
<file path=[Content_Types].xml><?xml version="1.0" encoding="utf-8"?>
<Types xmlns="http://schemas.openxmlformats.org/package/2006/content-types">
  <Default Extension="png" ContentType="image/png"/>
  <Default Extension="mp3" ContentType="audio/mpeg"/>
  <Default Extension="jfif" ContentType="image/jpe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</p:sldMasterIdLst>
  <p:notesMasterIdLst>
    <p:notesMasterId r:id="rId31"/>
  </p:notesMasterIdLst>
  <p:sldIdLst>
    <p:sldId id="308" r:id="rId8"/>
    <p:sldId id="309" r:id="rId9"/>
    <p:sldId id="310" r:id="rId10"/>
    <p:sldId id="311" r:id="rId11"/>
    <p:sldId id="302" r:id="rId12"/>
    <p:sldId id="303" r:id="rId13"/>
    <p:sldId id="304" r:id="rId14"/>
    <p:sldId id="305" r:id="rId15"/>
    <p:sldId id="306" r:id="rId16"/>
    <p:sldId id="312" r:id="rId17"/>
    <p:sldId id="276" r:id="rId18"/>
    <p:sldId id="299" r:id="rId19"/>
    <p:sldId id="313" r:id="rId20"/>
    <p:sldId id="288" r:id="rId21"/>
    <p:sldId id="289" r:id="rId22"/>
    <p:sldId id="290" r:id="rId23"/>
    <p:sldId id="291" r:id="rId24"/>
    <p:sldId id="297" r:id="rId25"/>
    <p:sldId id="314" r:id="rId26"/>
    <p:sldId id="298" r:id="rId27"/>
    <p:sldId id="315" r:id="rId28"/>
    <p:sldId id="272" r:id="rId29"/>
    <p:sldId id="316" r:id="rId30"/>
  </p:sldIdLst>
  <p:sldSz cx="12192000" cy="6858000"/>
  <p:notesSz cx="6858000" cy="9144000"/>
  <p:custDataLst>
    <p:tags r:id="rId3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AB7"/>
    <a:srgbClr val="FF9900"/>
    <a:srgbClr val="4BBABD"/>
    <a:srgbClr val="00CC66"/>
    <a:srgbClr val="33CCCC"/>
    <a:srgbClr val="FFCC00"/>
    <a:srgbClr val="E6E6E6"/>
    <a:srgbClr val="58A4C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17" autoAdjust="0"/>
    <p:restoredTop sz="80835" autoAdjust="0"/>
  </p:normalViewPr>
  <p:slideViewPr>
    <p:cSldViewPr snapToGrid="0">
      <p:cViewPr varScale="1">
        <p:scale>
          <a:sx n="67" d="100"/>
          <a:sy n="67" d="100"/>
        </p:scale>
        <p:origin x="32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gs" Target="tags/tag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Đầu trang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Chỗ dành sẵn cho Ngày tháng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E8DDEE-76B1-48A2-977C-03FC2DC7AC86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4" name="Chỗ dành sẵn cho Hình ảnh của Bản chiế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Chỗ dành sẵn cho Ghi chú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vi-VN"/>
              <a:t>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Chỗ dành sẵn cho Số hiệu Bản chiế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DAA661-6FA9-4E08-BDE6-5C1835EFA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258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ge57b5fd4a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9" name="Google Shape;979;ge57b5fd4a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nguyên</a:t>
            </a:r>
            <a:r>
              <a:rPr lang="en-US" baseline="0" dirty="0"/>
              <a:t> </a:t>
            </a:r>
            <a:r>
              <a:rPr lang="en-US" baseline="0" dirty="0" err="1"/>
              <a:t>trang</a:t>
            </a:r>
            <a:r>
              <a:rPr lang="en-US" baseline="0" dirty="0"/>
              <a:t> </a:t>
            </a:r>
            <a:r>
              <a:rPr lang="en-US" baseline="0" dirty="0" err="1"/>
              <a:t>bìa</a:t>
            </a:r>
            <a:r>
              <a:rPr lang="en-US" baseline="0" dirty="0"/>
              <a:t> </a:t>
            </a:r>
            <a:r>
              <a:rPr lang="en-US" baseline="0" dirty="0" err="1"/>
              <a:t>như</a:t>
            </a:r>
            <a:r>
              <a:rPr lang="en-US" baseline="0" dirty="0"/>
              <a:t> </a:t>
            </a:r>
            <a:r>
              <a:rPr lang="en-US" baseline="0" dirty="0" err="1"/>
              <a:t>này</a:t>
            </a:r>
            <a:r>
              <a:rPr lang="en-US" baseline="0" dirty="0"/>
              <a:t>, </a:t>
            </a:r>
            <a:r>
              <a:rPr lang="en-US" baseline="0" dirty="0" err="1"/>
              <a:t>chỉ</a:t>
            </a:r>
            <a:r>
              <a:rPr lang="en-US" baseline="0" dirty="0"/>
              <a:t> </a:t>
            </a:r>
            <a:r>
              <a:rPr lang="en-US" baseline="0" dirty="0" err="1"/>
              <a:t>thay</a:t>
            </a:r>
            <a:r>
              <a:rPr lang="en-US" baseline="0" dirty="0"/>
              <a:t> </a:t>
            </a:r>
            <a:r>
              <a:rPr lang="en-US" baseline="0" dirty="0" err="1"/>
              <a:t>đổi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</a:t>
            </a:r>
            <a:r>
              <a:rPr lang="en-US" baseline="0" dirty="0" err="1"/>
              <a:t>bài</a:t>
            </a:r>
            <a:r>
              <a:rPr lang="en-US" baseline="0" dirty="0"/>
              <a:t> </a:t>
            </a:r>
            <a:r>
              <a:rPr lang="en-US" baseline="0" dirty="0" err="1"/>
              <a:t>trong</a:t>
            </a:r>
            <a:r>
              <a:rPr lang="en-US" baseline="0" dirty="0"/>
              <a:t> </a:t>
            </a:r>
            <a:r>
              <a:rPr lang="en-US" baseline="0" dirty="0" err="1"/>
              <a:t>quá</a:t>
            </a:r>
            <a:r>
              <a:rPr lang="en-US" baseline="0" dirty="0"/>
              <a:t> </a:t>
            </a:r>
            <a:r>
              <a:rPr lang="en-US" baseline="0" dirty="0" err="1"/>
              <a:t>trình</a:t>
            </a:r>
            <a:r>
              <a:rPr lang="en-US" baseline="0" dirty="0"/>
              <a:t> </a:t>
            </a:r>
            <a:r>
              <a:rPr lang="en-US" baseline="0" dirty="0" err="1"/>
              <a:t>làm</a:t>
            </a:r>
            <a:r>
              <a:rPr lang="en-US" baseline="0" dirty="0"/>
              <a:t>. Logo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sách</a:t>
            </a:r>
            <a:r>
              <a:rPr lang="en-US" baseline="0" dirty="0"/>
              <a:t> Wonderful World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78254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C6DF83-76BC-457E-895D-646B9904F5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74529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Arial"/>
                <a:sym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9662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Bấm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vào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các</a:t>
            </a:r>
            <a:r>
              <a:rPr lang="en-US" baseline="0" dirty="0" smtClean="0"/>
              <a:t> note </a:t>
            </a:r>
            <a:r>
              <a:rPr lang="en-US" baseline="0" dirty="0" err="1" smtClean="0"/>
              <a:t>chữ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màu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vàng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sẽ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hiện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ra</a:t>
            </a:r>
            <a:r>
              <a:rPr lang="en-US" baseline="0" dirty="0" smtClean="0"/>
              <a:t> clue </a:t>
            </a:r>
            <a:r>
              <a:rPr lang="en-US" baseline="0" dirty="0" err="1" smtClean="0"/>
              <a:t>để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đoán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từ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vựng</a:t>
            </a:r>
            <a:endParaRPr lang="en-US" baseline="0" dirty="0" smtClean="0"/>
          </a:p>
          <a:p>
            <a:r>
              <a:rPr lang="en-US" baseline="0" dirty="0" smtClean="0"/>
              <a:t>T-Shirt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AA661-6FA9-4E08-BDE6-5C1835EFACF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236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Bấm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vào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các</a:t>
            </a:r>
            <a:r>
              <a:rPr lang="en-US" baseline="0" dirty="0" smtClean="0"/>
              <a:t> note </a:t>
            </a:r>
            <a:r>
              <a:rPr lang="en-US" baseline="0" dirty="0" err="1" smtClean="0"/>
              <a:t>chữ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màu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vàng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sẽ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hiện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ra</a:t>
            </a:r>
            <a:r>
              <a:rPr lang="en-US" baseline="0" dirty="0" smtClean="0"/>
              <a:t> clue </a:t>
            </a:r>
            <a:r>
              <a:rPr lang="en-US" baseline="0" dirty="0" err="1" smtClean="0"/>
              <a:t>để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đoán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từ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vựng</a:t>
            </a:r>
            <a:endParaRPr lang="en-US" baseline="0" dirty="0" smtClean="0"/>
          </a:p>
          <a:p>
            <a:r>
              <a:rPr lang="en-US" baseline="0" dirty="0" smtClean="0"/>
              <a:t>Trousers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AA661-6FA9-4E08-BDE6-5C1835EFACF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964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Bấm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vào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các</a:t>
            </a:r>
            <a:r>
              <a:rPr lang="en-US" baseline="0" dirty="0" smtClean="0"/>
              <a:t> note </a:t>
            </a:r>
            <a:r>
              <a:rPr lang="en-US" baseline="0" dirty="0" err="1" smtClean="0"/>
              <a:t>chữ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màu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vàng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sẽ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hiện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ra</a:t>
            </a:r>
            <a:r>
              <a:rPr lang="en-US" baseline="0" dirty="0" smtClean="0"/>
              <a:t> clue </a:t>
            </a:r>
            <a:r>
              <a:rPr lang="en-US" baseline="0" dirty="0" err="1" smtClean="0"/>
              <a:t>để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đoán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từ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vựng</a:t>
            </a:r>
            <a:endParaRPr lang="en-US" baseline="0" dirty="0" smtClean="0"/>
          </a:p>
          <a:p>
            <a:r>
              <a:rPr lang="en-US" baseline="0" dirty="0" smtClean="0"/>
              <a:t>Socks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AA661-6FA9-4E08-BDE6-5C1835EFACF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997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Bấm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vào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các</a:t>
            </a:r>
            <a:r>
              <a:rPr lang="en-US" baseline="0" dirty="0" smtClean="0"/>
              <a:t> note </a:t>
            </a:r>
            <a:r>
              <a:rPr lang="en-US" baseline="0" dirty="0" err="1" smtClean="0"/>
              <a:t>chữ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màu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vàng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sẽ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hiện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ra</a:t>
            </a:r>
            <a:r>
              <a:rPr lang="en-US" baseline="0" dirty="0" smtClean="0"/>
              <a:t> clue </a:t>
            </a:r>
            <a:r>
              <a:rPr lang="en-US" baseline="0" dirty="0" err="1" smtClean="0"/>
              <a:t>để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đoán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từ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vựng</a:t>
            </a:r>
            <a:endParaRPr lang="en-US" baseline="0" dirty="0" smtClean="0"/>
          </a:p>
          <a:p>
            <a:r>
              <a:rPr lang="en-US" baseline="0" dirty="0" smtClean="0"/>
              <a:t>Shoes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AA661-6FA9-4E08-BDE6-5C1835EFACF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5683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Bấm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vào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các</a:t>
            </a:r>
            <a:r>
              <a:rPr lang="en-US" baseline="0" dirty="0" smtClean="0"/>
              <a:t> note </a:t>
            </a:r>
            <a:r>
              <a:rPr lang="en-US" baseline="0" dirty="0" err="1" smtClean="0"/>
              <a:t>chữ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màu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vàng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sẽ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hiện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ra</a:t>
            </a:r>
            <a:r>
              <a:rPr lang="en-US" baseline="0" dirty="0" smtClean="0"/>
              <a:t> clue </a:t>
            </a:r>
            <a:r>
              <a:rPr lang="en-US" baseline="0" dirty="0" err="1" smtClean="0"/>
              <a:t>để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đoán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từ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vựng</a:t>
            </a:r>
            <a:endParaRPr lang="en-US" baseline="0" dirty="0" smtClean="0"/>
          </a:p>
          <a:p>
            <a:r>
              <a:rPr lang="en-US" baseline="0" dirty="0" smtClean="0"/>
              <a:t>Skirt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AA661-6FA9-4E08-BDE6-5C1835EFACF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572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43789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AA661-6FA9-4E08-BDE6-5C1835EFACF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937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AA661-6FA9-4E08-BDE6-5C1835EFACF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6957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9294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TƯƠNG</a:t>
            </a:r>
            <a:r>
              <a:rPr lang="en-US" baseline="0" dirty="0"/>
              <a:t> TÁC:</a:t>
            </a:r>
          </a:p>
          <a:p>
            <a:pPr marL="228600" indent="-228600">
              <a:buAutoNum type="arabicPeriod"/>
            </a:pPr>
            <a:r>
              <a:rPr lang="en-US" baseline="0" dirty="0"/>
              <a:t>They/ T-shirts/ white.</a:t>
            </a:r>
          </a:p>
          <a:p>
            <a:pPr marL="228600" indent="-228600">
              <a:buAutoNum type="alphaLcPeriod"/>
            </a:pPr>
            <a:r>
              <a:rPr lang="en-US" baseline="0" dirty="0"/>
              <a:t>They’ve got T-shirts. Their T-shirts are white.</a:t>
            </a:r>
          </a:p>
          <a:p>
            <a:pPr marL="228600" indent="-228600">
              <a:buAutoNum type="alphaLcPeriod"/>
            </a:pPr>
            <a:r>
              <a:rPr lang="en-US" baseline="0" dirty="0"/>
              <a:t>They has got T-shirts. Their T-shirts are white. </a:t>
            </a:r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AA661-6FA9-4E08-BDE6-5C1835EFACF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2897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TƯƠNG</a:t>
            </a:r>
            <a:r>
              <a:rPr lang="en-US" baseline="0" dirty="0"/>
              <a:t> TÁC: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6AB7"/>
                </a:solidFill>
                <a:latin typeface="Kristen ITC" panose="03050502040202030202" pitchFamily="66" charset="0"/>
              </a:rPr>
              <a:t>2 My sisters / trousers / black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6AB7"/>
                </a:solidFill>
                <a:latin typeface="Kristen ITC" panose="03050502040202030202" pitchFamily="66" charset="0"/>
              </a:rPr>
              <a:t>a. My sisters</a:t>
            </a:r>
            <a:r>
              <a:rPr lang="en-US" sz="1200" baseline="0" dirty="0">
                <a:solidFill>
                  <a:srgbClr val="006AB7"/>
                </a:solidFill>
                <a:latin typeface="Kristen ITC" panose="03050502040202030202" pitchFamily="66" charset="0"/>
              </a:rPr>
              <a:t> </a:t>
            </a:r>
            <a:r>
              <a:rPr lang="en-US" sz="1200" baseline="0" dirty="0" smtClean="0">
                <a:solidFill>
                  <a:srgbClr val="006AB7"/>
                </a:solidFill>
                <a:latin typeface="Kristen ITC" panose="03050502040202030202" pitchFamily="66" charset="0"/>
              </a:rPr>
              <a:t>are </a:t>
            </a:r>
            <a:r>
              <a:rPr lang="en-US" sz="1200" baseline="0" dirty="0">
                <a:solidFill>
                  <a:srgbClr val="006AB7"/>
                </a:solidFill>
                <a:latin typeface="Kristen ITC" panose="03050502040202030202" pitchFamily="66" charset="0"/>
              </a:rPr>
              <a:t>trousers. Their trousers are black.</a:t>
            </a:r>
            <a:endParaRPr lang="en-US" sz="1200" dirty="0">
              <a:solidFill>
                <a:srgbClr val="006AB7"/>
              </a:solidFill>
              <a:latin typeface="Kristen ITC" panose="03050502040202030202" pitchFamily="66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6AB7"/>
                </a:solidFill>
                <a:latin typeface="Kristen ITC" panose="03050502040202030202" pitchFamily="66" charset="0"/>
              </a:rPr>
              <a:t>b. My sisters have got trousers.</a:t>
            </a:r>
            <a:r>
              <a:rPr lang="en-US" sz="1200" baseline="0" dirty="0">
                <a:solidFill>
                  <a:srgbClr val="006AB7"/>
                </a:solidFill>
                <a:latin typeface="Kristen ITC" panose="03050502040202030202" pitchFamily="66" charset="0"/>
              </a:rPr>
              <a:t> </a:t>
            </a:r>
            <a:r>
              <a:rPr lang="en-US" sz="1200" dirty="0">
                <a:solidFill>
                  <a:srgbClr val="006AB7"/>
                </a:solidFill>
                <a:latin typeface="Kristen ITC" panose="03050502040202030202" pitchFamily="66" charset="0"/>
              </a:rPr>
              <a:t>Their trousers are black.</a:t>
            </a:r>
          </a:p>
          <a:p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AA661-6FA9-4E08-BDE6-5C1835EFACF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5033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TƯƠNG</a:t>
            </a:r>
            <a:r>
              <a:rPr lang="en-US" baseline="0" dirty="0"/>
              <a:t> TÁC: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3. </a:t>
            </a:r>
            <a:r>
              <a:rPr lang="en-US" sz="1200" dirty="0">
                <a:solidFill>
                  <a:srgbClr val="006AB7"/>
                </a:solidFill>
                <a:latin typeface="Kristen ITC" panose="03050502040202030202" pitchFamily="66" charset="0"/>
              </a:rPr>
              <a:t>They / skirts / red</a:t>
            </a:r>
          </a:p>
          <a:p>
            <a:pPr marL="228600" indent="-228600">
              <a:buAutoNum type="alphaLcPeriod"/>
            </a:pPr>
            <a:r>
              <a:rPr lang="en-US" dirty="0"/>
              <a:t>They</a:t>
            </a:r>
            <a:r>
              <a:rPr lang="en-US" baseline="0" dirty="0"/>
              <a:t> skirts are red.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lang="en-US" sz="1200" dirty="0">
                <a:solidFill>
                  <a:srgbClr val="006AB7"/>
                </a:solidFill>
                <a:latin typeface="Kristen ITC" panose="03050502040202030202" pitchFamily="66" charset="0"/>
              </a:rPr>
              <a:t>They have got skirts. Their skirts are red.</a:t>
            </a:r>
          </a:p>
          <a:p>
            <a:pPr marL="228600" indent="-228600">
              <a:buAutoNum type="alphaLcPeriod"/>
            </a:pPr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AA661-6FA9-4E08-BDE6-5C1835EFACF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9917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TƯƠNG</a:t>
            </a:r>
            <a:r>
              <a:rPr lang="en-US" baseline="0" dirty="0"/>
              <a:t> TÁC: </a:t>
            </a:r>
          </a:p>
          <a:p>
            <a:r>
              <a:rPr lang="en-US" dirty="0"/>
              <a:t>4. </a:t>
            </a:r>
            <a:r>
              <a:rPr lang="en-US" sz="1200" dirty="0">
                <a:solidFill>
                  <a:srgbClr val="006AB7"/>
                </a:solidFill>
                <a:latin typeface="Kristen ITC" panose="03050502040202030202" pitchFamily="66" charset="0"/>
              </a:rPr>
              <a:t>Lan and </a:t>
            </a:r>
            <a:r>
              <a:rPr lang="en-US" sz="1200" dirty="0" err="1">
                <a:solidFill>
                  <a:srgbClr val="006AB7"/>
                </a:solidFill>
                <a:latin typeface="Kristen ITC" panose="03050502040202030202" pitchFamily="66" charset="0"/>
              </a:rPr>
              <a:t>Hoa</a:t>
            </a:r>
            <a:r>
              <a:rPr lang="en-US" sz="1200" dirty="0">
                <a:solidFill>
                  <a:srgbClr val="006AB7"/>
                </a:solidFill>
                <a:latin typeface="Kristen ITC" panose="03050502040202030202" pitchFamily="66" charset="0"/>
              </a:rPr>
              <a:t> /</a:t>
            </a:r>
            <a:r>
              <a:rPr lang="vi-VN" sz="1200" dirty="0">
                <a:solidFill>
                  <a:srgbClr val="006AB7"/>
                </a:solidFill>
                <a:latin typeface="Kristen ITC" panose="03050502040202030202" pitchFamily="66" charset="0"/>
              </a:rPr>
              <a:t> </a:t>
            </a:r>
            <a:r>
              <a:rPr lang="en-US" sz="1200" dirty="0">
                <a:solidFill>
                  <a:srgbClr val="006AB7"/>
                </a:solidFill>
                <a:latin typeface="Kristen ITC" panose="03050502040202030202" pitchFamily="66" charset="0"/>
              </a:rPr>
              <a:t>shoes / nice</a:t>
            </a:r>
          </a:p>
          <a:p>
            <a:r>
              <a:rPr lang="en-US" sz="1200" dirty="0">
                <a:solidFill>
                  <a:srgbClr val="006AB7"/>
                </a:solidFill>
                <a:latin typeface="Kristen ITC" panose="03050502040202030202" pitchFamily="66" charset="0"/>
              </a:rPr>
              <a:t>a. Lan</a:t>
            </a:r>
            <a:r>
              <a:rPr lang="en-US" sz="1200" baseline="0" dirty="0">
                <a:solidFill>
                  <a:srgbClr val="006AB7"/>
                </a:solidFill>
                <a:latin typeface="Kristen ITC" panose="03050502040202030202" pitchFamily="66" charset="0"/>
              </a:rPr>
              <a:t> and </a:t>
            </a:r>
            <a:r>
              <a:rPr lang="en-US" sz="1200" baseline="0" dirty="0" err="1">
                <a:solidFill>
                  <a:srgbClr val="006AB7"/>
                </a:solidFill>
                <a:latin typeface="Kristen ITC" panose="03050502040202030202" pitchFamily="66" charset="0"/>
              </a:rPr>
              <a:t>Hoa</a:t>
            </a:r>
            <a:r>
              <a:rPr lang="en-US" sz="1200" baseline="0" dirty="0">
                <a:solidFill>
                  <a:srgbClr val="006AB7"/>
                </a:solidFill>
                <a:latin typeface="Kristen ITC" panose="03050502040202030202" pitchFamily="66" charset="0"/>
              </a:rPr>
              <a:t> have got shoes. Their shoes </a:t>
            </a:r>
            <a:r>
              <a:rPr lang="en-US" sz="1200" baseline="0" dirty="0">
                <a:solidFill>
                  <a:srgbClr val="FF0000"/>
                </a:solidFill>
                <a:latin typeface="Kristen ITC" panose="03050502040202030202" pitchFamily="66" charset="0"/>
              </a:rPr>
              <a:t>is</a:t>
            </a:r>
            <a:r>
              <a:rPr lang="en-US" sz="1200" baseline="0" dirty="0">
                <a:solidFill>
                  <a:srgbClr val="006AB7"/>
                </a:solidFill>
                <a:latin typeface="Kristen ITC" panose="03050502040202030202" pitchFamily="66" charset="0"/>
              </a:rPr>
              <a:t> nice. </a:t>
            </a:r>
            <a:endParaRPr lang="en-US" sz="1200" dirty="0">
              <a:solidFill>
                <a:srgbClr val="006AB7"/>
              </a:solidFill>
              <a:latin typeface="Kristen ITC" panose="03050502040202030202" pitchFamily="66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6AB7"/>
                </a:solidFill>
                <a:latin typeface="Kristen ITC" panose="03050502040202030202" pitchFamily="66" charset="0"/>
              </a:rPr>
              <a:t>b. Lan and </a:t>
            </a:r>
            <a:r>
              <a:rPr lang="en-US" sz="1200" dirty="0" err="1">
                <a:solidFill>
                  <a:srgbClr val="006AB7"/>
                </a:solidFill>
                <a:latin typeface="Kristen ITC" panose="03050502040202030202" pitchFamily="66" charset="0"/>
              </a:rPr>
              <a:t>Hoa</a:t>
            </a:r>
            <a:r>
              <a:rPr lang="en-US" sz="1200" dirty="0">
                <a:solidFill>
                  <a:srgbClr val="006AB7"/>
                </a:solidFill>
                <a:latin typeface="Kristen ITC" panose="03050502040202030202" pitchFamily="66" charset="0"/>
              </a:rPr>
              <a:t> have got shoes. Their shoes are nice.</a:t>
            </a:r>
          </a:p>
          <a:p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AA661-6FA9-4E08-BDE6-5C1835EFACF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994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AA661-6FA9-4E08-BDE6-5C1835EFACF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4103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6325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AA661-6FA9-4E08-BDE6-5C1835EFACF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6696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69477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THIẾT</a:t>
            </a:r>
            <a:r>
              <a:rPr lang="en-US" baseline="0" dirty="0"/>
              <a:t> KẾ HOẠT ĐỘNG TƯƠNG TÁC CHO 3 CÂU NÀY</a:t>
            </a:r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AA661-6FA9-4E08-BDE6-5C1835EFACF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0312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幻灯片图像占位符 70657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0659" name="文本占位符 70658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lvl="0"/>
            <a:endParaRPr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1159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nxth" TargetMode="Externa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Relationship Id="rId6" Type="http://schemas.openxmlformats.org/officeDocument/2006/relationships/audio" Target="NUL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D048A-FB7F-4222-9257-CABB54981474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0DDA-6144-402A-A89B-8BB16C438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753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D048A-FB7F-4222-9257-CABB54981474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0DDA-6144-402A-A89B-8BB16C438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889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D048A-FB7F-4222-9257-CABB54981474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0DDA-6144-402A-A89B-8BB16C438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940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D048A-FB7F-4222-9257-CABB54981474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0DDA-6144-402A-A89B-8BB16C438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580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D048A-FB7F-4222-9257-CABB54981474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0DDA-6144-402A-A89B-8BB16C438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079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D048A-FB7F-4222-9257-CABB54981474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0DDA-6144-402A-A89B-8BB16C438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806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D048A-FB7F-4222-9257-CABB54981474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0DDA-6144-402A-A89B-8BB16C438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455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D048A-FB7F-4222-9257-CABB54981474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0DDA-6144-402A-A89B-8BB16C438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272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D048A-FB7F-4222-9257-CABB54981474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0DDA-6144-402A-A89B-8BB16C438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098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D048A-FB7F-4222-9257-CABB54981474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0DDA-6144-402A-A89B-8BB16C438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535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D048A-FB7F-4222-9257-CABB54981474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0DDA-6144-402A-A89B-8BB16C438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210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51253-FFAD-462A-B20C-78AF8AF57ED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5/31/2023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3D0B3C-AA79-49A8-BAE2-980B388B1D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90087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51253-FFAD-462A-B20C-78AF8AF57ED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5/31/2023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3D0B3C-AA79-49A8-BAE2-980B388B1D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2172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51253-FFAD-462A-B20C-78AF8AF57ED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5/31/2023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3D0B3C-AA79-49A8-BAE2-980B388B1D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4855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51253-FFAD-462A-B20C-78AF8AF57ED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5/31/2023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3D0B3C-AA79-49A8-BAE2-980B388B1D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12990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51253-FFAD-462A-B20C-78AF8AF57ED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5/31/2023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3D0B3C-AA79-49A8-BAE2-980B388B1D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58512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51253-FFAD-462A-B20C-78AF8AF57ED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5/31/2023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3D0B3C-AA79-49A8-BAE2-980B388B1D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97277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51253-FFAD-462A-B20C-78AF8AF57ED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5/31/2023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3D0B3C-AA79-49A8-BAE2-980B388B1D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1118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51253-FFAD-462A-B20C-78AF8AF57ED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5/31/2023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3D0B3C-AA79-49A8-BAE2-980B388B1D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62995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51253-FFAD-462A-B20C-78AF8AF57ED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5/31/2023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3D0B3C-AA79-49A8-BAE2-980B388B1D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8081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51253-FFAD-462A-B20C-78AF8AF57ED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5/31/2023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3D0B3C-AA79-49A8-BAE2-980B388B1D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06896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51253-FFAD-462A-B20C-78AF8AF57ED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5/31/2023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3D0B3C-AA79-49A8-BAE2-980B388B1D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5855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51253-FFAD-462A-B20C-78AF8AF57ED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5/31/2023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3D0B3C-AA79-49A8-BAE2-980B388B1D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7677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51253-FFAD-462A-B20C-78AF8AF57ED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5/31/2023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3D0B3C-AA79-49A8-BAE2-980B388B1D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48818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51253-FFAD-462A-B20C-78AF8AF57ED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5/31/2023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3D0B3C-AA79-49A8-BAE2-980B388B1D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2129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51253-FFAD-462A-B20C-78AF8AF57ED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5/31/2023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3D0B3C-AA79-49A8-BAE2-980B388B1D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88244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51253-FFAD-462A-B20C-78AF8AF57ED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5/31/2023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3D0B3C-AA79-49A8-BAE2-980B388B1D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49967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51253-FFAD-462A-B20C-78AF8AF57ED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5/31/2023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3D0B3C-AA79-49A8-BAE2-980B388B1D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00210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51253-FFAD-462A-B20C-78AF8AF57ED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5/31/2023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3D0B3C-AA79-49A8-BAE2-980B388B1D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9511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51253-FFAD-462A-B20C-78AF8AF57ED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5/31/2023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3D0B3C-AA79-49A8-BAE2-980B388B1D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44882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51253-FFAD-462A-B20C-78AF8AF57ED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5/31/2023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3D0B3C-AA79-49A8-BAE2-980B388B1D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4465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51253-FFAD-462A-B20C-78AF8AF57ED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5/31/2023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3D0B3C-AA79-49A8-BAE2-980B388B1D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42610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51253-FFAD-462A-B20C-78AF8AF57ED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5/31/2023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3D0B3C-AA79-49A8-BAE2-980B388B1D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77616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76328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6358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91378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39595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77414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620406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87816966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0725629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50927176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15348575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6"/>
            <a:ext cx="775136" cy="358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模板下载：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www.1ppt.com/moban/          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行业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模板：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www.1ppt.com/hangye/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节日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模板：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www.1ppt.com/jieri/          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素材：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www.1ppt.com/sucai/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背景图片：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www.1ppt.com/beijing/        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图表：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www.1ppt.com/tubiao/     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精美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下载：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www.1ppt.com/xiazai/         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教程： 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www.1ppt.com/powerpoint/     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课件：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www.1ppt.com/kejian/             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字体下载：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www.1ppt.com/ziti/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工作总结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www.1ppt.com/xiazai/zongjie/ 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工作计划：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www.1ppt.com/xiazai/jihua/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商务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模板：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www.1ppt.com/moban/shangwu/  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个人简历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www.1ppt.com/xiazai/jianli/ 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毕业答辩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www.1ppt.com/xiazai/dabian/  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工作汇报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www.1ppt.com/xiazai/huibao/   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985067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959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5782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023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150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5883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19282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88799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90935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7424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22349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模板下载：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www.1ppt.com/moban/         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行业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www.1ppt.com/hangye/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节日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www.1ppt.com/jieri/         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素材：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www.1ppt.com/sucai/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背景图片：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www.1ppt.com/beijing/       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图表：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www.1ppt.com/tubiao/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精美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下载：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        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教程： 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www.1ppt.com/powerpoint/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课件：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            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字体下载：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www.1ppt.com/ziti/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工作总结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www.1ppt.com/xiazai/zongjie/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工作计划：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www.1ppt.com/xiazai/jihua/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商务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www.1ppt.com/moban/shangwu/ 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个人简历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www.1ppt.com/xiazai/jianli/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毕业答辩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www.1ppt.com/xiazai/dabian/ 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工作汇报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www.1ppt.com/xiazai/huibao/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2501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7295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038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2180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00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834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23960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96305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14463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8710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76962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6"/>
            <a:ext cx="775136" cy="358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模板下载：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www.1ppt.com/moban/          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行业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www.1ppt.com/hangye/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节日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www.1ppt.com/jieri/          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素材：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www.1ppt.com/sucai/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背景图片：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www.1ppt.com/beijing/        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图表：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www.1ppt.com/tubiao/     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精美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下载：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         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教程： 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www.1ppt.com/powerpoint/     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课件：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             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字体下载：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www.1ppt.com/ziti/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工作总结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www.1ppt.com/xiazai/zongjie/ 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工作计划：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www.1ppt.com/xiazai/jihua/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商务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www.1ppt.com/moban/shangwu/  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个人简历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www.1ppt.com/xiazai/jianli/ 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毕业答辩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www.1ppt.com/xiazai/dabian/  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工作汇报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www.1ppt.com/xiazai/huibao/   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407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0" name="Google Shape;10;p2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11;p2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12;p2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Google Shape;13;p2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14;p2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15;p2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16;p2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19;p2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0;p2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21;p2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22;p2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Google Shape;23;p2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Google Shape;24;p2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" name="Google Shape;25;p2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" name="Google Shape;26;p2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" name="Google Shape;27;p2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" name="Google Shape;28;p2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Google Shape;29;p2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" name="Google Shape;30;p2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" name="Google Shape;31;p2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" name="Google Shape;32;p2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" name="Google Shape;33;p2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" name="Google Shape;34;p2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" name="Google Shape;35;p2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" name="Google Shape;36;p2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" name="Google Shape;37;p2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" name="Google Shape;38;p2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" name="Google Shape;39;p2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" name="Google Shape;40;p2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" name="Google Shape;41;p2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" name="Google Shape;42;p2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" name="Google Shape;43;p2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" name="Google Shape;44;p2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" name="Google Shape;45;p2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" name="Google Shape;46;p2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" name="Google Shape;47;p2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" name="Google Shape;48;p2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" name="Google Shape;49;p2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" name="Google Shape;50;p2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" name="Google Shape;51;p2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" name="Google Shape;52;p2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" name="Google Shape;53;p2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4" name="Google Shape;54;p2"/>
          <p:cNvSpPr/>
          <p:nvPr/>
        </p:nvSpPr>
        <p:spPr>
          <a:xfrm rot="-30003" flipH="1">
            <a:off x="1329465" y="868633"/>
            <a:ext cx="9533163" cy="5065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5" name="Google Shape;55;p2"/>
          <p:cNvSpPr txBox="1">
            <a:spLocks noGrp="1"/>
          </p:cNvSpPr>
          <p:nvPr>
            <p:ph type="ctrTitle"/>
          </p:nvPr>
        </p:nvSpPr>
        <p:spPr>
          <a:xfrm rot="268">
            <a:off x="959999" y="2209867"/>
            <a:ext cx="10272000" cy="26824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733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2"/>
          <p:cNvSpPr txBox="1">
            <a:spLocks noGrp="1"/>
          </p:cNvSpPr>
          <p:nvPr>
            <p:ph type="subTitle" idx="1"/>
          </p:nvPr>
        </p:nvSpPr>
        <p:spPr>
          <a:xfrm rot="-59909">
            <a:off x="3551470" y="4670432"/>
            <a:ext cx="5486033" cy="609289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57" name="Google Shape;57;p2"/>
          <p:cNvGrpSpPr/>
          <p:nvPr/>
        </p:nvGrpSpPr>
        <p:grpSpPr>
          <a:xfrm>
            <a:off x="652370" y="5386378"/>
            <a:ext cx="1782303" cy="841249"/>
            <a:chOff x="157977" y="4219508"/>
            <a:chExt cx="1336727" cy="630937"/>
          </a:xfrm>
        </p:grpSpPr>
        <p:sp>
          <p:nvSpPr>
            <p:cNvPr id="58" name="Google Shape;58;p2"/>
            <p:cNvSpPr/>
            <p:nvPr/>
          </p:nvSpPr>
          <p:spPr>
            <a:xfrm>
              <a:off x="1268232" y="4458777"/>
              <a:ext cx="226471" cy="208716"/>
            </a:xfrm>
            <a:custGeom>
              <a:avLst/>
              <a:gdLst/>
              <a:ahLst/>
              <a:cxnLst/>
              <a:rect l="l" t="t" r="r" b="b"/>
              <a:pathLst>
                <a:path w="2002" h="1847" extrusionOk="0">
                  <a:moveTo>
                    <a:pt x="1692" y="120"/>
                  </a:moveTo>
                  <a:lnTo>
                    <a:pt x="1692" y="120"/>
                  </a:lnTo>
                  <a:cubicBezTo>
                    <a:pt x="1358" y="298"/>
                    <a:pt x="799" y="655"/>
                    <a:pt x="489" y="834"/>
                  </a:cubicBezTo>
                  <a:cubicBezTo>
                    <a:pt x="346" y="798"/>
                    <a:pt x="144" y="715"/>
                    <a:pt x="96" y="655"/>
                  </a:cubicBezTo>
                  <a:cubicBezTo>
                    <a:pt x="215" y="560"/>
                    <a:pt x="1192" y="239"/>
                    <a:pt x="1692" y="120"/>
                  </a:cubicBezTo>
                  <a:close/>
                  <a:moveTo>
                    <a:pt x="1846" y="215"/>
                  </a:moveTo>
                  <a:cubicBezTo>
                    <a:pt x="1680" y="620"/>
                    <a:pt x="1180" y="1608"/>
                    <a:pt x="1061" y="1751"/>
                  </a:cubicBezTo>
                  <a:cubicBezTo>
                    <a:pt x="1001" y="1679"/>
                    <a:pt x="918" y="1382"/>
                    <a:pt x="858" y="1120"/>
                  </a:cubicBezTo>
                  <a:cubicBezTo>
                    <a:pt x="1430" y="620"/>
                    <a:pt x="1715" y="358"/>
                    <a:pt x="1846" y="215"/>
                  </a:cubicBezTo>
                  <a:close/>
                  <a:moveTo>
                    <a:pt x="1918" y="1"/>
                  </a:moveTo>
                  <a:cubicBezTo>
                    <a:pt x="1715" y="1"/>
                    <a:pt x="120" y="465"/>
                    <a:pt x="13" y="620"/>
                  </a:cubicBezTo>
                  <a:cubicBezTo>
                    <a:pt x="1" y="644"/>
                    <a:pt x="1" y="655"/>
                    <a:pt x="1" y="667"/>
                  </a:cubicBezTo>
                  <a:cubicBezTo>
                    <a:pt x="60" y="798"/>
                    <a:pt x="418" y="905"/>
                    <a:pt x="489" y="917"/>
                  </a:cubicBezTo>
                  <a:cubicBezTo>
                    <a:pt x="495" y="923"/>
                    <a:pt x="501" y="926"/>
                    <a:pt x="507" y="926"/>
                  </a:cubicBezTo>
                  <a:cubicBezTo>
                    <a:pt x="513" y="926"/>
                    <a:pt x="519" y="923"/>
                    <a:pt x="525" y="917"/>
                  </a:cubicBezTo>
                  <a:cubicBezTo>
                    <a:pt x="918" y="679"/>
                    <a:pt x="1501" y="322"/>
                    <a:pt x="1787" y="167"/>
                  </a:cubicBezTo>
                  <a:lnTo>
                    <a:pt x="1787" y="167"/>
                  </a:lnTo>
                  <a:cubicBezTo>
                    <a:pt x="1561" y="370"/>
                    <a:pt x="1096" y="786"/>
                    <a:pt x="775" y="1072"/>
                  </a:cubicBezTo>
                  <a:cubicBezTo>
                    <a:pt x="763" y="1084"/>
                    <a:pt x="763" y="1096"/>
                    <a:pt x="763" y="1108"/>
                  </a:cubicBezTo>
                  <a:cubicBezTo>
                    <a:pt x="930" y="1846"/>
                    <a:pt x="1025" y="1846"/>
                    <a:pt x="1061" y="1846"/>
                  </a:cubicBezTo>
                  <a:cubicBezTo>
                    <a:pt x="1180" y="1834"/>
                    <a:pt x="1799" y="548"/>
                    <a:pt x="1906" y="298"/>
                  </a:cubicBezTo>
                  <a:cubicBezTo>
                    <a:pt x="2001" y="72"/>
                    <a:pt x="1989" y="36"/>
                    <a:pt x="1977" y="12"/>
                  </a:cubicBezTo>
                  <a:lnTo>
                    <a:pt x="1965" y="12"/>
                  </a:lnTo>
                  <a:cubicBezTo>
                    <a:pt x="1965" y="12"/>
                    <a:pt x="1954" y="12"/>
                    <a:pt x="1954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1320834" y="4555621"/>
              <a:ext cx="51244" cy="83622"/>
            </a:xfrm>
            <a:custGeom>
              <a:avLst/>
              <a:gdLst/>
              <a:ahLst/>
              <a:cxnLst/>
              <a:rect l="l" t="t" r="r" b="b"/>
              <a:pathLst>
                <a:path w="453" h="740" extrusionOk="0">
                  <a:moveTo>
                    <a:pt x="36" y="1"/>
                  </a:moveTo>
                  <a:cubicBezTo>
                    <a:pt x="12" y="1"/>
                    <a:pt x="0" y="25"/>
                    <a:pt x="0" y="48"/>
                  </a:cubicBezTo>
                  <a:cubicBezTo>
                    <a:pt x="24" y="322"/>
                    <a:pt x="60" y="679"/>
                    <a:pt x="119" y="727"/>
                  </a:cubicBezTo>
                  <a:cubicBezTo>
                    <a:pt x="131" y="727"/>
                    <a:pt x="143" y="739"/>
                    <a:pt x="155" y="739"/>
                  </a:cubicBezTo>
                  <a:lnTo>
                    <a:pt x="167" y="739"/>
                  </a:lnTo>
                  <a:cubicBezTo>
                    <a:pt x="250" y="727"/>
                    <a:pt x="381" y="572"/>
                    <a:pt x="441" y="513"/>
                  </a:cubicBezTo>
                  <a:cubicBezTo>
                    <a:pt x="453" y="489"/>
                    <a:pt x="453" y="465"/>
                    <a:pt x="429" y="453"/>
                  </a:cubicBezTo>
                  <a:cubicBezTo>
                    <a:pt x="424" y="443"/>
                    <a:pt x="415" y="440"/>
                    <a:pt x="405" y="440"/>
                  </a:cubicBezTo>
                  <a:cubicBezTo>
                    <a:pt x="391" y="440"/>
                    <a:pt x="376" y="446"/>
                    <a:pt x="369" y="453"/>
                  </a:cubicBezTo>
                  <a:cubicBezTo>
                    <a:pt x="298" y="549"/>
                    <a:pt x="203" y="632"/>
                    <a:pt x="167" y="644"/>
                  </a:cubicBezTo>
                  <a:cubicBezTo>
                    <a:pt x="143" y="584"/>
                    <a:pt x="107" y="287"/>
                    <a:pt x="84" y="37"/>
                  </a:cubicBezTo>
                  <a:cubicBezTo>
                    <a:pt x="84" y="13"/>
                    <a:pt x="60" y="1"/>
                    <a:pt x="3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488008" y="4224141"/>
              <a:ext cx="370363" cy="210863"/>
            </a:xfrm>
            <a:custGeom>
              <a:avLst/>
              <a:gdLst/>
              <a:ahLst/>
              <a:cxnLst/>
              <a:rect l="l" t="t" r="r" b="b"/>
              <a:pathLst>
                <a:path w="3274" h="1866" extrusionOk="0">
                  <a:moveTo>
                    <a:pt x="1987" y="0"/>
                  </a:moveTo>
                  <a:cubicBezTo>
                    <a:pt x="1835" y="0"/>
                    <a:pt x="1700" y="85"/>
                    <a:pt x="1609" y="196"/>
                  </a:cubicBezTo>
                  <a:lnTo>
                    <a:pt x="1609" y="196"/>
                  </a:lnTo>
                  <a:cubicBezTo>
                    <a:pt x="1546" y="145"/>
                    <a:pt x="1464" y="101"/>
                    <a:pt x="1360" y="67"/>
                  </a:cubicBezTo>
                  <a:cubicBezTo>
                    <a:pt x="1273" y="37"/>
                    <a:pt x="1199" y="24"/>
                    <a:pt x="1138" y="24"/>
                  </a:cubicBezTo>
                  <a:cubicBezTo>
                    <a:pt x="762" y="24"/>
                    <a:pt x="824" y="508"/>
                    <a:pt x="824" y="508"/>
                  </a:cubicBezTo>
                  <a:cubicBezTo>
                    <a:pt x="783" y="482"/>
                    <a:pt x="740" y="470"/>
                    <a:pt x="695" y="470"/>
                  </a:cubicBezTo>
                  <a:cubicBezTo>
                    <a:pt x="372" y="470"/>
                    <a:pt x="1" y="1087"/>
                    <a:pt x="419" y="1401"/>
                  </a:cubicBezTo>
                  <a:cubicBezTo>
                    <a:pt x="554" y="1502"/>
                    <a:pt x="682" y="1546"/>
                    <a:pt x="793" y="1552"/>
                  </a:cubicBezTo>
                  <a:lnTo>
                    <a:pt x="793" y="1552"/>
                  </a:lnTo>
                  <a:cubicBezTo>
                    <a:pt x="828" y="1717"/>
                    <a:pt x="944" y="1861"/>
                    <a:pt x="1193" y="1865"/>
                  </a:cubicBezTo>
                  <a:cubicBezTo>
                    <a:pt x="1206" y="1865"/>
                    <a:pt x="1219" y="1865"/>
                    <a:pt x="1232" y="1865"/>
                  </a:cubicBezTo>
                  <a:cubicBezTo>
                    <a:pt x="1562" y="1865"/>
                    <a:pt x="1786" y="1790"/>
                    <a:pt x="1914" y="1677"/>
                  </a:cubicBezTo>
                  <a:lnTo>
                    <a:pt x="1914" y="1677"/>
                  </a:lnTo>
                  <a:cubicBezTo>
                    <a:pt x="1941" y="1713"/>
                    <a:pt x="1974" y="1749"/>
                    <a:pt x="2014" y="1782"/>
                  </a:cubicBezTo>
                  <a:cubicBezTo>
                    <a:pt x="2070" y="1825"/>
                    <a:pt x="2137" y="1844"/>
                    <a:pt x="2211" y="1844"/>
                  </a:cubicBezTo>
                  <a:cubicBezTo>
                    <a:pt x="2641" y="1844"/>
                    <a:pt x="3274" y="1180"/>
                    <a:pt x="2907" y="793"/>
                  </a:cubicBezTo>
                  <a:cubicBezTo>
                    <a:pt x="2805" y="683"/>
                    <a:pt x="2696" y="641"/>
                    <a:pt x="2595" y="641"/>
                  </a:cubicBezTo>
                  <a:cubicBezTo>
                    <a:pt x="2584" y="641"/>
                    <a:pt x="2573" y="642"/>
                    <a:pt x="2563" y="642"/>
                  </a:cubicBezTo>
                  <a:lnTo>
                    <a:pt x="2563" y="642"/>
                  </a:lnTo>
                  <a:cubicBezTo>
                    <a:pt x="2568" y="451"/>
                    <a:pt x="2474" y="231"/>
                    <a:pt x="2241" y="79"/>
                  </a:cubicBezTo>
                  <a:cubicBezTo>
                    <a:pt x="2154" y="24"/>
                    <a:pt x="2068" y="0"/>
                    <a:pt x="1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504410" y="4219508"/>
              <a:ext cx="334051" cy="219451"/>
            </a:xfrm>
            <a:custGeom>
              <a:avLst/>
              <a:gdLst/>
              <a:ahLst/>
              <a:cxnLst/>
              <a:rect l="l" t="t" r="r" b="b"/>
              <a:pathLst>
                <a:path w="2953" h="1942" extrusionOk="0">
                  <a:moveTo>
                    <a:pt x="1477" y="299"/>
                  </a:moveTo>
                  <a:cubicBezTo>
                    <a:pt x="1596" y="406"/>
                    <a:pt x="1608" y="549"/>
                    <a:pt x="1584" y="632"/>
                  </a:cubicBezTo>
                  <a:cubicBezTo>
                    <a:pt x="1569" y="683"/>
                    <a:pt x="1536" y="707"/>
                    <a:pt x="1500" y="707"/>
                  </a:cubicBezTo>
                  <a:cubicBezTo>
                    <a:pt x="1477" y="707"/>
                    <a:pt x="1452" y="698"/>
                    <a:pt x="1429" y="680"/>
                  </a:cubicBezTo>
                  <a:cubicBezTo>
                    <a:pt x="1346" y="608"/>
                    <a:pt x="1369" y="442"/>
                    <a:pt x="1477" y="299"/>
                  </a:cubicBezTo>
                  <a:close/>
                  <a:moveTo>
                    <a:pt x="2370" y="727"/>
                  </a:moveTo>
                  <a:cubicBezTo>
                    <a:pt x="2346" y="894"/>
                    <a:pt x="2250" y="1013"/>
                    <a:pt x="2119" y="1025"/>
                  </a:cubicBezTo>
                  <a:lnTo>
                    <a:pt x="2096" y="1025"/>
                  </a:lnTo>
                  <a:cubicBezTo>
                    <a:pt x="2060" y="1025"/>
                    <a:pt x="2060" y="1013"/>
                    <a:pt x="2060" y="1013"/>
                  </a:cubicBezTo>
                  <a:cubicBezTo>
                    <a:pt x="2060" y="942"/>
                    <a:pt x="2191" y="775"/>
                    <a:pt x="2370" y="727"/>
                  </a:cubicBezTo>
                  <a:close/>
                  <a:moveTo>
                    <a:pt x="822" y="1132"/>
                  </a:moveTo>
                  <a:cubicBezTo>
                    <a:pt x="846" y="1132"/>
                    <a:pt x="857" y="1156"/>
                    <a:pt x="881" y="1180"/>
                  </a:cubicBezTo>
                  <a:cubicBezTo>
                    <a:pt x="941" y="1263"/>
                    <a:pt x="953" y="1346"/>
                    <a:pt x="917" y="1418"/>
                  </a:cubicBezTo>
                  <a:cubicBezTo>
                    <a:pt x="881" y="1501"/>
                    <a:pt x="786" y="1549"/>
                    <a:pt x="679" y="1549"/>
                  </a:cubicBezTo>
                  <a:cubicBezTo>
                    <a:pt x="655" y="1406"/>
                    <a:pt x="703" y="1251"/>
                    <a:pt x="762" y="1180"/>
                  </a:cubicBezTo>
                  <a:cubicBezTo>
                    <a:pt x="774" y="1156"/>
                    <a:pt x="798" y="1132"/>
                    <a:pt x="822" y="1132"/>
                  </a:cubicBezTo>
                  <a:close/>
                  <a:moveTo>
                    <a:pt x="1798" y="1263"/>
                  </a:moveTo>
                  <a:cubicBezTo>
                    <a:pt x="1810" y="1263"/>
                    <a:pt x="1822" y="1287"/>
                    <a:pt x="1834" y="1323"/>
                  </a:cubicBezTo>
                  <a:cubicBezTo>
                    <a:pt x="1869" y="1442"/>
                    <a:pt x="1846" y="1561"/>
                    <a:pt x="1774" y="1644"/>
                  </a:cubicBezTo>
                  <a:cubicBezTo>
                    <a:pt x="1703" y="1525"/>
                    <a:pt x="1715" y="1394"/>
                    <a:pt x="1750" y="1311"/>
                  </a:cubicBezTo>
                  <a:cubicBezTo>
                    <a:pt x="1774" y="1275"/>
                    <a:pt x="1786" y="1263"/>
                    <a:pt x="1798" y="1263"/>
                  </a:cubicBezTo>
                  <a:close/>
                  <a:moveTo>
                    <a:pt x="1845" y="85"/>
                  </a:moveTo>
                  <a:cubicBezTo>
                    <a:pt x="1922" y="85"/>
                    <a:pt x="2000" y="108"/>
                    <a:pt x="2072" y="156"/>
                  </a:cubicBezTo>
                  <a:cubicBezTo>
                    <a:pt x="2262" y="275"/>
                    <a:pt x="2370" y="453"/>
                    <a:pt x="2381" y="644"/>
                  </a:cubicBezTo>
                  <a:cubicBezTo>
                    <a:pt x="2155" y="680"/>
                    <a:pt x="1977" y="894"/>
                    <a:pt x="1977" y="1013"/>
                  </a:cubicBezTo>
                  <a:cubicBezTo>
                    <a:pt x="1977" y="1061"/>
                    <a:pt x="2012" y="1108"/>
                    <a:pt x="2096" y="1108"/>
                  </a:cubicBezTo>
                  <a:lnTo>
                    <a:pt x="2131" y="1108"/>
                  </a:lnTo>
                  <a:cubicBezTo>
                    <a:pt x="2310" y="1084"/>
                    <a:pt x="2441" y="930"/>
                    <a:pt x="2453" y="727"/>
                  </a:cubicBezTo>
                  <a:cubicBezTo>
                    <a:pt x="2560" y="727"/>
                    <a:pt x="2643" y="775"/>
                    <a:pt x="2727" y="858"/>
                  </a:cubicBezTo>
                  <a:cubicBezTo>
                    <a:pt x="2870" y="1013"/>
                    <a:pt x="2834" y="1180"/>
                    <a:pt x="2786" y="1311"/>
                  </a:cubicBezTo>
                  <a:cubicBezTo>
                    <a:pt x="2667" y="1585"/>
                    <a:pt x="2322" y="1846"/>
                    <a:pt x="2072" y="1846"/>
                  </a:cubicBezTo>
                  <a:cubicBezTo>
                    <a:pt x="2000" y="1846"/>
                    <a:pt x="1941" y="1823"/>
                    <a:pt x="1893" y="1787"/>
                  </a:cubicBezTo>
                  <a:cubicBezTo>
                    <a:pt x="1869" y="1763"/>
                    <a:pt x="1846" y="1739"/>
                    <a:pt x="1822" y="1715"/>
                  </a:cubicBezTo>
                  <a:cubicBezTo>
                    <a:pt x="1929" y="1608"/>
                    <a:pt x="1965" y="1454"/>
                    <a:pt x="1917" y="1311"/>
                  </a:cubicBezTo>
                  <a:cubicBezTo>
                    <a:pt x="1881" y="1204"/>
                    <a:pt x="1834" y="1180"/>
                    <a:pt x="1798" y="1180"/>
                  </a:cubicBezTo>
                  <a:cubicBezTo>
                    <a:pt x="1750" y="1180"/>
                    <a:pt x="1703" y="1215"/>
                    <a:pt x="1679" y="1275"/>
                  </a:cubicBezTo>
                  <a:cubicBezTo>
                    <a:pt x="1619" y="1382"/>
                    <a:pt x="1619" y="1549"/>
                    <a:pt x="1715" y="1704"/>
                  </a:cubicBezTo>
                  <a:cubicBezTo>
                    <a:pt x="1608" y="1775"/>
                    <a:pt x="1429" y="1858"/>
                    <a:pt x="1084" y="1858"/>
                  </a:cubicBezTo>
                  <a:lnTo>
                    <a:pt x="1048" y="1858"/>
                  </a:lnTo>
                  <a:cubicBezTo>
                    <a:pt x="834" y="1858"/>
                    <a:pt x="738" y="1739"/>
                    <a:pt x="703" y="1632"/>
                  </a:cubicBezTo>
                  <a:cubicBezTo>
                    <a:pt x="834" y="1632"/>
                    <a:pt x="941" y="1561"/>
                    <a:pt x="1000" y="1454"/>
                  </a:cubicBezTo>
                  <a:cubicBezTo>
                    <a:pt x="1048" y="1346"/>
                    <a:pt x="1024" y="1227"/>
                    <a:pt x="941" y="1120"/>
                  </a:cubicBezTo>
                  <a:cubicBezTo>
                    <a:pt x="905" y="1061"/>
                    <a:pt x="857" y="1049"/>
                    <a:pt x="822" y="1049"/>
                  </a:cubicBezTo>
                  <a:cubicBezTo>
                    <a:pt x="774" y="1049"/>
                    <a:pt x="726" y="1073"/>
                    <a:pt x="691" y="1120"/>
                  </a:cubicBezTo>
                  <a:cubicBezTo>
                    <a:pt x="619" y="1215"/>
                    <a:pt x="584" y="1382"/>
                    <a:pt x="595" y="1537"/>
                  </a:cubicBezTo>
                  <a:cubicBezTo>
                    <a:pt x="500" y="1525"/>
                    <a:pt x="405" y="1477"/>
                    <a:pt x="298" y="1406"/>
                  </a:cubicBezTo>
                  <a:cubicBezTo>
                    <a:pt x="143" y="1287"/>
                    <a:pt x="95" y="1108"/>
                    <a:pt x="155" y="918"/>
                  </a:cubicBezTo>
                  <a:cubicBezTo>
                    <a:pt x="226" y="715"/>
                    <a:pt x="405" y="549"/>
                    <a:pt x="560" y="549"/>
                  </a:cubicBezTo>
                  <a:cubicBezTo>
                    <a:pt x="595" y="549"/>
                    <a:pt x="631" y="561"/>
                    <a:pt x="655" y="584"/>
                  </a:cubicBezTo>
                  <a:lnTo>
                    <a:pt x="703" y="584"/>
                  </a:lnTo>
                  <a:cubicBezTo>
                    <a:pt x="715" y="572"/>
                    <a:pt x="726" y="549"/>
                    <a:pt x="726" y="537"/>
                  </a:cubicBezTo>
                  <a:cubicBezTo>
                    <a:pt x="726" y="537"/>
                    <a:pt x="691" y="311"/>
                    <a:pt x="798" y="180"/>
                  </a:cubicBezTo>
                  <a:cubicBezTo>
                    <a:pt x="847" y="131"/>
                    <a:pt x="915" y="107"/>
                    <a:pt x="1002" y="107"/>
                  </a:cubicBezTo>
                  <a:cubicBezTo>
                    <a:pt x="1064" y="107"/>
                    <a:pt x="1135" y="119"/>
                    <a:pt x="1215" y="144"/>
                  </a:cubicBezTo>
                  <a:cubicBezTo>
                    <a:pt x="1286" y="168"/>
                    <a:pt x="1357" y="203"/>
                    <a:pt x="1405" y="239"/>
                  </a:cubicBezTo>
                  <a:cubicBezTo>
                    <a:pt x="1286" y="406"/>
                    <a:pt x="1250" y="620"/>
                    <a:pt x="1381" y="739"/>
                  </a:cubicBezTo>
                  <a:cubicBezTo>
                    <a:pt x="1420" y="773"/>
                    <a:pt x="1462" y="789"/>
                    <a:pt x="1501" y="789"/>
                  </a:cubicBezTo>
                  <a:cubicBezTo>
                    <a:pt x="1572" y="789"/>
                    <a:pt x="1637" y="740"/>
                    <a:pt x="1667" y="656"/>
                  </a:cubicBezTo>
                  <a:cubicBezTo>
                    <a:pt x="1703" y="549"/>
                    <a:pt x="1679" y="370"/>
                    <a:pt x="1524" y="227"/>
                  </a:cubicBezTo>
                  <a:cubicBezTo>
                    <a:pt x="1617" y="135"/>
                    <a:pt x="1730" y="85"/>
                    <a:pt x="1845" y="85"/>
                  </a:cubicBezTo>
                  <a:close/>
                  <a:moveTo>
                    <a:pt x="1846" y="1"/>
                  </a:moveTo>
                  <a:cubicBezTo>
                    <a:pt x="1703" y="1"/>
                    <a:pt x="1572" y="61"/>
                    <a:pt x="1465" y="180"/>
                  </a:cubicBezTo>
                  <a:cubicBezTo>
                    <a:pt x="1393" y="132"/>
                    <a:pt x="1322" y="96"/>
                    <a:pt x="1238" y="61"/>
                  </a:cubicBezTo>
                  <a:cubicBezTo>
                    <a:pt x="1154" y="34"/>
                    <a:pt x="1077" y="20"/>
                    <a:pt x="1009" y="20"/>
                  </a:cubicBezTo>
                  <a:cubicBezTo>
                    <a:pt x="896" y="20"/>
                    <a:pt x="805" y="58"/>
                    <a:pt x="738" y="132"/>
                  </a:cubicBezTo>
                  <a:cubicBezTo>
                    <a:pt x="643" y="239"/>
                    <a:pt x="631" y="394"/>
                    <a:pt x="631" y="477"/>
                  </a:cubicBezTo>
                  <a:cubicBezTo>
                    <a:pt x="607" y="477"/>
                    <a:pt x="584" y="465"/>
                    <a:pt x="548" y="465"/>
                  </a:cubicBezTo>
                  <a:cubicBezTo>
                    <a:pt x="357" y="465"/>
                    <a:pt x="155" y="656"/>
                    <a:pt x="72" y="894"/>
                  </a:cubicBezTo>
                  <a:cubicBezTo>
                    <a:pt x="0" y="1120"/>
                    <a:pt x="60" y="1334"/>
                    <a:pt x="250" y="1477"/>
                  </a:cubicBezTo>
                  <a:cubicBezTo>
                    <a:pt x="369" y="1561"/>
                    <a:pt x="488" y="1620"/>
                    <a:pt x="607" y="1632"/>
                  </a:cubicBezTo>
                  <a:cubicBezTo>
                    <a:pt x="667" y="1823"/>
                    <a:pt x="822" y="1942"/>
                    <a:pt x="1048" y="1942"/>
                  </a:cubicBezTo>
                  <a:lnTo>
                    <a:pt x="1084" y="1942"/>
                  </a:lnTo>
                  <a:cubicBezTo>
                    <a:pt x="1381" y="1942"/>
                    <a:pt x="1608" y="1882"/>
                    <a:pt x="1762" y="1775"/>
                  </a:cubicBezTo>
                  <a:cubicBezTo>
                    <a:pt x="1786" y="1799"/>
                    <a:pt x="1810" y="1823"/>
                    <a:pt x="1846" y="1846"/>
                  </a:cubicBezTo>
                  <a:cubicBezTo>
                    <a:pt x="1905" y="1906"/>
                    <a:pt x="1977" y="1930"/>
                    <a:pt x="2072" y="1930"/>
                  </a:cubicBezTo>
                  <a:cubicBezTo>
                    <a:pt x="2358" y="1930"/>
                    <a:pt x="2727" y="1656"/>
                    <a:pt x="2858" y="1346"/>
                  </a:cubicBezTo>
                  <a:cubicBezTo>
                    <a:pt x="2953" y="1132"/>
                    <a:pt x="2929" y="942"/>
                    <a:pt x="2786" y="799"/>
                  </a:cubicBezTo>
                  <a:cubicBezTo>
                    <a:pt x="2691" y="703"/>
                    <a:pt x="2584" y="644"/>
                    <a:pt x="2465" y="644"/>
                  </a:cubicBezTo>
                  <a:cubicBezTo>
                    <a:pt x="2453" y="418"/>
                    <a:pt x="2322" y="215"/>
                    <a:pt x="2119" y="84"/>
                  </a:cubicBezTo>
                  <a:cubicBezTo>
                    <a:pt x="2024" y="25"/>
                    <a:pt x="1941" y="1"/>
                    <a:pt x="184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157977" y="4434639"/>
              <a:ext cx="94457" cy="95600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3"/>
                    <a:pt x="465" y="238"/>
                  </a:cubicBezTo>
                  <a:cubicBezTo>
                    <a:pt x="489" y="322"/>
                    <a:pt x="489" y="334"/>
                    <a:pt x="501" y="345"/>
                  </a:cubicBezTo>
                  <a:cubicBezTo>
                    <a:pt x="513" y="369"/>
                    <a:pt x="525" y="369"/>
                    <a:pt x="608" y="405"/>
                  </a:cubicBezTo>
                  <a:cubicBezTo>
                    <a:pt x="632" y="417"/>
                    <a:pt x="667" y="429"/>
                    <a:pt x="703" y="441"/>
                  </a:cubicBezTo>
                  <a:cubicBezTo>
                    <a:pt x="655" y="453"/>
                    <a:pt x="596" y="476"/>
                    <a:pt x="536" y="500"/>
                  </a:cubicBezTo>
                  <a:cubicBezTo>
                    <a:pt x="525" y="500"/>
                    <a:pt x="513" y="512"/>
                    <a:pt x="501" y="524"/>
                  </a:cubicBezTo>
                  <a:cubicBezTo>
                    <a:pt x="477" y="596"/>
                    <a:pt x="441" y="667"/>
                    <a:pt x="417" y="726"/>
                  </a:cubicBezTo>
                  <a:cubicBezTo>
                    <a:pt x="394" y="667"/>
                    <a:pt x="370" y="584"/>
                    <a:pt x="358" y="512"/>
                  </a:cubicBezTo>
                  <a:cubicBezTo>
                    <a:pt x="346" y="500"/>
                    <a:pt x="334" y="488"/>
                    <a:pt x="322" y="476"/>
                  </a:cubicBezTo>
                  <a:cubicBezTo>
                    <a:pt x="251" y="465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4"/>
                  </a:cubicBezTo>
                  <a:cubicBezTo>
                    <a:pt x="346" y="334"/>
                    <a:pt x="358" y="322"/>
                    <a:pt x="370" y="322"/>
                  </a:cubicBezTo>
                  <a:cubicBezTo>
                    <a:pt x="382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86" y="262"/>
                  </a:cubicBezTo>
                  <a:cubicBezTo>
                    <a:pt x="13" y="381"/>
                    <a:pt x="1" y="417"/>
                    <a:pt x="1" y="429"/>
                  </a:cubicBezTo>
                  <a:cubicBezTo>
                    <a:pt x="1" y="441"/>
                    <a:pt x="1" y="465"/>
                    <a:pt x="13" y="476"/>
                  </a:cubicBezTo>
                  <a:cubicBezTo>
                    <a:pt x="13" y="488"/>
                    <a:pt x="36" y="512"/>
                    <a:pt x="274" y="560"/>
                  </a:cubicBezTo>
                  <a:cubicBezTo>
                    <a:pt x="346" y="846"/>
                    <a:pt x="370" y="846"/>
                    <a:pt x="405" y="846"/>
                  </a:cubicBezTo>
                  <a:cubicBezTo>
                    <a:pt x="429" y="834"/>
                    <a:pt x="453" y="834"/>
                    <a:pt x="572" y="572"/>
                  </a:cubicBezTo>
                  <a:cubicBezTo>
                    <a:pt x="644" y="548"/>
                    <a:pt x="786" y="500"/>
                    <a:pt x="810" y="465"/>
                  </a:cubicBezTo>
                  <a:cubicBezTo>
                    <a:pt x="822" y="465"/>
                    <a:pt x="834" y="441"/>
                    <a:pt x="822" y="429"/>
                  </a:cubicBezTo>
                  <a:cubicBezTo>
                    <a:pt x="822" y="393"/>
                    <a:pt x="786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60" y="274"/>
                    <a:pt x="560" y="238"/>
                    <a:pt x="548" y="215"/>
                  </a:cubicBezTo>
                  <a:cubicBezTo>
                    <a:pt x="525" y="107"/>
                    <a:pt x="513" y="48"/>
                    <a:pt x="489" y="24"/>
                  </a:cubicBezTo>
                  <a:cubicBezTo>
                    <a:pt x="477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1007592" y="4545220"/>
              <a:ext cx="70249" cy="70062"/>
            </a:xfrm>
            <a:custGeom>
              <a:avLst/>
              <a:gdLst/>
              <a:ahLst/>
              <a:cxnLst/>
              <a:rect l="l" t="t" r="r" b="b"/>
              <a:pathLst>
                <a:path w="621" h="620" extrusionOk="0">
                  <a:moveTo>
                    <a:pt x="310" y="84"/>
                  </a:moveTo>
                  <a:cubicBezTo>
                    <a:pt x="441" y="84"/>
                    <a:pt x="537" y="191"/>
                    <a:pt x="537" y="310"/>
                  </a:cubicBezTo>
                  <a:cubicBezTo>
                    <a:pt x="537" y="429"/>
                    <a:pt x="430" y="536"/>
                    <a:pt x="310" y="536"/>
                  </a:cubicBezTo>
                  <a:cubicBezTo>
                    <a:pt x="191" y="536"/>
                    <a:pt x="96" y="429"/>
                    <a:pt x="96" y="310"/>
                  </a:cubicBezTo>
                  <a:cubicBezTo>
                    <a:pt x="96" y="179"/>
                    <a:pt x="191" y="84"/>
                    <a:pt x="310" y="84"/>
                  </a:cubicBezTo>
                  <a:close/>
                  <a:moveTo>
                    <a:pt x="310" y="1"/>
                  </a:moveTo>
                  <a:cubicBezTo>
                    <a:pt x="144" y="1"/>
                    <a:pt x="13" y="144"/>
                    <a:pt x="13" y="310"/>
                  </a:cubicBezTo>
                  <a:cubicBezTo>
                    <a:pt x="1" y="477"/>
                    <a:pt x="144" y="620"/>
                    <a:pt x="310" y="620"/>
                  </a:cubicBezTo>
                  <a:cubicBezTo>
                    <a:pt x="477" y="620"/>
                    <a:pt x="620" y="477"/>
                    <a:pt x="620" y="310"/>
                  </a:cubicBezTo>
                  <a:cubicBezTo>
                    <a:pt x="620" y="144"/>
                    <a:pt x="489" y="1"/>
                    <a:pt x="310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233851" y="4577996"/>
              <a:ext cx="1034505" cy="272449"/>
            </a:xfrm>
            <a:custGeom>
              <a:avLst/>
              <a:gdLst/>
              <a:ahLst/>
              <a:cxnLst/>
              <a:rect l="l" t="t" r="r" b="b"/>
              <a:pathLst>
                <a:path w="9145" h="2411" extrusionOk="0">
                  <a:moveTo>
                    <a:pt x="56" y="1"/>
                  </a:moveTo>
                  <a:cubicBezTo>
                    <a:pt x="49" y="1"/>
                    <a:pt x="43" y="2"/>
                    <a:pt x="37" y="5"/>
                  </a:cubicBezTo>
                  <a:cubicBezTo>
                    <a:pt x="13" y="5"/>
                    <a:pt x="1" y="29"/>
                    <a:pt x="13" y="53"/>
                  </a:cubicBezTo>
                  <a:cubicBezTo>
                    <a:pt x="37" y="112"/>
                    <a:pt x="60" y="160"/>
                    <a:pt x="84" y="208"/>
                  </a:cubicBezTo>
                  <a:cubicBezTo>
                    <a:pt x="84" y="220"/>
                    <a:pt x="108" y="231"/>
                    <a:pt x="120" y="231"/>
                  </a:cubicBezTo>
                  <a:lnTo>
                    <a:pt x="144" y="231"/>
                  </a:lnTo>
                  <a:cubicBezTo>
                    <a:pt x="156" y="220"/>
                    <a:pt x="168" y="196"/>
                    <a:pt x="156" y="172"/>
                  </a:cubicBezTo>
                  <a:cubicBezTo>
                    <a:pt x="132" y="124"/>
                    <a:pt x="108" y="77"/>
                    <a:pt x="96" y="29"/>
                  </a:cubicBezTo>
                  <a:cubicBezTo>
                    <a:pt x="87" y="12"/>
                    <a:pt x="72" y="1"/>
                    <a:pt x="56" y="1"/>
                  </a:cubicBezTo>
                  <a:close/>
                  <a:moveTo>
                    <a:pt x="2806" y="72"/>
                  </a:moveTo>
                  <a:cubicBezTo>
                    <a:pt x="2800" y="72"/>
                    <a:pt x="2793" y="73"/>
                    <a:pt x="2787" y="77"/>
                  </a:cubicBezTo>
                  <a:cubicBezTo>
                    <a:pt x="2727" y="89"/>
                    <a:pt x="2680" y="124"/>
                    <a:pt x="2632" y="172"/>
                  </a:cubicBezTo>
                  <a:cubicBezTo>
                    <a:pt x="2608" y="184"/>
                    <a:pt x="2608" y="208"/>
                    <a:pt x="2620" y="231"/>
                  </a:cubicBezTo>
                  <a:cubicBezTo>
                    <a:pt x="2632" y="243"/>
                    <a:pt x="2644" y="243"/>
                    <a:pt x="2656" y="243"/>
                  </a:cubicBezTo>
                  <a:cubicBezTo>
                    <a:pt x="2668" y="243"/>
                    <a:pt x="2668" y="243"/>
                    <a:pt x="2680" y="231"/>
                  </a:cubicBezTo>
                  <a:cubicBezTo>
                    <a:pt x="2727" y="196"/>
                    <a:pt x="2763" y="172"/>
                    <a:pt x="2811" y="160"/>
                  </a:cubicBezTo>
                  <a:cubicBezTo>
                    <a:pt x="2835" y="148"/>
                    <a:pt x="2847" y="124"/>
                    <a:pt x="2835" y="100"/>
                  </a:cubicBezTo>
                  <a:cubicBezTo>
                    <a:pt x="2835" y="83"/>
                    <a:pt x="2822" y="72"/>
                    <a:pt x="2806" y="72"/>
                  </a:cubicBezTo>
                  <a:close/>
                  <a:moveTo>
                    <a:pt x="2969" y="84"/>
                  </a:moveTo>
                  <a:cubicBezTo>
                    <a:pt x="2953" y="84"/>
                    <a:pt x="2938" y="92"/>
                    <a:pt x="2930" y="100"/>
                  </a:cubicBezTo>
                  <a:cubicBezTo>
                    <a:pt x="2918" y="124"/>
                    <a:pt x="2918" y="148"/>
                    <a:pt x="2942" y="160"/>
                  </a:cubicBezTo>
                  <a:cubicBezTo>
                    <a:pt x="2954" y="172"/>
                    <a:pt x="2954" y="172"/>
                    <a:pt x="2966" y="184"/>
                  </a:cubicBezTo>
                  <a:cubicBezTo>
                    <a:pt x="2966" y="184"/>
                    <a:pt x="2978" y="196"/>
                    <a:pt x="2978" y="220"/>
                  </a:cubicBezTo>
                  <a:cubicBezTo>
                    <a:pt x="2978" y="231"/>
                    <a:pt x="2966" y="243"/>
                    <a:pt x="2966" y="267"/>
                  </a:cubicBezTo>
                  <a:cubicBezTo>
                    <a:pt x="2954" y="279"/>
                    <a:pt x="2966" y="303"/>
                    <a:pt x="2989" y="315"/>
                  </a:cubicBezTo>
                  <a:lnTo>
                    <a:pt x="3001" y="315"/>
                  </a:lnTo>
                  <a:cubicBezTo>
                    <a:pt x="3025" y="315"/>
                    <a:pt x="3037" y="303"/>
                    <a:pt x="3037" y="291"/>
                  </a:cubicBezTo>
                  <a:cubicBezTo>
                    <a:pt x="3049" y="267"/>
                    <a:pt x="3061" y="231"/>
                    <a:pt x="3061" y="208"/>
                  </a:cubicBezTo>
                  <a:cubicBezTo>
                    <a:pt x="3061" y="172"/>
                    <a:pt x="3049" y="148"/>
                    <a:pt x="3025" y="124"/>
                  </a:cubicBezTo>
                  <a:cubicBezTo>
                    <a:pt x="3013" y="112"/>
                    <a:pt x="3001" y="100"/>
                    <a:pt x="2989" y="89"/>
                  </a:cubicBezTo>
                  <a:cubicBezTo>
                    <a:pt x="2982" y="85"/>
                    <a:pt x="2975" y="84"/>
                    <a:pt x="2969" y="84"/>
                  </a:cubicBezTo>
                  <a:close/>
                  <a:moveTo>
                    <a:pt x="198" y="298"/>
                  </a:moveTo>
                  <a:cubicBezTo>
                    <a:pt x="192" y="298"/>
                    <a:pt x="186" y="300"/>
                    <a:pt x="180" y="303"/>
                  </a:cubicBezTo>
                  <a:cubicBezTo>
                    <a:pt x="156" y="315"/>
                    <a:pt x="156" y="339"/>
                    <a:pt x="168" y="362"/>
                  </a:cubicBezTo>
                  <a:cubicBezTo>
                    <a:pt x="191" y="410"/>
                    <a:pt x="227" y="458"/>
                    <a:pt x="251" y="505"/>
                  </a:cubicBezTo>
                  <a:cubicBezTo>
                    <a:pt x="263" y="517"/>
                    <a:pt x="275" y="529"/>
                    <a:pt x="287" y="529"/>
                  </a:cubicBezTo>
                  <a:cubicBezTo>
                    <a:pt x="299" y="529"/>
                    <a:pt x="311" y="529"/>
                    <a:pt x="311" y="517"/>
                  </a:cubicBezTo>
                  <a:cubicBezTo>
                    <a:pt x="334" y="505"/>
                    <a:pt x="334" y="481"/>
                    <a:pt x="322" y="458"/>
                  </a:cubicBezTo>
                  <a:cubicBezTo>
                    <a:pt x="299" y="422"/>
                    <a:pt x="263" y="374"/>
                    <a:pt x="239" y="327"/>
                  </a:cubicBezTo>
                  <a:cubicBezTo>
                    <a:pt x="230" y="309"/>
                    <a:pt x="215" y="298"/>
                    <a:pt x="198" y="298"/>
                  </a:cubicBezTo>
                  <a:close/>
                  <a:moveTo>
                    <a:pt x="2552" y="286"/>
                  </a:moveTo>
                  <a:cubicBezTo>
                    <a:pt x="2536" y="286"/>
                    <a:pt x="2522" y="294"/>
                    <a:pt x="2513" y="303"/>
                  </a:cubicBezTo>
                  <a:cubicBezTo>
                    <a:pt x="2477" y="362"/>
                    <a:pt x="2466" y="422"/>
                    <a:pt x="2442" y="481"/>
                  </a:cubicBezTo>
                  <a:cubicBezTo>
                    <a:pt x="2442" y="505"/>
                    <a:pt x="2454" y="529"/>
                    <a:pt x="2477" y="529"/>
                  </a:cubicBezTo>
                  <a:lnTo>
                    <a:pt x="2489" y="529"/>
                  </a:lnTo>
                  <a:cubicBezTo>
                    <a:pt x="2513" y="529"/>
                    <a:pt x="2525" y="517"/>
                    <a:pt x="2525" y="493"/>
                  </a:cubicBezTo>
                  <a:cubicBezTo>
                    <a:pt x="2537" y="446"/>
                    <a:pt x="2561" y="398"/>
                    <a:pt x="2585" y="351"/>
                  </a:cubicBezTo>
                  <a:cubicBezTo>
                    <a:pt x="2597" y="327"/>
                    <a:pt x="2585" y="303"/>
                    <a:pt x="2573" y="291"/>
                  </a:cubicBezTo>
                  <a:cubicBezTo>
                    <a:pt x="2566" y="288"/>
                    <a:pt x="2559" y="286"/>
                    <a:pt x="2552" y="286"/>
                  </a:cubicBezTo>
                  <a:close/>
                  <a:moveTo>
                    <a:pt x="2918" y="378"/>
                  </a:moveTo>
                  <a:cubicBezTo>
                    <a:pt x="2904" y="378"/>
                    <a:pt x="2889" y="384"/>
                    <a:pt x="2882" y="398"/>
                  </a:cubicBezTo>
                  <a:cubicBezTo>
                    <a:pt x="2847" y="434"/>
                    <a:pt x="2811" y="470"/>
                    <a:pt x="2775" y="517"/>
                  </a:cubicBezTo>
                  <a:cubicBezTo>
                    <a:pt x="2751" y="529"/>
                    <a:pt x="2751" y="553"/>
                    <a:pt x="2775" y="577"/>
                  </a:cubicBezTo>
                  <a:cubicBezTo>
                    <a:pt x="2775" y="589"/>
                    <a:pt x="2787" y="589"/>
                    <a:pt x="2799" y="589"/>
                  </a:cubicBezTo>
                  <a:cubicBezTo>
                    <a:pt x="2811" y="589"/>
                    <a:pt x="2823" y="589"/>
                    <a:pt x="2835" y="577"/>
                  </a:cubicBezTo>
                  <a:cubicBezTo>
                    <a:pt x="2870" y="529"/>
                    <a:pt x="2918" y="493"/>
                    <a:pt x="2954" y="446"/>
                  </a:cubicBezTo>
                  <a:cubicBezTo>
                    <a:pt x="2966" y="434"/>
                    <a:pt x="2966" y="398"/>
                    <a:pt x="2942" y="386"/>
                  </a:cubicBezTo>
                  <a:cubicBezTo>
                    <a:pt x="2937" y="381"/>
                    <a:pt x="2928" y="378"/>
                    <a:pt x="2918" y="378"/>
                  </a:cubicBezTo>
                  <a:close/>
                  <a:moveTo>
                    <a:pt x="392" y="580"/>
                  </a:moveTo>
                  <a:cubicBezTo>
                    <a:pt x="382" y="580"/>
                    <a:pt x="370" y="583"/>
                    <a:pt x="358" y="589"/>
                  </a:cubicBezTo>
                  <a:cubicBezTo>
                    <a:pt x="346" y="601"/>
                    <a:pt x="346" y="624"/>
                    <a:pt x="358" y="648"/>
                  </a:cubicBezTo>
                  <a:cubicBezTo>
                    <a:pt x="394" y="696"/>
                    <a:pt x="430" y="732"/>
                    <a:pt x="477" y="779"/>
                  </a:cubicBezTo>
                  <a:cubicBezTo>
                    <a:pt x="489" y="779"/>
                    <a:pt x="489" y="791"/>
                    <a:pt x="501" y="791"/>
                  </a:cubicBezTo>
                  <a:cubicBezTo>
                    <a:pt x="513" y="791"/>
                    <a:pt x="525" y="779"/>
                    <a:pt x="537" y="767"/>
                  </a:cubicBezTo>
                  <a:cubicBezTo>
                    <a:pt x="549" y="755"/>
                    <a:pt x="549" y="732"/>
                    <a:pt x="537" y="708"/>
                  </a:cubicBezTo>
                  <a:cubicBezTo>
                    <a:pt x="501" y="672"/>
                    <a:pt x="453" y="636"/>
                    <a:pt x="418" y="589"/>
                  </a:cubicBezTo>
                  <a:cubicBezTo>
                    <a:pt x="412" y="583"/>
                    <a:pt x="403" y="580"/>
                    <a:pt x="392" y="580"/>
                  </a:cubicBezTo>
                  <a:close/>
                  <a:moveTo>
                    <a:pt x="2477" y="612"/>
                  </a:moveTo>
                  <a:cubicBezTo>
                    <a:pt x="2454" y="612"/>
                    <a:pt x="2430" y="636"/>
                    <a:pt x="2430" y="660"/>
                  </a:cubicBezTo>
                  <a:cubicBezTo>
                    <a:pt x="2442" y="720"/>
                    <a:pt x="2442" y="779"/>
                    <a:pt x="2466" y="839"/>
                  </a:cubicBezTo>
                  <a:cubicBezTo>
                    <a:pt x="2466" y="851"/>
                    <a:pt x="2489" y="862"/>
                    <a:pt x="2501" y="862"/>
                  </a:cubicBezTo>
                  <a:lnTo>
                    <a:pt x="2513" y="862"/>
                  </a:lnTo>
                  <a:cubicBezTo>
                    <a:pt x="2537" y="862"/>
                    <a:pt x="2549" y="839"/>
                    <a:pt x="2549" y="815"/>
                  </a:cubicBezTo>
                  <a:cubicBezTo>
                    <a:pt x="2549" y="803"/>
                    <a:pt x="2549" y="803"/>
                    <a:pt x="2537" y="803"/>
                  </a:cubicBezTo>
                  <a:cubicBezTo>
                    <a:pt x="2549" y="791"/>
                    <a:pt x="2549" y="791"/>
                    <a:pt x="2561" y="791"/>
                  </a:cubicBezTo>
                  <a:cubicBezTo>
                    <a:pt x="2608" y="755"/>
                    <a:pt x="2656" y="720"/>
                    <a:pt x="2704" y="684"/>
                  </a:cubicBezTo>
                  <a:cubicBezTo>
                    <a:pt x="2716" y="672"/>
                    <a:pt x="2716" y="648"/>
                    <a:pt x="2704" y="624"/>
                  </a:cubicBezTo>
                  <a:cubicBezTo>
                    <a:pt x="2698" y="618"/>
                    <a:pt x="2689" y="615"/>
                    <a:pt x="2678" y="615"/>
                  </a:cubicBezTo>
                  <a:cubicBezTo>
                    <a:pt x="2668" y="615"/>
                    <a:pt x="2656" y="618"/>
                    <a:pt x="2644" y="624"/>
                  </a:cubicBezTo>
                  <a:cubicBezTo>
                    <a:pt x="2608" y="660"/>
                    <a:pt x="2573" y="684"/>
                    <a:pt x="2525" y="708"/>
                  </a:cubicBezTo>
                  <a:cubicBezTo>
                    <a:pt x="2525" y="696"/>
                    <a:pt x="2525" y="672"/>
                    <a:pt x="2513" y="660"/>
                  </a:cubicBezTo>
                  <a:cubicBezTo>
                    <a:pt x="2513" y="636"/>
                    <a:pt x="2501" y="612"/>
                    <a:pt x="2477" y="612"/>
                  </a:cubicBezTo>
                  <a:close/>
                  <a:moveTo>
                    <a:pt x="2389" y="798"/>
                  </a:moveTo>
                  <a:cubicBezTo>
                    <a:pt x="2383" y="798"/>
                    <a:pt x="2377" y="800"/>
                    <a:pt x="2370" y="803"/>
                  </a:cubicBezTo>
                  <a:cubicBezTo>
                    <a:pt x="2323" y="839"/>
                    <a:pt x="2275" y="862"/>
                    <a:pt x="2227" y="886"/>
                  </a:cubicBezTo>
                  <a:cubicBezTo>
                    <a:pt x="2204" y="898"/>
                    <a:pt x="2192" y="922"/>
                    <a:pt x="2204" y="946"/>
                  </a:cubicBezTo>
                  <a:cubicBezTo>
                    <a:pt x="2204" y="958"/>
                    <a:pt x="2227" y="970"/>
                    <a:pt x="2239" y="970"/>
                  </a:cubicBezTo>
                  <a:cubicBezTo>
                    <a:pt x="2251" y="970"/>
                    <a:pt x="2251" y="958"/>
                    <a:pt x="2263" y="958"/>
                  </a:cubicBezTo>
                  <a:cubicBezTo>
                    <a:pt x="2311" y="934"/>
                    <a:pt x="2358" y="910"/>
                    <a:pt x="2406" y="886"/>
                  </a:cubicBezTo>
                  <a:cubicBezTo>
                    <a:pt x="2430" y="874"/>
                    <a:pt x="2442" y="851"/>
                    <a:pt x="2430" y="827"/>
                  </a:cubicBezTo>
                  <a:cubicBezTo>
                    <a:pt x="2421" y="809"/>
                    <a:pt x="2406" y="798"/>
                    <a:pt x="2389" y="798"/>
                  </a:cubicBezTo>
                  <a:close/>
                  <a:moveTo>
                    <a:pt x="632" y="813"/>
                  </a:moveTo>
                  <a:cubicBezTo>
                    <a:pt x="618" y="813"/>
                    <a:pt x="603" y="820"/>
                    <a:pt x="596" y="827"/>
                  </a:cubicBezTo>
                  <a:cubicBezTo>
                    <a:pt x="584" y="851"/>
                    <a:pt x="584" y="874"/>
                    <a:pt x="608" y="886"/>
                  </a:cubicBezTo>
                  <a:cubicBezTo>
                    <a:pt x="656" y="922"/>
                    <a:pt x="703" y="958"/>
                    <a:pt x="751" y="982"/>
                  </a:cubicBezTo>
                  <a:cubicBezTo>
                    <a:pt x="763" y="993"/>
                    <a:pt x="763" y="993"/>
                    <a:pt x="775" y="993"/>
                  </a:cubicBezTo>
                  <a:cubicBezTo>
                    <a:pt x="787" y="993"/>
                    <a:pt x="799" y="982"/>
                    <a:pt x="811" y="970"/>
                  </a:cubicBezTo>
                  <a:cubicBezTo>
                    <a:pt x="822" y="946"/>
                    <a:pt x="822" y="922"/>
                    <a:pt x="799" y="910"/>
                  </a:cubicBezTo>
                  <a:cubicBezTo>
                    <a:pt x="751" y="886"/>
                    <a:pt x="703" y="851"/>
                    <a:pt x="656" y="827"/>
                  </a:cubicBezTo>
                  <a:cubicBezTo>
                    <a:pt x="651" y="817"/>
                    <a:pt x="641" y="813"/>
                    <a:pt x="632" y="813"/>
                  </a:cubicBezTo>
                  <a:close/>
                  <a:moveTo>
                    <a:pt x="2073" y="946"/>
                  </a:moveTo>
                  <a:cubicBezTo>
                    <a:pt x="2013" y="970"/>
                    <a:pt x="1965" y="993"/>
                    <a:pt x="1918" y="1005"/>
                  </a:cubicBezTo>
                  <a:cubicBezTo>
                    <a:pt x="1894" y="1005"/>
                    <a:pt x="1882" y="1029"/>
                    <a:pt x="1882" y="1053"/>
                  </a:cubicBezTo>
                  <a:cubicBezTo>
                    <a:pt x="1894" y="1077"/>
                    <a:pt x="1906" y="1089"/>
                    <a:pt x="1930" y="1089"/>
                  </a:cubicBezTo>
                  <a:lnTo>
                    <a:pt x="1942" y="1089"/>
                  </a:lnTo>
                  <a:cubicBezTo>
                    <a:pt x="1989" y="1065"/>
                    <a:pt x="2049" y="1053"/>
                    <a:pt x="2096" y="1029"/>
                  </a:cubicBezTo>
                  <a:cubicBezTo>
                    <a:pt x="2120" y="1017"/>
                    <a:pt x="2132" y="993"/>
                    <a:pt x="2120" y="970"/>
                  </a:cubicBezTo>
                  <a:cubicBezTo>
                    <a:pt x="2120" y="958"/>
                    <a:pt x="2096" y="946"/>
                    <a:pt x="2073" y="946"/>
                  </a:cubicBezTo>
                  <a:close/>
                  <a:moveTo>
                    <a:pt x="6323" y="934"/>
                  </a:moveTo>
                  <a:cubicBezTo>
                    <a:pt x="6299" y="934"/>
                    <a:pt x="6276" y="946"/>
                    <a:pt x="6276" y="970"/>
                  </a:cubicBezTo>
                  <a:cubicBezTo>
                    <a:pt x="6276" y="993"/>
                    <a:pt x="6287" y="1017"/>
                    <a:pt x="6311" y="1017"/>
                  </a:cubicBezTo>
                  <a:cubicBezTo>
                    <a:pt x="6323" y="1017"/>
                    <a:pt x="6347" y="1029"/>
                    <a:pt x="6359" y="1041"/>
                  </a:cubicBezTo>
                  <a:cubicBezTo>
                    <a:pt x="6383" y="1053"/>
                    <a:pt x="6395" y="1065"/>
                    <a:pt x="6407" y="1089"/>
                  </a:cubicBezTo>
                  <a:cubicBezTo>
                    <a:pt x="6407" y="1101"/>
                    <a:pt x="6430" y="1113"/>
                    <a:pt x="6442" y="1113"/>
                  </a:cubicBezTo>
                  <a:lnTo>
                    <a:pt x="6454" y="1113"/>
                  </a:lnTo>
                  <a:cubicBezTo>
                    <a:pt x="6478" y="1101"/>
                    <a:pt x="6490" y="1077"/>
                    <a:pt x="6478" y="1053"/>
                  </a:cubicBezTo>
                  <a:cubicBezTo>
                    <a:pt x="6466" y="1017"/>
                    <a:pt x="6442" y="982"/>
                    <a:pt x="6407" y="970"/>
                  </a:cubicBezTo>
                  <a:cubicBezTo>
                    <a:pt x="6383" y="946"/>
                    <a:pt x="6347" y="934"/>
                    <a:pt x="6323" y="934"/>
                  </a:cubicBezTo>
                  <a:close/>
                  <a:moveTo>
                    <a:pt x="942" y="982"/>
                  </a:moveTo>
                  <a:cubicBezTo>
                    <a:pt x="918" y="982"/>
                    <a:pt x="894" y="982"/>
                    <a:pt x="882" y="1005"/>
                  </a:cubicBezTo>
                  <a:cubicBezTo>
                    <a:pt x="882" y="1029"/>
                    <a:pt x="882" y="1053"/>
                    <a:pt x="906" y="1065"/>
                  </a:cubicBezTo>
                  <a:cubicBezTo>
                    <a:pt x="965" y="1089"/>
                    <a:pt x="1025" y="1101"/>
                    <a:pt x="1073" y="1124"/>
                  </a:cubicBezTo>
                  <a:lnTo>
                    <a:pt x="1084" y="1124"/>
                  </a:lnTo>
                  <a:cubicBezTo>
                    <a:pt x="1108" y="1124"/>
                    <a:pt x="1120" y="1113"/>
                    <a:pt x="1120" y="1089"/>
                  </a:cubicBezTo>
                  <a:cubicBezTo>
                    <a:pt x="1132" y="1065"/>
                    <a:pt x="1120" y="1041"/>
                    <a:pt x="1096" y="1041"/>
                  </a:cubicBezTo>
                  <a:cubicBezTo>
                    <a:pt x="1049" y="1017"/>
                    <a:pt x="989" y="1005"/>
                    <a:pt x="942" y="982"/>
                  </a:cubicBezTo>
                  <a:close/>
                  <a:moveTo>
                    <a:pt x="9101" y="905"/>
                  </a:moveTo>
                  <a:cubicBezTo>
                    <a:pt x="9084" y="905"/>
                    <a:pt x="9070" y="914"/>
                    <a:pt x="9062" y="922"/>
                  </a:cubicBezTo>
                  <a:cubicBezTo>
                    <a:pt x="9062" y="934"/>
                    <a:pt x="9038" y="982"/>
                    <a:pt x="8978" y="1077"/>
                  </a:cubicBezTo>
                  <a:cubicBezTo>
                    <a:pt x="8966" y="1089"/>
                    <a:pt x="8978" y="1124"/>
                    <a:pt x="8990" y="1136"/>
                  </a:cubicBezTo>
                  <a:lnTo>
                    <a:pt x="9014" y="1136"/>
                  </a:lnTo>
                  <a:cubicBezTo>
                    <a:pt x="9038" y="1136"/>
                    <a:pt x="9050" y="1124"/>
                    <a:pt x="9050" y="1113"/>
                  </a:cubicBezTo>
                  <a:cubicBezTo>
                    <a:pt x="9109" y="1029"/>
                    <a:pt x="9133" y="970"/>
                    <a:pt x="9133" y="958"/>
                  </a:cubicBezTo>
                  <a:cubicBezTo>
                    <a:pt x="9145" y="946"/>
                    <a:pt x="9133" y="922"/>
                    <a:pt x="9121" y="910"/>
                  </a:cubicBezTo>
                  <a:cubicBezTo>
                    <a:pt x="9114" y="907"/>
                    <a:pt x="9107" y="905"/>
                    <a:pt x="9101" y="905"/>
                  </a:cubicBezTo>
                  <a:close/>
                  <a:moveTo>
                    <a:pt x="1263" y="1065"/>
                  </a:moveTo>
                  <a:cubicBezTo>
                    <a:pt x="1239" y="1065"/>
                    <a:pt x="1215" y="1077"/>
                    <a:pt x="1215" y="1101"/>
                  </a:cubicBezTo>
                  <a:cubicBezTo>
                    <a:pt x="1203" y="1124"/>
                    <a:pt x="1227" y="1148"/>
                    <a:pt x="1251" y="1148"/>
                  </a:cubicBezTo>
                  <a:cubicBezTo>
                    <a:pt x="1311" y="1160"/>
                    <a:pt x="1358" y="1160"/>
                    <a:pt x="1418" y="1160"/>
                  </a:cubicBezTo>
                  <a:cubicBezTo>
                    <a:pt x="1442" y="1160"/>
                    <a:pt x="1465" y="1148"/>
                    <a:pt x="1465" y="1113"/>
                  </a:cubicBezTo>
                  <a:cubicBezTo>
                    <a:pt x="1465" y="1101"/>
                    <a:pt x="1442" y="1077"/>
                    <a:pt x="1418" y="1077"/>
                  </a:cubicBezTo>
                  <a:cubicBezTo>
                    <a:pt x="1370" y="1077"/>
                    <a:pt x="1311" y="1077"/>
                    <a:pt x="1263" y="1065"/>
                  </a:cubicBezTo>
                  <a:close/>
                  <a:moveTo>
                    <a:pt x="1751" y="1041"/>
                  </a:moveTo>
                  <a:cubicBezTo>
                    <a:pt x="1692" y="1053"/>
                    <a:pt x="1644" y="1065"/>
                    <a:pt x="1584" y="1065"/>
                  </a:cubicBezTo>
                  <a:cubicBezTo>
                    <a:pt x="1561" y="1077"/>
                    <a:pt x="1549" y="1089"/>
                    <a:pt x="1549" y="1113"/>
                  </a:cubicBezTo>
                  <a:cubicBezTo>
                    <a:pt x="1549" y="1136"/>
                    <a:pt x="1573" y="1148"/>
                    <a:pt x="1596" y="1148"/>
                  </a:cubicBezTo>
                  <a:cubicBezTo>
                    <a:pt x="1596" y="1148"/>
                    <a:pt x="1596" y="1148"/>
                    <a:pt x="1596" y="1160"/>
                  </a:cubicBezTo>
                  <a:cubicBezTo>
                    <a:pt x="1656" y="1148"/>
                    <a:pt x="1715" y="1136"/>
                    <a:pt x="1763" y="1124"/>
                  </a:cubicBezTo>
                  <a:cubicBezTo>
                    <a:pt x="1787" y="1124"/>
                    <a:pt x="1799" y="1101"/>
                    <a:pt x="1799" y="1077"/>
                  </a:cubicBezTo>
                  <a:cubicBezTo>
                    <a:pt x="1799" y="1053"/>
                    <a:pt x="1775" y="1041"/>
                    <a:pt x="1751" y="1041"/>
                  </a:cubicBezTo>
                  <a:close/>
                  <a:moveTo>
                    <a:pt x="2568" y="941"/>
                  </a:moveTo>
                  <a:cubicBezTo>
                    <a:pt x="2562" y="941"/>
                    <a:pt x="2555" y="943"/>
                    <a:pt x="2549" y="946"/>
                  </a:cubicBezTo>
                  <a:cubicBezTo>
                    <a:pt x="2525" y="958"/>
                    <a:pt x="2525" y="982"/>
                    <a:pt x="2525" y="1005"/>
                  </a:cubicBezTo>
                  <a:cubicBezTo>
                    <a:pt x="2561" y="1053"/>
                    <a:pt x="2585" y="1101"/>
                    <a:pt x="2620" y="1148"/>
                  </a:cubicBezTo>
                  <a:cubicBezTo>
                    <a:pt x="2632" y="1160"/>
                    <a:pt x="2644" y="1172"/>
                    <a:pt x="2656" y="1172"/>
                  </a:cubicBezTo>
                  <a:cubicBezTo>
                    <a:pt x="2668" y="1172"/>
                    <a:pt x="2668" y="1160"/>
                    <a:pt x="2680" y="1160"/>
                  </a:cubicBezTo>
                  <a:cubicBezTo>
                    <a:pt x="2704" y="1148"/>
                    <a:pt x="2704" y="1124"/>
                    <a:pt x="2692" y="1101"/>
                  </a:cubicBezTo>
                  <a:cubicBezTo>
                    <a:pt x="2656" y="1053"/>
                    <a:pt x="2632" y="1005"/>
                    <a:pt x="2608" y="970"/>
                  </a:cubicBezTo>
                  <a:cubicBezTo>
                    <a:pt x="2600" y="952"/>
                    <a:pt x="2585" y="941"/>
                    <a:pt x="2568" y="941"/>
                  </a:cubicBezTo>
                  <a:close/>
                  <a:moveTo>
                    <a:pt x="6169" y="998"/>
                  </a:moveTo>
                  <a:cubicBezTo>
                    <a:pt x="6155" y="998"/>
                    <a:pt x="6140" y="1003"/>
                    <a:pt x="6133" y="1017"/>
                  </a:cubicBezTo>
                  <a:cubicBezTo>
                    <a:pt x="6097" y="1053"/>
                    <a:pt x="6061" y="1113"/>
                    <a:pt x="6049" y="1172"/>
                  </a:cubicBezTo>
                  <a:cubicBezTo>
                    <a:pt x="6037" y="1196"/>
                    <a:pt x="6049" y="1220"/>
                    <a:pt x="6073" y="1232"/>
                  </a:cubicBezTo>
                  <a:lnTo>
                    <a:pt x="6085" y="1232"/>
                  </a:lnTo>
                  <a:cubicBezTo>
                    <a:pt x="6109" y="1232"/>
                    <a:pt x="6121" y="1220"/>
                    <a:pt x="6133" y="1196"/>
                  </a:cubicBezTo>
                  <a:cubicBezTo>
                    <a:pt x="6145" y="1148"/>
                    <a:pt x="6168" y="1101"/>
                    <a:pt x="6192" y="1065"/>
                  </a:cubicBezTo>
                  <a:cubicBezTo>
                    <a:pt x="6216" y="1053"/>
                    <a:pt x="6216" y="1029"/>
                    <a:pt x="6192" y="1005"/>
                  </a:cubicBezTo>
                  <a:cubicBezTo>
                    <a:pt x="6187" y="1000"/>
                    <a:pt x="6178" y="998"/>
                    <a:pt x="6169" y="998"/>
                  </a:cubicBezTo>
                  <a:close/>
                  <a:moveTo>
                    <a:pt x="8925" y="1194"/>
                  </a:moveTo>
                  <a:cubicBezTo>
                    <a:pt x="8913" y="1194"/>
                    <a:pt x="8902" y="1201"/>
                    <a:pt x="8895" y="1208"/>
                  </a:cubicBezTo>
                  <a:cubicBezTo>
                    <a:pt x="8859" y="1255"/>
                    <a:pt x="8823" y="1303"/>
                    <a:pt x="8788" y="1351"/>
                  </a:cubicBezTo>
                  <a:cubicBezTo>
                    <a:pt x="8776" y="1363"/>
                    <a:pt x="8776" y="1386"/>
                    <a:pt x="8800" y="1410"/>
                  </a:cubicBezTo>
                  <a:lnTo>
                    <a:pt x="8823" y="1410"/>
                  </a:lnTo>
                  <a:cubicBezTo>
                    <a:pt x="8835" y="1410"/>
                    <a:pt x="8847" y="1410"/>
                    <a:pt x="8859" y="1398"/>
                  </a:cubicBezTo>
                  <a:cubicBezTo>
                    <a:pt x="8895" y="1351"/>
                    <a:pt x="8931" y="1315"/>
                    <a:pt x="8966" y="1267"/>
                  </a:cubicBezTo>
                  <a:cubicBezTo>
                    <a:pt x="8978" y="1243"/>
                    <a:pt x="8966" y="1220"/>
                    <a:pt x="8954" y="1208"/>
                  </a:cubicBezTo>
                  <a:cubicBezTo>
                    <a:pt x="8944" y="1198"/>
                    <a:pt x="8934" y="1194"/>
                    <a:pt x="8925" y="1194"/>
                  </a:cubicBezTo>
                  <a:close/>
                  <a:moveTo>
                    <a:pt x="2762" y="1223"/>
                  </a:moveTo>
                  <a:cubicBezTo>
                    <a:pt x="2751" y="1223"/>
                    <a:pt x="2739" y="1226"/>
                    <a:pt x="2727" y="1232"/>
                  </a:cubicBezTo>
                  <a:cubicBezTo>
                    <a:pt x="2716" y="1243"/>
                    <a:pt x="2716" y="1267"/>
                    <a:pt x="2727" y="1291"/>
                  </a:cubicBezTo>
                  <a:cubicBezTo>
                    <a:pt x="2763" y="1327"/>
                    <a:pt x="2799" y="1374"/>
                    <a:pt x="2847" y="1422"/>
                  </a:cubicBezTo>
                  <a:cubicBezTo>
                    <a:pt x="2847" y="1422"/>
                    <a:pt x="2858" y="1434"/>
                    <a:pt x="2870" y="1434"/>
                  </a:cubicBezTo>
                  <a:cubicBezTo>
                    <a:pt x="2882" y="1434"/>
                    <a:pt x="2894" y="1422"/>
                    <a:pt x="2906" y="1410"/>
                  </a:cubicBezTo>
                  <a:cubicBezTo>
                    <a:pt x="2918" y="1398"/>
                    <a:pt x="2918" y="1374"/>
                    <a:pt x="2906" y="1351"/>
                  </a:cubicBezTo>
                  <a:cubicBezTo>
                    <a:pt x="2858" y="1315"/>
                    <a:pt x="2823" y="1279"/>
                    <a:pt x="2787" y="1232"/>
                  </a:cubicBezTo>
                  <a:cubicBezTo>
                    <a:pt x="2781" y="1226"/>
                    <a:pt x="2772" y="1223"/>
                    <a:pt x="2762" y="1223"/>
                  </a:cubicBezTo>
                  <a:close/>
                  <a:moveTo>
                    <a:pt x="6466" y="1196"/>
                  </a:moveTo>
                  <a:cubicBezTo>
                    <a:pt x="6442" y="1196"/>
                    <a:pt x="6418" y="1220"/>
                    <a:pt x="6418" y="1243"/>
                  </a:cubicBezTo>
                  <a:cubicBezTo>
                    <a:pt x="6418" y="1291"/>
                    <a:pt x="6407" y="1339"/>
                    <a:pt x="6383" y="1398"/>
                  </a:cubicBezTo>
                  <a:cubicBezTo>
                    <a:pt x="6383" y="1422"/>
                    <a:pt x="6395" y="1446"/>
                    <a:pt x="6418" y="1446"/>
                  </a:cubicBezTo>
                  <a:lnTo>
                    <a:pt x="6430" y="1446"/>
                  </a:lnTo>
                  <a:cubicBezTo>
                    <a:pt x="6442" y="1446"/>
                    <a:pt x="6466" y="1434"/>
                    <a:pt x="6466" y="1422"/>
                  </a:cubicBezTo>
                  <a:cubicBezTo>
                    <a:pt x="6490" y="1363"/>
                    <a:pt x="6502" y="1303"/>
                    <a:pt x="6502" y="1243"/>
                  </a:cubicBezTo>
                  <a:cubicBezTo>
                    <a:pt x="6502" y="1220"/>
                    <a:pt x="6490" y="1196"/>
                    <a:pt x="6466" y="1196"/>
                  </a:cubicBezTo>
                  <a:close/>
                  <a:moveTo>
                    <a:pt x="6061" y="1315"/>
                  </a:moveTo>
                  <a:cubicBezTo>
                    <a:pt x="6037" y="1315"/>
                    <a:pt x="6026" y="1327"/>
                    <a:pt x="6026" y="1351"/>
                  </a:cubicBezTo>
                  <a:cubicBezTo>
                    <a:pt x="6026" y="1422"/>
                    <a:pt x="6037" y="1482"/>
                    <a:pt x="6049" y="1541"/>
                  </a:cubicBezTo>
                  <a:cubicBezTo>
                    <a:pt x="6049" y="1553"/>
                    <a:pt x="6073" y="1565"/>
                    <a:pt x="6085" y="1565"/>
                  </a:cubicBezTo>
                  <a:lnTo>
                    <a:pt x="6097" y="1565"/>
                  </a:lnTo>
                  <a:cubicBezTo>
                    <a:pt x="6121" y="1553"/>
                    <a:pt x="6133" y="1529"/>
                    <a:pt x="6133" y="1505"/>
                  </a:cubicBezTo>
                  <a:cubicBezTo>
                    <a:pt x="6109" y="1458"/>
                    <a:pt x="6109" y="1410"/>
                    <a:pt x="6109" y="1351"/>
                  </a:cubicBezTo>
                  <a:cubicBezTo>
                    <a:pt x="6109" y="1327"/>
                    <a:pt x="6085" y="1315"/>
                    <a:pt x="6061" y="1315"/>
                  </a:cubicBezTo>
                  <a:close/>
                  <a:moveTo>
                    <a:pt x="2991" y="1461"/>
                  </a:moveTo>
                  <a:cubicBezTo>
                    <a:pt x="2980" y="1461"/>
                    <a:pt x="2972" y="1464"/>
                    <a:pt x="2966" y="1470"/>
                  </a:cubicBezTo>
                  <a:cubicBezTo>
                    <a:pt x="2954" y="1494"/>
                    <a:pt x="2954" y="1517"/>
                    <a:pt x="2966" y="1529"/>
                  </a:cubicBezTo>
                  <a:cubicBezTo>
                    <a:pt x="3013" y="1565"/>
                    <a:pt x="3061" y="1601"/>
                    <a:pt x="3097" y="1636"/>
                  </a:cubicBezTo>
                  <a:cubicBezTo>
                    <a:pt x="3108" y="1648"/>
                    <a:pt x="3120" y="1648"/>
                    <a:pt x="3132" y="1648"/>
                  </a:cubicBezTo>
                  <a:cubicBezTo>
                    <a:pt x="3144" y="1648"/>
                    <a:pt x="3156" y="1648"/>
                    <a:pt x="3156" y="1636"/>
                  </a:cubicBezTo>
                  <a:cubicBezTo>
                    <a:pt x="3180" y="1613"/>
                    <a:pt x="3168" y="1589"/>
                    <a:pt x="3156" y="1577"/>
                  </a:cubicBezTo>
                  <a:cubicBezTo>
                    <a:pt x="3108" y="1541"/>
                    <a:pt x="3061" y="1505"/>
                    <a:pt x="3025" y="1470"/>
                  </a:cubicBezTo>
                  <a:cubicBezTo>
                    <a:pt x="3013" y="1464"/>
                    <a:pt x="3001" y="1461"/>
                    <a:pt x="2991" y="1461"/>
                  </a:cubicBezTo>
                  <a:close/>
                  <a:moveTo>
                    <a:pt x="8706" y="1461"/>
                  </a:moveTo>
                  <a:cubicBezTo>
                    <a:pt x="8695" y="1461"/>
                    <a:pt x="8687" y="1464"/>
                    <a:pt x="8681" y="1470"/>
                  </a:cubicBezTo>
                  <a:cubicBezTo>
                    <a:pt x="8645" y="1517"/>
                    <a:pt x="8597" y="1553"/>
                    <a:pt x="8562" y="1589"/>
                  </a:cubicBezTo>
                  <a:cubicBezTo>
                    <a:pt x="8550" y="1601"/>
                    <a:pt x="8550" y="1636"/>
                    <a:pt x="8562" y="1648"/>
                  </a:cubicBezTo>
                  <a:cubicBezTo>
                    <a:pt x="8573" y="1660"/>
                    <a:pt x="8585" y="1660"/>
                    <a:pt x="8597" y="1660"/>
                  </a:cubicBezTo>
                  <a:cubicBezTo>
                    <a:pt x="8597" y="1660"/>
                    <a:pt x="8609" y="1660"/>
                    <a:pt x="8621" y="1648"/>
                  </a:cubicBezTo>
                  <a:cubicBezTo>
                    <a:pt x="8657" y="1613"/>
                    <a:pt x="8704" y="1577"/>
                    <a:pt x="8740" y="1529"/>
                  </a:cubicBezTo>
                  <a:cubicBezTo>
                    <a:pt x="8752" y="1517"/>
                    <a:pt x="8752" y="1482"/>
                    <a:pt x="8740" y="1470"/>
                  </a:cubicBezTo>
                  <a:cubicBezTo>
                    <a:pt x="8728" y="1464"/>
                    <a:pt x="8716" y="1461"/>
                    <a:pt x="8706" y="1461"/>
                  </a:cubicBezTo>
                  <a:close/>
                  <a:moveTo>
                    <a:pt x="3263" y="1664"/>
                  </a:moveTo>
                  <a:cubicBezTo>
                    <a:pt x="3250" y="1664"/>
                    <a:pt x="3235" y="1670"/>
                    <a:pt x="3228" y="1684"/>
                  </a:cubicBezTo>
                  <a:cubicBezTo>
                    <a:pt x="3216" y="1708"/>
                    <a:pt x="3216" y="1732"/>
                    <a:pt x="3239" y="1744"/>
                  </a:cubicBezTo>
                  <a:cubicBezTo>
                    <a:pt x="3287" y="1779"/>
                    <a:pt x="3335" y="1803"/>
                    <a:pt x="3382" y="1839"/>
                  </a:cubicBezTo>
                  <a:lnTo>
                    <a:pt x="3406" y="1839"/>
                  </a:lnTo>
                  <a:cubicBezTo>
                    <a:pt x="3418" y="1839"/>
                    <a:pt x="3430" y="1839"/>
                    <a:pt x="3442" y="1827"/>
                  </a:cubicBezTo>
                  <a:cubicBezTo>
                    <a:pt x="3454" y="1803"/>
                    <a:pt x="3454" y="1779"/>
                    <a:pt x="3430" y="1767"/>
                  </a:cubicBezTo>
                  <a:cubicBezTo>
                    <a:pt x="3382" y="1732"/>
                    <a:pt x="3335" y="1708"/>
                    <a:pt x="3287" y="1672"/>
                  </a:cubicBezTo>
                  <a:cubicBezTo>
                    <a:pt x="3282" y="1667"/>
                    <a:pt x="3273" y="1664"/>
                    <a:pt x="3263" y="1664"/>
                  </a:cubicBezTo>
                  <a:close/>
                  <a:moveTo>
                    <a:pt x="6364" y="1525"/>
                  </a:moveTo>
                  <a:cubicBezTo>
                    <a:pt x="6347" y="1525"/>
                    <a:pt x="6332" y="1536"/>
                    <a:pt x="6323" y="1553"/>
                  </a:cubicBezTo>
                  <a:cubicBezTo>
                    <a:pt x="6299" y="1601"/>
                    <a:pt x="6276" y="1648"/>
                    <a:pt x="6252" y="1696"/>
                  </a:cubicBezTo>
                  <a:cubicBezTo>
                    <a:pt x="6240" y="1696"/>
                    <a:pt x="6240" y="1708"/>
                    <a:pt x="6240" y="1720"/>
                  </a:cubicBezTo>
                  <a:cubicBezTo>
                    <a:pt x="6228" y="1696"/>
                    <a:pt x="6204" y="1672"/>
                    <a:pt x="6192" y="1648"/>
                  </a:cubicBezTo>
                  <a:cubicBezTo>
                    <a:pt x="6184" y="1640"/>
                    <a:pt x="6169" y="1631"/>
                    <a:pt x="6153" y="1631"/>
                  </a:cubicBezTo>
                  <a:cubicBezTo>
                    <a:pt x="6147" y="1631"/>
                    <a:pt x="6140" y="1633"/>
                    <a:pt x="6133" y="1636"/>
                  </a:cubicBezTo>
                  <a:cubicBezTo>
                    <a:pt x="6121" y="1648"/>
                    <a:pt x="6109" y="1684"/>
                    <a:pt x="6121" y="1696"/>
                  </a:cubicBezTo>
                  <a:cubicBezTo>
                    <a:pt x="6156" y="1744"/>
                    <a:pt x="6192" y="1791"/>
                    <a:pt x="6240" y="1839"/>
                  </a:cubicBezTo>
                  <a:cubicBezTo>
                    <a:pt x="6240" y="1851"/>
                    <a:pt x="6252" y="1851"/>
                    <a:pt x="6264" y="1851"/>
                  </a:cubicBezTo>
                  <a:cubicBezTo>
                    <a:pt x="6276" y="1851"/>
                    <a:pt x="6287" y="1851"/>
                    <a:pt x="6299" y="1839"/>
                  </a:cubicBezTo>
                  <a:cubicBezTo>
                    <a:pt x="6311" y="1827"/>
                    <a:pt x="6311" y="1791"/>
                    <a:pt x="6299" y="1779"/>
                  </a:cubicBezTo>
                  <a:cubicBezTo>
                    <a:pt x="6287" y="1767"/>
                    <a:pt x="6276" y="1767"/>
                    <a:pt x="6276" y="1755"/>
                  </a:cubicBezTo>
                  <a:cubicBezTo>
                    <a:pt x="6287" y="1755"/>
                    <a:pt x="6311" y="1755"/>
                    <a:pt x="6323" y="1732"/>
                  </a:cubicBezTo>
                  <a:cubicBezTo>
                    <a:pt x="6347" y="1684"/>
                    <a:pt x="6383" y="1636"/>
                    <a:pt x="6407" y="1589"/>
                  </a:cubicBezTo>
                  <a:cubicBezTo>
                    <a:pt x="6418" y="1565"/>
                    <a:pt x="6407" y="1541"/>
                    <a:pt x="6383" y="1529"/>
                  </a:cubicBezTo>
                  <a:cubicBezTo>
                    <a:pt x="6376" y="1526"/>
                    <a:pt x="6370" y="1525"/>
                    <a:pt x="6364" y="1525"/>
                  </a:cubicBezTo>
                  <a:close/>
                  <a:moveTo>
                    <a:pt x="8463" y="1688"/>
                  </a:moveTo>
                  <a:cubicBezTo>
                    <a:pt x="8454" y="1688"/>
                    <a:pt x="8447" y="1691"/>
                    <a:pt x="8442" y="1696"/>
                  </a:cubicBezTo>
                  <a:cubicBezTo>
                    <a:pt x="8395" y="1732"/>
                    <a:pt x="8347" y="1767"/>
                    <a:pt x="8300" y="1803"/>
                  </a:cubicBezTo>
                  <a:cubicBezTo>
                    <a:pt x="8288" y="1815"/>
                    <a:pt x="8276" y="1839"/>
                    <a:pt x="8288" y="1851"/>
                  </a:cubicBezTo>
                  <a:cubicBezTo>
                    <a:pt x="8300" y="1875"/>
                    <a:pt x="8312" y="1875"/>
                    <a:pt x="8323" y="1875"/>
                  </a:cubicBezTo>
                  <a:lnTo>
                    <a:pt x="8347" y="1875"/>
                  </a:lnTo>
                  <a:cubicBezTo>
                    <a:pt x="8395" y="1839"/>
                    <a:pt x="8442" y="1803"/>
                    <a:pt x="8490" y="1767"/>
                  </a:cubicBezTo>
                  <a:cubicBezTo>
                    <a:pt x="8514" y="1755"/>
                    <a:pt x="8514" y="1720"/>
                    <a:pt x="8502" y="1708"/>
                  </a:cubicBezTo>
                  <a:cubicBezTo>
                    <a:pt x="8488" y="1694"/>
                    <a:pt x="8474" y="1688"/>
                    <a:pt x="8463" y="1688"/>
                  </a:cubicBezTo>
                  <a:close/>
                  <a:moveTo>
                    <a:pt x="3552" y="1846"/>
                  </a:moveTo>
                  <a:cubicBezTo>
                    <a:pt x="3536" y="1846"/>
                    <a:pt x="3522" y="1854"/>
                    <a:pt x="3513" y="1863"/>
                  </a:cubicBezTo>
                  <a:cubicBezTo>
                    <a:pt x="3501" y="1886"/>
                    <a:pt x="3513" y="1910"/>
                    <a:pt x="3525" y="1922"/>
                  </a:cubicBezTo>
                  <a:cubicBezTo>
                    <a:pt x="3573" y="1958"/>
                    <a:pt x="3632" y="1982"/>
                    <a:pt x="3680" y="2005"/>
                  </a:cubicBezTo>
                  <a:cubicBezTo>
                    <a:pt x="3692" y="2017"/>
                    <a:pt x="3692" y="2017"/>
                    <a:pt x="3704" y="2017"/>
                  </a:cubicBezTo>
                  <a:cubicBezTo>
                    <a:pt x="3716" y="2017"/>
                    <a:pt x="3728" y="2005"/>
                    <a:pt x="3740" y="1994"/>
                  </a:cubicBezTo>
                  <a:cubicBezTo>
                    <a:pt x="3751" y="1970"/>
                    <a:pt x="3740" y="1946"/>
                    <a:pt x="3716" y="1934"/>
                  </a:cubicBezTo>
                  <a:cubicBezTo>
                    <a:pt x="3668" y="1910"/>
                    <a:pt x="3620" y="1886"/>
                    <a:pt x="3573" y="1851"/>
                  </a:cubicBezTo>
                  <a:cubicBezTo>
                    <a:pt x="3566" y="1847"/>
                    <a:pt x="3559" y="1846"/>
                    <a:pt x="3552" y="1846"/>
                  </a:cubicBezTo>
                  <a:close/>
                  <a:moveTo>
                    <a:pt x="6184" y="1807"/>
                  </a:moveTo>
                  <a:cubicBezTo>
                    <a:pt x="6172" y="1807"/>
                    <a:pt x="6159" y="1813"/>
                    <a:pt x="6145" y="1827"/>
                  </a:cubicBezTo>
                  <a:cubicBezTo>
                    <a:pt x="6109" y="1863"/>
                    <a:pt x="6073" y="1910"/>
                    <a:pt x="6037" y="1946"/>
                  </a:cubicBezTo>
                  <a:cubicBezTo>
                    <a:pt x="6026" y="1958"/>
                    <a:pt x="6026" y="1982"/>
                    <a:pt x="6037" y="2005"/>
                  </a:cubicBezTo>
                  <a:cubicBezTo>
                    <a:pt x="6049" y="2017"/>
                    <a:pt x="6061" y="2017"/>
                    <a:pt x="6073" y="2017"/>
                  </a:cubicBezTo>
                  <a:cubicBezTo>
                    <a:pt x="6073" y="2017"/>
                    <a:pt x="6085" y="2017"/>
                    <a:pt x="6097" y="2005"/>
                  </a:cubicBezTo>
                  <a:cubicBezTo>
                    <a:pt x="6133" y="1970"/>
                    <a:pt x="6180" y="1922"/>
                    <a:pt x="6216" y="1875"/>
                  </a:cubicBezTo>
                  <a:cubicBezTo>
                    <a:pt x="6228" y="1863"/>
                    <a:pt x="6228" y="1827"/>
                    <a:pt x="6204" y="1815"/>
                  </a:cubicBezTo>
                  <a:cubicBezTo>
                    <a:pt x="6199" y="1810"/>
                    <a:pt x="6192" y="1807"/>
                    <a:pt x="6184" y="1807"/>
                  </a:cubicBezTo>
                  <a:close/>
                  <a:moveTo>
                    <a:pt x="6403" y="1870"/>
                  </a:moveTo>
                  <a:cubicBezTo>
                    <a:pt x="6388" y="1870"/>
                    <a:pt x="6367" y="1878"/>
                    <a:pt x="6359" y="1886"/>
                  </a:cubicBezTo>
                  <a:cubicBezTo>
                    <a:pt x="6347" y="1910"/>
                    <a:pt x="6359" y="1934"/>
                    <a:pt x="6371" y="1946"/>
                  </a:cubicBezTo>
                  <a:cubicBezTo>
                    <a:pt x="6418" y="1982"/>
                    <a:pt x="6478" y="2005"/>
                    <a:pt x="6526" y="2029"/>
                  </a:cubicBezTo>
                  <a:cubicBezTo>
                    <a:pt x="6537" y="2041"/>
                    <a:pt x="6537" y="2041"/>
                    <a:pt x="6549" y="2041"/>
                  </a:cubicBezTo>
                  <a:cubicBezTo>
                    <a:pt x="6561" y="2041"/>
                    <a:pt x="6573" y="2029"/>
                    <a:pt x="6585" y="2017"/>
                  </a:cubicBezTo>
                  <a:cubicBezTo>
                    <a:pt x="6597" y="1994"/>
                    <a:pt x="6585" y="1970"/>
                    <a:pt x="6561" y="1958"/>
                  </a:cubicBezTo>
                  <a:cubicBezTo>
                    <a:pt x="6514" y="1934"/>
                    <a:pt x="6466" y="1910"/>
                    <a:pt x="6418" y="1875"/>
                  </a:cubicBezTo>
                  <a:cubicBezTo>
                    <a:pt x="6415" y="1871"/>
                    <a:pt x="6409" y="1870"/>
                    <a:pt x="6403" y="1870"/>
                  </a:cubicBezTo>
                  <a:close/>
                  <a:moveTo>
                    <a:pt x="8188" y="1879"/>
                  </a:moveTo>
                  <a:cubicBezTo>
                    <a:pt x="8181" y="1879"/>
                    <a:pt x="8174" y="1881"/>
                    <a:pt x="8169" y="1886"/>
                  </a:cubicBezTo>
                  <a:cubicBezTo>
                    <a:pt x="8109" y="1910"/>
                    <a:pt x="8061" y="1934"/>
                    <a:pt x="8014" y="1958"/>
                  </a:cubicBezTo>
                  <a:cubicBezTo>
                    <a:pt x="7990" y="1970"/>
                    <a:pt x="7978" y="1994"/>
                    <a:pt x="7990" y="2017"/>
                  </a:cubicBezTo>
                  <a:cubicBezTo>
                    <a:pt x="8002" y="2029"/>
                    <a:pt x="8014" y="2041"/>
                    <a:pt x="8026" y="2041"/>
                  </a:cubicBezTo>
                  <a:lnTo>
                    <a:pt x="8050" y="2041"/>
                  </a:lnTo>
                  <a:cubicBezTo>
                    <a:pt x="8097" y="2017"/>
                    <a:pt x="8157" y="1982"/>
                    <a:pt x="8204" y="1958"/>
                  </a:cubicBezTo>
                  <a:cubicBezTo>
                    <a:pt x="8228" y="1946"/>
                    <a:pt x="8228" y="1922"/>
                    <a:pt x="8216" y="1898"/>
                  </a:cubicBezTo>
                  <a:cubicBezTo>
                    <a:pt x="8209" y="1884"/>
                    <a:pt x="8198" y="1879"/>
                    <a:pt x="8188" y="1879"/>
                  </a:cubicBezTo>
                  <a:close/>
                  <a:moveTo>
                    <a:pt x="6697" y="2013"/>
                  </a:moveTo>
                  <a:cubicBezTo>
                    <a:pt x="6681" y="2013"/>
                    <a:pt x="6668" y="2024"/>
                    <a:pt x="6668" y="2041"/>
                  </a:cubicBezTo>
                  <a:cubicBezTo>
                    <a:pt x="6657" y="2065"/>
                    <a:pt x="6668" y="2089"/>
                    <a:pt x="6692" y="2101"/>
                  </a:cubicBezTo>
                  <a:cubicBezTo>
                    <a:pt x="6740" y="2113"/>
                    <a:pt x="6799" y="2125"/>
                    <a:pt x="6859" y="2136"/>
                  </a:cubicBezTo>
                  <a:cubicBezTo>
                    <a:pt x="6859" y="2148"/>
                    <a:pt x="6871" y="2148"/>
                    <a:pt x="6871" y="2148"/>
                  </a:cubicBezTo>
                  <a:cubicBezTo>
                    <a:pt x="6883" y="2148"/>
                    <a:pt x="6907" y="2125"/>
                    <a:pt x="6907" y="2113"/>
                  </a:cubicBezTo>
                  <a:cubicBezTo>
                    <a:pt x="6907" y="2077"/>
                    <a:pt x="6895" y="2065"/>
                    <a:pt x="6871" y="2053"/>
                  </a:cubicBezTo>
                  <a:cubicBezTo>
                    <a:pt x="6823" y="2041"/>
                    <a:pt x="6764" y="2029"/>
                    <a:pt x="6716" y="2017"/>
                  </a:cubicBezTo>
                  <a:cubicBezTo>
                    <a:pt x="6710" y="2014"/>
                    <a:pt x="6703" y="2013"/>
                    <a:pt x="6697" y="2013"/>
                  </a:cubicBezTo>
                  <a:close/>
                  <a:moveTo>
                    <a:pt x="7878" y="2013"/>
                  </a:moveTo>
                  <a:cubicBezTo>
                    <a:pt x="7872" y="2013"/>
                    <a:pt x="7865" y="2014"/>
                    <a:pt x="7859" y="2017"/>
                  </a:cubicBezTo>
                  <a:cubicBezTo>
                    <a:pt x="7811" y="2029"/>
                    <a:pt x="7752" y="2053"/>
                    <a:pt x="7704" y="2065"/>
                  </a:cubicBezTo>
                  <a:cubicBezTo>
                    <a:pt x="7680" y="2065"/>
                    <a:pt x="7657" y="2089"/>
                    <a:pt x="7669" y="2113"/>
                  </a:cubicBezTo>
                  <a:cubicBezTo>
                    <a:pt x="7669" y="2136"/>
                    <a:pt x="7692" y="2148"/>
                    <a:pt x="7704" y="2148"/>
                  </a:cubicBezTo>
                  <a:cubicBezTo>
                    <a:pt x="7716" y="2148"/>
                    <a:pt x="7716" y="2148"/>
                    <a:pt x="7716" y="2136"/>
                  </a:cubicBezTo>
                  <a:cubicBezTo>
                    <a:pt x="7776" y="2136"/>
                    <a:pt x="7835" y="2113"/>
                    <a:pt x="7883" y="2101"/>
                  </a:cubicBezTo>
                  <a:cubicBezTo>
                    <a:pt x="7907" y="2089"/>
                    <a:pt x="7919" y="2065"/>
                    <a:pt x="7907" y="2041"/>
                  </a:cubicBezTo>
                  <a:cubicBezTo>
                    <a:pt x="7907" y="2024"/>
                    <a:pt x="7894" y="2013"/>
                    <a:pt x="7878" y="2013"/>
                  </a:cubicBezTo>
                  <a:close/>
                  <a:moveTo>
                    <a:pt x="3850" y="2012"/>
                  </a:moveTo>
                  <a:cubicBezTo>
                    <a:pt x="3834" y="2012"/>
                    <a:pt x="3819" y="2021"/>
                    <a:pt x="3811" y="2029"/>
                  </a:cubicBezTo>
                  <a:cubicBezTo>
                    <a:pt x="3799" y="2053"/>
                    <a:pt x="3811" y="2077"/>
                    <a:pt x="3835" y="2089"/>
                  </a:cubicBezTo>
                  <a:cubicBezTo>
                    <a:pt x="3882" y="2113"/>
                    <a:pt x="3930" y="2136"/>
                    <a:pt x="3990" y="2160"/>
                  </a:cubicBezTo>
                  <a:cubicBezTo>
                    <a:pt x="3990" y="2160"/>
                    <a:pt x="4001" y="2172"/>
                    <a:pt x="4001" y="2172"/>
                  </a:cubicBezTo>
                  <a:cubicBezTo>
                    <a:pt x="4013" y="2172"/>
                    <a:pt x="4037" y="2160"/>
                    <a:pt x="4037" y="2148"/>
                  </a:cubicBezTo>
                  <a:cubicBezTo>
                    <a:pt x="4049" y="2125"/>
                    <a:pt x="4037" y="2089"/>
                    <a:pt x="4013" y="2089"/>
                  </a:cubicBezTo>
                  <a:cubicBezTo>
                    <a:pt x="3966" y="2065"/>
                    <a:pt x="3918" y="2041"/>
                    <a:pt x="3870" y="2017"/>
                  </a:cubicBezTo>
                  <a:cubicBezTo>
                    <a:pt x="3864" y="2014"/>
                    <a:pt x="3857" y="2012"/>
                    <a:pt x="3850" y="2012"/>
                  </a:cubicBezTo>
                  <a:close/>
                  <a:moveTo>
                    <a:pt x="7025" y="2086"/>
                  </a:moveTo>
                  <a:cubicBezTo>
                    <a:pt x="7006" y="2086"/>
                    <a:pt x="6990" y="2105"/>
                    <a:pt x="6990" y="2125"/>
                  </a:cubicBezTo>
                  <a:cubicBezTo>
                    <a:pt x="6990" y="2148"/>
                    <a:pt x="7002" y="2172"/>
                    <a:pt x="7026" y="2172"/>
                  </a:cubicBezTo>
                  <a:lnTo>
                    <a:pt x="7061" y="2172"/>
                  </a:lnTo>
                  <a:cubicBezTo>
                    <a:pt x="7109" y="2184"/>
                    <a:pt x="7157" y="2184"/>
                    <a:pt x="7204" y="2184"/>
                  </a:cubicBezTo>
                  <a:cubicBezTo>
                    <a:pt x="7228" y="2184"/>
                    <a:pt x="7240" y="2172"/>
                    <a:pt x="7240" y="2148"/>
                  </a:cubicBezTo>
                  <a:cubicBezTo>
                    <a:pt x="7252" y="2125"/>
                    <a:pt x="7228" y="2101"/>
                    <a:pt x="7204" y="2101"/>
                  </a:cubicBezTo>
                  <a:cubicBezTo>
                    <a:pt x="7157" y="2101"/>
                    <a:pt x="7109" y="2089"/>
                    <a:pt x="7073" y="2089"/>
                  </a:cubicBezTo>
                  <a:lnTo>
                    <a:pt x="7038" y="2089"/>
                  </a:lnTo>
                  <a:cubicBezTo>
                    <a:pt x="7033" y="2087"/>
                    <a:pt x="7029" y="2086"/>
                    <a:pt x="7025" y="2086"/>
                  </a:cubicBezTo>
                  <a:close/>
                  <a:moveTo>
                    <a:pt x="7538" y="2089"/>
                  </a:moveTo>
                  <a:cubicBezTo>
                    <a:pt x="7478" y="2101"/>
                    <a:pt x="7430" y="2101"/>
                    <a:pt x="7371" y="2101"/>
                  </a:cubicBezTo>
                  <a:cubicBezTo>
                    <a:pt x="7347" y="2101"/>
                    <a:pt x="7335" y="2125"/>
                    <a:pt x="7335" y="2148"/>
                  </a:cubicBezTo>
                  <a:cubicBezTo>
                    <a:pt x="7335" y="2172"/>
                    <a:pt x="7347" y="2184"/>
                    <a:pt x="7371" y="2184"/>
                  </a:cubicBezTo>
                  <a:cubicBezTo>
                    <a:pt x="7430" y="2184"/>
                    <a:pt x="7490" y="2184"/>
                    <a:pt x="7550" y="2172"/>
                  </a:cubicBezTo>
                  <a:cubicBezTo>
                    <a:pt x="7573" y="2172"/>
                    <a:pt x="7585" y="2148"/>
                    <a:pt x="7585" y="2125"/>
                  </a:cubicBezTo>
                  <a:cubicBezTo>
                    <a:pt x="7585" y="2101"/>
                    <a:pt x="7561" y="2089"/>
                    <a:pt x="7538" y="2089"/>
                  </a:cubicBezTo>
                  <a:close/>
                  <a:moveTo>
                    <a:pt x="5936" y="2039"/>
                  </a:moveTo>
                  <a:cubicBezTo>
                    <a:pt x="5927" y="2039"/>
                    <a:pt x="5917" y="2043"/>
                    <a:pt x="5906" y="2053"/>
                  </a:cubicBezTo>
                  <a:cubicBezTo>
                    <a:pt x="5871" y="2077"/>
                    <a:pt x="5823" y="2113"/>
                    <a:pt x="5775" y="2136"/>
                  </a:cubicBezTo>
                  <a:cubicBezTo>
                    <a:pt x="5752" y="2148"/>
                    <a:pt x="5752" y="2172"/>
                    <a:pt x="5764" y="2196"/>
                  </a:cubicBezTo>
                  <a:cubicBezTo>
                    <a:pt x="5764" y="2208"/>
                    <a:pt x="5787" y="2220"/>
                    <a:pt x="5799" y="2220"/>
                  </a:cubicBezTo>
                  <a:cubicBezTo>
                    <a:pt x="5799" y="2220"/>
                    <a:pt x="5811" y="2220"/>
                    <a:pt x="5811" y="2208"/>
                  </a:cubicBezTo>
                  <a:cubicBezTo>
                    <a:pt x="5871" y="2184"/>
                    <a:pt x="5918" y="2148"/>
                    <a:pt x="5966" y="2113"/>
                  </a:cubicBezTo>
                  <a:cubicBezTo>
                    <a:pt x="5978" y="2101"/>
                    <a:pt x="5990" y="2077"/>
                    <a:pt x="5966" y="2053"/>
                  </a:cubicBezTo>
                  <a:cubicBezTo>
                    <a:pt x="5959" y="2046"/>
                    <a:pt x="5948" y="2039"/>
                    <a:pt x="5936" y="2039"/>
                  </a:cubicBezTo>
                  <a:close/>
                  <a:moveTo>
                    <a:pt x="4168" y="2148"/>
                  </a:moveTo>
                  <a:cubicBezTo>
                    <a:pt x="4156" y="2148"/>
                    <a:pt x="4132" y="2160"/>
                    <a:pt x="4121" y="2172"/>
                  </a:cubicBezTo>
                  <a:cubicBezTo>
                    <a:pt x="4109" y="2196"/>
                    <a:pt x="4121" y="2220"/>
                    <a:pt x="4144" y="2232"/>
                  </a:cubicBezTo>
                  <a:cubicBezTo>
                    <a:pt x="4192" y="2256"/>
                    <a:pt x="4251" y="2267"/>
                    <a:pt x="4299" y="2291"/>
                  </a:cubicBezTo>
                  <a:lnTo>
                    <a:pt x="4323" y="2291"/>
                  </a:lnTo>
                  <a:cubicBezTo>
                    <a:pt x="4335" y="2291"/>
                    <a:pt x="4347" y="2279"/>
                    <a:pt x="4359" y="2267"/>
                  </a:cubicBezTo>
                  <a:cubicBezTo>
                    <a:pt x="4359" y="2244"/>
                    <a:pt x="4359" y="2220"/>
                    <a:pt x="4335" y="2208"/>
                  </a:cubicBezTo>
                  <a:cubicBezTo>
                    <a:pt x="4275" y="2196"/>
                    <a:pt x="4228" y="2172"/>
                    <a:pt x="4168" y="2148"/>
                  </a:cubicBezTo>
                  <a:close/>
                  <a:moveTo>
                    <a:pt x="5633" y="2208"/>
                  </a:moveTo>
                  <a:cubicBezTo>
                    <a:pt x="5573" y="2232"/>
                    <a:pt x="5525" y="2256"/>
                    <a:pt x="5478" y="2267"/>
                  </a:cubicBezTo>
                  <a:cubicBezTo>
                    <a:pt x="5454" y="2279"/>
                    <a:pt x="5442" y="2303"/>
                    <a:pt x="5442" y="2315"/>
                  </a:cubicBezTo>
                  <a:cubicBezTo>
                    <a:pt x="5454" y="2339"/>
                    <a:pt x="5466" y="2351"/>
                    <a:pt x="5490" y="2351"/>
                  </a:cubicBezTo>
                  <a:lnTo>
                    <a:pt x="5502" y="2351"/>
                  </a:lnTo>
                  <a:cubicBezTo>
                    <a:pt x="5549" y="2339"/>
                    <a:pt x="5609" y="2315"/>
                    <a:pt x="5656" y="2291"/>
                  </a:cubicBezTo>
                  <a:cubicBezTo>
                    <a:pt x="5680" y="2279"/>
                    <a:pt x="5692" y="2256"/>
                    <a:pt x="5680" y="2232"/>
                  </a:cubicBezTo>
                  <a:cubicBezTo>
                    <a:pt x="5668" y="2220"/>
                    <a:pt x="5645" y="2208"/>
                    <a:pt x="5633" y="2208"/>
                  </a:cubicBezTo>
                  <a:close/>
                  <a:moveTo>
                    <a:pt x="4477" y="2252"/>
                  </a:moveTo>
                  <a:cubicBezTo>
                    <a:pt x="4458" y="2252"/>
                    <a:pt x="4442" y="2272"/>
                    <a:pt x="4442" y="2291"/>
                  </a:cubicBezTo>
                  <a:cubicBezTo>
                    <a:pt x="4430" y="2303"/>
                    <a:pt x="4442" y="2327"/>
                    <a:pt x="4466" y="2339"/>
                  </a:cubicBezTo>
                  <a:cubicBezTo>
                    <a:pt x="4525" y="2351"/>
                    <a:pt x="4585" y="2363"/>
                    <a:pt x="4644" y="2375"/>
                  </a:cubicBezTo>
                  <a:cubicBezTo>
                    <a:pt x="4668" y="2375"/>
                    <a:pt x="4680" y="2363"/>
                    <a:pt x="4692" y="2339"/>
                  </a:cubicBezTo>
                  <a:cubicBezTo>
                    <a:pt x="4692" y="2315"/>
                    <a:pt x="4680" y="2303"/>
                    <a:pt x="4656" y="2291"/>
                  </a:cubicBezTo>
                  <a:cubicBezTo>
                    <a:pt x="4597" y="2279"/>
                    <a:pt x="4549" y="2267"/>
                    <a:pt x="4490" y="2256"/>
                  </a:cubicBezTo>
                  <a:cubicBezTo>
                    <a:pt x="4485" y="2253"/>
                    <a:pt x="4481" y="2252"/>
                    <a:pt x="4477" y="2252"/>
                  </a:cubicBezTo>
                  <a:close/>
                  <a:moveTo>
                    <a:pt x="4823" y="2315"/>
                  </a:moveTo>
                  <a:cubicBezTo>
                    <a:pt x="4799" y="2315"/>
                    <a:pt x="4775" y="2327"/>
                    <a:pt x="4775" y="2351"/>
                  </a:cubicBezTo>
                  <a:cubicBezTo>
                    <a:pt x="4763" y="2375"/>
                    <a:pt x="4787" y="2398"/>
                    <a:pt x="4811" y="2398"/>
                  </a:cubicBezTo>
                  <a:cubicBezTo>
                    <a:pt x="4871" y="2410"/>
                    <a:pt x="4918" y="2410"/>
                    <a:pt x="4978" y="2410"/>
                  </a:cubicBezTo>
                  <a:cubicBezTo>
                    <a:pt x="5002" y="2410"/>
                    <a:pt x="5025" y="2398"/>
                    <a:pt x="5025" y="2375"/>
                  </a:cubicBezTo>
                  <a:cubicBezTo>
                    <a:pt x="5025" y="2351"/>
                    <a:pt x="5002" y="2327"/>
                    <a:pt x="4978" y="2327"/>
                  </a:cubicBezTo>
                  <a:cubicBezTo>
                    <a:pt x="4930" y="2327"/>
                    <a:pt x="4871" y="2327"/>
                    <a:pt x="4823" y="2315"/>
                  </a:cubicBezTo>
                  <a:close/>
                  <a:moveTo>
                    <a:pt x="5311" y="2303"/>
                  </a:moveTo>
                  <a:cubicBezTo>
                    <a:pt x="5264" y="2315"/>
                    <a:pt x="5204" y="2327"/>
                    <a:pt x="5156" y="2327"/>
                  </a:cubicBezTo>
                  <a:cubicBezTo>
                    <a:pt x="5133" y="2327"/>
                    <a:pt x="5109" y="2351"/>
                    <a:pt x="5109" y="2375"/>
                  </a:cubicBezTo>
                  <a:cubicBezTo>
                    <a:pt x="5109" y="2398"/>
                    <a:pt x="5133" y="2410"/>
                    <a:pt x="5156" y="2410"/>
                  </a:cubicBezTo>
                  <a:cubicBezTo>
                    <a:pt x="5216" y="2410"/>
                    <a:pt x="5275" y="2398"/>
                    <a:pt x="5335" y="2386"/>
                  </a:cubicBezTo>
                  <a:cubicBezTo>
                    <a:pt x="5347" y="2386"/>
                    <a:pt x="5371" y="2363"/>
                    <a:pt x="5359" y="2339"/>
                  </a:cubicBezTo>
                  <a:cubicBezTo>
                    <a:pt x="5359" y="2315"/>
                    <a:pt x="5335" y="2303"/>
                    <a:pt x="5311" y="2303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65" name="Google Shape;65;p2"/>
          <p:cNvGrpSpPr/>
          <p:nvPr/>
        </p:nvGrpSpPr>
        <p:grpSpPr>
          <a:xfrm rot="500999">
            <a:off x="9674367" y="5350753"/>
            <a:ext cx="1824965" cy="912497"/>
            <a:chOff x="6697867" y="-312822"/>
            <a:chExt cx="786877" cy="390023"/>
          </a:xfrm>
        </p:grpSpPr>
        <p:sp>
          <p:nvSpPr>
            <p:cNvPr id="66" name="Google Shape;66;p2"/>
            <p:cNvSpPr/>
            <p:nvPr/>
          </p:nvSpPr>
          <p:spPr>
            <a:xfrm>
              <a:off x="6835110" y="-192459"/>
              <a:ext cx="162228" cy="148026"/>
            </a:xfrm>
            <a:custGeom>
              <a:avLst/>
              <a:gdLst/>
              <a:ahLst/>
              <a:cxnLst/>
              <a:rect l="l" t="t" r="r" b="b"/>
              <a:pathLst>
                <a:path w="2013" h="1846" extrusionOk="0">
                  <a:moveTo>
                    <a:pt x="322" y="119"/>
                  </a:moveTo>
                  <a:lnTo>
                    <a:pt x="322" y="119"/>
                  </a:lnTo>
                  <a:cubicBezTo>
                    <a:pt x="810" y="238"/>
                    <a:pt x="1798" y="560"/>
                    <a:pt x="1917" y="655"/>
                  </a:cubicBezTo>
                  <a:cubicBezTo>
                    <a:pt x="1870" y="715"/>
                    <a:pt x="1667" y="798"/>
                    <a:pt x="1512" y="834"/>
                  </a:cubicBezTo>
                  <a:cubicBezTo>
                    <a:pt x="1215" y="655"/>
                    <a:pt x="655" y="310"/>
                    <a:pt x="322" y="119"/>
                  </a:cubicBezTo>
                  <a:close/>
                  <a:moveTo>
                    <a:pt x="155" y="214"/>
                  </a:moveTo>
                  <a:cubicBezTo>
                    <a:pt x="298" y="357"/>
                    <a:pt x="584" y="619"/>
                    <a:pt x="1155" y="1119"/>
                  </a:cubicBezTo>
                  <a:cubicBezTo>
                    <a:pt x="1096" y="1381"/>
                    <a:pt x="1000" y="1679"/>
                    <a:pt x="953" y="1750"/>
                  </a:cubicBezTo>
                  <a:cubicBezTo>
                    <a:pt x="834" y="1607"/>
                    <a:pt x="322" y="619"/>
                    <a:pt x="155" y="214"/>
                  </a:cubicBezTo>
                  <a:close/>
                  <a:moveTo>
                    <a:pt x="84" y="0"/>
                  </a:moveTo>
                  <a:cubicBezTo>
                    <a:pt x="72" y="0"/>
                    <a:pt x="60" y="0"/>
                    <a:pt x="48" y="12"/>
                  </a:cubicBezTo>
                  <a:lnTo>
                    <a:pt x="36" y="12"/>
                  </a:lnTo>
                  <a:cubicBezTo>
                    <a:pt x="36" y="12"/>
                    <a:pt x="36" y="24"/>
                    <a:pt x="36" y="24"/>
                  </a:cubicBezTo>
                  <a:cubicBezTo>
                    <a:pt x="12" y="48"/>
                    <a:pt x="0" y="72"/>
                    <a:pt x="107" y="310"/>
                  </a:cubicBezTo>
                  <a:cubicBezTo>
                    <a:pt x="215" y="560"/>
                    <a:pt x="834" y="1846"/>
                    <a:pt x="953" y="1846"/>
                  </a:cubicBezTo>
                  <a:cubicBezTo>
                    <a:pt x="989" y="1846"/>
                    <a:pt x="1084" y="1846"/>
                    <a:pt x="1239" y="1107"/>
                  </a:cubicBezTo>
                  <a:cubicBezTo>
                    <a:pt x="1239" y="1096"/>
                    <a:pt x="1239" y="1084"/>
                    <a:pt x="1227" y="1072"/>
                  </a:cubicBezTo>
                  <a:cubicBezTo>
                    <a:pt x="917" y="798"/>
                    <a:pt x="453" y="381"/>
                    <a:pt x="227" y="167"/>
                  </a:cubicBezTo>
                  <a:lnTo>
                    <a:pt x="227" y="167"/>
                  </a:lnTo>
                  <a:cubicBezTo>
                    <a:pt x="512" y="322"/>
                    <a:pt x="1096" y="679"/>
                    <a:pt x="1489" y="917"/>
                  </a:cubicBezTo>
                  <a:cubicBezTo>
                    <a:pt x="1501" y="929"/>
                    <a:pt x="1512" y="929"/>
                    <a:pt x="1524" y="929"/>
                  </a:cubicBezTo>
                  <a:cubicBezTo>
                    <a:pt x="1596" y="905"/>
                    <a:pt x="1953" y="798"/>
                    <a:pt x="2001" y="667"/>
                  </a:cubicBezTo>
                  <a:cubicBezTo>
                    <a:pt x="2001" y="667"/>
                    <a:pt x="2012" y="643"/>
                    <a:pt x="1989" y="619"/>
                  </a:cubicBezTo>
                  <a:cubicBezTo>
                    <a:pt x="1893" y="464"/>
                    <a:pt x="298" y="0"/>
                    <a:pt x="84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6923355" y="-123737"/>
              <a:ext cx="36588" cy="59259"/>
            </a:xfrm>
            <a:custGeom>
              <a:avLst/>
              <a:gdLst/>
              <a:ahLst/>
              <a:cxnLst/>
              <a:rect l="l" t="t" r="r" b="b"/>
              <a:pathLst>
                <a:path w="454" h="739" extrusionOk="0">
                  <a:moveTo>
                    <a:pt x="417" y="0"/>
                  </a:moveTo>
                  <a:cubicBezTo>
                    <a:pt x="394" y="0"/>
                    <a:pt x="370" y="12"/>
                    <a:pt x="370" y="36"/>
                  </a:cubicBezTo>
                  <a:cubicBezTo>
                    <a:pt x="346" y="298"/>
                    <a:pt x="310" y="596"/>
                    <a:pt x="286" y="655"/>
                  </a:cubicBezTo>
                  <a:cubicBezTo>
                    <a:pt x="251" y="631"/>
                    <a:pt x="155" y="548"/>
                    <a:pt x="84" y="453"/>
                  </a:cubicBezTo>
                  <a:cubicBezTo>
                    <a:pt x="70" y="446"/>
                    <a:pt x="57" y="439"/>
                    <a:pt x="45" y="439"/>
                  </a:cubicBezTo>
                  <a:cubicBezTo>
                    <a:pt x="37" y="439"/>
                    <a:pt x="30" y="443"/>
                    <a:pt x="25" y="453"/>
                  </a:cubicBezTo>
                  <a:cubicBezTo>
                    <a:pt x="1" y="465"/>
                    <a:pt x="1" y="489"/>
                    <a:pt x="13" y="512"/>
                  </a:cubicBezTo>
                  <a:cubicBezTo>
                    <a:pt x="72" y="572"/>
                    <a:pt x="203" y="727"/>
                    <a:pt x="286" y="739"/>
                  </a:cubicBezTo>
                  <a:cubicBezTo>
                    <a:pt x="310" y="739"/>
                    <a:pt x="322" y="727"/>
                    <a:pt x="334" y="715"/>
                  </a:cubicBezTo>
                  <a:cubicBezTo>
                    <a:pt x="394" y="679"/>
                    <a:pt x="429" y="322"/>
                    <a:pt x="453" y="48"/>
                  </a:cubicBezTo>
                  <a:cubicBezTo>
                    <a:pt x="453" y="24"/>
                    <a:pt x="441" y="0"/>
                    <a:pt x="417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7073734" y="-309534"/>
              <a:ext cx="264013" cy="149630"/>
            </a:xfrm>
            <a:custGeom>
              <a:avLst/>
              <a:gdLst/>
              <a:ahLst/>
              <a:cxnLst/>
              <a:rect l="l" t="t" r="r" b="b"/>
              <a:pathLst>
                <a:path w="3276" h="1866" extrusionOk="0">
                  <a:moveTo>
                    <a:pt x="1994" y="0"/>
                  </a:moveTo>
                  <a:cubicBezTo>
                    <a:pt x="1841" y="0"/>
                    <a:pt x="1704" y="87"/>
                    <a:pt x="1612" y="201"/>
                  </a:cubicBezTo>
                  <a:lnTo>
                    <a:pt x="1612" y="201"/>
                  </a:lnTo>
                  <a:cubicBezTo>
                    <a:pt x="1549" y="149"/>
                    <a:pt x="1467" y="103"/>
                    <a:pt x="1361" y="67"/>
                  </a:cubicBezTo>
                  <a:cubicBezTo>
                    <a:pt x="1274" y="37"/>
                    <a:pt x="1201" y="24"/>
                    <a:pt x="1140" y="24"/>
                  </a:cubicBezTo>
                  <a:cubicBezTo>
                    <a:pt x="764" y="24"/>
                    <a:pt x="826" y="508"/>
                    <a:pt x="826" y="508"/>
                  </a:cubicBezTo>
                  <a:cubicBezTo>
                    <a:pt x="786" y="484"/>
                    <a:pt x="744" y="473"/>
                    <a:pt x="701" y="473"/>
                  </a:cubicBezTo>
                  <a:cubicBezTo>
                    <a:pt x="378" y="473"/>
                    <a:pt x="0" y="1085"/>
                    <a:pt x="421" y="1401"/>
                  </a:cubicBezTo>
                  <a:cubicBezTo>
                    <a:pt x="555" y="1502"/>
                    <a:pt x="684" y="1546"/>
                    <a:pt x="794" y="1552"/>
                  </a:cubicBezTo>
                  <a:lnTo>
                    <a:pt x="794" y="1552"/>
                  </a:lnTo>
                  <a:cubicBezTo>
                    <a:pt x="830" y="1717"/>
                    <a:pt x="946" y="1861"/>
                    <a:pt x="1195" y="1865"/>
                  </a:cubicBezTo>
                  <a:cubicBezTo>
                    <a:pt x="1208" y="1865"/>
                    <a:pt x="1221" y="1865"/>
                    <a:pt x="1234" y="1865"/>
                  </a:cubicBezTo>
                  <a:cubicBezTo>
                    <a:pt x="1564" y="1865"/>
                    <a:pt x="1788" y="1790"/>
                    <a:pt x="1916" y="1677"/>
                  </a:cubicBezTo>
                  <a:lnTo>
                    <a:pt x="1916" y="1677"/>
                  </a:lnTo>
                  <a:cubicBezTo>
                    <a:pt x="1942" y="1713"/>
                    <a:pt x="1975" y="1749"/>
                    <a:pt x="2016" y="1782"/>
                  </a:cubicBezTo>
                  <a:cubicBezTo>
                    <a:pt x="2072" y="1825"/>
                    <a:pt x="2139" y="1844"/>
                    <a:pt x="2212" y="1844"/>
                  </a:cubicBezTo>
                  <a:cubicBezTo>
                    <a:pt x="2642" y="1844"/>
                    <a:pt x="3275" y="1180"/>
                    <a:pt x="2909" y="793"/>
                  </a:cubicBezTo>
                  <a:cubicBezTo>
                    <a:pt x="2808" y="686"/>
                    <a:pt x="2700" y="646"/>
                    <a:pt x="2599" y="646"/>
                  </a:cubicBezTo>
                  <a:cubicBezTo>
                    <a:pt x="2587" y="646"/>
                    <a:pt x="2575" y="647"/>
                    <a:pt x="2564" y="648"/>
                  </a:cubicBezTo>
                  <a:lnTo>
                    <a:pt x="2564" y="648"/>
                  </a:lnTo>
                  <a:cubicBezTo>
                    <a:pt x="2571" y="455"/>
                    <a:pt x="2478" y="232"/>
                    <a:pt x="2242" y="79"/>
                  </a:cubicBezTo>
                  <a:cubicBezTo>
                    <a:pt x="2157" y="24"/>
                    <a:pt x="2073" y="0"/>
                    <a:pt x="19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7084533" y="-312822"/>
              <a:ext cx="238063" cy="155724"/>
            </a:xfrm>
            <a:custGeom>
              <a:avLst/>
              <a:gdLst/>
              <a:ahLst/>
              <a:cxnLst/>
              <a:rect l="l" t="t" r="r" b="b"/>
              <a:pathLst>
                <a:path w="2954" h="1942" extrusionOk="0">
                  <a:moveTo>
                    <a:pt x="1489" y="299"/>
                  </a:moveTo>
                  <a:cubicBezTo>
                    <a:pt x="1608" y="418"/>
                    <a:pt x="1620" y="549"/>
                    <a:pt x="1596" y="632"/>
                  </a:cubicBezTo>
                  <a:cubicBezTo>
                    <a:pt x="1574" y="683"/>
                    <a:pt x="1543" y="707"/>
                    <a:pt x="1509" y="707"/>
                  </a:cubicBezTo>
                  <a:cubicBezTo>
                    <a:pt x="1487" y="707"/>
                    <a:pt x="1465" y="698"/>
                    <a:pt x="1442" y="680"/>
                  </a:cubicBezTo>
                  <a:cubicBezTo>
                    <a:pt x="1358" y="608"/>
                    <a:pt x="1382" y="441"/>
                    <a:pt x="1489" y="299"/>
                  </a:cubicBezTo>
                  <a:close/>
                  <a:moveTo>
                    <a:pt x="2382" y="739"/>
                  </a:moveTo>
                  <a:lnTo>
                    <a:pt x="2382" y="739"/>
                  </a:lnTo>
                  <a:cubicBezTo>
                    <a:pt x="2358" y="894"/>
                    <a:pt x="2263" y="1013"/>
                    <a:pt x="2132" y="1025"/>
                  </a:cubicBezTo>
                  <a:cubicBezTo>
                    <a:pt x="2132" y="1037"/>
                    <a:pt x="2120" y="1037"/>
                    <a:pt x="2108" y="1037"/>
                  </a:cubicBezTo>
                  <a:cubicBezTo>
                    <a:pt x="2073" y="1037"/>
                    <a:pt x="2073" y="1025"/>
                    <a:pt x="2073" y="1013"/>
                  </a:cubicBezTo>
                  <a:cubicBezTo>
                    <a:pt x="2073" y="942"/>
                    <a:pt x="2204" y="775"/>
                    <a:pt x="2382" y="739"/>
                  </a:cubicBezTo>
                  <a:close/>
                  <a:moveTo>
                    <a:pt x="834" y="1132"/>
                  </a:moveTo>
                  <a:cubicBezTo>
                    <a:pt x="858" y="1132"/>
                    <a:pt x="870" y="1156"/>
                    <a:pt x="894" y="1180"/>
                  </a:cubicBezTo>
                  <a:cubicBezTo>
                    <a:pt x="953" y="1263"/>
                    <a:pt x="965" y="1346"/>
                    <a:pt x="930" y="1418"/>
                  </a:cubicBezTo>
                  <a:cubicBezTo>
                    <a:pt x="894" y="1501"/>
                    <a:pt x="799" y="1549"/>
                    <a:pt x="692" y="1549"/>
                  </a:cubicBezTo>
                  <a:cubicBezTo>
                    <a:pt x="668" y="1406"/>
                    <a:pt x="715" y="1251"/>
                    <a:pt x="763" y="1180"/>
                  </a:cubicBezTo>
                  <a:cubicBezTo>
                    <a:pt x="787" y="1156"/>
                    <a:pt x="811" y="1132"/>
                    <a:pt x="834" y="1132"/>
                  </a:cubicBezTo>
                  <a:close/>
                  <a:moveTo>
                    <a:pt x="1811" y="1263"/>
                  </a:moveTo>
                  <a:cubicBezTo>
                    <a:pt x="1823" y="1263"/>
                    <a:pt x="1835" y="1287"/>
                    <a:pt x="1846" y="1323"/>
                  </a:cubicBezTo>
                  <a:cubicBezTo>
                    <a:pt x="1882" y="1442"/>
                    <a:pt x="1858" y="1561"/>
                    <a:pt x="1787" y="1644"/>
                  </a:cubicBezTo>
                  <a:cubicBezTo>
                    <a:pt x="1715" y="1525"/>
                    <a:pt x="1727" y="1394"/>
                    <a:pt x="1763" y="1311"/>
                  </a:cubicBezTo>
                  <a:cubicBezTo>
                    <a:pt x="1787" y="1275"/>
                    <a:pt x="1799" y="1263"/>
                    <a:pt x="1811" y="1263"/>
                  </a:cubicBezTo>
                  <a:close/>
                  <a:moveTo>
                    <a:pt x="1857" y="85"/>
                  </a:moveTo>
                  <a:cubicBezTo>
                    <a:pt x="1935" y="85"/>
                    <a:pt x="2013" y="108"/>
                    <a:pt x="2085" y="156"/>
                  </a:cubicBezTo>
                  <a:cubicBezTo>
                    <a:pt x="2275" y="263"/>
                    <a:pt x="2382" y="453"/>
                    <a:pt x="2394" y="644"/>
                  </a:cubicBezTo>
                  <a:cubicBezTo>
                    <a:pt x="2168" y="680"/>
                    <a:pt x="1989" y="882"/>
                    <a:pt x="1989" y="1013"/>
                  </a:cubicBezTo>
                  <a:cubicBezTo>
                    <a:pt x="1989" y="1061"/>
                    <a:pt x="2025" y="1108"/>
                    <a:pt x="2108" y="1108"/>
                  </a:cubicBezTo>
                  <a:lnTo>
                    <a:pt x="2144" y="1108"/>
                  </a:lnTo>
                  <a:cubicBezTo>
                    <a:pt x="2323" y="1084"/>
                    <a:pt x="2454" y="930"/>
                    <a:pt x="2466" y="715"/>
                  </a:cubicBezTo>
                  <a:cubicBezTo>
                    <a:pt x="2573" y="727"/>
                    <a:pt x="2656" y="775"/>
                    <a:pt x="2739" y="858"/>
                  </a:cubicBezTo>
                  <a:cubicBezTo>
                    <a:pt x="2882" y="1001"/>
                    <a:pt x="2847" y="1180"/>
                    <a:pt x="2799" y="1299"/>
                  </a:cubicBezTo>
                  <a:cubicBezTo>
                    <a:pt x="2668" y="1584"/>
                    <a:pt x="2335" y="1835"/>
                    <a:pt x="2085" y="1835"/>
                  </a:cubicBezTo>
                  <a:cubicBezTo>
                    <a:pt x="2013" y="1835"/>
                    <a:pt x="1954" y="1823"/>
                    <a:pt x="1906" y="1787"/>
                  </a:cubicBezTo>
                  <a:cubicBezTo>
                    <a:pt x="1882" y="1763"/>
                    <a:pt x="1858" y="1739"/>
                    <a:pt x="1835" y="1715"/>
                  </a:cubicBezTo>
                  <a:cubicBezTo>
                    <a:pt x="1942" y="1596"/>
                    <a:pt x="1977" y="1454"/>
                    <a:pt x="1930" y="1299"/>
                  </a:cubicBezTo>
                  <a:cubicBezTo>
                    <a:pt x="1894" y="1192"/>
                    <a:pt x="1846" y="1180"/>
                    <a:pt x="1811" y="1180"/>
                  </a:cubicBezTo>
                  <a:cubicBezTo>
                    <a:pt x="1763" y="1180"/>
                    <a:pt x="1715" y="1215"/>
                    <a:pt x="1692" y="1275"/>
                  </a:cubicBezTo>
                  <a:cubicBezTo>
                    <a:pt x="1632" y="1382"/>
                    <a:pt x="1620" y="1549"/>
                    <a:pt x="1727" y="1704"/>
                  </a:cubicBezTo>
                  <a:cubicBezTo>
                    <a:pt x="1620" y="1775"/>
                    <a:pt x="1442" y="1858"/>
                    <a:pt x="1096" y="1858"/>
                  </a:cubicBezTo>
                  <a:lnTo>
                    <a:pt x="1061" y="1858"/>
                  </a:lnTo>
                  <a:cubicBezTo>
                    <a:pt x="846" y="1858"/>
                    <a:pt x="751" y="1739"/>
                    <a:pt x="715" y="1632"/>
                  </a:cubicBezTo>
                  <a:cubicBezTo>
                    <a:pt x="846" y="1632"/>
                    <a:pt x="953" y="1561"/>
                    <a:pt x="1013" y="1454"/>
                  </a:cubicBezTo>
                  <a:cubicBezTo>
                    <a:pt x="1061" y="1346"/>
                    <a:pt x="1037" y="1227"/>
                    <a:pt x="953" y="1120"/>
                  </a:cubicBezTo>
                  <a:cubicBezTo>
                    <a:pt x="918" y="1061"/>
                    <a:pt x="870" y="1049"/>
                    <a:pt x="834" y="1049"/>
                  </a:cubicBezTo>
                  <a:cubicBezTo>
                    <a:pt x="787" y="1049"/>
                    <a:pt x="739" y="1073"/>
                    <a:pt x="703" y="1120"/>
                  </a:cubicBezTo>
                  <a:cubicBezTo>
                    <a:pt x="632" y="1215"/>
                    <a:pt x="596" y="1382"/>
                    <a:pt x="608" y="1537"/>
                  </a:cubicBezTo>
                  <a:cubicBezTo>
                    <a:pt x="513" y="1513"/>
                    <a:pt x="418" y="1477"/>
                    <a:pt x="311" y="1394"/>
                  </a:cubicBezTo>
                  <a:cubicBezTo>
                    <a:pt x="156" y="1287"/>
                    <a:pt x="108" y="1108"/>
                    <a:pt x="168" y="906"/>
                  </a:cubicBezTo>
                  <a:cubicBezTo>
                    <a:pt x="239" y="715"/>
                    <a:pt x="418" y="549"/>
                    <a:pt x="572" y="549"/>
                  </a:cubicBezTo>
                  <a:cubicBezTo>
                    <a:pt x="608" y="549"/>
                    <a:pt x="644" y="561"/>
                    <a:pt x="668" y="572"/>
                  </a:cubicBezTo>
                  <a:cubicBezTo>
                    <a:pt x="674" y="578"/>
                    <a:pt x="683" y="581"/>
                    <a:pt x="692" y="581"/>
                  </a:cubicBezTo>
                  <a:cubicBezTo>
                    <a:pt x="700" y="581"/>
                    <a:pt x="709" y="578"/>
                    <a:pt x="715" y="572"/>
                  </a:cubicBezTo>
                  <a:cubicBezTo>
                    <a:pt x="727" y="561"/>
                    <a:pt x="739" y="549"/>
                    <a:pt x="739" y="537"/>
                  </a:cubicBezTo>
                  <a:cubicBezTo>
                    <a:pt x="739" y="537"/>
                    <a:pt x="703" y="299"/>
                    <a:pt x="811" y="180"/>
                  </a:cubicBezTo>
                  <a:cubicBezTo>
                    <a:pt x="858" y="125"/>
                    <a:pt x="925" y="98"/>
                    <a:pt x="1010" y="98"/>
                  </a:cubicBezTo>
                  <a:cubicBezTo>
                    <a:pt x="1073" y="98"/>
                    <a:pt x="1146" y="113"/>
                    <a:pt x="1227" y="144"/>
                  </a:cubicBezTo>
                  <a:cubicBezTo>
                    <a:pt x="1299" y="168"/>
                    <a:pt x="1370" y="203"/>
                    <a:pt x="1418" y="239"/>
                  </a:cubicBezTo>
                  <a:cubicBezTo>
                    <a:pt x="1299" y="406"/>
                    <a:pt x="1263" y="620"/>
                    <a:pt x="1394" y="739"/>
                  </a:cubicBezTo>
                  <a:cubicBezTo>
                    <a:pt x="1433" y="769"/>
                    <a:pt x="1475" y="784"/>
                    <a:pt x="1515" y="784"/>
                  </a:cubicBezTo>
                  <a:cubicBezTo>
                    <a:pt x="1585" y="784"/>
                    <a:pt x="1649" y="739"/>
                    <a:pt x="1680" y="656"/>
                  </a:cubicBezTo>
                  <a:cubicBezTo>
                    <a:pt x="1715" y="537"/>
                    <a:pt x="1692" y="370"/>
                    <a:pt x="1537" y="227"/>
                  </a:cubicBezTo>
                  <a:cubicBezTo>
                    <a:pt x="1629" y="135"/>
                    <a:pt x="1743" y="85"/>
                    <a:pt x="1857" y="85"/>
                  </a:cubicBezTo>
                  <a:close/>
                  <a:moveTo>
                    <a:pt x="1858" y="1"/>
                  </a:moveTo>
                  <a:cubicBezTo>
                    <a:pt x="1715" y="1"/>
                    <a:pt x="1573" y="61"/>
                    <a:pt x="1465" y="180"/>
                  </a:cubicBezTo>
                  <a:cubicBezTo>
                    <a:pt x="1406" y="132"/>
                    <a:pt x="1334" y="96"/>
                    <a:pt x="1239" y="61"/>
                  </a:cubicBezTo>
                  <a:cubicBezTo>
                    <a:pt x="1154" y="34"/>
                    <a:pt x="1078" y="20"/>
                    <a:pt x="1010" y="20"/>
                  </a:cubicBezTo>
                  <a:cubicBezTo>
                    <a:pt x="896" y="20"/>
                    <a:pt x="806" y="58"/>
                    <a:pt x="739" y="132"/>
                  </a:cubicBezTo>
                  <a:cubicBezTo>
                    <a:pt x="656" y="239"/>
                    <a:pt x="644" y="394"/>
                    <a:pt x="644" y="477"/>
                  </a:cubicBezTo>
                  <a:cubicBezTo>
                    <a:pt x="620" y="477"/>
                    <a:pt x="584" y="465"/>
                    <a:pt x="561" y="465"/>
                  </a:cubicBezTo>
                  <a:cubicBezTo>
                    <a:pt x="370" y="465"/>
                    <a:pt x="168" y="656"/>
                    <a:pt x="84" y="894"/>
                  </a:cubicBezTo>
                  <a:cubicBezTo>
                    <a:pt x="1" y="1120"/>
                    <a:pt x="72" y="1334"/>
                    <a:pt x="263" y="1477"/>
                  </a:cubicBezTo>
                  <a:cubicBezTo>
                    <a:pt x="382" y="1561"/>
                    <a:pt x="501" y="1620"/>
                    <a:pt x="620" y="1632"/>
                  </a:cubicBezTo>
                  <a:cubicBezTo>
                    <a:pt x="680" y="1835"/>
                    <a:pt x="834" y="1942"/>
                    <a:pt x="1049" y="1942"/>
                  </a:cubicBezTo>
                  <a:lnTo>
                    <a:pt x="1096" y="1942"/>
                  </a:lnTo>
                  <a:cubicBezTo>
                    <a:pt x="1394" y="1942"/>
                    <a:pt x="1620" y="1882"/>
                    <a:pt x="1775" y="1775"/>
                  </a:cubicBezTo>
                  <a:cubicBezTo>
                    <a:pt x="1799" y="1799"/>
                    <a:pt x="1823" y="1823"/>
                    <a:pt x="1858" y="1846"/>
                  </a:cubicBezTo>
                  <a:cubicBezTo>
                    <a:pt x="1918" y="1906"/>
                    <a:pt x="1989" y="1930"/>
                    <a:pt x="2085" y="1930"/>
                  </a:cubicBezTo>
                  <a:cubicBezTo>
                    <a:pt x="2370" y="1930"/>
                    <a:pt x="2739" y="1656"/>
                    <a:pt x="2870" y="1346"/>
                  </a:cubicBezTo>
                  <a:cubicBezTo>
                    <a:pt x="2954" y="1132"/>
                    <a:pt x="2930" y="942"/>
                    <a:pt x="2799" y="799"/>
                  </a:cubicBezTo>
                  <a:cubicBezTo>
                    <a:pt x="2704" y="703"/>
                    <a:pt x="2597" y="644"/>
                    <a:pt x="2466" y="644"/>
                  </a:cubicBezTo>
                  <a:cubicBezTo>
                    <a:pt x="2454" y="418"/>
                    <a:pt x="2335" y="215"/>
                    <a:pt x="2120" y="84"/>
                  </a:cubicBezTo>
                  <a:cubicBezTo>
                    <a:pt x="2037" y="25"/>
                    <a:pt x="1942" y="1"/>
                    <a:pt x="1858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6697867" y="-79794"/>
              <a:ext cx="67293" cy="67839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2"/>
                    <a:pt x="477" y="226"/>
                  </a:cubicBezTo>
                  <a:cubicBezTo>
                    <a:pt x="489" y="310"/>
                    <a:pt x="501" y="333"/>
                    <a:pt x="513" y="345"/>
                  </a:cubicBezTo>
                  <a:cubicBezTo>
                    <a:pt x="513" y="357"/>
                    <a:pt x="537" y="369"/>
                    <a:pt x="620" y="393"/>
                  </a:cubicBezTo>
                  <a:cubicBezTo>
                    <a:pt x="644" y="405"/>
                    <a:pt x="679" y="417"/>
                    <a:pt x="703" y="429"/>
                  </a:cubicBezTo>
                  <a:cubicBezTo>
                    <a:pt x="656" y="453"/>
                    <a:pt x="596" y="476"/>
                    <a:pt x="537" y="500"/>
                  </a:cubicBezTo>
                  <a:cubicBezTo>
                    <a:pt x="525" y="500"/>
                    <a:pt x="513" y="512"/>
                    <a:pt x="513" y="524"/>
                  </a:cubicBezTo>
                  <a:cubicBezTo>
                    <a:pt x="477" y="595"/>
                    <a:pt x="441" y="667"/>
                    <a:pt x="417" y="714"/>
                  </a:cubicBezTo>
                  <a:cubicBezTo>
                    <a:pt x="394" y="667"/>
                    <a:pt x="370" y="583"/>
                    <a:pt x="358" y="512"/>
                  </a:cubicBezTo>
                  <a:cubicBezTo>
                    <a:pt x="358" y="488"/>
                    <a:pt x="334" y="476"/>
                    <a:pt x="322" y="476"/>
                  </a:cubicBezTo>
                  <a:cubicBezTo>
                    <a:pt x="251" y="464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3"/>
                  </a:cubicBezTo>
                  <a:cubicBezTo>
                    <a:pt x="358" y="333"/>
                    <a:pt x="370" y="322"/>
                    <a:pt x="370" y="310"/>
                  </a:cubicBezTo>
                  <a:cubicBezTo>
                    <a:pt x="394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98" y="262"/>
                  </a:cubicBezTo>
                  <a:cubicBezTo>
                    <a:pt x="25" y="381"/>
                    <a:pt x="13" y="417"/>
                    <a:pt x="1" y="429"/>
                  </a:cubicBezTo>
                  <a:cubicBezTo>
                    <a:pt x="1" y="441"/>
                    <a:pt x="1" y="464"/>
                    <a:pt x="13" y="476"/>
                  </a:cubicBezTo>
                  <a:cubicBezTo>
                    <a:pt x="25" y="488"/>
                    <a:pt x="36" y="512"/>
                    <a:pt x="286" y="560"/>
                  </a:cubicBezTo>
                  <a:cubicBezTo>
                    <a:pt x="358" y="845"/>
                    <a:pt x="382" y="845"/>
                    <a:pt x="406" y="845"/>
                  </a:cubicBezTo>
                  <a:cubicBezTo>
                    <a:pt x="406" y="845"/>
                    <a:pt x="406" y="845"/>
                    <a:pt x="417" y="834"/>
                  </a:cubicBezTo>
                  <a:cubicBezTo>
                    <a:pt x="441" y="834"/>
                    <a:pt x="465" y="834"/>
                    <a:pt x="584" y="572"/>
                  </a:cubicBezTo>
                  <a:cubicBezTo>
                    <a:pt x="656" y="548"/>
                    <a:pt x="787" y="500"/>
                    <a:pt x="822" y="464"/>
                  </a:cubicBezTo>
                  <a:cubicBezTo>
                    <a:pt x="822" y="464"/>
                    <a:pt x="834" y="441"/>
                    <a:pt x="834" y="429"/>
                  </a:cubicBezTo>
                  <a:cubicBezTo>
                    <a:pt x="822" y="393"/>
                    <a:pt x="787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72" y="274"/>
                    <a:pt x="560" y="238"/>
                    <a:pt x="548" y="214"/>
                  </a:cubicBezTo>
                  <a:cubicBezTo>
                    <a:pt x="525" y="95"/>
                    <a:pt x="513" y="48"/>
                    <a:pt x="489" y="24"/>
                  </a:cubicBezTo>
                  <a:cubicBezTo>
                    <a:pt x="489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7388324" y="27485"/>
              <a:ext cx="49966" cy="49716"/>
            </a:xfrm>
            <a:custGeom>
              <a:avLst/>
              <a:gdLst/>
              <a:ahLst/>
              <a:cxnLst/>
              <a:rect l="l" t="t" r="r" b="b"/>
              <a:pathLst>
                <a:path w="620" h="620" extrusionOk="0">
                  <a:moveTo>
                    <a:pt x="310" y="95"/>
                  </a:moveTo>
                  <a:cubicBezTo>
                    <a:pt x="441" y="95"/>
                    <a:pt x="536" y="191"/>
                    <a:pt x="536" y="310"/>
                  </a:cubicBezTo>
                  <a:cubicBezTo>
                    <a:pt x="536" y="441"/>
                    <a:pt x="429" y="536"/>
                    <a:pt x="310" y="536"/>
                  </a:cubicBezTo>
                  <a:cubicBezTo>
                    <a:pt x="251" y="536"/>
                    <a:pt x="191" y="512"/>
                    <a:pt x="155" y="464"/>
                  </a:cubicBezTo>
                  <a:cubicBezTo>
                    <a:pt x="108" y="429"/>
                    <a:pt x="96" y="369"/>
                    <a:pt x="96" y="310"/>
                  </a:cubicBezTo>
                  <a:cubicBezTo>
                    <a:pt x="96" y="191"/>
                    <a:pt x="191" y="95"/>
                    <a:pt x="310" y="95"/>
                  </a:cubicBezTo>
                  <a:close/>
                  <a:moveTo>
                    <a:pt x="310" y="0"/>
                  </a:moveTo>
                  <a:cubicBezTo>
                    <a:pt x="144" y="0"/>
                    <a:pt x="1" y="143"/>
                    <a:pt x="1" y="310"/>
                  </a:cubicBezTo>
                  <a:cubicBezTo>
                    <a:pt x="1" y="393"/>
                    <a:pt x="36" y="464"/>
                    <a:pt x="96" y="524"/>
                  </a:cubicBezTo>
                  <a:cubicBezTo>
                    <a:pt x="155" y="583"/>
                    <a:pt x="227" y="619"/>
                    <a:pt x="310" y="619"/>
                  </a:cubicBezTo>
                  <a:cubicBezTo>
                    <a:pt x="477" y="619"/>
                    <a:pt x="620" y="488"/>
                    <a:pt x="620" y="310"/>
                  </a:cubicBezTo>
                  <a:cubicBezTo>
                    <a:pt x="620" y="143"/>
                    <a:pt x="477" y="0"/>
                    <a:pt x="310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7004911" y="-110346"/>
              <a:ext cx="479833" cy="130866"/>
            </a:xfrm>
            <a:custGeom>
              <a:avLst/>
              <a:gdLst/>
              <a:ahLst/>
              <a:cxnLst/>
              <a:rect l="l" t="t" r="r" b="b"/>
              <a:pathLst>
                <a:path w="5954" h="1632" extrusionOk="0">
                  <a:moveTo>
                    <a:pt x="4918" y="0"/>
                  </a:moveTo>
                  <a:cubicBezTo>
                    <a:pt x="4894" y="0"/>
                    <a:pt x="4870" y="12"/>
                    <a:pt x="4870" y="36"/>
                  </a:cubicBezTo>
                  <a:cubicBezTo>
                    <a:pt x="4858" y="60"/>
                    <a:pt x="4882" y="83"/>
                    <a:pt x="4906" y="83"/>
                  </a:cubicBezTo>
                  <a:cubicBezTo>
                    <a:pt x="4954" y="95"/>
                    <a:pt x="5001" y="107"/>
                    <a:pt x="5061" y="119"/>
                  </a:cubicBezTo>
                  <a:lnTo>
                    <a:pt x="5073" y="119"/>
                  </a:lnTo>
                  <a:cubicBezTo>
                    <a:pt x="5085" y="119"/>
                    <a:pt x="5109" y="107"/>
                    <a:pt x="5109" y="95"/>
                  </a:cubicBezTo>
                  <a:cubicBezTo>
                    <a:pt x="5120" y="72"/>
                    <a:pt x="5109" y="48"/>
                    <a:pt x="5085" y="36"/>
                  </a:cubicBezTo>
                  <a:cubicBezTo>
                    <a:pt x="5025" y="24"/>
                    <a:pt x="4966" y="0"/>
                    <a:pt x="4918" y="0"/>
                  </a:cubicBezTo>
                  <a:close/>
                  <a:moveTo>
                    <a:pt x="4728" y="0"/>
                  </a:moveTo>
                  <a:cubicBezTo>
                    <a:pt x="4668" y="12"/>
                    <a:pt x="4620" y="24"/>
                    <a:pt x="4561" y="48"/>
                  </a:cubicBezTo>
                  <a:cubicBezTo>
                    <a:pt x="4537" y="60"/>
                    <a:pt x="4525" y="83"/>
                    <a:pt x="4537" y="107"/>
                  </a:cubicBezTo>
                  <a:cubicBezTo>
                    <a:pt x="4549" y="119"/>
                    <a:pt x="4561" y="131"/>
                    <a:pt x="4573" y="131"/>
                  </a:cubicBezTo>
                  <a:lnTo>
                    <a:pt x="4597" y="131"/>
                  </a:lnTo>
                  <a:cubicBezTo>
                    <a:pt x="4644" y="107"/>
                    <a:pt x="4692" y="95"/>
                    <a:pt x="4739" y="83"/>
                  </a:cubicBezTo>
                  <a:cubicBezTo>
                    <a:pt x="4763" y="83"/>
                    <a:pt x="4787" y="60"/>
                    <a:pt x="4775" y="36"/>
                  </a:cubicBezTo>
                  <a:cubicBezTo>
                    <a:pt x="4775" y="12"/>
                    <a:pt x="4751" y="0"/>
                    <a:pt x="4728" y="0"/>
                  </a:cubicBezTo>
                  <a:close/>
                  <a:moveTo>
                    <a:pt x="5232" y="103"/>
                  </a:moveTo>
                  <a:cubicBezTo>
                    <a:pt x="5216" y="103"/>
                    <a:pt x="5201" y="114"/>
                    <a:pt x="5192" y="131"/>
                  </a:cubicBezTo>
                  <a:cubicBezTo>
                    <a:pt x="5180" y="143"/>
                    <a:pt x="5192" y="167"/>
                    <a:pt x="5204" y="179"/>
                  </a:cubicBezTo>
                  <a:cubicBezTo>
                    <a:pt x="5251" y="202"/>
                    <a:pt x="5299" y="226"/>
                    <a:pt x="5359" y="262"/>
                  </a:cubicBezTo>
                  <a:lnTo>
                    <a:pt x="5370" y="262"/>
                  </a:lnTo>
                  <a:cubicBezTo>
                    <a:pt x="5394" y="262"/>
                    <a:pt x="5406" y="262"/>
                    <a:pt x="5406" y="250"/>
                  </a:cubicBezTo>
                  <a:cubicBezTo>
                    <a:pt x="5418" y="226"/>
                    <a:pt x="5418" y="202"/>
                    <a:pt x="5394" y="191"/>
                  </a:cubicBezTo>
                  <a:cubicBezTo>
                    <a:pt x="5347" y="155"/>
                    <a:pt x="5299" y="131"/>
                    <a:pt x="5251" y="107"/>
                  </a:cubicBezTo>
                  <a:cubicBezTo>
                    <a:pt x="5245" y="104"/>
                    <a:pt x="5239" y="103"/>
                    <a:pt x="5232" y="103"/>
                  </a:cubicBezTo>
                  <a:close/>
                  <a:moveTo>
                    <a:pt x="4430" y="135"/>
                  </a:moveTo>
                  <a:cubicBezTo>
                    <a:pt x="4420" y="135"/>
                    <a:pt x="4411" y="138"/>
                    <a:pt x="4406" y="143"/>
                  </a:cubicBezTo>
                  <a:cubicBezTo>
                    <a:pt x="4358" y="179"/>
                    <a:pt x="4323" y="214"/>
                    <a:pt x="4275" y="262"/>
                  </a:cubicBezTo>
                  <a:cubicBezTo>
                    <a:pt x="4251" y="274"/>
                    <a:pt x="4251" y="298"/>
                    <a:pt x="4275" y="322"/>
                  </a:cubicBezTo>
                  <a:cubicBezTo>
                    <a:pt x="4287" y="322"/>
                    <a:pt x="4287" y="333"/>
                    <a:pt x="4299" y="333"/>
                  </a:cubicBezTo>
                  <a:cubicBezTo>
                    <a:pt x="4311" y="333"/>
                    <a:pt x="4323" y="322"/>
                    <a:pt x="4335" y="322"/>
                  </a:cubicBezTo>
                  <a:cubicBezTo>
                    <a:pt x="4370" y="274"/>
                    <a:pt x="4418" y="238"/>
                    <a:pt x="4454" y="214"/>
                  </a:cubicBezTo>
                  <a:cubicBezTo>
                    <a:pt x="4477" y="191"/>
                    <a:pt x="4477" y="167"/>
                    <a:pt x="4466" y="155"/>
                  </a:cubicBezTo>
                  <a:cubicBezTo>
                    <a:pt x="4459" y="141"/>
                    <a:pt x="4443" y="135"/>
                    <a:pt x="4430" y="135"/>
                  </a:cubicBezTo>
                  <a:close/>
                  <a:moveTo>
                    <a:pt x="5513" y="278"/>
                  </a:moveTo>
                  <a:cubicBezTo>
                    <a:pt x="5500" y="278"/>
                    <a:pt x="5485" y="284"/>
                    <a:pt x="5478" y="298"/>
                  </a:cubicBezTo>
                  <a:cubicBezTo>
                    <a:pt x="5466" y="310"/>
                    <a:pt x="5466" y="345"/>
                    <a:pt x="5490" y="357"/>
                  </a:cubicBezTo>
                  <a:cubicBezTo>
                    <a:pt x="5537" y="381"/>
                    <a:pt x="5573" y="417"/>
                    <a:pt x="5620" y="453"/>
                  </a:cubicBezTo>
                  <a:cubicBezTo>
                    <a:pt x="5632" y="464"/>
                    <a:pt x="5644" y="464"/>
                    <a:pt x="5656" y="464"/>
                  </a:cubicBezTo>
                  <a:cubicBezTo>
                    <a:pt x="5668" y="464"/>
                    <a:pt x="5680" y="464"/>
                    <a:pt x="5680" y="453"/>
                  </a:cubicBezTo>
                  <a:cubicBezTo>
                    <a:pt x="5704" y="429"/>
                    <a:pt x="5692" y="405"/>
                    <a:pt x="5680" y="393"/>
                  </a:cubicBezTo>
                  <a:cubicBezTo>
                    <a:pt x="5632" y="357"/>
                    <a:pt x="5585" y="322"/>
                    <a:pt x="5537" y="286"/>
                  </a:cubicBezTo>
                  <a:cubicBezTo>
                    <a:pt x="5532" y="281"/>
                    <a:pt x="5523" y="278"/>
                    <a:pt x="5513" y="278"/>
                  </a:cubicBezTo>
                  <a:close/>
                  <a:moveTo>
                    <a:pt x="245" y="313"/>
                  </a:moveTo>
                  <a:cubicBezTo>
                    <a:pt x="233" y="313"/>
                    <a:pt x="221" y="316"/>
                    <a:pt x="215" y="322"/>
                  </a:cubicBezTo>
                  <a:cubicBezTo>
                    <a:pt x="215" y="322"/>
                    <a:pt x="156" y="381"/>
                    <a:pt x="96" y="464"/>
                  </a:cubicBezTo>
                  <a:cubicBezTo>
                    <a:pt x="84" y="488"/>
                    <a:pt x="96" y="512"/>
                    <a:pt x="108" y="524"/>
                  </a:cubicBezTo>
                  <a:lnTo>
                    <a:pt x="132" y="524"/>
                  </a:lnTo>
                  <a:cubicBezTo>
                    <a:pt x="144" y="524"/>
                    <a:pt x="167" y="524"/>
                    <a:pt x="167" y="512"/>
                  </a:cubicBezTo>
                  <a:cubicBezTo>
                    <a:pt x="215" y="429"/>
                    <a:pt x="275" y="381"/>
                    <a:pt x="275" y="381"/>
                  </a:cubicBezTo>
                  <a:cubicBezTo>
                    <a:pt x="286" y="369"/>
                    <a:pt x="286" y="345"/>
                    <a:pt x="275" y="322"/>
                  </a:cubicBezTo>
                  <a:cubicBezTo>
                    <a:pt x="269" y="316"/>
                    <a:pt x="257" y="313"/>
                    <a:pt x="245" y="313"/>
                  </a:cubicBezTo>
                  <a:close/>
                  <a:moveTo>
                    <a:pt x="2406" y="393"/>
                  </a:moveTo>
                  <a:cubicBezTo>
                    <a:pt x="2334" y="393"/>
                    <a:pt x="2263" y="417"/>
                    <a:pt x="2215" y="464"/>
                  </a:cubicBezTo>
                  <a:cubicBezTo>
                    <a:pt x="2203" y="488"/>
                    <a:pt x="2203" y="512"/>
                    <a:pt x="2215" y="524"/>
                  </a:cubicBezTo>
                  <a:cubicBezTo>
                    <a:pt x="2227" y="536"/>
                    <a:pt x="2239" y="536"/>
                    <a:pt x="2251" y="536"/>
                  </a:cubicBezTo>
                  <a:cubicBezTo>
                    <a:pt x="2251" y="536"/>
                    <a:pt x="2263" y="536"/>
                    <a:pt x="2275" y="524"/>
                  </a:cubicBezTo>
                  <a:cubicBezTo>
                    <a:pt x="2311" y="500"/>
                    <a:pt x="2346" y="476"/>
                    <a:pt x="2382" y="476"/>
                  </a:cubicBezTo>
                  <a:lnTo>
                    <a:pt x="2394" y="476"/>
                  </a:lnTo>
                  <a:cubicBezTo>
                    <a:pt x="2418" y="476"/>
                    <a:pt x="2442" y="464"/>
                    <a:pt x="2442" y="441"/>
                  </a:cubicBezTo>
                  <a:cubicBezTo>
                    <a:pt x="2442" y="417"/>
                    <a:pt x="2430" y="393"/>
                    <a:pt x="2406" y="393"/>
                  </a:cubicBezTo>
                  <a:close/>
                  <a:moveTo>
                    <a:pt x="4186" y="372"/>
                  </a:moveTo>
                  <a:cubicBezTo>
                    <a:pt x="4174" y="372"/>
                    <a:pt x="4162" y="375"/>
                    <a:pt x="4156" y="381"/>
                  </a:cubicBezTo>
                  <a:cubicBezTo>
                    <a:pt x="4120" y="429"/>
                    <a:pt x="4085" y="476"/>
                    <a:pt x="4049" y="524"/>
                  </a:cubicBezTo>
                  <a:cubicBezTo>
                    <a:pt x="4037" y="536"/>
                    <a:pt x="4037" y="572"/>
                    <a:pt x="4061" y="583"/>
                  </a:cubicBezTo>
                  <a:lnTo>
                    <a:pt x="4085" y="583"/>
                  </a:lnTo>
                  <a:cubicBezTo>
                    <a:pt x="4096" y="583"/>
                    <a:pt x="4108" y="583"/>
                    <a:pt x="4120" y="572"/>
                  </a:cubicBezTo>
                  <a:cubicBezTo>
                    <a:pt x="4156" y="524"/>
                    <a:pt x="4192" y="476"/>
                    <a:pt x="4227" y="441"/>
                  </a:cubicBezTo>
                  <a:cubicBezTo>
                    <a:pt x="4239" y="417"/>
                    <a:pt x="4239" y="393"/>
                    <a:pt x="4216" y="381"/>
                  </a:cubicBezTo>
                  <a:cubicBezTo>
                    <a:pt x="4210" y="375"/>
                    <a:pt x="4198" y="372"/>
                    <a:pt x="4186" y="372"/>
                  </a:cubicBezTo>
                  <a:close/>
                  <a:moveTo>
                    <a:pt x="2556" y="457"/>
                  </a:moveTo>
                  <a:cubicBezTo>
                    <a:pt x="2543" y="457"/>
                    <a:pt x="2532" y="462"/>
                    <a:pt x="2525" y="476"/>
                  </a:cubicBezTo>
                  <a:cubicBezTo>
                    <a:pt x="2501" y="488"/>
                    <a:pt x="2513" y="524"/>
                    <a:pt x="2525" y="536"/>
                  </a:cubicBezTo>
                  <a:cubicBezTo>
                    <a:pt x="2572" y="560"/>
                    <a:pt x="2596" y="595"/>
                    <a:pt x="2596" y="643"/>
                  </a:cubicBezTo>
                  <a:cubicBezTo>
                    <a:pt x="2608" y="667"/>
                    <a:pt x="2620" y="679"/>
                    <a:pt x="2644" y="679"/>
                  </a:cubicBezTo>
                  <a:lnTo>
                    <a:pt x="2656" y="679"/>
                  </a:lnTo>
                  <a:cubicBezTo>
                    <a:pt x="2680" y="679"/>
                    <a:pt x="2692" y="655"/>
                    <a:pt x="2692" y="631"/>
                  </a:cubicBezTo>
                  <a:cubicBezTo>
                    <a:pt x="2680" y="560"/>
                    <a:pt x="2644" y="512"/>
                    <a:pt x="2584" y="464"/>
                  </a:cubicBezTo>
                  <a:cubicBezTo>
                    <a:pt x="2575" y="460"/>
                    <a:pt x="2565" y="457"/>
                    <a:pt x="2556" y="457"/>
                  </a:cubicBezTo>
                  <a:close/>
                  <a:moveTo>
                    <a:pt x="5782" y="492"/>
                  </a:moveTo>
                  <a:cubicBezTo>
                    <a:pt x="5769" y="492"/>
                    <a:pt x="5758" y="498"/>
                    <a:pt x="5751" y="512"/>
                  </a:cubicBezTo>
                  <a:cubicBezTo>
                    <a:pt x="5728" y="524"/>
                    <a:pt x="5740" y="548"/>
                    <a:pt x="5751" y="560"/>
                  </a:cubicBezTo>
                  <a:cubicBezTo>
                    <a:pt x="5787" y="595"/>
                    <a:pt x="5835" y="643"/>
                    <a:pt x="5871" y="679"/>
                  </a:cubicBezTo>
                  <a:cubicBezTo>
                    <a:pt x="5882" y="691"/>
                    <a:pt x="5894" y="691"/>
                    <a:pt x="5906" y="691"/>
                  </a:cubicBezTo>
                  <a:cubicBezTo>
                    <a:pt x="5918" y="691"/>
                    <a:pt x="5930" y="691"/>
                    <a:pt x="5930" y="679"/>
                  </a:cubicBezTo>
                  <a:cubicBezTo>
                    <a:pt x="5954" y="655"/>
                    <a:pt x="5954" y="631"/>
                    <a:pt x="5930" y="619"/>
                  </a:cubicBezTo>
                  <a:cubicBezTo>
                    <a:pt x="5894" y="572"/>
                    <a:pt x="5847" y="536"/>
                    <a:pt x="5811" y="500"/>
                  </a:cubicBezTo>
                  <a:cubicBezTo>
                    <a:pt x="5801" y="495"/>
                    <a:pt x="5791" y="492"/>
                    <a:pt x="5782" y="492"/>
                  </a:cubicBezTo>
                  <a:close/>
                  <a:moveTo>
                    <a:pt x="72" y="595"/>
                  </a:moveTo>
                  <a:cubicBezTo>
                    <a:pt x="60" y="595"/>
                    <a:pt x="36" y="607"/>
                    <a:pt x="25" y="631"/>
                  </a:cubicBezTo>
                  <a:cubicBezTo>
                    <a:pt x="13" y="679"/>
                    <a:pt x="1" y="726"/>
                    <a:pt x="1" y="774"/>
                  </a:cubicBezTo>
                  <a:cubicBezTo>
                    <a:pt x="1" y="786"/>
                    <a:pt x="1" y="798"/>
                    <a:pt x="1" y="810"/>
                  </a:cubicBezTo>
                  <a:cubicBezTo>
                    <a:pt x="1" y="834"/>
                    <a:pt x="25" y="845"/>
                    <a:pt x="48" y="845"/>
                  </a:cubicBezTo>
                  <a:cubicBezTo>
                    <a:pt x="72" y="845"/>
                    <a:pt x="84" y="822"/>
                    <a:pt x="84" y="798"/>
                  </a:cubicBezTo>
                  <a:cubicBezTo>
                    <a:pt x="84" y="786"/>
                    <a:pt x="84" y="786"/>
                    <a:pt x="84" y="774"/>
                  </a:cubicBezTo>
                  <a:cubicBezTo>
                    <a:pt x="84" y="738"/>
                    <a:pt x="96" y="691"/>
                    <a:pt x="108" y="655"/>
                  </a:cubicBezTo>
                  <a:cubicBezTo>
                    <a:pt x="108" y="631"/>
                    <a:pt x="96" y="607"/>
                    <a:pt x="72" y="595"/>
                  </a:cubicBezTo>
                  <a:close/>
                  <a:moveTo>
                    <a:pt x="2180" y="595"/>
                  </a:moveTo>
                  <a:cubicBezTo>
                    <a:pt x="2156" y="595"/>
                    <a:pt x="2132" y="607"/>
                    <a:pt x="2120" y="631"/>
                  </a:cubicBezTo>
                  <a:cubicBezTo>
                    <a:pt x="2108" y="679"/>
                    <a:pt x="2096" y="738"/>
                    <a:pt x="2096" y="810"/>
                  </a:cubicBezTo>
                  <a:cubicBezTo>
                    <a:pt x="2096" y="834"/>
                    <a:pt x="2108" y="845"/>
                    <a:pt x="2132" y="857"/>
                  </a:cubicBezTo>
                  <a:cubicBezTo>
                    <a:pt x="2156" y="857"/>
                    <a:pt x="2180" y="834"/>
                    <a:pt x="2180" y="810"/>
                  </a:cubicBezTo>
                  <a:cubicBezTo>
                    <a:pt x="2180" y="750"/>
                    <a:pt x="2191" y="703"/>
                    <a:pt x="2203" y="655"/>
                  </a:cubicBezTo>
                  <a:cubicBezTo>
                    <a:pt x="2215" y="631"/>
                    <a:pt x="2203" y="607"/>
                    <a:pt x="2180" y="595"/>
                  </a:cubicBezTo>
                  <a:close/>
                  <a:moveTo>
                    <a:pt x="3984" y="641"/>
                  </a:moveTo>
                  <a:cubicBezTo>
                    <a:pt x="3971" y="641"/>
                    <a:pt x="3960" y="648"/>
                    <a:pt x="3954" y="655"/>
                  </a:cubicBezTo>
                  <a:lnTo>
                    <a:pt x="3858" y="798"/>
                  </a:lnTo>
                  <a:cubicBezTo>
                    <a:pt x="3835" y="822"/>
                    <a:pt x="3846" y="845"/>
                    <a:pt x="3858" y="857"/>
                  </a:cubicBezTo>
                  <a:cubicBezTo>
                    <a:pt x="3870" y="857"/>
                    <a:pt x="3882" y="869"/>
                    <a:pt x="3894" y="869"/>
                  </a:cubicBezTo>
                  <a:cubicBezTo>
                    <a:pt x="3906" y="869"/>
                    <a:pt x="3918" y="857"/>
                    <a:pt x="3918" y="845"/>
                  </a:cubicBezTo>
                  <a:lnTo>
                    <a:pt x="4025" y="714"/>
                  </a:lnTo>
                  <a:cubicBezTo>
                    <a:pt x="4037" y="691"/>
                    <a:pt x="4025" y="667"/>
                    <a:pt x="4013" y="655"/>
                  </a:cubicBezTo>
                  <a:cubicBezTo>
                    <a:pt x="4003" y="645"/>
                    <a:pt x="3993" y="641"/>
                    <a:pt x="3984" y="641"/>
                  </a:cubicBezTo>
                  <a:close/>
                  <a:moveTo>
                    <a:pt x="2613" y="757"/>
                  </a:moveTo>
                  <a:cubicBezTo>
                    <a:pt x="2596" y="757"/>
                    <a:pt x="2581" y="768"/>
                    <a:pt x="2572" y="786"/>
                  </a:cubicBezTo>
                  <a:cubicBezTo>
                    <a:pt x="2549" y="822"/>
                    <a:pt x="2525" y="869"/>
                    <a:pt x="2489" y="917"/>
                  </a:cubicBezTo>
                  <a:cubicBezTo>
                    <a:pt x="2465" y="929"/>
                    <a:pt x="2465" y="953"/>
                    <a:pt x="2489" y="976"/>
                  </a:cubicBezTo>
                  <a:cubicBezTo>
                    <a:pt x="2501" y="976"/>
                    <a:pt x="2501" y="988"/>
                    <a:pt x="2513" y="988"/>
                  </a:cubicBezTo>
                  <a:cubicBezTo>
                    <a:pt x="2525" y="988"/>
                    <a:pt x="2537" y="976"/>
                    <a:pt x="2549" y="964"/>
                  </a:cubicBezTo>
                  <a:cubicBezTo>
                    <a:pt x="2596" y="917"/>
                    <a:pt x="2620" y="869"/>
                    <a:pt x="2644" y="822"/>
                  </a:cubicBezTo>
                  <a:cubicBezTo>
                    <a:pt x="2656" y="798"/>
                    <a:pt x="2644" y="774"/>
                    <a:pt x="2632" y="762"/>
                  </a:cubicBezTo>
                  <a:cubicBezTo>
                    <a:pt x="2626" y="759"/>
                    <a:pt x="2619" y="757"/>
                    <a:pt x="2613" y="757"/>
                  </a:cubicBezTo>
                  <a:close/>
                  <a:moveTo>
                    <a:pt x="3787" y="921"/>
                  </a:moveTo>
                  <a:cubicBezTo>
                    <a:pt x="3773" y="921"/>
                    <a:pt x="3758" y="927"/>
                    <a:pt x="3751" y="941"/>
                  </a:cubicBezTo>
                  <a:cubicBezTo>
                    <a:pt x="3715" y="976"/>
                    <a:pt x="3692" y="1024"/>
                    <a:pt x="3656" y="1060"/>
                  </a:cubicBezTo>
                  <a:cubicBezTo>
                    <a:pt x="3632" y="1084"/>
                    <a:pt x="3644" y="1107"/>
                    <a:pt x="3656" y="1119"/>
                  </a:cubicBezTo>
                  <a:cubicBezTo>
                    <a:pt x="3668" y="1131"/>
                    <a:pt x="3668" y="1131"/>
                    <a:pt x="3680" y="1131"/>
                  </a:cubicBezTo>
                  <a:cubicBezTo>
                    <a:pt x="3692" y="1131"/>
                    <a:pt x="3704" y="1131"/>
                    <a:pt x="3715" y="1119"/>
                  </a:cubicBezTo>
                  <a:cubicBezTo>
                    <a:pt x="3751" y="1072"/>
                    <a:pt x="3787" y="1036"/>
                    <a:pt x="3823" y="988"/>
                  </a:cubicBezTo>
                  <a:cubicBezTo>
                    <a:pt x="3835" y="964"/>
                    <a:pt x="3835" y="941"/>
                    <a:pt x="3811" y="929"/>
                  </a:cubicBezTo>
                  <a:cubicBezTo>
                    <a:pt x="3806" y="924"/>
                    <a:pt x="3797" y="921"/>
                    <a:pt x="3787" y="921"/>
                  </a:cubicBezTo>
                  <a:close/>
                  <a:moveTo>
                    <a:pt x="93" y="924"/>
                  </a:moveTo>
                  <a:cubicBezTo>
                    <a:pt x="86" y="924"/>
                    <a:pt x="79" y="925"/>
                    <a:pt x="72" y="929"/>
                  </a:cubicBezTo>
                  <a:cubicBezTo>
                    <a:pt x="48" y="941"/>
                    <a:pt x="36" y="964"/>
                    <a:pt x="48" y="988"/>
                  </a:cubicBezTo>
                  <a:cubicBezTo>
                    <a:pt x="84" y="1036"/>
                    <a:pt x="120" y="1084"/>
                    <a:pt x="167" y="1131"/>
                  </a:cubicBezTo>
                  <a:cubicBezTo>
                    <a:pt x="179" y="1143"/>
                    <a:pt x="191" y="1143"/>
                    <a:pt x="191" y="1143"/>
                  </a:cubicBezTo>
                  <a:cubicBezTo>
                    <a:pt x="203" y="1143"/>
                    <a:pt x="215" y="1143"/>
                    <a:pt x="227" y="1131"/>
                  </a:cubicBezTo>
                  <a:cubicBezTo>
                    <a:pt x="239" y="1107"/>
                    <a:pt x="239" y="1084"/>
                    <a:pt x="227" y="1072"/>
                  </a:cubicBezTo>
                  <a:cubicBezTo>
                    <a:pt x="179" y="1024"/>
                    <a:pt x="156" y="988"/>
                    <a:pt x="132" y="941"/>
                  </a:cubicBezTo>
                  <a:cubicBezTo>
                    <a:pt x="123" y="932"/>
                    <a:pt x="109" y="924"/>
                    <a:pt x="93" y="924"/>
                  </a:cubicBezTo>
                  <a:close/>
                  <a:moveTo>
                    <a:pt x="2145" y="938"/>
                  </a:moveTo>
                  <a:cubicBezTo>
                    <a:pt x="2141" y="938"/>
                    <a:pt x="2136" y="938"/>
                    <a:pt x="2132" y="941"/>
                  </a:cubicBezTo>
                  <a:cubicBezTo>
                    <a:pt x="2108" y="941"/>
                    <a:pt x="2096" y="964"/>
                    <a:pt x="2096" y="988"/>
                  </a:cubicBezTo>
                  <a:cubicBezTo>
                    <a:pt x="2108" y="1048"/>
                    <a:pt x="2120" y="1107"/>
                    <a:pt x="2144" y="1155"/>
                  </a:cubicBezTo>
                  <a:cubicBezTo>
                    <a:pt x="2153" y="1172"/>
                    <a:pt x="2161" y="1183"/>
                    <a:pt x="2175" y="1183"/>
                  </a:cubicBezTo>
                  <a:cubicBezTo>
                    <a:pt x="2180" y="1183"/>
                    <a:pt x="2185" y="1182"/>
                    <a:pt x="2191" y="1179"/>
                  </a:cubicBezTo>
                  <a:cubicBezTo>
                    <a:pt x="2203" y="1179"/>
                    <a:pt x="2215" y="1179"/>
                    <a:pt x="2215" y="1167"/>
                  </a:cubicBezTo>
                  <a:cubicBezTo>
                    <a:pt x="2215" y="1167"/>
                    <a:pt x="2215" y="1179"/>
                    <a:pt x="2227" y="1179"/>
                  </a:cubicBezTo>
                  <a:cubicBezTo>
                    <a:pt x="2227" y="1191"/>
                    <a:pt x="2251" y="1203"/>
                    <a:pt x="2263" y="1203"/>
                  </a:cubicBezTo>
                  <a:cubicBezTo>
                    <a:pt x="2263" y="1203"/>
                    <a:pt x="2275" y="1203"/>
                    <a:pt x="2287" y="1191"/>
                  </a:cubicBezTo>
                  <a:cubicBezTo>
                    <a:pt x="2334" y="1155"/>
                    <a:pt x="2382" y="1131"/>
                    <a:pt x="2418" y="1095"/>
                  </a:cubicBezTo>
                  <a:cubicBezTo>
                    <a:pt x="2442" y="1072"/>
                    <a:pt x="2442" y="1048"/>
                    <a:pt x="2430" y="1036"/>
                  </a:cubicBezTo>
                  <a:cubicBezTo>
                    <a:pt x="2423" y="1022"/>
                    <a:pt x="2407" y="1016"/>
                    <a:pt x="2394" y="1016"/>
                  </a:cubicBezTo>
                  <a:cubicBezTo>
                    <a:pt x="2384" y="1016"/>
                    <a:pt x="2375" y="1019"/>
                    <a:pt x="2370" y="1024"/>
                  </a:cubicBezTo>
                  <a:cubicBezTo>
                    <a:pt x="2322" y="1060"/>
                    <a:pt x="2287" y="1095"/>
                    <a:pt x="2239" y="1119"/>
                  </a:cubicBezTo>
                  <a:cubicBezTo>
                    <a:pt x="2227" y="1131"/>
                    <a:pt x="2227" y="1131"/>
                    <a:pt x="2227" y="1131"/>
                  </a:cubicBezTo>
                  <a:cubicBezTo>
                    <a:pt x="2203" y="1084"/>
                    <a:pt x="2191" y="1024"/>
                    <a:pt x="2180" y="976"/>
                  </a:cubicBezTo>
                  <a:cubicBezTo>
                    <a:pt x="2180" y="957"/>
                    <a:pt x="2164" y="938"/>
                    <a:pt x="2145" y="938"/>
                  </a:cubicBezTo>
                  <a:close/>
                  <a:moveTo>
                    <a:pt x="329" y="1159"/>
                  </a:moveTo>
                  <a:cubicBezTo>
                    <a:pt x="316" y="1159"/>
                    <a:pt x="305" y="1165"/>
                    <a:pt x="298" y="1179"/>
                  </a:cubicBezTo>
                  <a:cubicBezTo>
                    <a:pt x="286" y="1203"/>
                    <a:pt x="286" y="1226"/>
                    <a:pt x="310" y="1238"/>
                  </a:cubicBezTo>
                  <a:cubicBezTo>
                    <a:pt x="358" y="1274"/>
                    <a:pt x="406" y="1298"/>
                    <a:pt x="465" y="1322"/>
                  </a:cubicBezTo>
                  <a:lnTo>
                    <a:pt x="477" y="1322"/>
                  </a:lnTo>
                  <a:cubicBezTo>
                    <a:pt x="501" y="1322"/>
                    <a:pt x="513" y="1322"/>
                    <a:pt x="513" y="1298"/>
                  </a:cubicBezTo>
                  <a:cubicBezTo>
                    <a:pt x="525" y="1286"/>
                    <a:pt x="513" y="1250"/>
                    <a:pt x="501" y="1250"/>
                  </a:cubicBezTo>
                  <a:cubicBezTo>
                    <a:pt x="441" y="1215"/>
                    <a:pt x="394" y="1191"/>
                    <a:pt x="358" y="1167"/>
                  </a:cubicBezTo>
                  <a:cubicBezTo>
                    <a:pt x="348" y="1162"/>
                    <a:pt x="338" y="1159"/>
                    <a:pt x="329" y="1159"/>
                  </a:cubicBezTo>
                  <a:close/>
                  <a:moveTo>
                    <a:pt x="2115" y="1198"/>
                  </a:moveTo>
                  <a:cubicBezTo>
                    <a:pt x="2109" y="1198"/>
                    <a:pt x="2103" y="1199"/>
                    <a:pt x="2096" y="1203"/>
                  </a:cubicBezTo>
                  <a:cubicBezTo>
                    <a:pt x="2049" y="1238"/>
                    <a:pt x="1989" y="1262"/>
                    <a:pt x="1941" y="1274"/>
                  </a:cubicBezTo>
                  <a:cubicBezTo>
                    <a:pt x="1918" y="1286"/>
                    <a:pt x="1906" y="1310"/>
                    <a:pt x="1918" y="1334"/>
                  </a:cubicBezTo>
                  <a:cubicBezTo>
                    <a:pt x="1930" y="1345"/>
                    <a:pt x="1941" y="1357"/>
                    <a:pt x="1953" y="1357"/>
                  </a:cubicBezTo>
                  <a:lnTo>
                    <a:pt x="1977" y="1357"/>
                  </a:lnTo>
                  <a:cubicBezTo>
                    <a:pt x="2025" y="1334"/>
                    <a:pt x="2084" y="1310"/>
                    <a:pt x="2132" y="1286"/>
                  </a:cubicBezTo>
                  <a:cubicBezTo>
                    <a:pt x="2156" y="1274"/>
                    <a:pt x="2156" y="1250"/>
                    <a:pt x="2156" y="1226"/>
                  </a:cubicBezTo>
                  <a:cubicBezTo>
                    <a:pt x="2147" y="1209"/>
                    <a:pt x="2132" y="1198"/>
                    <a:pt x="2115" y="1198"/>
                  </a:cubicBezTo>
                  <a:close/>
                  <a:moveTo>
                    <a:pt x="3571" y="1182"/>
                  </a:moveTo>
                  <a:cubicBezTo>
                    <a:pt x="3561" y="1182"/>
                    <a:pt x="3549" y="1185"/>
                    <a:pt x="3537" y="1191"/>
                  </a:cubicBezTo>
                  <a:cubicBezTo>
                    <a:pt x="3501" y="1226"/>
                    <a:pt x="3465" y="1274"/>
                    <a:pt x="3418" y="1298"/>
                  </a:cubicBezTo>
                  <a:cubicBezTo>
                    <a:pt x="3406" y="1322"/>
                    <a:pt x="3394" y="1345"/>
                    <a:pt x="3418" y="1357"/>
                  </a:cubicBezTo>
                  <a:cubicBezTo>
                    <a:pt x="3418" y="1369"/>
                    <a:pt x="3430" y="1381"/>
                    <a:pt x="3442" y="1381"/>
                  </a:cubicBezTo>
                  <a:cubicBezTo>
                    <a:pt x="3454" y="1381"/>
                    <a:pt x="3465" y="1369"/>
                    <a:pt x="3477" y="1369"/>
                  </a:cubicBezTo>
                  <a:cubicBezTo>
                    <a:pt x="3513" y="1334"/>
                    <a:pt x="3561" y="1286"/>
                    <a:pt x="3596" y="1250"/>
                  </a:cubicBezTo>
                  <a:cubicBezTo>
                    <a:pt x="3620" y="1238"/>
                    <a:pt x="3620" y="1203"/>
                    <a:pt x="3596" y="1191"/>
                  </a:cubicBezTo>
                  <a:cubicBezTo>
                    <a:pt x="3590" y="1185"/>
                    <a:pt x="3582" y="1182"/>
                    <a:pt x="3571" y="1182"/>
                  </a:cubicBezTo>
                  <a:close/>
                  <a:moveTo>
                    <a:pt x="632" y="1305"/>
                  </a:moveTo>
                  <a:cubicBezTo>
                    <a:pt x="620" y="1305"/>
                    <a:pt x="605" y="1316"/>
                    <a:pt x="596" y="1334"/>
                  </a:cubicBezTo>
                  <a:cubicBezTo>
                    <a:pt x="584" y="1357"/>
                    <a:pt x="596" y="1381"/>
                    <a:pt x="620" y="1393"/>
                  </a:cubicBezTo>
                  <a:cubicBezTo>
                    <a:pt x="644" y="1393"/>
                    <a:pt x="656" y="1405"/>
                    <a:pt x="679" y="1417"/>
                  </a:cubicBezTo>
                  <a:cubicBezTo>
                    <a:pt x="715" y="1429"/>
                    <a:pt x="751" y="1441"/>
                    <a:pt x="787" y="1441"/>
                  </a:cubicBezTo>
                  <a:cubicBezTo>
                    <a:pt x="787" y="1453"/>
                    <a:pt x="787" y="1453"/>
                    <a:pt x="798" y="1453"/>
                  </a:cubicBezTo>
                  <a:cubicBezTo>
                    <a:pt x="810" y="1453"/>
                    <a:pt x="834" y="1441"/>
                    <a:pt x="834" y="1417"/>
                  </a:cubicBezTo>
                  <a:cubicBezTo>
                    <a:pt x="846" y="1393"/>
                    <a:pt x="834" y="1369"/>
                    <a:pt x="810" y="1357"/>
                  </a:cubicBezTo>
                  <a:cubicBezTo>
                    <a:pt x="775" y="1357"/>
                    <a:pt x="739" y="1345"/>
                    <a:pt x="703" y="1334"/>
                  </a:cubicBezTo>
                  <a:cubicBezTo>
                    <a:pt x="691" y="1322"/>
                    <a:pt x="667" y="1322"/>
                    <a:pt x="644" y="1310"/>
                  </a:cubicBezTo>
                  <a:cubicBezTo>
                    <a:pt x="640" y="1307"/>
                    <a:pt x="636" y="1305"/>
                    <a:pt x="632" y="1305"/>
                  </a:cubicBezTo>
                  <a:close/>
                  <a:moveTo>
                    <a:pt x="1800" y="1330"/>
                  </a:moveTo>
                  <a:cubicBezTo>
                    <a:pt x="1796" y="1330"/>
                    <a:pt x="1791" y="1331"/>
                    <a:pt x="1787" y="1334"/>
                  </a:cubicBezTo>
                  <a:cubicBezTo>
                    <a:pt x="1739" y="1345"/>
                    <a:pt x="1680" y="1369"/>
                    <a:pt x="1632" y="1381"/>
                  </a:cubicBezTo>
                  <a:cubicBezTo>
                    <a:pt x="1608" y="1381"/>
                    <a:pt x="1584" y="1405"/>
                    <a:pt x="1596" y="1429"/>
                  </a:cubicBezTo>
                  <a:cubicBezTo>
                    <a:pt x="1596" y="1453"/>
                    <a:pt x="1620" y="1465"/>
                    <a:pt x="1632" y="1465"/>
                  </a:cubicBezTo>
                  <a:lnTo>
                    <a:pt x="1644" y="1465"/>
                  </a:lnTo>
                  <a:cubicBezTo>
                    <a:pt x="1703" y="1453"/>
                    <a:pt x="1751" y="1429"/>
                    <a:pt x="1810" y="1417"/>
                  </a:cubicBezTo>
                  <a:cubicBezTo>
                    <a:pt x="1834" y="1405"/>
                    <a:pt x="1846" y="1381"/>
                    <a:pt x="1834" y="1357"/>
                  </a:cubicBezTo>
                  <a:cubicBezTo>
                    <a:pt x="1834" y="1348"/>
                    <a:pt x="1819" y="1330"/>
                    <a:pt x="1800" y="1330"/>
                  </a:cubicBezTo>
                  <a:close/>
                  <a:moveTo>
                    <a:pt x="2256" y="1254"/>
                  </a:moveTo>
                  <a:cubicBezTo>
                    <a:pt x="2247" y="1254"/>
                    <a:pt x="2237" y="1257"/>
                    <a:pt x="2227" y="1262"/>
                  </a:cubicBezTo>
                  <a:cubicBezTo>
                    <a:pt x="2215" y="1274"/>
                    <a:pt x="2203" y="1298"/>
                    <a:pt x="2215" y="1322"/>
                  </a:cubicBezTo>
                  <a:cubicBezTo>
                    <a:pt x="2251" y="1369"/>
                    <a:pt x="2287" y="1417"/>
                    <a:pt x="2334" y="1453"/>
                  </a:cubicBezTo>
                  <a:cubicBezTo>
                    <a:pt x="2346" y="1465"/>
                    <a:pt x="2346" y="1465"/>
                    <a:pt x="2358" y="1465"/>
                  </a:cubicBezTo>
                  <a:cubicBezTo>
                    <a:pt x="2370" y="1465"/>
                    <a:pt x="2382" y="1465"/>
                    <a:pt x="2394" y="1453"/>
                  </a:cubicBezTo>
                  <a:cubicBezTo>
                    <a:pt x="2406" y="1441"/>
                    <a:pt x="2406" y="1417"/>
                    <a:pt x="2394" y="1393"/>
                  </a:cubicBezTo>
                  <a:cubicBezTo>
                    <a:pt x="2358" y="1357"/>
                    <a:pt x="2322" y="1322"/>
                    <a:pt x="2287" y="1274"/>
                  </a:cubicBezTo>
                  <a:cubicBezTo>
                    <a:pt x="2280" y="1260"/>
                    <a:pt x="2269" y="1254"/>
                    <a:pt x="2256" y="1254"/>
                  </a:cubicBezTo>
                  <a:close/>
                  <a:moveTo>
                    <a:pt x="948" y="1400"/>
                  </a:moveTo>
                  <a:cubicBezTo>
                    <a:pt x="935" y="1400"/>
                    <a:pt x="926" y="1411"/>
                    <a:pt x="918" y="1429"/>
                  </a:cubicBezTo>
                  <a:cubicBezTo>
                    <a:pt x="918" y="1453"/>
                    <a:pt x="929" y="1476"/>
                    <a:pt x="953" y="1488"/>
                  </a:cubicBezTo>
                  <a:cubicBezTo>
                    <a:pt x="1013" y="1488"/>
                    <a:pt x="1072" y="1500"/>
                    <a:pt x="1132" y="1500"/>
                  </a:cubicBezTo>
                  <a:cubicBezTo>
                    <a:pt x="1156" y="1500"/>
                    <a:pt x="1168" y="1488"/>
                    <a:pt x="1168" y="1465"/>
                  </a:cubicBezTo>
                  <a:cubicBezTo>
                    <a:pt x="1168" y="1441"/>
                    <a:pt x="1156" y="1417"/>
                    <a:pt x="1132" y="1417"/>
                  </a:cubicBezTo>
                  <a:cubicBezTo>
                    <a:pt x="1072" y="1417"/>
                    <a:pt x="1025" y="1405"/>
                    <a:pt x="965" y="1405"/>
                  </a:cubicBezTo>
                  <a:cubicBezTo>
                    <a:pt x="959" y="1402"/>
                    <a:pt x="953" y="1400"/>
                    <a:pt x="948" y="1400"/>
                  </a:cubicBezTo>
                  <a:close/>
                  <a:moveTo>
                    <a:pt x="1465" y="1405"/>
                  </a:moveTo>
                  <a:cubicBezTo>
                    <a:pt x="1406" y="1417"/>
                    <a:pt x="1346" y="1417"/>
                    <a:pt x="1299" y="1417"/>
                  </a:cubicBezTo>
                  <a:cubicBezTo>
                    <a:pt x="1275" y="1417"/>
                    <a:pt x="1251" y="1441"/>
                    <a:pt x="1251" y="1465"/>
                  </a:cubicBezTo>
                  <a:cubicBezTo>
                    <a:pt x="1263" y="1488"/>
                    <a:pt x="1275" y="1500"/>
                    <a:pt x="1299" y="1500"/>
                  </a:cubicBezTo>
                  <a:cubicBezTo>
                    <a:pt x="1299" y="1500"/>
                    <a:pt x="1299" y="1500"/>
                    <a:pt x="1299" y="1512"/>
                  </a:cubicBezTo>
                  <a:cubicBezTo>
                    <a:pt x="1358" y="1500"/>
                    <a:pt x="1418" y="1500"/>
                    <a:pt x="1465" y="1488"/>
                  </a:cubicBezTo>
                  <a:cubicBezTo>
                    <a:pt x="1501" y="1488"/>
                    <a:pt x="1513" y="1465"/>
                    <a:pt x="1513" y="1441"/>
                  </a:cubicBezTo>
                  <a:cubicBezTo>
                    <a:pt x="1501" y="1417"/>
                    <a:pt x="1477" y="1405"/>
                    <a:pt x="1465" y="1405"/>
                  </a:cubicBezTo>
                  <a:close/>
                  <a:moveTo>
                    <a:pt x="3307" y="1388"/>
                  </a:moveTo>
                  <a:cubicBezTo>
                    <a:pt x="3301" y="1388"/>
                    <a:pt x="3294" y="1390"/>
                    <a:pt x="3287" y="1393"/>
                  </a:cubicBezTo>
                  <a:cubicBezTo>
                    <a:pt x="3239" y="1429"/>
                    <a:pt x="3192" y="1453"/>
                    <a:pt x="3144" y="1476"/>
                  </a:cubicBezTo>
                  <a:cubicBezTo>
                    <a:pt x="3120" y="1476"/>
                    <a:pt x="3108" y="1500"/>
                    <a:pt x="3120" y="1524"/>
                  </a:cubicBezTo>
                  <a:cubicBezTo>
                    <a:pt x="3132" y="1548"/>
                    <a:pt x="3144" y="1548"/>
                    <a:pt x="3156" y="1548"/>
                  </a:cubicBezTo>
                  <a:lnTo>
                    <a:pt x="3180" y="1548"/>
                  </a:lnTo>
                  <a:cubicBezTo>
                    <a:pt x="3227" y="1524"/>
                    <a:pt x="3287" y="1500"/>
                    <a:pt x="3334" y="1465"/>
                  </a:cubicBezTo>
                  <a:cubicBezTo>
                    <a:pt x="3358" y="1453"/>
                    <a:pt x="3358" y="1429"/>
                    <a:pt x="3346" y="1405"/>
                  </a:cubicBezTo>
                  <a:cubicBezTo>
                    <a:pt x="3338" y="1397"/>
                    <a:pt x="3324" y="1388"/>
                    <a:pt x="3307" y="1388"/>
                  </a:cubicBezTo>
                  <a:close/>
                  <a:moveTo>
                    <a:pt x="2506" y="1484"/>
                  </a:moveTo>
                  <a:cubicBezTo>
                    <a:pt x="2489" y="1484"/>
                    <a:pt x="2474" y="1495"/>
                    <a:pt x="2465" y="1512"/>
                  </a:cubicBezTo>
                  <a:cubicBezTo>
                    <a:pt x="2453" y="1524"/>
                    <a:pt x="2465" y="1548"/>
                    <a:pt x="2477" y="1560"/>
                  </a:cubicBezTo>
                  <a:cubicBezTo>
                    <a:pt x="2537" y="1584"/>
                    <a:pt x="2596" y="1607"/>
                    <a:pt x="2656" y="1619"/>
                  </a:cubicBezTo>
                  <a:cubicBezTo>
                    <a:pt x="2680" y="1619"/>
                    <a:pt x="2703" y="1607"/>
                    <a:pt x="2703" y="1584"/>
                  </a:cubicBezTo>
                  <a:cubicBezTo>
                    <a:pt x="2703" y="1560"/>
                    <a:pt x="2692" y="1536"/>
                    <a:pt x="2668" y="1536"/>
                  </a:cubicBezTo>
                  <a:cubicBezTo>
                    <a:pt x="2620" y="1524"/>
                    <a:pt x="2561" y="1512"/>
                    <a:pt x="2525" y="1488"/>
                  </a:cubicBezTo>
                  <a:cubicBezTo>
                    <a:pt x="2518" y="1485"/>
                    <a:pt x="2512" y="1484"/>
                    <a:pt x="2506" y="1484"/>
                  </a:cubicBezTo>
                  <a:close/>
                  <a:moveTo>
                    <a:pt x="3008" y="1519"/>
                  </a:moveTo>
                  <a:cubicBezTo>
                    <a:pt x="3002" y="1519"/>
                    <a:pt x="2996" y="1521"/>
                    <a:pt x="2989" y="1524"/>
                  </a:cubicBezTo>
                  <a:cubicBezTo>
                    <a:pt x="2930" y="1536"/>
                    <a:pt x="2882" y="1536"/>
                    <a:pt x="2834" y="1548"/>
                  </a:cubicBezTo>
                  <a:cubicBezTo>
                    <a:pt x="2811" y="1548"/>
                    <a:pt x="2787" y="1560"/>
                    <a:pt x="2787" y="1584"/>
                  </a:cubicBezTo>
                  <a:cubicBezTo>
                    <a:pt x="2787" y="1607"/>
                    <a:pt x="2811" y="1631"/>
                    <a:pt x="2834" y="1631"/>
                  </a:cubicBezTo>
                  <a:cubicBezTo>
                    <a:pt x="2894" y="1619"/>
                    <a:pt x="2942" y="1619"/>
                    <a:pt x="3013" y="1607"/>
                  </a:cubicBezTo>
                  <a:cubicBezTo>
                    <a:pt x="3037" y="1596"/>
                    <a:pt x="3049" y="1572"/>
                    <a:pt x="3037" y="1548"/>
                  </a:cubicBezTo>
                  <a:cubicBezTo>
                    <a:pt x="3037" y="1530"/>
                    <a:pt x="3024" y="1519"/>
                    <a:pt x="3008" y="1519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034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3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75" name="Google Shape;75;p3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" name="Google Shape;76;p3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" name="Google Shape;77;p3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" name="Google Shape;78;p3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" name="Google Shape;79;p3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" name="Google Shape;80;p3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" name="Google Shape;81;p3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" name="Google Shape;82;p3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" name="Google Shape;83;p3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" name="Google Shape;84;p3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" name="Google Shape;85;p3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" name="Google Shape;86;p3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" name="Google Shape;87;p3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" name="Google Shape;88;p3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" name="Google Shape;89;p3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" name="Google Shape;90;p3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" name="Google Shape;91;p3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" name="Google Shape;92;p3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3" name="Google Shape;93;p3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4" name="Google Shape;94;p3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" name="Google Shape;95;p3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" name="Google Shape;96;p3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" name="Google Shape;97;p3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" name="Google Shape;98;p3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" name="Google Shape;99;p3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" name="Google Shape;100;p3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" name="Google Shape;101;p3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" name="Google Shape;102;p3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" name="Google Shape;103;p3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" name="Google Shape;104;p3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" name="Google Shape;105;p3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" name="Google Shape;106;p3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" name="Google Shape;107;p3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" name="Google Shape;108;p3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" name="Google Shape;109;p3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" name="Google Shape;110;p3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" name="Google Shape;111;p3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" name="Google Shape;112;p3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" name="Google Shape;113;p3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" name="Google Shape;114;p3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" name="Google Shape;115;p3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" name="Google Shape;116;p3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" name="Google Shape;117;p3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" name="Google Shape;118;p3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9" name="Google Shape;119;p3"/>
          <p:cNvSpPr/>
          <p:nvPr/>
        </p:nvSpPr>
        <p:spPr>
          <a:xfrm rot="-30003" flipH="1">
            <a:off x="1329465" y="899635"/>
            <a:ext cx="9533163" cy="5065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20" name="Google Shape;120;p3"/>
          <p:cNvSpPr txBox="1">
            <a:spLocks noGrp="1"/>
          </p:cNvSpPr>
          <p:nvPr>
            <p:ph type="title"/>
          </p:nvPr>
        </p:nvSpPr>
        <p:spPr>
          <a:xfrm rot="-1339">
            <a:off x="960001" y="2332361"/>
            <a:ext cx="10272001" cy="18288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6667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3"/>
          <p:cNvSpPr txBox="1">
            <a:spLocks noGrp="1"/>
          </p:cNvSpPr>
          <p:nvPr>
            <p:ph type="title" idx="2" hasCustomPrompt="1"/>
          </p:nvPr>
        </p:nvSpPr>
        <p:spPr>
          <a:xfrm rot="-27490">
            <a:off x="5120571" y="727829"/>
            <a:ext cx="1950863" cy="1950876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6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2" name="Google Shape;122;p3"/>
          <p:cNvSpPr txBox="1">
            <a:spLocks noGrp="1"/>
          </p:cNvSpPr>
          <p:nvPr>
            <p:ph type="subTitle" idx="1"/>
          </p:nvPr>
        </p:nvSpPr>
        <p:spPr>
          <a:xfrm rot="-29827">
            <a:off x="3352899" y="3894236"/>
            <a:ext cx="5486207" cy="609625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435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5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74" name="Google Shape;174;p5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5" name="Google Shape;175;p5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6" name="Google Shape;176;p5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7" name="Google Shape;177;p5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8" name="Google Shape;178;p5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9" name="Google Shape;179;p5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0" name="Google Shape;180;p5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1" name="Google Shape;181;p5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" name="Google Shape;182;p5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5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4" name="Google Shape;184;p5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5" name="Google Shape;185;p5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" name="Google Shape;186;p5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7" name="Google Shape;187;p5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8" name="Google Shape;188;p5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9" name="Google Shape;189;p5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0" name="Google Shape;190;p5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1" name="Google Shape;191;p5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2" name="Google Shape;192;p5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3" name="Google Shape;193;p5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4" name="Google Shape;194;p5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5" name="Google Shape;195;p5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6" name="Google Shape;196;p5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7" name="Google Shape;197;p5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8" name="Google Shape;198;p5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9" name="Google Shape;199;p5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0" name="Google Shape;200;p5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1" name="Google Shape;201;p5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2" name="Google Shape;202;p5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3" name="Google Shape;203;p5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4" name="Google Shape;204;p5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5" name="Google Shape;205;p5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6" name="Google Shape;206;p5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7" name="Google Shape;207;p5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8" name="Google Shape;208;p5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9" name="Google Shape;209;p5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0" name="Google Shape;210;p5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1" name="Google Shape;211;p5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2" name="Google Shape;212;p5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3" name="Google Shape;213;p5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4" name="Google Shape;214;p5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5" name="Google Shape;215;p5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6" name="Google Shape;216;p5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7" name="Google Shape;217;p5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18" name="Google Shape;218;p5"/>
          <p:cNvSpPr/>
          <p:nvPr/>
        </p:nvSpPr>
        <p:spPr>
          <a:xfrm rot="-29936" flipH="1">
            <a:off x="514789" y="1037964"/>
            <a:ext cx="11162423" cy="54254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9" name="Google Shape;219;p5"/>
          <p:cNvSpPr txBox="1">
            <a:spLocks noGrp="1"/>
          </p:cNvSpPr>
          <p:nvPr>
            <p:ph type="subTitle" idx="1"/>
          </p:nvPr>
        </p:nvSpPr>
        <p:spPr>
          <a:xfrm rot="-59916">
            <a:off x="1708509" y="3429061"/>
            <a:ext cx="3901792" cy="609289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 b="1">
                <a:latin typeface="Nunito"/>
                <a:ea typeface="Nunito"/>
                <a:cs typeface="Nunito"/>
                <a:sym typeface="Nuni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20" name="Google Shape;220;p5"/>
          <p:cNvSpPr txBox="1">
            <a:spLocks noGrp="1"/>
          </p:cNvSpPr>
          <p:nvPr>
            <p:ph type="subTitle" idx="2"/>
          </p:nvPr>
        </p:nvSpPr>
        <p:spPr>
          <a:xfrm rot="-59916">
            <a:off x="6581643" y="3395161"/>
            <a:ext cx="3901792" cy="609289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21" name="Google Shape;221;p5"/>
          <p:cNvSpPr txBox="1">
            <a:spLocks noGrp="1"/>
          </p:cNvSpPr>
          <p:nvPr>
            <p:ph type="subTitle" idx="3"/>
          </p:nvPr>
        </p:nvSpPr>
        <p:spPr>
          <a:xfrm>
            <a:off x="1708600" y="4038616"/>
            <a:ext cx="3901600" cy="13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5"/>
          <p:cNvSpPr txBox="1">
            <a:spLocks noGrp="1"/>
          </p:cNvSpPr>
          <p:nvPr>
            <p:ph type="subTitle" idx="4"/>
          </p:nvPr>
        </p:nvSpPr>
        <p:spPr>
          <a:xfrm>
            <a:off x="6581767" y="4038616"/>
            <a:ext cx="3901600" cy="13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5"/>
          <p:cNvSpPr txBox="1">
            <a:spLocks noGrp="1"/>
          </p:cNvSpPr>
          <p:nvPr>
            <p:ph type="title"/>
          </p:nvPr>
        </p:nvSpPr>
        <p:spPr>
          <a:xfrm rot="-30146">
            <a:off x="2743272" y="595571"/>
            <a:ext cx="6705457" cy="73162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56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2" name="Google Shape;322;p8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323" name="Google Shape;323;p8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4" name="Google Shape;324;p8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5" name="Google Shape;325;p8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6" name="Google Shape;326;p8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7" name="Google Shape;327;p8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8" name="Google Shape;328;p8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9" name="Google Shape;329;p8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0" name="Google Shape;330;p8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1" name="Google Shape;331;p8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2" name="Google Shape;332;p8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3" name="Google Shape;333;p8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4" name="Google Shape;334;p8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5" name="Google Shape;335;p8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6" name="Google Shape;336;p8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7" name="Google Shape;337;p8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8" name="Google Shape;338;p8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9" name="Google Shape;339;p8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0" name="Google Shape;340;p8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1" name="Google Shape;341;p8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2" name="Google Shape;342;p8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3" name="Google Shape;343;p8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4" name="Google Shape;344;p8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5" name="Google Shape;345;p8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6" name="Google Shape;346;p8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7" name="Google Shape;347;p8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8" name="Google Shape;348;p8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9" name="Google Shape;349;p8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0" name="Google Shape;350;p8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1" name="Google Shape;351;p8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2" name="Google Shape;352;p8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3" name="Google Shape;353;p8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4" name="Google Shape;354;p8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5" name="Google Shape;355;p8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6" name="Google Shape;356;p8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7" name="Google Shape;357;p8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8" name="Google Shape;358;p8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9" name="Google Shape;359;p8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0" name="Google Shape;360;p8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1" name="Google Shape;361;p8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2" name="Google Shape;362;p8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3" name="Google Shape;363;p8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4" name="Google Shape;364;p8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5" name="Google Shape;365;p8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6" name="Google Shape;366;p8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67" name="Google Shape;367;p8"/>
          <p:cNvSpPr/>
          <p:nvPr/>
        </p:nvSpPr>
        <p:spPr>
          <a:xfrm rot="-30003" flipH="1">
            <a:off x="1329465" y="899635"/>
            <a:ext cx="9533163" cy="5065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68" name="Google Shape;368;p8"/>
          <p:cNvSpPr txBox="1">
            <a:spLocks noGrp="1"/>
          </p:cNvSpPr>
          <p:nvPr>
            <p:ph type="title"/>
          </p:nvPr>
        </p:nvSpPr>
        <p:spPr>
          <a:xfrm rot="-60073">
            <a:off x="487489" y="2209673"/>
            <a:ext cx="11216912" cy="243876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10666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/>
          </a:p>
        </p:txBody>
      </p:sp>
      <p:grpSp>
        <p:nvGrpSpPr>
          <p:cNvPr id="369" name="Google Shape;369;p8"/>
          <p:cNvGrpSpPr/>
          <p:nvPr/>
        </p:nvGrpSpPr>
        <p:grpSpPr>
          <a:xfrm flipH="1">
            <a:off x="5204782" y="5217852"/>
            <a:ext cx="1782303" cy="920160"/>
            <a:chOff x="157977" y="4282239"/>
            <a:chExt cx="1336727" cy="690120"/>
          </a:xfrm>
        </p:grpSpPr>
        <p:sp>
          <p:nvSpPr>
            <p:cNvPr id="370" name="Google Shape;370;p8"/>
            <p:cNvSpPr/>
            <p:nvPr/>
          </p:nvSpPr>
          <p:spPr>
            <a:xfrm>
              <a:off x="1268232" y="4306377"/>
              <a:ext cx="226471" cy="208716"/>
            </a:xfrm>
            <a:custGeom>
              <a:avLst/>
              <a:gdLst/>
              <a:ahLst/>
              <a:cxnLst/>
              <a:rect l="l" t="t" r="r" b="b"/>
              <a:pathLst>
                <a:path w="2002" h="1847" extrusionOk="0">
                  <a:moveTo>
                    <a:pt x="1692" y="120"/>
                  </a:moveTo>
                  <a:lnTo>
                    <a:pt x="1692" y="120"/>
                  </a:lnTo>
                  <a:cubicBezTo>
                    <a:pt x="1358" y="298"/>
                    <a:pt x="799" y="655"/>
                    <a:pt x="489" y="834"/>
                  </a:cubicBezTo>
                  <a:cubicBezTo>
                    <a:pt x="346" y="798"/>
                    <a:pt x="144" y="715"/>
                    <a:pt x="96" y="655"/>
                  </a:cubicBezTo>
                  <a:cubicBezTo>
                    <a:pt x="215" y="560"/>
                    <a:pt x="1192" y="239"/>
                    <a:pt x="1692" y="120"/>
                  </a:cubicBezTo>
                  <a:close/>
                  <a:moveTo>
                    <a:pt x="1846" y="215"/>
                  </a:moveTo>
                  <a:cubicBezTo>
                    <a:pt x="1680" y="620"/>
                    <a:pt x="1180" y="1608"/>
                    <a:pt x="1061" y="1751"/>
                  </a:cubicBezTo>
                  <a:cubicBezTo>
                    <a:pt x="1001" y="1679"/>
                    <a:pt x="918" y="1382"/>
                    <a:pt x="858" y="1120"/>
                  </a:cubicBezTo>
                  <a:cubicBezTo>
                    <a:pt x="1430" y="620"/>
                    <a:pt x="1715" y="358"/>
                    <a:pt x="1846" y="215"/>
                  </a:cubicBezTo>
                  <a:close/>
                  <a:moveTo>
                    <a:pt x="1918" y="1"/>
                  </a:moveTo>
                  <a:cubicBezTo>
                    <a:pt x="1715" y="1"/>
                    <a:pt x="120" y="465"/>
                    <a:pt x="13" y="620"/>
                  </a:cubicBezTo>
                  <a:cubicBezTo>
                    <a:pt x="1" y="644"/>
                    <a:pt x="1" y="655"/>
                    <a:pt x="1" y="667"/>
                  </a:cubicBezTo>
                  <a:cubicBezTo>
                    <a:pt x="60" y="798"/>
                    <a:pt x="418" y="905"/>
                    <a:pt x="489" y="917"/>
                  </a:cubicBezTo>
                  <a:cubicBezTo>
                    <a:pt x="495" y="923"/>
                    <a:pt x="501" y="926"/>
                    <a:pt x="507" y="926"/>
                  </a:cubicBezTo>
                  <a:cubicBezTo>
                    <a:pt x="513" y="926"/>
                    <a:pt x="519" y="923"/>
                    <a:pt x="525" y="917"/>
                  </a:cubicBezTo>
                  <a:cubicBezTo>
                    <a:pt x="918" y="679"/>
                    <a:pt x="1501" y="322"/>
                    <a:pt x="1787" y="167"/>
                  </a:cubicBezTo>
                  <a:lnTo>
                    <a:pt x="1787" y="167"/>
                  </a:lnTo>
                  <a:cubicBezTo>
                    <a:pt x="1561" y="370"/>
                    <a:pt x="1096" y="786"/>
                    <a:pt x="775" y="1072"/>
                  </a:cubicBezTo>
                  <a:cubicBezTo>
                    <a:pt x="763" y="1084"/>
                    <a:pt x="763" y="1096"/>
                    <a:pt x="763" y="1108"/>
                  </a:cubicBezTo>
                  <a:cubicBezTo>
                    <a:pt x="930" y="1846"/>
                    <a:pt x="1025" y="1846"/>
                    <a:pt x="1061" y="1846"/>
                  </a:cubicBezTo>
                  <a:cubicBezTo>
                    <a:pt x="1180" y="1834"/>
                    <a:pt x="1799" y="548"/>
                    <a:pt x="1906" y="298"/>
                  </a:cubicBezTo>
                  <a:cubicBezTo>
                    <a:pt x="2001" y="72"/>
                    <a:pt x="1989" y="36"/>
                    <a:pt x="1977" y="12"/>
                  </a:cubicBezTo>
                  <a:lnTo>
                    <a:pt x="1965" y="12"/>
                  </a:lnTo>
                  <a:cubicBezTo>
                    <a:pt x="1965" y="12"/>
                    <a:pt x="1954" y="12"/>
                    <a:pt x="1954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1" name="Google Shape;371;p8"/>
            <p:cNvSpPr/>
            <p:nvPr/>
          </p:nvSpPr>
          <p:spPr>
            <a:xfrm>
              <a:off x="1320834" y="4555621"/>
              <a:ext cx="51244" cy="83622"/>
            </a:xfrm>
            <a:custGeom>
              <a:avLst/>
              <a:gdLst/>
              <a:ahLst/>
              <a:cxnLst/>
              <a:rect l="l" t="t" r="r" b="b"/>
              <a:pathLst>
                <a:path w="453" h="740" extrusionOk="0">
                  <a:moveTo>
                    <a:pt x="36" y="1"/>
                  </a:moveTo>
                  <a:cubicBezTo>
                    <a:pt x="12" y="1"/>
                    <a:pt x="0" y="25"/>
                    <a:pt x="0" y="48"/>
                  </a:cubicBezTo>
                  <a:cubicBezTo>
                    <a:pt x="24" y="322"/>
                    <a:pt x="60" y="679"/>
                    <a:pt x="119" y="727"/>
                  </a:cubicBezTo>
                  <a:cubicBezTo>
                    <a:pt x="131" y="727"/>
                    <a:pt x="143" y="739"/>
                    <a:pt x="155" y="739"/>
                  </a:cubicBezTo>
                  <a:lnTo>
                    <a:pt x="167" y="739"/>
                  </a:lnTo>
                  <a:cubicBezTo>
                    <a:pt x="250" y="727"/>
                    <a:pt x="381" y="572"/>
                    <a:pt x="441" y="513"/>
                  </a:cubicBezTo>
                  <a:cubicBezTo>
                    <a:pt x="453" y="489"/>
                    <a:pt x="453" y="465"/>
                    <a:pt x="429" y="453"/>
                  </a:cubicBezTo>
                  <a:cubicBezTo>
                    <a:pt x="424" y="443"/>
                    <a:pt x="415" y="440"/>
                    <a:pt x="405" y="440"/>
                  </a:cubicBezTo>
                  <a:cubicBezTo>
                    <a:pt x="391" y="440"/>
                    <a:pt x="376" y="446"/>
                    <a:pt x="369" y="453"/>
                  </a:cubicBezTo>
                  <a:cubicBezTo>
                    <a:pt x="298" y="549"/>
                    <a:pt x="203" y="632"/>
                    <a:pt x="167" y="644"/>
                  </a:cubicBezTo>
                  <a:cubicBezTo>
                    <a:pt x="143" y="584"/>
                    <a:pt x="107" y="287"/>
                    <a:pt x="84" y="37"/>
                  </a:cubicBezTo>
                  <a:cubicBezTo>
                    <a:pt x="84" y="13"/>
                    <a:pt x="60" y="1"/>
                    <a:pt x="3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2" name="Google Shape;372;p8"/>
            <p:cNvSpPr/>
            <p:nvPr/>
          </p:nvSpPr>
          <p:spPr>
            <a:xfrm>
              <a:off x="640408" y="4757541"/>
              <a:ext cx="370363" cy="210863"/>
            </a:xfrm>
            <a:custGeom>
              <a:avLst/>
              <a:gdLst/>
              <a:ahLst/>
              <a:cxnLst/>
              <a:rect l="l" t="t" r="r" b="b"/>
              <a:pathLst>
                <a:path w="3274" h="1866" extrusionOk="0">
                  <a:moveTo>
                    <a:pt x="1987" y="0"/>
                  </a:moveTo>
                  <a:cubicBezTo>
                    <a:pt x="1835" y="0"/>
                    <a:pt x="1700" y="85"/>
                    <a:pt x="1609" y="196"/>
                  </a:cubicBezTo>
                  <a:lnTo>
                    <a:pt x="1609" y="196"/>
                  </a:lnTo>
                  <a:cubicBezTo>
                    <a:pt x="1546" y="145"/>
                    <a:pt x="1464" y="101"/>
                    <a:pt x="1360" y="67"/>
                  </a:cubicBezTo>
                  <a:cubicBezTo>
                    <a:pt x="1273" y="37"/>
                    <a:pt x="1199" y="24"/>
                    <a:pt x="1138" y="24"/>
                  </a:cubicBezTo>
                  <a:cubicBezTo>
                    <a:pt x="762" y="24"/>
                    <a:pt x="824" y="508"/>
                    <a:pt x="824" y="508"/>
                  </a:cubicBezTo>
                  <a:cubicBezTo>
                    <a:pt x="783" y="482"/>
                    <a:pt x="740" y="470"/>
                    <a:pt x="695" y="470"/>
                  </a:cubicBezTo>
                  <a:cubicBezTo>
                    <a:pt x="372" y="470"/>
                    <a:pt x="1" y="1087"/>
                    <a:pt x="419" y="1401"/>
                  </a:cubicBezTo>
                  <a:cubicBezTo>
                    <a:pt x="554" y="1502"/>
                    <a:pt x="682" y="1546"/>
                    <a:pt x="793" y="1552"/>
                  </a:cubicBezTo>
                  <a:lnTo>
                    <a:pt x="793" y="1552"/>
                  </a:lnTo>
                  <a:cubicBezTo>
                    <a:pt x="828" y="1717"/>
                    <a:pt x="944" y="1861"/>
                    <a:pt x="1193" y="1865"/>
                  </a:cubicBezTo>
                  <a:cubicBezTo>
                    <a:pt x="1206" y="1865"/>
                    <a:pt x="1219" y="1865"/>
                    <a:pt x="1232" y="1865"/>
                  </a:cubicBezTo>
                  <a:cubicBezTo>
                    <a:pt x="1562" y="1865"/>
                    <a:pt x="1786" y="1790"/>
                    <a:pt x="1914" y="1677"/>
                  </a:cubicBezTo>
                  <a:lnTo>
                    <a:pt x="1914" y="1677"/>
                  </a:lnTo>
                  <a:cubicBezTo>
                    <a:pt x="1941" y="1713"/>
                    <a:pt x="1974" y="1749"/>
                    <a:pt x="2014" y="1782"/>
                  </a:cubicBezTo>
                  <a:cubicBezTo>
                    <a:pt x="2070" y="1825"/>
                    <a:pt x="2137" y="1844"/>
                    <a:pt x="2211" y="1844"/>
                  </a:cubicBezTo>
                  <a:cubicBezTo>
                    <a:pt x="2641" y="1844"/>
                    <a:pt x="3274" y="1180"/>
                    <a:pt x="2907" y="793"/>
                  </a:cubicBezTo>
                  <a:cubicBezTo>
                    <a:pt x="2805" y="683"/>
                    <a:pt x="2696" y="641"/>
                    <a:pt x="2595" y="641"/>
                  </a:cubicBezTo>
                  <a:cubicBezTo>
                    <a:pt x="2584" y="641"/>
                    <a:pt x="2573" y="642"/>
                    <a:pt x="2563" y="642"/>
                  </a:cubicBezTo>
                  <a:lnTo>
                    <a:pt x="2563" y="642"/>
                  </a:lnTo>
                  <a:cubicBezTo>
                    <a:pt x="2568" y="451"/>
                    <a:pt x="2474" y="231"/>
                    <a:pt x="2241" y="79"/>
                  </a:cubicBezTo>
                  <a:cubicBezTo>
                    <a:pt x="2154" y="24"/>
                    <a:pt x="2068" y="0"/>
                    <a:pt x="1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3" name="Google Shape;373;p8"/>
            <p:cNvSpPr/>
            <p:nvPr/>
          </p:nvSpPr>
          <p:spPr>
            <a:xfrm>
              <a:off x="656810" y="4752908"/>
              <a:ext cx="334051" cy="219451"/>
            </a:xfrm>
            <a:custGeom>
              <a:avLst/>
              <a:gdLst/>
              <a:ahLst/>
              <a:cxnLst/>
              <a:rect l="l" t="t" r="r" b="b"/>
              <a:pathLst>
                <a:path w="2953" h="1942" extrusionOk="0">
                  <a:moveTo>
                    <a:pt x="1477" y="299"/>
                  </a:moveTo>
                  <a:cubicBezTo>
                    <a:pt x="1596" y="406"/>
                    <a:pt x="1608" y="549"/>
                    <a:pt x="1584" y="632"/>
                  </a:cubicBezTo>
                  <a:cubicBezTo>
                    <a:pt x="1569" y="683"/>
                    <a:pt x="1536" y="707"/>
                    <a:pt x="1500" y="707"/>
                  </a:cubicBezTo>
                  <a:cubicBezTo>
                    <a:pt x="1477" y="707"/>
                    <a:pt x="1452" y="698"/>
                    <a:pt x="1429" y="680"/>
                  </a:cubicBezTo>
                  <a:cubicBezTo>
                    <a:pt x="1346" y="608"/>
                    <a:pt x="1369" y="442"/>
                    <a:pt x="1477" y="299"/>
                  </a:cubicBezTo>
                  <a:close/>
                  <a:moveTo>
                    <a:pt x="2370" y="727"/>
                  </a:moveTo>
                  <a:cubicBezTo>
                    <a:pt x="2346" y="894"/>
                    <a:pt x="2250" y="1013"/>
                    <a:pt x="2119" y="1025"/>
                  </a:cubicBezTo>
                  <a:lnTo>
                    <a:pt x="2096" y="1025"/>
                  </a:lnTo>
                  <a:cubicBezTo>
                    <a:pt x="2060" y="1025"/>
                    <a:pt x="2060" y="1013"/>
                    <a:pt x="2060" y="1013"/>
                  </a:cubicBezTo>
                  <a:cubicBezTo>
                    <a:pt x="2060" y="942"/>
                    <a:pt x="2191" y="775"/>
                    <a:pt x="2370" y="727"/>
                  </a:cubicBezTo>
                  <a:close/>
                  <a:moveTo>
                    <a:pt x="822" y="1132"/>
                  </a:moveTo>
                  <a:cubicBezTo>
                    <a:pt x="846" y="1132"/>
                    <a:pt x="857" y="1156"/>
                    <a:pt x="881" y="1180"/>
                  </a:cubicBezTo>
                  <a:cubicBezTo>
                    <a:pt x="941" y="1263"/>
                    <a:pt x="953" y="1346"/>
                    <a:pt x="917" y="1418"/>
                  </a:cubicBezTo>
                  <a:cubicBezTo>
                    <a:pt x="881" y="1501"/>
                    <a:pt x="786" y="1549"/>
                    <a:pt x="679" y="1549"/>
                  </a:cubicBezTo>
                  <a:cubicBezTo>
                    <a:pt x="655" y="1406"/>
                    <a:pt x="703" y="1251"/>
                    <a:pt x="762" y="1180"/>
                  </a:cubicBezTo>
                  <a:cubicBezTo>
                    <a:pt x="774" y="1156"/>
                    <a:pt x="798" y="1132"/>
                    <a:pt x="822" y="1132"/>
                  </a:cubicBezTo>
                  <a:close/>
                  <a:moveTo>
                    <a:pt x="1798" y="1263"/>
                  </a:moveTo>
                  <a:cubicBezTo>
                    <a:pt x="1810" y="1263"/>
                    <a:pt x="1822" y="1287"/>
                    <a:pt x="1834" y="1323"/>
                  </a:cubicBezTo>
                  <a:cubicBezTo>
                    <a:pt x="1869" y="1442"/>
                    <a:pt x="1846" y="1561"/>
                    <a:pt x="1774" y="1644"/>
                  </a:cubicBezTo>
                  <a:cubicBezTo>
                    <a:pt x="1703" y="1525"/>
                    <a:pt x="1715" y="1394"/>
                    <a:pt x="1750" y="1311"/>
                  </a:cubicBezTo>
                  <a:cubicBezTo>
                    <a:pt x="1774" y="1275"/>
                    <a:pt x="1786" y="1263"/>
                    <a:pt x="1798" y="1263"/>
                  </a:cubicBezTo>
                  <a:close/>
                  <a:moveTo>
                    <a:pt x="1845" y="85"/>
                  </a:moveTo>
                  <a:cubicBezTo>
                    <a:pt x="1922" y="85"/>
                    <a:pt x="2000" y="108"/>
                    <a:pt x="2072" y="156"/>
                  </a:cubicBezTo>
                  <a:cubicBezTo>
                    <a:pt x="2262" y="275"/>
                    <a:pt x="2370" y="453"/>
                    <a:pt x="2381" y="644"/>
                  </a:cubicBezTo>
                  <a:cubicBezTo>
                    <a:pt x="2155" y="680"/>
                    <a:pt x="1977" y="894"/>
                    <a:pt x="1977" y="1013"/>
                  </a:cubicBezTo>
                  <a:cubicBezTo>
                    <a:pt x="1977" y="1061"/>
                    <a:pt x="2012" y="1108"/>
                    <a:pt x="2096" y="1108"/>
                  </a:cubicBezTo>
                  <a:lnTo>
                    <a:pt x="2131" y="1108"/>
                  </a:lnTo>
                  <a:cubicBezTo>
                    <a:pt x="2310" y="1084"/>
                    <a:pt x="2441" y="930"/>
                    <a:pt x="2453" y="727"/>
                  </a:cubicBezTo>
                  <a:cubicBezTo>
                    <a:pt x="2560" y="727"/>
                    <a:pt x="2643" y="775"/>
                    <a:pt x="2727" y="858"/>
                  </a:cubicBezTo>
                  <a:cubicBezTo>
                    <a:pt x="2870" y="1013"/>
                    <a:pt x="2834" y="1180"/>
                    <a:pt x="2786" y="1311"/>
                  </a:cubicBezTo>
                  <a:cubicBezTo>
                    <a:pt x="2667" y="1585"/>
                    <a:pt x="2322" y="1846"/>
                    <a:pt x="2072" y="1846"/>
                  </a:cubicBezTo>
                  <a:cubicBezTo>
                    <a:pt x="2000" y="1846"/>
                    <a:pt x="1941" y="1823"/>
                    <a:pt x="1893" y="1787"/>
                  </a:cubicBezTo>
                  <a:cubicBezTo>
                    <a:pt x="1869" y="1763"/>
                    <a:pt x="1846" y="1739"/>
                    <a:pt x="1822" y="1715"/>
                  </a:cubicBezTo>
                  <a:cubicBezTo>
                    <a:pt x="1929" y="1608"/>
                    <a:pt x="1965" y="1454"/>
                    <a:pt x="1917" y="1311"/>
                  </a:cubicBezTo>
                  <a:cubicBezTo>
                    <a:pt x="1881" y="1204"/>
                    <a:pt x="1834" y="1180"/>
                    <a:pt x="1798" y="1180"/>
                  </a:cubicBezTo>
                  <a:cubicBezTo>
                    <a:pt x="1750" y="1180"/>
                    <a:pt x="1703" y="1215"/>
                    <a:pt x="1679" y="1275"/>
                  </a:cubicBezTo>
                  <a:cubicBezTo>
                    <a:pt x="1619" y="1382"/>
                    <a:pt x="1619" y="1549"/>
                    <a:pt x="1715" y="1704"/>
                  </a:cubicBezTo>
                  <a:cubicBezTo>
                    <a:pt x="1608" y="1775"/>
                    <a:pt x="1429" y="1858"/>
                    <a:pt x="1084" y="1858"/>
                  </a:cubicBezTo>
                  <a:lnTo>
                    <a:pt x="1048" y="1858"/>
                  </a:lnTo>
                  <a:cubicBezTo>
                    <a:pt x="834" y="1858"/>
                    <a:pt x="738" y="1739"/>
                    <a:pt x="703" y="1632"/>
                  </a:cubicBezTo>
                  <a:cubicBezTo>
                    <a:pt x="834" y="1632"/>
                    <a:pt x="941" y="1561"/>
                    <a:pt x="1000" y="1454"/>
                  </a:cubicBezTo>
                  <a:cubicBezTo>
                    <a:pt x="1048" y="1346"/>
                    <a:pt x="1024" y="1227"/>
                    <a:pt x="941" y="1120"/>
                  </a:cubicBezTo>
                  <a:cubicBezTo>
                    <a:pt x="905" y="1061"/>
                    <a:pt x="857" y="1049"/>
                    <a:pt x="822" y="1049"/>
                  </a:cubicBezTo>
                  <a:cubicBezTo>
                    <a:pt x="774" y="1049"/>
                    <a:pt x="726" y="1073"/>
                    <a:pt x="691" y="1120"/>
                  </a:cubicBezTo>
                  <a:cubicBezTo>
                    <a:pt x="619" y="1215"/>
                    <a:pt x="584" y="1382"/>
                    <a:pt x="595" y="1537"/>
                  </a:cubicBezTo>
                  <a:cubicBezTo>
                    <a:pt x="500" y="1525"/>
                    <a:pt x="405" y="1477"/>
                    <a:pt x="298" y="1406"/>
                  </a:cubicBezTo>
                  <a:cubicBezTo>
                    <a:pt x="143" y="1287"/>
                    <a:pt x="95" y="1108"/>
                    <a:pt x="155" y="918"/>
                  </a:cubicBezTo>
                  <a:cubicBezTo>
                    <a:pt x="226" y="715"/>
                    <a:pt x="405" y="549"/>
                    <a:pt x="560" y="549"/>
                  </a:cubicBezTo>
                  <a:cubicBezTo>
                    <a:pt x="595" y="549"/>
                    <a:pt x="631" y="561"/>
                    <a:pt x="655" y="584"/>
                  </a:cubicBezTo>
                  <a:lnTo>
                    <a:pt x="703" y="584"/>
                  </a:lnTo>
                  <a:cubicBezTo>
                    <a:pt x="715" y="572"/>
                    <a:pt x="726" y="549"/>
                    <a:pt x="726" y="537"/>
                  </a:cubicBezTo>
                  <a:cubicBezTo>
                    <a:pt x="726" y="537"/>
                    <a:pt x="691" y="311"/>
                    <a:pt x="798" y="180"/>
                  </a:cubicBezTo>
                  <a:cubicBezTo>
                    <a:pt x="847" y="131"/>
                    <a:pt x="915" y="107"/>
                    <a:pt x="1002" y="107"/>
                  </a:cubicBezTo>
                  <a:cubicBezTo>
                    <a:pt x="1064" y="107"/>
                    <a:pt x="1135" y="119"/>
                    <a:pt x="1215" y="144"/>
                  </a:cubicBezTo>
                  <a:cubicBezTo>
                    <a:pt x="1286" y="168"/>
                    <a:pt x="1357" y="203"/>
                    <a:pt x="1405" y="239"/>
                  </a:cubicBezTo>
                  <a:cubicBezTo>
                    <a:pt x="1286" y="406"/>
                    <a:pt x="1250" y="620"/>
                    <a:pt x="1381" y="739"/>
                  </a:cubicBezTo>
                  <a:cubicBezTo>
                    <a:pt x="1420" y="773"/>
                    <a:pt x="1462" y="789"/>
                    <a:pt x="1501" y="789"/>
                  </a:cubicBezTo>
                  <a:cubicBezTo>
                    <a:pt x="1572" y="789"/>
                    <a:pt x="1637" y="740"/>
                    <a:pt x="1667" y="656"/>
                  </a:cubicBezTo>
                  <a:cubicBezTo>
                    <a:pt x="1703" y="549"/>
                    <a:pt x="1679" y="370"/>
                    <a:pt x="1524" y="227"/>
                  </a:cubicBezTo>
                  <a:cubicBezTo>
                    <a:pt x="1617" y="135"/>
                    <a:pt x="1730" y="85"/>
                    <a:pt x="1845" y="85"/>
                  </a:cubicBezTo>
                  <a:close/>
                  <a:moveTo>
                    <a:pt x="1846" y="1"/>
                  </a:moveTo>
                  <a:cubicBezTo>
                    <a:pt x="1703" y="1"/>
                    <a:pt x="1572" y="61"/>
                    <a:pt x="1465" y="180"/>
                  </a:cubicBezTo>
                  <a:cubicBezTo>
                    <a:pt x="1393" y="132"/>
                    <a:pt x="1322" y="96"/>
                    <a:pt x="1238" y="61"/>
                  </a:cubicBezTo>
                  <a:cubicBezTo>
                    <a:pt x="1154" y="34"/>
                    <a:pt x="1077" y="20"/>
                    <a:pt x="1009" y="20"/>
                  </a:cubicBezTo>
                  <a:cubicBezTo>
                    <a:pt x="896" y="20"/>
                    <a:pt x="805" y="58"/>
                    <a:pt x="738" y="132"/>
                  </a:cubicBezTo>
                  <a:cubicBezTo>
                    <a:pt x="643" y="239"/>
                    <a:pt x="631" y="394"/>
                    <a:pt x="631" y="477"/>
                  </a:cubicBezTo>
                  <a:cubicBezTo>
                    <a:pt x="607" y="477"/>
                    <a:pt x="584" y="465"/>
                    <a:pt x="548" y="465"/>
                  </a:cubicBezTo>
                  <a:cubicBezTo>
                    <a:pt x="357" y="465"/>
                    <a:pt x="155" y="656"/>
                    <a:pt x="72" y="894"/>
                  </a:cubicBezTo>
                  <a:cubicBezTo>
                    <a:pt x="0" y="1120"/>
                    <a:pt x="60" y="1334"/>
                    <a:pt x="250" y="1477"/>
                  </a:cubicBezTo>
                  <a:cubicBezTo>
                    <a:pt x="369" y="1561"/>
                    <a:pt x="488" y="1620"/>
                    <a:pt x="607" y="1632"/>
                  </a:cubicBezTo>
                  <a:cubicBezTo>
                    <a:pt x="667" y="1823"/>
                    <a:pt x="822" y="1942"/>
                    <a:pt x="1048" y="1942"/>
                  </a:cubicBezTo>
                  <a:lnTo>
                    <a:pt x="1084" y="1942"/>
                  </a:lnTo>
                  <a:cubicBezTo>
                    <a:pt x="1381" y="1942"/>
                    <a:pt x="1608" y="1882"/>
                    <a:pt x="1762" y="1775"/>
                  </a:cubicBezTo>
                  <a:cubicBezTo>
                    <a:pt x="1786" y="1799"/>
                    <a:pt x="1810" y="1823"/>
                    <a:pt x="1846" y="1846"/>
                  </a:cubicBezTo>
                  <a:cubicBezTo>
                    <a:pt x="1905" y="1906"/>
                    <a:pt x="1977" y="1930"/>
                    <a:pt x="2072" y="1930"/>
                  </a:cubicBezTo>
                  <a:cubicBezTo>
                    <a:pt x="2358" y="1930"/>
                    <a:pt x="2727" y="1656"/>
                    <a:pt x="2858" y="1346"/>
                  </a:cubicBezTo>
                  <a:cubicBezTo>
                    <a:pt x="2953" y="1132"/>
                    <a:pt x="2929" y="942"/>
                    <a:pt x="2786" y="799"/>
                  </a:cubicBezTo>
                  <a:cubicBezTo>
                    <a:pt x="2691" y="703"/>
                    <a:pt x="2584" y="644"/>
                    <a:pt x="2465" y="644"/>
                  </a:cubicBezTo>
                  <a:cubicBezTo>
                    <a:pt x="2453" y="418"/>
                    <a:pt x="2322" y="215"/>
                    <a:pt x="2119" y="84"/>
                  </a:cubicBezTo>
                  <a:cubicBezTo>
                    <a:pt x="2024" y="25"/>
                    <a:pt x="1941" y="1"/>
                    <a:pt x="184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4" name="Google Shape;374;p8"/>
            <p:cNvSpPr/>
            <p:nvPr/>
          </p:nvSpPr>
          <p:spPr>
            <a:xfrm>
              <a:off x="157977" y="4282239"/>
              <a:ext cx="94457" cy="95600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3"/>
                    <a:pt x="465" y="238"/>
                  </a:cubicBezTo>
                  <a:cubicBezTo>
                    <a:pt x="489" y="322"/>
                    <a:pt x="489" y="334"/>
                    <a:pt x="501" y="345"/>
                  </a:cubicBezTo>
                  <a:cubicBezTo>
                    <a:pt x="513" y="369"/>
                    <a:pt x="525" y="369"/>
                    <a:pt x="608" y="405"/>
                  </a:cubicBezTo>
                  <a:cubicBezTo>
                    <a:pt x="632" y="417"/>
                    <a:pt x="667" y="429"/>
                    <a:pt x="703" y="441"/>
                  </a:cubicBezTo>
                  <a:cubicBezTo>
                    <a:pt x="655" y="453"/>
                    <a:pt x="596" y="476"/>
                    <a:pt x="536" y="500"/>
                  </a:cubicBezTo>
                  <a:cubicBezTo>
                    <a:pt x="525" y="500"/>
                    <a:pt x="513" y="512"/>
                    <a:pt x="501" y="524"/>
                  </a:cubicBezTo>
                  <a:cubicBezTo>
                    <a:pt x="477" y="596"/>
                    <a:pt x="441" y="667"/>
                    <a:pt x="417" y="726"/>
                  </a:cubicBezTo>
                  <a:cubicBezTo>
                    <a:pt x="394" y="667"/>
                    <a:pt x="370" y="584"/>
                    <a:pt x="358" y="512"/>
                  </a:cubicBezTo>
                  <a:cubicBezTo>
                    <a:pt x="346" y="500"/>
                    <a:pt x="334" y="488"/>
                    <a:pt x="322" y="476"/>
                  </a:cubicBezTo>
                  <a:cubicBezTo>
                    <a:pt x="251" y="465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4"/>
                  </a:cubicBezTo>
                  <a:cubicBezTo>
                    <a:pt x="346" y="334"/>
                    <a:pt x="358" y="322"/>
                    <a:pt x="370" y="322"/>
                  </a:cubicBezTo>
                  <a:cubicBezTo>
                    <a:pt x="382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86" y="262"/>
                  </a:cubicBezTo>
                  <a:cubicBezTo>
                    <a:pt x="13" y="381"/>
                    <a:pt x="1" y="417"/>
                    <a:pt x="1" y="429"/>
                  </a:cubicBezTo>
                  <a:cubicBezTo>
                    <a:pt x="1" y="441"/>
                    <a:pt x="1" y="465"/>
                    <a:pt x="13" y="476"/>
                  </a:cubicBezTo>
                  <a:cubicBezTo>
                    <a:pt x="13" y="488"/>
                    <a:pt x="36" y="512"/>
                    <a:pt x="274" y="560"/>
                  </a:cubicBezTo>
                  <a:cubicBezTo>
                    <a:pt x="346" y="846"/>
                    <a:pt x="370" y="846"/>
                    <a:pt x="405" y="846"/>
                  </a:cubicBezTo>
                  <a:cubicBezTo>
                    <a:pt x="429" y="834"/>
                    <a:pt x="453" y="834"/>
                    <a:pt x="572" y="572"/>
                  </a:cubicBezTo>
                  <a:cubicBezTo>
                    <a:pt x="644" y="548"/>
                    <a:pt x="786" y="500"/>
                    <a:pt x="810" y="465"/>
                  </a:cubicBezTo>
                  <a:cubicBezTo>
                    <a:pt x="822" y="465"/>
                    <a:pt x="834" y="441"/>
                    <a:pt x="822" y="429"/>
                  </a:cubicBezTo>
                  <a:cubicBezTo>
                    <a:pt x="822" y="393"/>
                    <a:pt x="786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60" y="274"/>
                    <a:pt x="560" y="238"/>
                    <a:pt x="548" y="215"/>
                  </a:cubicBezTo>
                  <a:cubicBezTo>
                    <a:pt x="525" y="107"/>
                    <a:pt x="513" y="48"/>
                    <a:pt x="489" y="24"/>
                  </a:cubicBezTo>
                  <a:cubicBezTo>
                    <a:pt x="477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5" name="Google Shape;375;p8"/>
            <p:cNvSpPr/>
            <p:nvPr/>
          </p:nvSpPr>
          <p:spPr>
            <a:xfrm>
              <a:off x="1007592" y="4392820"/>
              <a:ext cx="70249" cy="70062"/>
            </a:xfrm>
            <a:custGeom>
              <a:avLst/>
              <a:gdLst/>
              <a:ahLst/>
              <a:cxnLst/>
              <a:rect l="l" t="t" r="r" b="b"/>
              <a:pathLst>
                <a:path w="621" h="620" extrusionOk="0">
                  <a:moveTo>
                    <a:pt x="310" y="84"/>
                  </a:moveTo>
                  <a:cubicBezTo>
                    <a:pt x="441" y="84"/>
                    <a:pt x="537" y="191"/>
                    <a:pt x="537" y="310"/>
                  </a:cubicBezTo>
                  <a:cubicBezTo>
                    <a:pt x="537" y="429"/>
                    <a:pt x="430" y="536"/>
                    <a:pt x="310" y="536"/>
                  </a:cubicBezTo>
                  <a:cubicBezTo>
                    <a:pt x="191" y="536"/>
                    <a:pt x="96" y="429"/>
                    <a:pt x="96" y="310"/>
                  </a:cubicBezTo>
                  <a:cubicBezTo>
                    <a:pt x="96" y="179"/>
                    <a:pt x="191" y="84"/>
                    <a:pt x="310" y="84"/>
                  </a:cubicBezTo>
                  <a:close/>
                  <a:moveTo>
                    <a:pt x="310" y="1"/>
                  </a:moveTo>
                  <a:cubicBezTo>
                    <a:pt x="144" y="1"/>
                    <a:pt x="13" y="144"/>
                    <a:pt x="13" y="310"/>
                  </a:cubicBezTo>
                  <a:cubicBezTo>
                    <a:pt x="1" y="477"/>
                    <a:pt x="144" y="620"/>
                    <a:pt x="310" y="620"/>
                  </a:cubicBezTo>
                  <a:cubicBezTo>
                    <a:pt x="477" y="620"/>
                    <a:pt x="620" y="477"/>
                    <a:pt x="620" y="310"/>
                  </a:cubicBezTo>
                  <a:cubicBezTo>
                    <a:pt x="620" y="144"/>
                    <a:pt x="489" y="1"/>
                    <a:pt x="310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6" name="Google Shape;376;p8"/>
            <p:cNvSpPr/>
            <p:nvPr/>
          </p:nvSpPr>
          <p:spPr>
            <a:xfrm>
              <a:off x="233851" y="4425596"/>
              <a:ext cx="1034505" cy="272449"/>
            </a:xfrm>
            <a:custGeom>
              <a:avLst/>
              <a:gdLst/>
              <a:ahLst/>
              <a:cxnLst/>
              <a:rect l="l" t="t" r="r" b="b"/>
              <a:pathLst>
                <a:path w="9145" h="2411" extrusionOk="0">
                  <a:moveTo>
                    <a:pt x="56" y="1"/>
                  </a:moveTo>
                  <a:cubicBezTo>
                    <a:pt x="49" y="1"/>
                    <a:pt x="43" y="2"/>
                    <a:pt x="37" y="5"/>
                  </a:cubicBezTo>
                  <a:cubicBezTo>
                    <a:pt x="13" y="5"/>
                    <a:pt x="1" y="29"/>
                    <a:pt x="13" y="53"/>
                  </a:cubicBezTo>
                  <a:cubicBezTo>
                    <a:pt x="37" y="112"/>
                    <a:pt x="60" y="160"/>
                    <a:pt x="84" y="208"/>
                  </a:cubicBezTo>
                  <a:cubicBezTo>
                    <a:pt x="84" y="220"/>
                    <a:pt x="108" y="231"/>
                    <a:pt x="120" y="231"/>
                  </a:cubicBezTo>
                  <a:lnTo>
                    <a:pt x="144" y="231"/>
                  </a:lnTo>
                  <a:cubicBezTo>
                    <a:pt x="156" y="220"/>
                    <a:pt x="168" y="196"/>
                    <a:pt x="156" y="172"/>
                  </a:cubicBezTo>
                  <a:cubicBezTo>
                    <a:pt x="132" y="124"/>
                    <a:pt x="108" y="77"/>
                    <a:pt x="96" y="29"/>
                  </a:cubicBezTo>
                  <a:cubicBezTo>
                    <a:pt x="87" y="12"/>
                    <a:pt x="72" y="1"/>
                    <a:pt x="56" y="1"/>
                  </a:cubicBezTo>
                  <a:close/>
                  <a:moveTo>
                    <a:pt x="2806" y="72"/>
                  </a:moveTo>
                  <a:cubicBezTo>
                    <a:pt x="2800" y="72"/>
                    <a:pt x="2793" y="73"/>
                    <a:pt x="2787" y="77"/>
                  </a:cubicBezTo>
                  <a:cubicBezTo>
                    <a:pt x="2727" y="89"/>
                    <a:pt x="2680" y="124"/>
                    <a:pt x="2632" y="172"/>
                  </a:cubicBezTo>
                  <a:cubicBezTo>
                    <a:pt x="2608" y="184"/>
                    <a:pt x="2608" y="208"/>
                    <a:pt x="2620" y="231"/>
                  </a:cubicBezTo>
                  <a:cubicBezTo>
                    <a:pt x="2632" y="243"/>
                    <a:pt x="2644" y="243"/>
                    <a:pt x="2656" y="243"/>
                  </a:cubicBezTo>
                  <a:cubicBezTo>
                    <a:pt x="2668" y="243"/>
                    <a:pt x="2668" y="243"/>
                    <a:pt x="2680" y="231"/>
                  </a:cubicBezTo>
                  <a:cubicBezTo>
                    <a:pt x="2727" y="196"/>
                    <a:pt x="2763" y="172"/>
                    <a:pt x="2811" y="160"/>
                  </a:cubicBezTo>
                  <a:cubicBezTo>
                    <a:pt x="2835" y="148"/>
                    <a:pt x="2847" y="124"/>
                    <a:pt x="2835" y="100"/>
                  </a:cubicBezTo>
                  <a:cubicBezTo>
                    <a:pt x="2835" y="83"/>
                    <a:pt x="2822" y="72"/>
                    <a:pt x="2806" y="72"/>
                  </a:cubicBezTo>
                  <a:close/>
                  <a:moveTo>
                    <a:pt x="2969" y="84"/>
                  </a:moveTo>
                  <a:cubicBezTo>
                    <a:pt x="2953" y="84"/>
                    <a:pt x="2938" y="92"/>
                    <a:pt x="2930" y="100"/>
                  </a:cubicBezTo>
                  <a:cubicBezTo>
                    <a:pt x="2918" y="124"/>
                    <a:pt x="2918" y="148"/>
                    <a:pt x="2942" y="160"/>
                  </a:cubicBezTo>
                  <a:cubicBezTo>
                    <a:pt x="2954" y="172"/>
                    <a:pt x="2954" y="172"/>
                    <a:pt x="2966" y="184"/>
                  </a:cubicBezTo>
                  <a:cubicBezTo>
                    <a:pt x="2966" y="184"/>
                    <a:pt x="2978" y="196"/>
                    <a:pt x="2978" y="220"/>
                  </a:cubicBezTo>
                  <a:cubicBezTo>
                    <a:pt x="2978" y="231"/>
                    <a:pt x="2966" y="243"/>
                    <a:pt x="2966" y="267"/>
                  </a:cubicBezTo>
                  <a:cubicBezTo>
                    <a:pt x="2954" y="279"/>
                    <a:pt x="2966" y="303"/>
                    <a:pt x="2989" y="315"/>
                  </a:cubicBezTo>
                  <a:lnTo>
                    <a:pt x="3001" y="315"/>
                  </a:lnTo>
                  <a:cubicBezTo>
                    <a:pt x="3025" y="315"/>
                    <a:pt x="3037" y="303"/>
                    <a:pt x="3037" y="291"/>
                  </a:cubicBezTo>
                  <a:cubicBezTo>
                    <a:pt x="3049" y="267"/>
                    <a:pt x="3061" y="231"/>
                    <a:pt x="3061" y="208"/>
                  </a:cubicBezTo>
                  <a:cubicBezTo>
                    <a:pt x="3061" y="172"/>
                    <a:pt x="3049" y="148"/>
                    <a:pt x="3025" y="124"/>
                  </a:cubicBezTo>
                  <a:cubicBezTo>
                    <a:pt x="3013" y="112"/>
                    <a:pt x="3001" y="100"/>
                    <a:pt x="2989" y="89"/>
                  </a:cubicBezTo>
                  <a:cubicBezTo>
                    <a:pt x="2982" y="85"/>
                    <a:pt x="2975" y="84"/>
                    <a:pt x="2969" y="84"/>
                  </a:cubicBezTo>
                  <a:close/>
                  <a:moveTo>
                    <a:pt x="198" y="298"/>
                  </a:moveTo>
                  <a:cubicBezTo>
                    <a:pt x="192" y="298"/>
                    <a:pt x="186" y="300"/>
                    <a:pt x="180" y="303"/>
                  </a:cubicBezTo>
                  <a:cubicBezTo>
                    <a:pt x="156" y="315"/>
                    <a:pt x="156" y="339"/>
                    <a:pt x="168" y="362"/>
                  </a:cubicBezTo>
                  <a:cubicBezTo>
                    <a:pt x="191" y="410"/>
                    <a:pt x="227" y="458"/>
                    <a:pt x="251" y="505"/>
                  </a:cubicBezTo>
                  <a:cubicBezTo>
                    <a:pt x="263" y="517"/>
                    <a:pt x="275" y="529"/>
                    <a:pt x="287" y="529"/>
                  </a:cubicBezTo>
                  <a:cubicBezTo>
                    <a:pt x="299" y="529"/>
                    <a:pt x="311" y="529"/>
                    <a:pt x="311" y="517"/>
                  </a:cubicBezTo>
                  <a:cubicBezTo>
                    <a:pt x="334" y="505"/>
                    <a:pt x="334" y="481"/>
                    <a:pt x="322" y="458"/>
                  </a:cubicBezTo>
                  <a:cubicBezTo>
                    <a:pt x="299" y="422"/>
                    <a:pt x="263" y="374"/>
                    <a:pt x="239" y="327"/>
                  </a:cubicBezTo>
                  <a:cubicBezTo>
                    <a:pt x="230" y="309"/>
                    <a:pt x="215" y="298"/>
                    <a:pt x="198" y="298"/>
                  </a:cubicBezTo>
                  <a:close/>
                  <a:moveTo>
                    <a:pt x="2552" y="286"/>
                  </a:moveTo>
                  <a:cubicBezTo>
                    <a:pt x="2536" y="286"/>
                    <a:pt x="2522" y="294"/>
                    <a:pt x="2513" y="303"/>
                  </a:cubicBezTo>
                  <a:cubicBezTo>
                    <a:pt x="2477" y="362"/>
                    <a:pt x="2466" y="422"/>
                    <a:pt x="2442" y="481"/>
                  </a:cubicBezTo>
                  <a:cubicBezTo>
                    <a:pt x="2442" y="505"/>
                    <a:pt x="2454" y="529"/>
                    <a:pt x="2477" y="529"/>
                  </a:cubicBezTo>
                  <a:lnTo>
                    <a:pt x="2489" y="529"/>
                  </a:lnTo>
                  <a:cubicBezTo>
                    <a:pt x="2513" y="529"/>
                    <a:pt x="2525" y="517"/>
                    <a:pt x="2525" y="493"/>
                  </a:cubicBezTo>
                  <a:cubicBezTo>
                    <a:pt x="2537" y="446"/>
                    <a:pt x="2561" y="398"/>
                    <a:pt x="2585" y="351"/>
                  </a:cubicBezTo>
                  <a:cubicBezTo>
                    <a:pt x="2597" y="327"/>
                    <a:pt x="2585" y="303"/>
                    <a:pt x="2573" y="291"/>
                  </a:cubicBezTo>
                  <a:cubicBezTo>
                    <a:pt x="2566" y="288"/>
                    <a:pt x="2559" y="286"/>
                    <a:pt x="2552" y="286"/>
                  </a:cubicBezTo>
                  <a:close/>
                  <a:moveTo>
                    <a:pt x="2918" y="378"/>
                  </a:moveTo>
                  <a:cubicBezTo>
                    <a:pt x="2904" y="378"/>
                    <a:pt x="2889" y="384"/>
                    <a:pt x="2882" y="398"/>
                  </a:cubicBezTo>
                  <a:cubicBezTo>
                    <a:pt x="2847" y="434"/>
                    <a:pt x="2811" y="470"/>
                    <a:pt x="2775" y="517"/>
                  </a:cubicBezTo>
                  <a:cubicBezTo>
                    <a:pt x="2751" y="529"/>
                    <a:pt x="2751" y="553"/>
                    <a:pt x="2775" y="577"/>
                  </a:cubicBezTo>
                  <a:cubicBezTo>
                    <a:pt x="2775" y="589"/>
                    <a:pt x="2787" y="589"/>
                    <a:pt x="2799" y="589"/>
                  </a:cubicBezTo>
                  <a:cubicBezTo>
                    <a:pt x="2811" y="589"/>
                    <a:pt x="2823" y="589"/>
                    <a:pt x="2835" y="577"/>
                  </a:cubicBezTo>
                  <a:cubicBezTo>
                    <a:pt x="2870" y="529"/>
                    <a:pt x="2918" y="493"/>
                    <a:pt x="2954" y="446"/>
                  </a:cubicBezTo>
                  <a:cubicBezTo>
                    <a:pt x="2966" y="434"/>
                    <a:pt x="2966" y="398"/>
                    <a:pt x="2942" y="386"/>
                  </a:cubicBezTo>
                  <a:cubicBezTo>
                    <a:pt x="2937" y="381"/>
                    <a:pt x="2928" y="378"/>
                    <a:pt x="2918" y="378"/>
                  </a:cubicBezTo>
                  <a:close/>
                  <a:moveTo>
                    <a:pt x="392" y="580"/>
                  </a:moveTo>
                  <a:cubicBezTo>
                    <a:pt x="382" y="580"/>
                    <a:pt x="370" y="583"/>
                    <a:pt x="358" y="589"/>
                  </a:cubicBezTo>
                  <a:cubicBezTo>
                    <a:pt x="346" y="601"/>
                    <a:pt x="346" y="624"/>
                    <a:pt x="358" y="648"/>
                  </a:cubicBezTo>
                  <a:cubicBezTo>
                    <a:pt x="394" y="696"/>
                    <a:pt x="430" y="732"/>
                    <a:pt x="477" y="779"/>
                  </a:cubicBezTo>
                  <a:cubicBezTo>
                    <a:pt x="489" y="779"/>
                    <a:pt x="489" y="791"/>
                    <a:pt x="501" y="791"/>
                  </a:cubicBezTo>
                  <a:cubicBezTo>
                    <a:pt x="513" y="791"/>
                    <a:pt x="525" y="779"/>
                    <a:pt x="537" y="767"/>
                  </a:cubicBezTo>
                  <a:cubicBezTo>
                    <a:pt x="549" y="755"/>
                    <a:pt x="549" y="732"/>
                    <a:pt x="537" y="708"/>
                  </a:cubicBezTo>
                  <a:cubicBezTo>
                    <a:pt x="501" y="672"/>
                    <a:pt x="453" y="636"/>
                    <a:pt x="418" y="589"/>
                  </a:cubicBezTo>
                  <a:cubicBezTo>
                    <a:pt x="412" y="583"/>
                    <a:pt x="403" y="580"/>
                    <a:pt x="392" y="580"/>
                  </a:cubicBezTo>
                  <a:close/>
                  <a:moveTo>
                    <a:pt x="2477" y="612"/>
                  </a:moveTo>
                  <a:cubicBezTo>
                    <a:pt x="2454" y="612"/>
                    <a:pt x="2430" y="636"/>
                    <a:pt x="2430" y="660"/>
                  </a:cubicBezTo>
                  <a:cubicBezTo>
                    <a:pt x="2442" y="720"/>
                    <a:pt x="2442" y="779"/>
                    <a:pt x="2466" y="839"/>
                  </a:cubicBezTo>
                  <a:cubicBezTo>
                    <a:pt x="2466" y="851"/>
                    <a:pt x="2489" y="862"/>
                    <a:pt x="2501" y="862"/>
                  </a:cubicBezTo>
                  <a:lnTo>
                    <a:pt x="2513" y="862"/>
                  </a:lnTo>
                  <a:cubicBezTo>
                    <a:pt x="2537" y="862"/>
                    <a:pt x="2549" y="839"/>
                    <a:pt x="2549" y="815"/>
                  </a:cubicBezTo>
                  <a:cubicBezTo>
                    <a:pt x="2549" y="803"/>
                    <a:pt x="2549" y="803"/>
                    <a:pt x="2537" y="803"/>
                  </a:cubicBezTo>
                  <a:cubicBezTo>
                    <a:pt x="2549" y="791"/>
                    <a:pt x="2549" y="791"/>
                    <a:pt x="2561" y="791"/>
                  </a:cubicBezTo>
                  <a:cubicBezTo>
                    <a:pt x="2608" y="755"/>
                    <a:pt x="2656" y="720"/>
                    <a:pt x="2704" y="684"/>
                  </a:cubicBezTo>
                  <a:cubicBezTo>
                    <a:pt x="2716" y="672"/>
                    <a:pt x="2716" y="648"/>
                    <a:pt x="2704" y="624"/>
                  </a:cubicBezTo>
                  <a:cubicBezTo>
                    <a:pt x="2698" y="618"/>
                    <a:pt x="2689" y="615"/>
                    <a:pt x="2678" y="615"/>
                  </a:cubicBezTo>
                  <a:cubicBezTo>
                    <a:pt x="2668" y="615"/>
                    <a:pt x="2656" y="618"/>
                    <a:pt x="2644" y="624"/>
                  </a:cubicBezTo>
                  <a:cubicBezTo>
                    <a:pt x="2608" y="660"/>
                    <a:pt x="2573" y="684"/>
                    <a:pt x="2525" y="708"/>
                  </a:cubicBezTo>
                  <a:cubicBezTo>
                    <a:pt x="2525" y="696"/>
                    <a:pt x="2525" y="672"/>
                    <a:pt x="2513" y="660"/>
                  </a:cubicBezTo>
                  <a:cubicBezTo>
                    <a:pt x="2513" y="636"/>
                    <a:pt x="2501" y="612"/>
                    <a:pt x="2477" y="612"/>
                  </a:cubicBezTo>
                  <a:close/>
                  <a:moveTo>
                    <a:pt x="2389" y="798"/>
                  </a:moveTo>
                  <a:cubicBezTo>
                    <a:pt x="2383" y="798"/>
                    <a:pt x="2377" y="800"/>
                    <a:pt x="2370" y="803"/>
                  </a:cubicBezTo>
                  <a:cubicBezTo>
                    <a:pt x="2323" y="839"/>
                    <a:pt x="2275" y="862"/>
                    <a:pt x="2227" y="886"/>
                  </a:cubicBezTo>
                  <a:cubicBezTo>
                    <a:pt x="2204" y="898"/>
                    <a:pt x="2192" y="922"/>
                    <a:pt x="2204" y="946"/>
                  </a:cubicBezTo>
                  <a:cubicBezTo>
                    <a:pt x="2204" y="958"/>
                    <a:pt x="2227" y="970"/>
                    <a:pt x="2239" y="970"/>
                  </a:cubicBezTo>
                  <a:cubicBezTo>
                    <a:pt x="2251" y="970"/>
                    <a:pt x="2251" y="958"/>
                    <a:pt x="2263" y="958"/>
                  </a:cubicBezTo>
                  <a:cubicBezTo>
                    <a:pt x="2311" y="934"/>
                    <a:pt x="2358" y="910"/>
                    <a:pt x="2406" y="886"/>
                  </a:cubicBezTo>
                  <a:cubicBezTo>
                    <a:pt x="2430" y="874"/>
                    <a:pt x="2442" y="851"/>
                    <a:pt x="2430" y="827"/>
                  </a:cubicBezTo>
                  <a:cubicBezTo>
                    <a:pt x="2421" y="809"/>
                    <a:pt x="2406" y="798"/>
                    <a:pt x="2389" y="798"/>
                  </a:cubicBezTo>
                  <a:close/>
                  <a:moveTo>
                    <a:pt x="632" y="813"/>
                  </a:moveTo>
                  <a:cubicBezTo>
                    <a:pt x="618" y="813"/>
                    <a:pt x="603" y="820"/>
                    <a:pt x="596" y="827"/>
                  </a:cubicBezTo>
                  <a:cubicBezTo>
                    <a:pt x="584" y="851"/>
                    <a:pt x="584" y="874"/>
                    <a:pt x="608" y="886"/>
                  </a:cubicBezTo>
                  <a:cubicBezTo>
                    <a:pt x="656" y="922"/>
                    <a:pt x="703" y="958"/>
                    <a:pt x="751" y="982"/>
                  </a:cubicBezTo>
                  <a:cubicBezTo>
                    <a:pt x="763" y="993"/>
                    <a:pt x="763" y="993"/>
                    <a:pt x="775" y="993"/>
                  </a:cubicBezTo>
                  <a:cubicBezTo>
                    <a:pt x="787" y="993"/>
                    <a:pt x="799" y="982"/>
                    <a:pt x="811" y="970"/>
                  </a:cubicBezTo>
                  <a:cubicBezTo>
                    <a:pt x="822" y="946"/>
                    <a:pt x="822" y="922"/>
                    <a:pt x="799" y="910"/>
                  </a:cubicBezTo>
                  <a:cubicBezTo>
                    <a:pt x="751" y="886"/>
                    <a:pt x="703" y="851"/>
                    <a:pt x="656" y="827"/>
                  </a:cubicBezTo>
                  <a:cubicBezTo>
                    <a:pt x="651" y="817"/>
                    <a:pt x="641" y="813"/>
                    <a:pt x="632" y="813"/>
                  </a:cubicBezTo>
                  <a:close/>
                  <a:moveTo>
                    <a:pt x="2073" y="946"/>
                  </a:moveTo>
                  <a:cubicBezTo>
                    <a:pt x="2013" y="970"/>
                    <a:pt x="1965" y="993"/>
                    <a:pt x="1918" y="1005"/>
                  </a:cubicBezTo>
                  <a:cubicBezTo>
                    <a:pt x="1894" y="1005"/>
                    <a:pt x="1882" y="1029"/>
                    <a:pt x="1882" y="1053"/>
                  </a:cubicBezTo>
                  <a:cubicBezTo>
                    <a:pt x="1894" y="1077"/>
                    <a:pt x="1906" y="1089"/>
                    <a:pt x="1930" y="1089"/>
                  </a:cubicBezTo>
                  <a:lnTo>
                    <a:pt x="1942" y="1089"/>
                  </a:lnTo>
                  <a:cubicBezTo>
                    <a:pt x="1989" y="1065"/>
                    <a:pt x="2049" y="1053"/>
                    <a:pt x="2096" y="1029"/>
                  </a:cubicBezTo>
                  <a:cubicBezTo>
                    <a:pt x="2120" y="1017"/>
                    <a:pt x="2132" y="993"/>
                    <a:pt x="2120" y="970"/>
                  </a:cubicBezTo>
                  <a:cubicBezTo>
                    <a:pt x="2120" y="958"/>
                    <a:pt x="2096" y="946"/>
                    <a:pt x="2073" y="946"/>
                  </a:cubicBezTo>
                  <a:close/>
                  <a:moveTo>
                    <a:pt x="6323" y="934"/>
                  </a:moveTo>
                  <a:cubicBezTo>
                    <a:pt x="6299" y="934"/>
                    <a:pt x="6276" y="946"/>
                    <a:pt x="6276" y="970"/>
                  </a:cubicBezTo>
                  <a:cubicBezTo>
                    <a:pt x="6276" y="993"/>
                    <a:pt x="6287" y="1017"/>
                    <a:pt x="6311" y="1017"/>
                  </a:cubicBezTo>
                  <a:cubicBezTo>
                    <a:pt x="6323" y="1017"/>
                    <a:pt x="6347" y="1029"/>
                    <a:pt x="6359" y="1041"/>
                  </a:cubicBezTo>
                  <a:cubicBezTo>
                    <a:pt x="6383" y="1053"/>
                    <a:pt x="6395" y="1065"/>
                    <a:pt x="6407" y="1089"/>
                  </a:cubicBezTo>
                  <a:cubicBezTo>
                    <a:pt x="6407" y="1101"/>
                    <a:pt x="6430" y="1113"/>
                    <a:pt x="6442" y="1113"/>
                  </a:cubicBezTo>
                  <a:lnTo>
                    <a:pt x="6454" y="1113"/>
                  </a:lnTo>
                  <a:cubicBezTo>
                    <a:pt x="6478" y="1101"/>
                    <a:pt x="6490" y="1077"/>
                    <a:pt x="6478" y="1053"/>
                  </a:cubicBezTo>
                  <a:cubicBezTo>
                    <a:pt x="6466" y="1017"/>
                    <a:pt x="6442" y="982"/>
                    <a:pt x="6407" y="970"/>
                  </a:cubicBezTo>
                  <a:cubicBezTo>
                    <a:pt x="6383" y="946"/>
                    <a:pt x="6347" y="934"/>
                    <a:pt x="6323" y="934"/>
                  </a:cubicBezTo>
                  <a:close/>
                  <a:moveTo>
                    <a:pt x="942" y="982"/>
                  </a:moveTo>
                  <a:cubicBezTo>
                    <a:pt x="918" y="982"/>
                    <a:pt x="894" y="982"/>
                    <a:pt x="882" y="1005"/>
                  </a:cubicBezTo>
                  <a:cubicBezTo>
                    <a:pt x="882" y="1029"/>
                    <a:pt x="882" y="1053"/>
                    <a:pt x="906" y="1065"/>
                  </a:cubicBezTo>
                  <a:cubicBezTo>
                    <a:pt x="965" y="1089"/>
                    <a:pt x="1025" y="1101"/>
                    <a:pt x="1073" y="1124"/>
                  </a:cubicBezTo>
                  <a:lnTo>
                    <a:pt x="1084" y="1124"/>
                  </a:lnTo>
                  <a:cubicBezTo>
                    <a:pt x="1108" y="1124"/>
                    <a:pt x="1120" y="1113"/>
                    <a:pt x="1120" y="1089"/>
                  </a:cubicBezTo>
                  <a:cubicBezTo>
                    <a:pt x="1132" y="1065"/>
                    <a:pt x="1120" y="1041"/>
                    <a:pt x="1096" y="1041"/>
                  </a:cubicBezTo>
                  <a:cubicBezTo>
                    <a:pt x="1049" y="1017"/>
                    <a:pt x="989" y="1005"/>
                    <a:pt x="942" y="982"/>
                  </a:cubicBezTo>
                  <a:close/>
                  <a:moveTo>
                    <a:pt x="9101" y="905"/>
                  </a:moveTo>
                  <a:cubicBezTo>
                    <a:pt x="9084" y="905"/>
                    <a:pt x="9070" y="914"/>
                    <a:pt x="9062" y="922"/>
                  </a:cubicBezTo>
                  <a:cubicBezTo>
                    <a:pt x="9062" y="934"/>
                    <a:pt x="9038" y="982"/>
                    <a:pt x="8978" y="1077"/>
                  </a:cubicBezTo>
                  <a:cubicBezTo>
                    <a:pt x="8966" y="1089"/>
                    <a:pt x="8978" y="1124"/>
                    <a:pt x="8990" y="1136"/>
                  </a:cubicBezTo>
                  <a:lnTo>
                    <a:pt x="9014" y="1136"/>
                  </a:lnTo>
                  <a:cubicBezTo>
                    <a:pt x="9038" y="1136"/>
                    <a:pt x="9050" y="1124"/>
                    <a:pt x="9050" y="1113"/>
                  </a:cubicBezTo>
                  <a:cubicBezTo>
                    <a:pt x="9109" y="1029"/>
                    <a:pt x="9133" y="970"/>
                    <a:pt x="9133" y="958"/>
                  </a:cubicBezTo>
                  <a:cubicBezTo>
                    <a:pt x="9145" y="946"/>
                    <a:pt x="9133" y="922"/>
                    <a:pt x="9121" y="910"/>
                  </a:cubicBezTo>
                  <a:cubicBezTo>
                    <a:pt x="9114" y="907"/>
                    <a:pt x="9107" y="905"/>
                    <a:pt x="9101" y="905"/>
                  </a:cubicBezTo>
                  <a:close/>
                  <a:moveTo>
                    <a:pt x="1263" y="1065"/>
                  </a:moveTo>
                  <a:cubicBezTo>
                    <a:pt x="1239" y="1065"/>
                    <a:pt x="1215" y="1077"/>
                    <a:pt x="1215" y="1101"/>
                  </a:cubicBezTo>
                  <a:cubicBezTo>
                    <a:pt x="1203" y="1124"/>
                    <a:pt x="1227" y="1148"/>
                    <a:pt x="1251" y="1148"/>
                  </a:cubicBezTo>
                  <a:cubicBezTo>
                    <a:pt x="1311" y="1160"/>
                    <a:pt x="1358" y="1160"/>
                    <a:pt x="1418" y="1160"/>
                  </a:cubicBezTo>
                  <a:cubicBezTo>
                    <a:pt x="1442" y="1160"/>
                    <a:pt x="1465" y="1148"/>
                    <a:pt x="1465" y="1113"/>
                  </a:cubicBezTo>
                  <a:cubicBezTo>
                    <a:pt x="1465" y="1101"/>
                    <a:pt x="1442" y="1077"/>
                    <a:pt x="1418" y="1077"/>
                  </a:cubicBezTo>
                  <a:cubicBezTo>
                    <a:pt x="1370" y="1077"/>
                    <a:pt x="1311" y="1077"/>
                    <a:pt x="1263" y="1065"/>
                  </a:cubicBezTo>
                  <a:close/>
                  <a:moveTo>
                    <a:pt x="1751" y="1041"/>
                  </a:moveTo>
                  <a:cubicBezTo>
                    <a:pt x="1692" y="1053"/>
                    <a:pt x="1644" y="1065"/>
                    <a:pt x="1584" y="1065"/>
                  </a:cubicBezTo>
                  <a:cubicBezTo>
                    <a:pt x="1561" y="1077"/>
                    <a:pt x="1549" y="1089"/>
                    <a:pt x="1549" y="1113"/>
                  </a:cubicBezTo>
                  <a:cubicBezTo>
                    <a:pt x="1549" y="1136"/>
                    <a:pt x="1573" y="1148"/>
                    <a:pt x="1596" y="1148"/>
                  </a:cubicBezTo>
                  <a:cubicBezTo>
                    <a:pt x="1596" y="1148"/>
                    <a:pt x="1596" y="1148"/>
                    <a:pt x="1596" y="1160"/>
                  </a:cubicBezTo>
                  <a:cubicBezTo>
                    <a:pt x="1656" y="1148"/>
                    <a:pt x="1715" y="1136"/>
                    <a:pt x="1763" y="1124"/>
                  </a:cubicBezTo>
                  <a:cubicBezTo>
                    <a:pt x="1787" y="1124"/>
                    <a:pt x="1799" y="1101"/>
                    <a:pt x="1799" y="1077"/>
                  </a:cubicBezTo>
                  <a:cubicBezTo>
                    <a:pt x="1799" y="1053"/>
                    <a:pt x="1775" y="1041"/>
                    <a:pt x="1751" y="1041"/>
                  </a:cubicBezTo>
                  <a:close/>
                  <a:moveTo>
                    <a:pt x="2568" y="941"/>
                  </a:moveTo>
                  <a:cubicBezTo>
                    <a:pt x="2562" y="941"/>
                    <a:pt x="2555" y="943"/>
                    <a:pt x="2549" y="946"/>
                  </a:cubicBezTo>
                  <a:cubicBezTo>
                    <a:pt x="2525" y="958"/>
                    <a:pt x="2525" y="982"/>
                    <a:pt x="2525" y="1005"/>
                  </a:cubicBezTo>
                  <a:cubicBezTo>
                    <a:pt x="2561" y="1053"/>
                    <a:pt x="2585" y="1101"/>
                    <a:pt x="2620" y="1148"/>
                  </a:cubicBezTo>
                  <a:cubicBezTo>
                    <a:pt x="2632" y="1160"/>
                    <a:pt x="2644" y="1172"/>
                    <a:pt x="2656" y="1172"/>
                  </a:cubicBezTo>
                  <a:cubicBezTo>
                    <a:pt x="2668" y="1172"/>
                    <a:pt x="2668" y="1160"/>
                    <a:pt x="2680" y="1160"/>
                  </a:cubicBezTo>
                  <a:cubicBezTo>
                    <a:pt x="2704" y="1148"/>
                    <a:pt x="2704" y="1124"/>
                    <a:pt x="2692" y="1101"/>
                  </a:cubicBezTo>
                  <a:cubicBezTo>
                    <a:pt x="2656" y="1053"/>
                    <a:pt x="2632" y="1005"/>
                    <a:pt x="2608" y="970"/>
                  </a:cubicBezTo>
                  <a:cubicBezTo>
                    <a:pt x="2600" y="952"/>
                    <a:pt x="2585" y="941"/>
                    <a:pt x="2568" y="941"/>
                  </a:cubicBezTo>
                  <a:close/>
                  <a:moveTo>
                    <a:pt x="6169" y="998"/>
                  </a:moveTo>
                  <a:cubicBezTo>
                    <a:pt x="6155" y="998"/>
                    <a:pt x="6140" y="1003"/>
                    <a:pt x="6133" y="1017"/>
                  </a:cubicBezTo>
                  <a:cubicBezTo>
                    <a:pt x="6097" y="1053"/>
                    <a:pt x="6061" y="1113"/>
                    <a:pt x="6049" y="1172"/>
                  </a:cubicBezTo>
                  <a:cubicBezTo>
                    <a:pt x="6037" y="1196"/>
                    <a:pt x="6049" y="1220"/>
                    <a:pt x="6073" y="1232"/>
                  </a:cubicBezTo>
                  <a:lnTo>
                    <a:pt x="6085" y="1232"/>
                  </a:lnTo>
                  <a:cubicBezTo>
                    <a:pt x="6109" y="1232"/>
                    <a:pt x="6121" y="1220"/>
                    <a:pt x="6133" y="1196"/>
                  </a:cubicBezTo>
                  <a:cubicBezTo>
                    <a:pt x="6145" y="1148"/>
                    <a:pt x="6168" y="1101"/>
                    <a:pt x="6192" y="1065"/>
                  </a:cubicBezTo>
                  <a:cubicBezTo>
                    <a:pt x="6216" y="1053"/>
                    <a:pt x="6216" y="1029"/>
                    <a:pt x="6192" y="1005"/>
                  </a:cubicBezTo>
                  <a:cubicBezTo>
                    <a:pt x="6187" y="1000"/>
                    <a:pt x="6178" y="998"/>
                    <a:pt x="6169" y="998"/>
                  </a:cubicBezTo>
                  <a:close/>
                  <a:moveTo>
                    <a:pt x="8925" y="1194"/>
                  </a:moveTo>
                  <a:cubicBezTo>
                    <a:pt x="8913" y="1194"/>
                    <a:pt x="8902" y="1201"/>
                    <a:pt x="8895" y="1208"/>
                  </a:cubicBezTo>
                  <a:cubicBezTo>
                    <a:pt x="8859" y="1255"/>
                    <a:pt x="8823" y="1303"/>
                    <a:pt x="8788" y="1351"/>
                  </a:cubicBezTo>
                  <a:cubicBezTo>
                    <a:pt x="8776" y="1363"/>
                    <a:pt x="8776" y="1386"/>
                    <a:pt x="8800" y="1410"/>
                  </a:cubicBezTo>
                  <a:lnTo>
                    <a:pt x="8823" y="1410"/>
                  </a:lnTo>
                  <a:cubicBezTo>
                    <a:pt x="8835" y="1410"/>
                    <a:pt x="8847" y="1410"/>
                    <a:pt x="8859" y="1398"/>
                  </a:cubicBezTo>
                  <a:cubicBezTo>
                    <a:pt x="8895" y="1351"/>
                    <a:pt x="8931" y="1315"/>
                    <a:pt x="8966" y="1267"/>
                  </a:cubicBezTo>
                  <a:cubicBezTo>
                    <a:pt x="8978" y="1243"/>
                    <a:pt x="8966" y="1220"/>
                    <a:pt x="8954" y="1208"/>
                  </a:cubicBezTo>
                  <a:cubicBezTo>
                    <a:pt x="8944" y="1198"/>
                    <a:pt x="8934" y="1194"/>
                    <a:pt x="8925" y="1194"/>
                  </a:cubicBezTo>
                  <a:close/>
                  <a:moveTo>
                    <a:pt x="2762" y="1223"/>
                  </a:moveTo>
                  <a:cubicBezTo>
                    <a:pt x="2751" y="1223"/>
                    <a:pt x="2739" y="1226"/>
                    <a:pt x="2727" y="1232"/>
                  </a:cubicBezTo>
                  <a:cubicBezTo>
                    <a:pt x="2716" y="1243"/>
                    <a:pt x="2716" y="1267"/>
                    <a:pt x="2727" y="1291"/>
                  </a:cubicBezTo>
                  <a:cubicBezTo>
                    <a:pt x="2763" y="1327"/>
                    <a:pt x="2799" y="1374"/>
                    <a:pt x="2847" y="1422"/>
                  </a:cubicBezTo>
                  <a:cubicBezTo>
                    <a:pt x="2847" y="1422"/>
                    <a:pt x="2858" y="1434"/>
                    <a:pt x="2870" y="1434"/>
                  </a:cubicBezTo>
                  <a:cubicBezTo>
                    <a:pt x="2882" y="1434"/>
                    <a:pt x="2894" y="1422"/>
                    <a:pt x="2906" y="1410"/>
                  </a:cubicBezTo>
                  <a:cubicBezTo>
                    <a:pt x="2918" y="1398"/>
                    <a:pt x="2918" y="1374"/>
                    <a:pt x="2906" y="1351"/>
                  </a:cubicBezTo>
                  <a:cubicBezTo>
                    <a:pt x="2858" y="1315"/>
                    <a:pt x="2823" y="1279"/>
                    <a:pt x="2787" y="1232"/>
                  </a:cubicBezTo>
                  <a:cubicBezTo>
                    <a:pt x="2781" y="1226"/>
                    <a:pt x="2772" y="1223"/>
                    <a:pt x="2762" y="1223"/>
                  </a:cubicBezTo>
                  <a:close/>
                  <a:moveTo>
                    <a:pt x="6466" y="1196"/>
                  </a:moveTo>
                  <a:cubicBezTo>
                    <a:pt x="6442" y="1196"/>
                    <a:pt x="6418" y="1220"/>
                    <a:pt x="6418" y="1243"/>
                  </a:cubicBezTo>
                  <a:cubicBezTo>
                    <a:pt x="6418" y="1291"/>
                    <a:pt x="6407" y="1339"/>
                    <a:pt x="6383" y="1398"/>
                  </a:cubicBezTo>
                  <a:cubicBezTo>
                    <a:pt x="6383" y="1422"/>
                    <a:pt x="6395" y="1446"/>
                    <a:pt x="6418" y="1446"/>
                  </a:cubicBezTo>
                  <a:lnTo>
                    <a:pt x="6430" y="1446"/>
                  </a:lnTo>
                  <a:cubicBezTo>
                    <a:pt x="6442" y="1446"/>
                    <a:pt x="6466" y="1434"/>
                    <a:pt x="6466" y="1422"/>
                  </a:cubicBezTo>
                  <a:cubicBezTo>
                    <a:pt x="6490" y="1363"/>
                    <a:pt x="6502" y="1303"/>
                    <a:pt x="6502" y="1243"/>
                  </a:cubicBezTo>
                  <a:cubicBezTo>
                    <a:pt x="6502" y="1220"/>
                    <a:pt x="6490" y="1196"/>
                    <a:pt x="6466" y="1196"/>
                  </a:cubicBezTo>
                  <a:close/>
                  <a:moveTo>
                    <a:pt x="6061" y="1315"/>
                  </a:moveTo>
                  <a:cubicBezTo>
                    <a:pt x="6037" y="1315"/>
                    <a:pt x="6026" y="1327"/>
                    <a:pt x="6026" y="1351"/>
                  </a:cubicBezTo>
                  <a:cubicBezTo>
                    <a:pt x="6026" y="1422"/>
                    <a:pt x="6037" y="1482"/>
                    <a:pt x="6049" y="1541"/>
                  </a:cubicBezTo>
                  <a:cubicBezTo>
                    <a:pt x="6049" y="1553"/>
                    <a:pt x="6073" y="1565"/>
                    <a:pt x="6085" y="1565"/>
                  </a:cubicBezTo>
                  <a:lnTo>
                    <a:pt x="6097" y="1565"/>
                  </a:lnTo>
                  <a:cubicBezTo>
                    <a:pt x="6121" y="1553"/>
                    <a:pt x="6133" y="1529"/>
                    <a:pt x="6133" y="1505"/>
                  </a:cubicBezTo>
                  <a:cubicBezTo>
                    <a:pt x="6109" y="1458"/>
                    <a:pt x="6109" y="1410"/>
                    <a:pt x="6109" y="1351"/>
                  </a:cubicBezTo>
                  <a:cubicBezTo>
                    <a:pt x="6109" y="1327"/>
                    <a:pt x="6085" y="1315"/>
                    <a:pt x="6061" y="1315"/>
                  </a:cubicBezTo>
                  <a:close/>
                  <a:moveTo>
                    <a:pt x="2991" y="1461"/>
                  </a:moveTo>
                  <a:cubicBezTo>
                    <a:pt x="2980" y="1461"/>
                    <a:pt x="2972" y="1464"/>
                    <a:pt x="2966" y="1470"/>
                  </a:cubicBezTo>
                  <a:cubicBezTo>
                    <a:pt x="2954" y="1494"/>
                    <a:pt x="2954" y="1517"/>
                    <a:pt x="2966" y="1529"/>
                  </a:cubicBezTo>
                  <a:cubicBezTo>
                    <a:pt x="3013" y="1565"/>
                    <a:pt x="3061" y="1601"/>
                    <a:pt x="3097" y="1636"/>
                  </a:cubicBezTo>
                  <a:cubicBezTo>
                    <a:pt x="3108" y="1648"/>
                    <a:pt x="3120" y="1648"/>
                    <a:pt x="3132" y="1648"/>
                  </a:cubicBezTo>
                  <a:cubicBezTo>
                    <a:pt x="3144" y="1648"/>
                    <a:pt x="3156" y="1648"/>
                    <a:pt x="3156" y="1636"/>
                  </a:cubicBezTo>
                  <a:cubicBezTo>
                    <a:pt x="3180" y="1613"/>
                    <a:pt x="3168" y="1589"/>
                    <a:pt x="3156" y="1577"/>
                  </a:cubicBezTo>
                  <a:cubicBezTo>
                    <a:pt x="3108" y="1541"/>
                    <a:pt x="3061" y="1505"/>
                    <a:pt x="3025" y="1470"/>
                  </a:cubicBezTo>
                  <a:cubicBezTo>
                    <a:pt x="3013" y="1464"/>
                    <a:pt x="3001" y="1461"/>
                    <a:pt x="2991" y="1461"/>
                  </a:cubicBezTo>
                  <a:close/>
                  <a:moveTo>
                    <a:pt x="8706" y="1461"/>
                  </a:moveTo>
                  <a:cubicBezTo>
                    <a:pt x="8695" y="1461"/>
                    <a:pt x="8687" y="1464"/>
                    <a:pt x="8681" y="1470"/>
                  </a:cubicBezTo>
                  <a:cubicBezTo>
                    <a:pt x="8645" y="1517"/>
                    <a:pt x="8597" y="1553"/>
                    <a:pt x="8562" y="1589"/>
                  </a:cubicBezTo>
                  <a:cubicBezTo>
                    <a:pt x="8550" y="1601"/>
                    <a:pt x="8550" y="1636"/>
                    <a:pt x="8562" y="1648"/>
                  </a:cubicBezTo>
                  <a:cubicBezTo>
                    <a:pt x="8573" y="1660"/>
                    <a:pt x="8585" y="1660"/>
                    <a:pt x="8597" y="1660"/>
                  </a:cubicBezTo>
                  <a:cubicBezTo>
                    <a:pt x="8597" y="1660"/>
                    <a:pt x="8609" y="1660"/>
                    <a:pt x="8621" y="1648"/>
                  </a:cubicBezTo>
                  <a:cubicBezTo>
                    <a:pt x="8657" y="1613"/>
                    <a:pt x="8704" y="1577"/>
                    <a:pt x="8740" y="1529"/>
                  </a:cubicBezTo>
                  <a:cubicBezTo>
                    <a:pt x="8752" y="1517"/>
                    <a:pt x="8752" y="1482"/>
                    <a:pt x="8740" y="1470"/>
                  </a:cubicBezTo>
                  <a:cubicBezTo>
                    <a:pt x="8728" y="1464"/>
                    <a:pt x="8716" y="1461"/>
                    <a:pt x="8706" y="1461"/>
                  </a:cubicBezTo>
                  <a:close/>
                  <a:moveTo>
                    <a:pt x="3263" y="1664"/>
                  </a:moveTo>
                  <a:cubicBezTo>
                    <a:pt x="3250" y="1664"/>
                    <a:pt x="3235" y="1670"/>
                    <a:pt x="3228" y="1684"/>
                  </a:cubicBezTo>
                  <a:cubicBezTo>
                    <a:pt x="3216" y="1708"/>
                    <a:pt x="3216" y="1732"/>
                    <a:pt x="3239" y="1744"/>
                  </a:cubicBezTo>
                  <a:cubicBezTo>
                    <a:pt x="3287" y="1779"/>
                    <a:pt x="3335" y="1803"/>
                    <a:pt x="3382" y="1839"/>
                  </a:cubicBezTo>
                  <a:lnTo>
                    <a:pt x="3406" y="1839"/>
                  </a:lnTo>
                  <a:cubicBezTo>
                    <a:pt x="3418" y="1839"/>
                    <a:pt x="3430" y="1839"/>
                    <a:pt x="3442" y="1827"/>
                  </a:cubicBezTo>
                  <a:cubicBezTo>
                    <a:pt x="3454" y="1803"/>
                    <a:pt x="3454" y="1779"/>
                    <a:pt x="3430" y="1767"/>
                  </a:cubicBezTo>
                  <a:cubicBezTo>
                    <a:pt x="3382" y="1732"/>
                    <a:pt x="3335" y="1708"/>
                    <a:pt x="3287" y="1672"/>
                  </a:cubicBezTo>
                  <a:cubicBezTo>
                    <a:pt x="3282" y="1667"/>
                    <a:pt x="3273" y="1664"/>
                    <a:pt x="3263" y="1664"/>
                  </a:cubicBezTo>
                  <a:close/>
                  <a:moveTo>
                    <a:pt x="6364" y="1525"/>
                  </a:moveTo>
                  <a:cubicBezTo>
                    <a:pt x="6347" y="1525"/>
                    <a:pt x="6332" y="1536"/>
                    <a:pt x="6323" y="1553"/>
                  </a:cubicBezTo>
                  <a:cubicBezTo>
                    <a:pt x="6299" y="1601"/>
                    <a:pt x="6276" y="1648"/>
                    <a:pt x="6252" y="1696"/>
                  </a:cubicBezTo>
                  <a:cubicBezTo>
                    <a:pt x="6240" y="1696"/>
                    <a:pt x="6240" y="1708"/>
                    <a:pt x="6240" y="1720"/>
                  </a:cubicBezTo>
                  <a:cubicBezTo>
                    <a:pt x="6228" y="1696"/>
                    <a:pt x="6204" y="1672"/>
                    <a:pt x="6192" y="1648"/>
                  </a:cubicBezTo>
                  <a:cubicBezTo>
                    <a:pt x="6184" y="1640"/>
                    <a:pt x="6169" y="1631"/>
                    <a:pt x="6153" y="1631"/>
                  </a:cubicBezTo>
                  <a:cubicBezTo>
                    <a:pt x="6147" y="1631"/>
                    <a:pt x="6140" y="1633"/>
                    <a:pt x="6133" y="1636"/>
                  </a:cubicBezTo>
                  <a:cubicBezTo>
                    <a:pt x="6121" y="1648"/>
                    <a:pt x="6109" y="1684"/>
                    <a:pt x="6121" y="1696"/>
                  </a:cubicBezTo>
                  <a:cubicBezTo>
                    <a:pt x="6156" y="1744"/>
                    <a:pt x="6192" y="1791"/>
                    <a:pt x="6240" y="1839"/>
                  </a:cubicBezTo>
                  <a:cubicBezTo>
                    <a:pt x="6240" y="1851"/>
                    <a:pt x="6252" y="1851"/>
                    <a:pt x="6264" y="1851"/>
                  </a:cubicBezTo>
                  <a:cubicBezTo>
                    <a:pt x="6276" y="1851"/>
                    <a:pt x="6287" y="1851"/>
                    <a:pt x="6299" y="1839"/>
                  </a:cubicBezTo>
                  <a:cubicBezTo>
                    <a:pt x="6311" y="1827"/>
                    <a:pt x="6311" y="1791"/>
                    <a:pt x="6299" y="1779"/>
                  </a:cubicBezTo>
                  <a:cubicBezTo>
                    <a:pt x="6287" y="1767"/>
                    <a:pt x="6276" y="1767"/>
                    <a:pt x="6276" y="1755"/>
                  </a:cubicBezTo>
                  <a:cubicBezTo>
                    <a:pt x="6287" y="1755"/>
                    <a:pt x="6311" y="1755"/>
                    <a:pt x="6323" y="1732"/>
                  </a:cubicBezTo>
                  <a:cubicBezTo>
                    <a:pt x="6347" y="1684"/>
                    <a:pt x="6383" y="1636"/>
                    <a:pt x="6407" y="1589"/>
                  </a:cubicBezTo>
                  <a:cubicBezTo>
                    <a:pt x="6418" y="1565"/>
                    <a:pt x="6407" y="1541"/>
                    <a:pt x="6383" y="1529"/>
                  </a:cubicBezTo>
                  <a:cubicBezTo>
                    <a:pt x="6376" y="1526"/>
                    <a:pt x="6370" y="1525"/>
                    <a:pt x="6364" y="1525"/>
                  </a:cubicBezTo>
                  <a:close/>
                  <a:moveTo>
                    <a:pt x="8463" y="1688"/>
                  </a:moveTo>
                  <a:cubicBezTo>
                    <a:pt x="8454" y="1688"/>
                    <a:pt x="8447" y="1691"/>
                    <a:pt x="8442" y="1696"/>
                  </a:cubicBezTo>
                  <a:cubicBezTo>
                    <a:pt x="8395" y="1732"/>
                    <a:pt x="8347" y="1767"/>
                    <a:pt x="8300" y="1803"/>
                  </a:cubicBezTo>
                  <a:cubicBezTo>
                    <a:pt x="8288" y="1815"/>
                    <a:pt x="8276" y="1839"/>
                    <a:pt x="8288" y="1851"/>
                  </a:cubicBezTo>
                  <a:cubicBezTo>
                    <a:pt x="8300" y="1875"/>
                    <a:pt x="8312" y="1875"/>
                    <a:pt x="8323" y="1875"/>
                  </a:cubicBezTo>
                  <a:lnTo>
                    <a:pt x="8347" y="1875"/>
                  </a:lnTo>
                  <a:cubicBezTo>
                    <a:pt x="8395" y="1839"/>
                    <a:pt x="8442" y="1803"/>
                    <a:pt x="8490" y="1767"/>
                  </a:cubicBezTo>
                  <a:cubicBezTo>
                    <a:pt x="8514" y="1755"/>
                    <a:pt x="8514" y="1720"/>
                    <a:pt x="8502" y="1708"/>
                  </a:cubicBezTo>
                  <a:cubicBezTo>
                    <a:pt x="8488" y="1694"/>
                    <a:pt x="8474" y="1688"/>
                    <a:pt x="8463" y="1688"/>
                  </a:cubicBezTo>
                  <a:close/>
                  <a:moveTo>
                    <a:pt x="3552" y="1846"/>
                  </a:moveTo>
                  <a:cubicBezTo>
                    <a:pt x="3536" y="1846"/>
                    <a:pt x="3522" y="1854"/>
                    <a:pt x="3513" y="1863"/>
                  </a:cubicBezTo>
                  <a:cubicBezTo>
                    <a:pt x="3501" y="1886"/>
                    <a:pt x="3513" y="1910"/>
                    <a:pt x="3525" y="1922"/>
                  </a:cubicBezTo>
                  <a:cubicBezTo>
                    <a:pt x="3573" y="1958"/>
                    <a:pt x="3632" y="1982"/>
                    <a:pt x="3680" y="2005"/>
                  </a:cubicBezTo>
                  <a:cubicBezTo>
                    <a:pt x="3692" y="2017"/>
                    <a:pt x="3692" y="2017"/>
                    <a:pt x="3704" y="2017"/>
                  </a:cubicBezTo>
                  <a:cubicBezTo>
                    <a:pt x="3716" y="2017"/>
                    <a:pt x="3728" y="2005"/>
                    <a:pt x="3740" y="1994"/>
                  </a:cubicBezTo>
                  <a:cubicBezTo>
                    <a:pt x="3751" y="1970"/>
                    <a:pt x="3740" y="1946"/>
                    <a:pt x="3716" y="1934"/>
                  </a:cubicBezTo>
                  <a:cubicBezTo>
                    <a:pt x="3668" y="1910"/>
                    <a:pt x="3620" y="1886"/>
                    <a:pt x="3573" y="1851"/>
                  </a:cubicBezTo>
                  <a:cubicBezTo>
                    <a:pt x="3566" y="1847"/>
                    <a:pt x="3559" y="1846"/>
                    <a:pt x="3552" y="1846"/>
                  </a:cubicBezTo>
                  <a:close/>
                  <a:moveTo>
                    <a:pt x="6184" y="1807"/>
                  </a:moveTo>
                  <a:cubicBezTo>
                    <a:pt x="6172" y="1807"/>
                    <a:pt x="6159" y="1813"/>
                    <a:pt x="6145" y="1827"/>
                  </a:cubicBezTo>
                  <a:cubicBezTo>
                    <a:pt x="6109" y="1863"/>
                    <a:pt x="6073" y="1910"/>
                    <a:pt x="6037" y="1946"/>
                  </a:cubicBezTo>
                  <a:cubicBezTo>
                    <a:pt x="6026" y="1958"/>
                    <a:pt x="6026" y="1982"/>
                    <a:pt x="6037" y="2005"/>
                  </a:cubicBezTo>
                  <a:cubicBezTo>
                    <a:pt x="6049" y="2017"/>
                    <a:pt x="6061" y="2017"/>
                    <a:pt x="6073" y="2017"/>
                  </a:cubicBezTo>
                  <a:cubicBezTo>
                    <a:pt x="6073" y="2017"/>
                    <a:pt x="6085" y="2017"/>
                    <a:pt x="6097" y="2005"/>
                  </a:cubicBezTo>
                  <a:cubicBezTo>
                    <a:pt x="6133" y="1970"/>
                    <a:pt x="6180" y="1922"/>
                    <a:pt x="6216" y="1875"/>
                  </a:cubicBezTo>
                  <a:cubicBezTo>
                    <a:pt x="6228" y="1863"/>
                    <a:pt x="6228" y="1827"/>
                    <a:pt x="6204" y="1815"/>
                  </a:cubicBezTo>
                  <a:cubicBezTo>
                    <a:pt x="6199" y="1810"/>
                    <a:pt x="6192" y="1807"/>
                    <a:pt x="6184" y="1807"/>
                  </a:cubicBezTo>
                  <a:close/>
                  <a:moveTo>
                    <a:pt x="6403" y="1870"/>
                  </a:moveTo>
                  <a:cubicBezTo>
                    <a:pt x="6388" y="1870"/>
                    <a:pt x="6367" y="1878"/>
                    <a:pt x="6359" y="1886"/>
                  </a:cubicBezTo>
                  <a:cubicBezTo>
                    <a:pt x="6347" y="1910"/>
                    <a:pt x="6359" y="1934"/>
                    <a:pt x="6371" y="1946"/>
                  </a:cubicBezTo>
                  <a:cubicBezTo>
                    <a:pt x="6418" y="1982"/>
                    <a:pt x="6478" y="2005"/>
                    <a:pt x="6526" y="2029"/>
                  </a:cubicBezTo>
                  <a:cubicBezTo>
                    <a:pt x="6537" y="2041"/>
                    <a:pt x="6537" y="2041"/>
                    <a:pt x="6549" y="2041"/>
                  </a:cubicBezTo>
                  <a:cubicBezTo>
                    <a:pt x="6561" y="2041"/>
                    <a:pt x="6573" y="2029"/>
                    <a:pt x="6585" y="2017"/>
                  </a:cubicBezTo>
                  <a:cubicBezTo>
                    <a:pt x="6597" y="1994"/>
                    <a:pt x="6585" y="1970"/>
                    <a:pt x="6561" y="1958"/>
                  </a:cubicBezTo>
                  <a:cubicBezTo>
                    <a:pt x="6514" y="1934"/>
                    <a:pt x="6466" y="1910"/>
                    <a:pt x="6418" y="1875"/>
                  </a:cubicBezTo>
                  <a:cubicBezTo>
                    <a:pt x="6415" y="1871"/>
                    <a:pt x="6409" y="1870"/>
                    <a:pt x="6403" y="1870"/>
                  </a:cubicBezTo>
                  <a:close/>
                  <a:moveTo>
                    <a:pt x="8188" y="1879"/>
                  </a:moveTo>
                  <a:cubicBezTo>
                    <a:pt x="8181" y="1879"/>
                    <a:pt x="8174" y="1881"/>
                    <a:pt x="8169" y="1886"/>
                  </a:cubicBezTo>
                  <a:cubicBezTo>
                    <a:pt x="8109" y="1910"/>
                    <a:pt x="8061" y="1934"/>
                    <a:pt x="8014" y="1958"/>
                  </a:cubicBezTo>
                  <a:cubicBezTo>
                    <a:pt x="7990" y="1970"/>
                    <a:pt x="7978" y="1994"/>
                    <a:pt x="7990" y="2017"/>
                  </a:cubicBezTo>
                  <a:cubicBezTo>
                    <a:pt x="8002" y="2029"/>
                    <a:pt x="8014" y="2041"/>
                    <a:pt x="8026" y="2041"/>
                  </a:cubicBezTo>
                  <a:lnTo>
                    <a:pt x="8050" y="2041"/>
                  </a:lnTo>
                  <a:cubicBezTo>
                    <a:pt x="8097" y="2017"/>
                    <a:pt x="8157" y="1982"/>
                    <a:pt x="8204" y="1958"/>
                  </a:cubicBezTo>
                  <a:cubicBezTo>
                    <a:pt x="8228" y="1946"/>
                    <a:pt x="8228" y="1922"/>
                    <a:pt x="8216" y="1898"/>
                  </a:cubicBezTo>
                  <a:cubicBezTo>
                    <a:pt x="8209" y="1884"/>
                    <a:pt x="8198" y="1879"/>
                    <a:pt x="8188" y="1879"/>
                  </a:cubicBezTo>
                  <a:close/>
                  <a:moveTo>
                    <a:pt x="6697" y="2013"/>
                  </a:moveTo>
                  <a:cubicBezTo>
                    <a:pt x="6681" y="2013"/>
                    <a:pt x="6668" y="2024"/>
                    <a:pt x="6668" y="2041"/>
                  </a:cubicBezTo>
                  <a:cubicBezTo>
                    <a:pt x="6657" y="2065"/>
                    <a:pt x="6668" y="2089"/>
                    <a:pt x="6692" y="2101"/>
                  </a:cubicBezTo>
                  <a:cubicBezTo>
                    <a:pt x="6740" y="2113"/>
                    <a:pt x="6799" y="2125"/>
                    <a:pt x="6859" y="2136"/>
                  </a:cubicBezTo>
                  <a:cubicBezTo>
                    <a:pt x="6859" y="2148"/>
                    <a:pt x="6871" y="2148"/>
                    <a:pt x="6871" y="2148"/>
                  </a:cubicBezTo>
                  <a:cubicBezTo>
                    <a:pt x="6883" y="2148"/>
                    <a:pt x="6907" y="2125"/>
                    <a:pt x="6907" y="2113"/>
                  </a:cubicBezTo>
                  <a:cubicBezTo>
                    <a:pt x="6907" y="2077"/>
                    <a:pt x="6895" y="2065"/>
                    <a:pt x="6871" y="2053"/>
                  </a:cubicBezTo>
                  <a:cubicBezTo>
                    <a:pt x="6823" y="2041"/>
                    <a:pt x="6764" y="2029"/>
                    <a:pt x="6716" y="2017"/>
                  </a:cubicBezTo>
                  <a:cubicBezTo>
                    <a:pt x="6710" y="2014"/>
                    <a:pt x="6703" y="2013"/>
                    <a:pt x="6697" y="2013"/>
                  </a:cubicBezTo>
                  <a:close/>
                  <a:moveTo>
                    <a:pt x="7878" y="2013"/>
                  </a:moveTo>
                  <a:cubicBezTo>
                    <a:pt x="7872" y="2013"/>
                    <a:pt x="7865" y="2014"/>
                    <a:pt x="7859" y="2017"/>
                  </a:cubicBezTo>
                  <a:cubicBezTo>
                    <a:pt x="7811" y="2029"/>
                    <a:pt x="7752" y="2053"/>
                    <a:pt x="7704" y="2065"/>
                  </a:cubicBezTo>
                  <a:cubicBezTo>
                    <a:pt x="7680" y="2065"/>
                    <a:pt x="7657" y="2089"/>
                    <a:pt x="7669" y="2113"/>
                  </a:cubicBezTo>
                  <a:cubicBezTo>
                    <a:pt x="7669" y="2136"/>
                    <a:pt x="7692" y="2148"/>
                    <a:pt x="7704" y="2148"/>
                  </a:cubicBezTo>
                  <a:cubicBezTo>
                    <a:pt x="7716" y="2148"/>
                    <a:pt x="7716" y="2148"/>
                    <a:pt x="7716" y="2136"/>
                  </a:cubicBezTo>
                  <a:cubicBezTo>
                    <a:pt x="7776" y="2136"/>
                    <a:pt x="7835" y="2113"/>
                    <a:pt x="7883" y="2101"/>
                  </a:cubicBezTo>
                  <a:cubicBezTo>
                    <a:pt x="7907" y="2089"/>
                    <a:pt x="7919" y="2065"/>
                    <a:pt x="7907" y="2041"/>
                  </a:cubicBezTo>
                  <a:cubicBezTo>
                    <a:pt x="7907" y="2024"/>
                    <a:pt x="7894" y="2013"/>
                    <a:pt x="7878" y="2013"/>
                  </a:cubicBezTo>
                  <a:close/>
                  <a:moveTo>
                    <a:pt x="3850" y="2012"/>
                  </a:moveTo>
                  <a:cubicBezTo>
                    <a:pt x="3834" y="2012"/>
                    <a:pt x="3819" y="2021"/>
                    <a:pt x="3811" y="2029"/>
                  </a:cubicBezTo>
                  <a:cubicBezTo>
                    <a:pt x="3799" y="2053"/>
                    <a:pt x="3811" y="2077"/>
                    <a:pt x="3835" y="2089"/>
                  </a:cubicBezTo>
                  <a:cubicBezTo>
                    <a:pt x="3882" y="2113"/>
                    <a:pt x="3930" y="2136"/>
                    <a:pt x="3990" y="2160"/>
                  </a:cubicBezTo>
                  <a:cubicBezTo>
                    <a:pt x="3990" y="2160"/>
                    <a:pt x="4001" y="2172"/>
                    <a:pt x="4001" y="2172"/>
                  </a:cubicBezTo>
                  <a:cubicBezTo>
                    <a:pt x="4013" y="2172"/>
                    <a:pt x="4037" y="2160"/>
                    <a:pt x="4037" y="2148"/>
                  </a:cubicBezTo>
                  <a:cubicBezTo>
                    <a:pt x="4049" y="2125"/>
                    <a:pt x="4037" y="2089"/>
                    <a:pt x="4013" y="2089"/>
                  </a:cubicBezTo>
                  <a:cubicBezTo>
                    <a:pt x="3966" y="2065"/>
                    <a:pt x="3918" y="2041"/>
                    <a:pt x="3870" y="2017"/>
                  </a:cubicBezTo>
                  <a:cubicBezTo>
                    <a:pt x="3864" y="2014"/>
                    <a:pt x="3857" y="2012"/>
                    <a:pt x="3850" y="2012"/>
                  </a:cubicBezTo>
                  <a:close/>
                  <a:moveTo>
                    <a:pt x="7025" y="2086"/>
                  </a:moveTo>
                  <a:cubicBezTo>
                    <a:pt x="7006" y="2086"/>
                    <a:pt x="6990" y="2105"/>
                    <a:pt x="6990" y="2125"/>
                  </a:cubicBezTo>
                  <a:cubicBezTo>
                    <a:pt x="6990" y="2148"/>
                    <a:pt x="7002" y="2172"/>
                    <a:pt x="7026" y="2172"/>
                  </a:cubicBezTo>
                  <a:lnTo>
                    <a:pt x="7061" y="2172"/>
                  </a:lnTo>
                  <a:cubicBezTo>
                    <a:pt x="7109" y="2184"/>
                    <a:pt x="7157" y="2184"/>
                    <a:pt x="7204" y="2184"/>
                  </a:cubicBezTo>
                  <a:cubicBezTo>
                    <a:pt x="7228" y="2184"/>
                    <a:pt x="7240" y="2172"/>
                    <a:pt x="7240" y="2148"/>
                  </a:cubicBezTo>
                  <a:cubicBezTo>
                    <a:pt x="7252" y="2125"/>
                    <a:pt x="7228" y="2101"/>
                    <a:pt x="7204" y="2101"/>
                  </a:cubicBezTo>
                  <a:cubicBezTo>
                    <a:pt x="7157" y="2101"/>
                    <a:pt x="7109" y="2089"/>
                    <a:pt x="7073" y="2089"/>
                  </a:cubicBezTo>
                  <a:lnTo>
                    <a:pt x="7038" y="2089"/>
                  </a:lnTo>
                  <a:cubicBezTo>
                    <a:pt x="7033" y="2087"/>
                    <a:pt x="7029" y="2086"/>
                    <a:pt x="7025" y="2086"/>
                  </a:cubicBezTo>
                  <a:close/>
                  <a:moveTo>
                    <a:pt x="7538" y="2089"/>
                  </a:moveTo>
                  <a:cubicBezTo>
                    <a:pt x="7478" y="2101"/>
                    <a:pt x="7430" y="2101"/>
                    <a:pt x="7371" y="2101"/>
                  </a:cubicBezTo>
                  <a:cubicBezTo>
                    <a:pt x="7347" y="2101"/>
                    <a:pt x="7335" y="2125"/>
                    <a:pt x="7335" y="2148"/>
                  </a:cubicBezTo>
                  <a:cubicBezTo>
                    <a:pt x="7335" y="2172"/>
                    <a:pt x="7347" y="2184"/>
                    <a:pt x="7371" y="2184"/>
                  </a:cubicBezTo>
                  <a:cubicBezTo>
                    <a:pt x="7430" y="2184"/>
                    <a:pt x="7490" y="2184"/>
                    <a:pt x="7550" y="2172"/>
                  </a:cubicBezTo>
                  <a:cubicBezTo>
                    <a:pt x="7573" y="2172"/>
                    <a:pt x="7585" y="2148"/>
                    <a:pt x="7585" y="2125"/>
                  </a:cubicBezTo>
                  <a:cubicBezTo>
                    <a:pt x="7585" y="2101"/>
                    <a:pt x="7561" y="2089"/>
                    <a:pt x="7538" y="2089"/>
                  </a:cubicBezTo>
                  <a:close/>
                  <a:moveTo>
                    <a:pt x="5936" y="2039"/>
                  </a:moveTo>
                  <a:cubicBezTo>
                    <a:pt x="5927" y="2039"/>
                    <a:pt x="5917" y="2043"/>
                    <a:pt x="5906" y="2053"/>
                  </a:cubicBezTo>
                  <a:cubicBezTo>
                    <a:pt x="5871" y="2077"/>
                    <a:pt x="5823" y="2113"/>
                    <a:pt x="5775" y="2136"/>
                  </a:cubicBezTo>
                  <a:cubicBezTo>
                    <a:pt x="5752" y="2148"/>
                    <a:pt x="5752" y="2172"/>
                    <a:pt x="5764" y="2196"/>
                  </a:cubicBezTo>
                  <a:cubicBezTo>
                    <a:pt x="5764" y="2208"/>
                    <a:pt x="5787" y="2220"/>
                    <a:pt x="5799" y="2220"/>
                  </a:cubicBezTo>
                  <a:cubicBezTo>
                    <a:pt x="5799" y="2220"/>
                    <a:pt x="5811" y="2220"/>
                    <a:pt x="5811" y="2208"/>
                  </a:cubicBezTo>
                  <a:cubicBezTo>
                    <a:pt x="5871" y="2184"/>
                    <a:pt x="5918" y="2148"/>
                    <a:pt x="5966" y="2113"/>
                  </a:cubicBezTo>
                  <a:cubicBezTo>
                    <a:pt x="5978" y="2101"/>
                    <a:pt x="5990" y="2077"/>
                    <a:pt x="5966" y="2053"/>
                  </a:cubicBezTo>
                  <a:cubicBezTo>
                    <a:pt x="5959" y="2046"/>
                    <a:pt x="5948" y="2039"/>
                    <a:pt x="5936" y="2039"/>
                  </a:cubicBezTo>
                  <a:close/>
                  <a:moveTo>
                    <a:pt x="4168" y="2148"/>
                  </a:moveTo>
                  <a:cubicBezTo>
                    <a:pt x="4156" y="2148"/>
                    <a:pt x="4132" y="2160"/>
                    <a:pt x="4121" y="2172"/>
                  </a:cubicBezTo>
                  <a:cubicBezTo>
                    <a:pt x="4109" y="2196"/>
                    <a:pt x="4121" y="2220"/>
                    <a:pt x="4144" y="2232"/>
                  </a:cubicBezTo>
                  <a:cubicBezTo>
                    <a:pt x="4192" y="2256"/>
                    <a:pt x="4251" y="2267"/>
                    <a:pt x="4299" y="2291"/>
                  </a:cubicBezTo>
                  <a:lnTo>
                    <a:pt x="4323" y="2291"/>
                  </a:lnTo>
                  <a:cubicBezTo>
                    <a:pt x="4335" y="2291"/>
                    <a:pt x="4347" y="2279"/>
                    <a:pt x="4359" y="2267"/>
                  </a:cubicBezTo>
                  <a:cubicBezTo>
                    <a:pt x="4359" y="2244"/>
                    <a:pt x="4359" y="2220"/>
                    <a:pt x="4335" y="2208"/>
                  </a:cubicBezTo>
                  <a:cubicBezTo>
                    <a:pt x="4275" y="2196"/>
                    <a:pt x="4228" y="2172"/>
                    <a:pt x="4168" y="2148"/>
                  </a:cubicBezTo>
                  <a:close/>
                  <a:moveTo>
                    <a:pt x="5633" y="2208"/>
                  </a:moveTo>
                  <a:cubicBezTo>
                    <a:pt x="5573" y="2232"/>
                    <a:pt x="5525" y="2256"/>
                    <a:pt x="5478" y="2267"/>
                  </a:cubicBezTo>
                  <a:cubicBezTo>
                    <a:pt x="5454" y="2279"/>
                    <a:pt x="5442" y="2303"/>
                    <a:pt x="5442" y="2315"/>
                  </a:cubicBezTo>
                  <a:cubicBezTo>
                    <a:pt x="5454" y="2339"/>
                    <a:pt x="5466" y="2351"/>
                    <a:pt x="5490" y="2351"/>
                  </a:cubicBezTo>
                  <a:lnTo>
                    <a:pt x="5502" y="2351"/>
                  </a:lnTo>
                  <a:cubicBezTo>
                    <a:pt x="5549" y="2339"/>
                    <a:pt x="5609" y="2315"/>
                    <a:pt x="5656" y="2291"/>
                  </a:cubicBezTo>
                  <a:cubicBezTo>
                    <a:pt x="5680" y="2279"/>
                    <a:pt x="5692" y="2256"/>
                    <a:pt x="5680" y="2232"/>
                  </a:cubicBezTo>
                  <a:cubicBezTo>
                    <a:pt x="5668" y="2220"/>
                    <a:pt x="5645" y="2208"/>
                    <a:pt x="5633" y="2208"/>
                  </a:cubicBezTo>
                  <a:close/>
                  <a:moveTo>
                    <a:pt x="4477" y="2252"/>
                  </a:moveTo>
                  <a:cubicBezTo>
                    <a:pt x="4458" y="2252"/>
                    <a:pt x="4442" y="2272"/>
                    <a:pt x="4442" y="2291"/>
                  </a:cubicBezTo>
                  <a:cubicBezTo>
                    <a:pt x="4430" y="2303"/>
                    <a:pt x="4442" y="2327"/>
                    <a:pt x="4466" y="2339"/>
                  </a:cubicBezTo>
                  <a:cubicBezTo>
                    <a:pt x="4525" y="2351"/>
                    <a:pt x="4585" y="2363"/>
                    <a:pt x="4644" y="2375"/>
                  </a:cubicBezTo>
                  <a:cubicBezTo>
                    <a:pt x="4668" y="2375"/>
                    <a:pt x="4680" y="2363"/>
                    <a:pt x="4692" y="2339"/>
                  </a:cubicBezTo>
                  <a:cubicBezTo>
                    <a:pt x="4692" y="2315"/>
                    <a:pt x="4680" y="2303"/>
                    <a:pt x="4656" y="2291"/>
                  </a:cubicBezTo>
                  <a:cubicBezTo>
                    <a:pt x="4597" y="2279"/>
                    <a:pt x="4549" y="2267"/>
                    <a:pt x="4490" y="2256"/>
                  </a:cubicBezTo>
                  <a:cubicBezTo>
                    <a:pt x="4485" y="2253"/>
                    <a:pt x="4481" y="2252"/>
                    <a:pt x="4477" y="2252"/>
                  </a:cubicBezTo>
                  <a:close/>
                  <a:moveTo>
                    <a:pt x="4823" y="2315"/>
                  </a:moveTo>
                  <a:cubicBezTo>
                    <a:pt x="4799" y="2315"/>
                    <a:pt x="4775" y="2327"/>
                    <a:pt x="4775" y="2351"/>
                  </a:cubicBezTo>
                  <a:cubicBezTo>
                    <a:pt x="4763" y="2375"/>
                    <a:pt x="4787" y="2398"/>
                    <a:pt x="4811" y="2398"/>
                  </a:cubicBezTo>
                  <a:cubicBezTo>
                    <a:pt x="4871" y="2410"/>
                    <a:pt x="4918" y="2410"/>
                    <a:pt x="4978" y="2410"/>
                  </a:cubicBezTo>
                  <a:cubicBezTo>
                    <a:pt x="5002" y="2410"/>
                    <a:pt x="5025" y="2398"/>
                    <a:pt x="5025" y="2375"/>
                  </a:cubicBezTo>
                  <a:cubicBezTo>
                    <a:pt x="5025" y="2351"/>
                    <a:pt x="5002" y="2327"/>
                    <a:pt x="4978" y="2327"/>
                  </a:cubicBezTo>
                  <a:cubicBezTo>
                    <a:pt x="4930" y="2327"/>
                    <a:pt x="4871" y="2327"/>
                    <a:pt x="4823" y="2315"/>
                  </a:cubicBezTo>
                  <a:close/>
                  <a:moveTo>
                    <a:pt x="5311" y="2303"/>
                  </a:moveTo>
                  <a:cubicBezTo>
                    <a:pt x="5264" y="2315"/>
                    <a:pt x="5204" y="2327"/>
                    <a:pt x="5156" y="2327"/>
                  </a:cubicBezTo>
                  <a:cubicBezTo>
                    <a:pt x="5133" y="2327"/>
                    <a:pt x="5109" y="2351"/>
                    <a:pt x="5109" y="2375"/>
                  </a:cubicBezTo>
                  <a:cubicBezTo>
                    <a:pt x="5109" y="2398"/>
                    <a:pt x="5133" y="2410"/>
                    <a:pt x="5156" y="2410"/>
                  </a:cubicBezTo>
                  <a:cubicBezTo>
                    <a:pt x="5216" y="2410"/>
                    <a:pt x="5275" y="2398"/>
                    <a:pt x="5335" y="2386"/>
                  </a:cubicBezTo>
                  <a:cubicBezTo>
                    <a:pt x="5347" y="2386"/>
                    <a:pt x="5371" y="2363"/>
                    <a:pt x="5359" y="2339"/>
                  </a:cubicBezTo>
                  <a:cubicBezTo>
                    <a:pt x="5359" y="2315"/>
                    <a:pt x="5335" y="2303"/>
                    <a:pt x="5311" y="2303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066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" name="Google Shape;378;p9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379" name="Google Shape;379;p9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0" name="Google Shape;380;p9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1" name="Google Shape;381;p9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2" name="Google Shape;382;p9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3" name="Google Shape;383;p9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4" name="Google Shape;384;p9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5" name="Google Shape;385;p9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6" name="Google Shape;386;p9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7" name="Google Shape;387;p9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8" name="Google Shape;388;p9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9" name="Google Shape;389;p9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0" name="Google Shape;390;p9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1" name="Google Shape;391;p9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2" name="Google Shape;392;p9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3" name="Google Shape;393;p9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4" name="Google Shape;394;p9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5" name="Google Shape;395;p9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6" name="Google Shape;396;p9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7" name="Google Shape;397;p9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8" name="Google Shape;398;p9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9" name="Google Shape;399;p9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0" name="Google Shape;400;p9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1" name="Google Shape;401;p9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2" name="Google Shape;402;p9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3" name="Google Shape;403;p9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4" name="Google Shape;404;p9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5" name="Google Shape;405;p9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6" name="Google Shape;406;p9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7" name="Google Shape;407;p9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8" name="Google Shape;408;p9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9" name="Google Shape;409;p9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0" name="Google Shape;410;p9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1" name="Google Shape;411;p9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2" name="Google Shape;412;p9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3" name="Google Shape;413;p9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4" name="Google Shape;414;p9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5" name="Google Shape;415;p9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6" name="Google Shape;416;p9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7" name="Google Shape;417;p9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8" name="Google Shape;418;p9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9" name="Google Shape;419;p9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0" name="Google Shape;420;p9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1" name="Google Shape;421;p9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2" name="Google Shape;422;p9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23" name="Google Shape;423;p9"/>
          <p:cNvSpPr/>
          <p:nvPr/>
        </p:nvSpPr>
        <p:spPr>
          <a:xfrm rot="-30003" flipH="1">
            <a:off x="1329465" y="899635"/>
            <a:ext cx="9533163" cy="5065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24" name="Google Shape;424;p9"/>
          <p:cNvSpPr txBox="1">
            <a:spLocks noGrp="1"/>
          </p:cNvSpPr>
          <p:nvPr>
            <p:ph type="title"/>
          </p:nvPr>
        </p:nvSpPr>
        <p:spPr>
          <a:xfrm rot="-60216">
            <a:off x="957545" y="2018055"/>
            <a:ext cx="10276776" cy="2529983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13333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25" name="Google Shape;425;p9"/>
          <p:cNvSpPr txBox="1">
            <a:spLocks noGrp="1"/>
          </p:cNvSpPr>
          <p:nvPr>
            <p:ph type="subTitle" idx="1"/>
          </p:nvPr>
        </p:nvSpPr>
        <p:spPr>
          <a:xfrm rot="-60089">
            <a:off x="2743277" y="4233279"/>
            <a:ext cx="6705424" cy="975352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26" name="Google Shape;426;p9"/>
          <p:cNvGrpSpPr/>
          <p:nvPr/>
        </p:nvGrpSpPr>
        <p:grpSpPr>
          <a:xfrm flipH="1">
            <a:off x="9753031" y="5296745"/>
            <a:ext cx="1782303" cy="841249"/>
            <a:chOff x="157977" y="4219508"/>
            <a:chExt cx="1336727" cy="630937"/>
          </a:xfrm>
        </p:grpSpPr>
        <p:sp>
          <p:nvSpPr>
            <p:cNvPr id="427" name="Google Shape;427;p9"/>
            <p:cNvSpPr/>
            <p:nvPr/>
          </p:nvSpPr>
          <p:spPr>
            <a:xfrm>
              <a:off x="1268232" y="4458777"/>
              <a:ext cx="226471" cy="208716"/>
            </a:xfrm>
            <a:custGeom>
              <a:avLst/>
              <a:gdLst/>
              <a:ahLst/>
              <a:cxnLst/>
              <a:rect l="l" t="t" r="r" b="b"/>
              <a:pathLst>
                <a:path w="2002" h="1847" extrusionOk="0">
                  <a:moveTo>
                    <a:pt x="1692" y="120"/>
                  </a:moveTo>
                  <a:lnTo>
                    <a:pt x="1692" y="120"/>
                  </a:lnTo>
                  <a:cubicBezTo>
                    <a:pt x="1358" y="298"/>
                    <a:pt x="799" y="655"/>
                    <a:pt x="489" y="834"/>
                  </a:cubicBezTo>
                  <a:cubicBezTo>
                    <a:pt x="346" y="798"/>
                    <a:pt x="144" y="715"/>
                    <a:pt x="96" y="655"/>
                  </a:cubicBezTo>
                  <a:cubicBezTo>
                    <a:pt x="215" y="560"/>
                    <a:pt x="1192" y="239"/>
                    <a:pt x="1692" y="120"/>
                  </a:cubicBezTo>
                  <a:close/>
                  <a:moveTo>
                    <a:pt x="1846" y="215"/>
                  </a:moveTo>
                  <a:cubicBezTo>
                    <a:pt x="1680" y="620"/>
                    <a:pt x="1180" y="1608"/>
                    <a:pt x="1061" y="1751"/>
                  </a:cubicBezTo>
                  <a:cubicBezTo>
                    <a:pt x="1001" y="1679"/>
                    <a:pt x="918" y="1382"/>
                    <a:pt x="858" y="1120"/>
                  </a:cubicBezTo>
                  <a:cubicBezTo>
                    <a:pt x="1430" y="620"/>
                    <a:pt x="1715" y="358"/>
                    <a:pt x="1846" y="215"/>
                  </a:cubicBezTo>
                  <a:close/>
                  <a:moveTo>
                    <a:pt x="1918" y="1"/>
                  </a:moveTo>
                  <a:cubicBezTo>
                    <a:pt x="1715" y="1"/>
                    <a:pt x="120" y="465"/>
                    <a:pt x="13" y="620"/>
                  </a:cubicBezTo>
                  <a:cubicBezTo>
                    <a:pt x="1" y="644"/>
                    <a:pt x="1" y="655"/>
                    <a:pt x="1" y="667"/>
                  </a:cubicBezTo>
                  <a:cubicBezTo>
                    <a:pt x="60" y="798"/>
                    <a:pt x="418" y="905"/>
                    <a:pt x="489" y="917"/>
                  </a:cubicBezTo>
                  <a:cubicBezTo>
                    <a:pt x="495" y="923"/>
                    <a:pt x="501" y="926"/>
                    <a:pt x="507" y="926"/>
                  </a:cubicBezTo>
                  <a:cubicBezTo>
                    <a:pt x="513" y="926"/>
                    <a:pt x="519" y="923"/>
                    <a:pt x="525" y="917"/>
                  </a:cubicBezTo>
                  <a:cubicBezTo>
                    <a:pt x="918" y="679"/>
                    <a:pt x="1501" y="322"/>
                    <a:pt x="1787" y="167"/>
                  </a:cubicBezTo>
                  <a:lnTo>
                    <a:pt x="1787" y="167"/>
                  </a:lnTo>
                  <a:cubicBezTo>
                    <a:pt x="1561" y="370"/>
                    <a:pt x="1096" y="786"/>
                    <a:pt x="775" y="1072"/>
                  </a:cubicBezTo>
                  <a:cubicBezTo>
                    <a:pt x="763" y="1084"/>
                    <a:pt x="763" y="1096"/>
                    <a:pt x="763" y="1108"/>
                  </a:cubicBezTo>
                  <a:cubicBezTo>
                    <a:pt x="930" y="1846"/>
                    <a:pt x="1025" y="1846"/>
                    <a:pt x="1061" y="1846"/>
                  </a:cubicBezTo>
                  <a:cubicBezTo>
                    <a:pt x="1180" y="1834"/>
                    <a:pt x="1799" y="548"/>
                    <a:pt x="1906" y="298"/>
                  </a:cubicBezTo>
                  <a:cubicBezTo>
                    <a:pt x="2001" y="72"/>
                    <a:pt x="1989" y="36"/>
                    <a:pt x="1977" y="12"/>
                  </a:cubicBezTo>
                  <a:lnTo>
                    <a:pt x="1965" y="12"/>
                  </a:lnTo>
                  <a:cubicBezTo>
                    <a:pt x="1965" y="12"/>
                    <a:pt x="1954" y="12"/>
                    <a:pt x="1954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28" name="Google Shape;428;p9"/>
            <p:cNvSpPr/>
            <p:nvPr/>
          </p:nvSpPr>
          <p:spPr>
            <a:xfrm>
              <a:off x="1320834" y="4555621"/>
              <a:ext cx="51244" cy="83622"/>
            </a:xfrm>
            <a:custGeom>
              <a:avLst/>
              <a:gdLst/>
              <a:ahLst/>
              <a:cxnLst/>
              <a:rect l="l" t="t" r="r" b="b"/>
              <a:pathLst>
                <a:path w="453" h="740" extrusionOk="0">
                  <a:moveTo>
                    <a:pt x="36" y="1"/>
                  </a:moveTo>
                  <a:cubicBezTo>
                    <a:pt x="12" y="1"/>
                    <a:pt x="0" y="25"/>
                    <a:pt x="0" y="48"/>
                  </a:cubicBezTo>
                  <a:cubicBezTo>
                    <a:pt x="24" y="322"/>
                    <a:pt x="60" y="679"/>
                    <a:pt x="119" y="727"/>
                  </a:cubicBezTo>
                  <a:cubicBezTo>
                    <a:pt x="131" y="727"/>
                    <a:pt x="143" y="739"/>
                    <a:pt x="155" y="739"/>
                  </a:cubicBezTo>
                  <a:lnTo>
                    <a:pt x="167" y="739"/>
                  </a:lnTo>
                  <a:cubicBezTo>
                    <a:pt x="250" y="727"/>
                    <a:pt x="381" y="572"/>
                    <a:pt x="441" y="513"/>
                  </a:cubicBezTo>
                  <a:cubicBezTo>
                    <a:pt x="453" y="489"/>
                    <a:pt x="453" y="465"/>
                    <a:pt x="429" y="453"/>
                  </a:cubicBezTo>
                  <a:cubicBezTo>
                    <a:pt x="424" y="443"/>
                    <a:pt x="415" y="440"/>
                    <a:pt x="405" y="440"/>
                  </a:cubicBezTo>
                  <a:cubicBezTo>
                    <a:pt x="391" y="440"/>
                    <a:pt x="376" y="446"/>
                    <a:pt x="369" y="453"/>
                  </a:cubicBezTo>
                  <a:cubicBezTo>
                    <a:pt x="298" y="549"/>
                    <a:pt x="203" y="632"/>
                    <a:pt x="167" y="644"/>
                  </a:cubicBezTo>
                  <a:cubicBezTo>
                    <a:pt x="143" y="584"/>
                    <a:pt x="107" y="287"/>
                    <a:pt x="84" y="37"/>
                  </a:cubicBezTo>
                  <a:cubicBezTo>
                    <a:pt x="84" y="13"/>
                    <a:pt x="60" y="1"/>
                    <a:pt x="3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29" name="Google Shape;429;p9"/>
            <p:cNvSpPr/>
            <p:nvPr/>
          </p:nvSpPr>
          <p:spPr>
            <a:xfrm>
              <a:off x="488008" y="4224141"/>
              <a:ext cx="370363" cy="210863"/>
            </a:xfrm>
            <a:custGeom>
              <a:avLst/>
              <a:gdLst/>
              <a:ahLst/>
              <a:cxnLst/>
              <a:rect l="l" t="t" r="r" b="b"/>
              <a:pathLst>
                <a:path w="3274" h="1866" extrusionOk="0">
                  <a:moveTo>
                    <a:pt x="1987" y="0"/>
                  </a:moveTo>
                  <a:cubicBezTo>
                    <a:pt x="1835" y="0"/>
                    <a:pt x="1700" y="85"/>
                    <a:pt x="1609" y="196"/>
                  </a:cubicBezTo>
                  <a:lnTo>
                    <a:pt x="1609" y="196"/>
                  </a:lnTo>
                  <a:cubicBezTo>
                    <a:pt x="1546" y="145"/>
                    <a:pt x="1464" y="101"/>
                    <a:pt x="1360" y="67"/>
                  </a:cubicBezTo>
                  <a:cubicBezTo>
                    <a:pt x="1273" y="37"/>
                    <a:pt x="1199" y="24"/>
                    <a:pt x="1138" y="24"/>
                  </a:cubicBezTo>
                  <a:cubicBezTo>
                    <a:pt x="762" y="24"/>
                    <a:pt x="824" y="508"/>
                    <a:pt x="824" y="508"/>
                  </a:cubicBezTo>
                  <a:cubicBezTo>
                    <a:pt x="783" y="482"/>
                    <a:pt x="740" y="470"/>
                    <a:pt x="695" y="470"/>
                  </a:cubicBezTo>
                  <a:cubicBezTo>
                    <a:pt x="372" y="470"/>
                    <a:pt x="1" y="1087"/>
                    <a:pt x="419" y="1401"/>
                  </a:cubicBezTo>
                  <a:cubicBezTo>
                    <a:pt x="554" y="1502"/>
                    <a:pt x="682" y="1546"/>
                    <a:pt x="793" y="1552"/>
                  </a:cubicBezTo>
                  <a:lnTo>
                    <a:pt x="793" y="1552"/>
                  </a:lnTo>
                  <a:cubicBezTo>
                    <a:pt x="828" y="1717"/>
                    <a:pt x="944" y="1861"/>
                    <a:pt x="1193" y="1865"/>
                  </a:cubicBezTo>
                  <a:cubicBezTo>
                    <a:pt x="1206" y="1865"/>
                    <a:pt x="1219" y="1865"/>
                    <a:pt x="1232" y="1865"/>
                  </a:cubicBezTo>
                  <a:cubicBezTo>
                    <a:pt x="1562" y="1865"/>
                    <a:pt x="1786" y="1790"/>
                    <a:pt x="1914" y="1677"/>
                  </a:cubicBezTo>
                  <a:lnTo>
                    <a:pt x="1914" y="1677"/>
                  </a:lnTo>
                  <a:cubicBezTo>
                    <a:pt x="1941" y="1713"/>
                    <a:pt x="1974" y="1749"/>
                    <a:pt x="2014" y="1782"/>
                  </a:cubicBezTo>
                  <a:cubicBezTo>
                    <a:pt x="2070" y="1825"/>
                    <a:pt x="2137" y="1844"/>
                    <a:pt x="2211" y="1844"/>
                  </a:cubicBezTo>
                  <a:cubicBezTo>
                    <a:pt x="2641" y="1844"/>
                    <a:pt x="3274" y="1180"/>
                    <a:pt x="2907" y="793"/>
                  </a:cubicBezTo>
                  <a:cubicBezTo>
                    <a:pt x="2805" y="683"/>
                    <a:pt x="2696" y="641"/>
                    <a:pt x="2595" y="641"/>
                  </a:cubicBezTo>
                  <a:cubicBezTo>
                    <a:pt x="2584" y="641"/>
                    <a:pt x="2573" y="642"/>
                    <a:pt x="2563" y="642"/>
                  </a:cubicBezTo>
                  <a:lnTo>
                    <a:pt x="2563" y="642"/>
                  </a:lnTo>
                  <a:cubicBezTo>
                    <a:pt x="2568" y="451"/>
                    <a:pt x="2474" y="231"/>
                    <a:pt x="2241" y="79"/>
                  </a:cubicBezTo>
                  <a:cubicBezTo>
                    <a:pt x="2154" y="24"/>
                    <a:pt x="2068" y="0"/>
                    <a:pt x="1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0" name="Google Shape;430;p9"/>
            <p:cNvSpPr/>
            <p:nvPr/>
          </p:nvSpPr>
          <p:spPr>
            <a:xfrm>
              <a:off x="504410" y="4219508"/>
              <a:ext cx="334051" cy="219451"/>
            </a:xfrm>
            <a:custGeom>
              <a:avLst/>
              <a:gdLst/>
              <a:ahLst/>
              <a:cxnLst/>
              <a:rect l="l" t="t" r="r" b="b"/>
              <a:pathLst>
                <a:path w="2953" h="1942" extrusionOk="0">
                  <a:moveTo>
                    <a:pt x="1477" y="299"/>
                  </a:moveTo>
                  <a:cubicBezTo>
                    <a:pt x="1596" y="406"/>
                    <a:pt x="1608" y="549"/>
                    <a:pt x="1584" y="632"/>
                  </a:cubicBezTo>
                  <a:cubicBezTo>
                    <a:pt x="1569" y="683"/>
                    <a:pt x="1536" y="707"/>
                    <a:pt x="1500" y="707"/>
                  </a:cubicBezTo>
                  <a:cubicBezTo>
                    <a:pt x="1477" y="707"/>
                    <a:pt x="1452" y="698"/>
                    <a:pt x="1429" y="680"/>
                  </a:cubicBezTo>
                  <a:cubicBezTo>
                    <a:pt x="1346" y="608"/>
                    <a:pt x="1369" y="442"/>
                    <a:pt x="1477" y="299"/>
                  </a:cubicBezTo>
                  <a:close/>
                  <a:moveTo>
                    <a:pt x="2370" y="727"/>
                  </a:moveTo>
                  <a:cubicBezTo>
                    <a:pt x="2346" y="894"/>
                    <a:pt x="2250" y="1013"/>
                    <a:pt x="2119" y="1025"/>
                  </a:cubicBezTo>
                  <a:lnTo>
                    <a:pt x="2096" y="1025"/>
                  </a:lnTo>
                  <a:cubicBezTo>
                    <a:pt x="2060" y="1025"/>
                    <a:pt x="2060" y="1013"/>
                    <a:pt x="2060" y="1013"/>
                  </a:cubicBezTo>
                  <a:cubicBezTo>
                    <a:pt x="2060" y="942"/>
                    <a:pt x="2191" y="775"/>
                    <a:pt x="2370" y="727"/>
                  </a:cubicBezTo>
                  <a:close/>
                  <a:moveTo>
                    <a:pt x="822" y="1132"/>
                  </a:moveTo>
                  <a:cubicBezTo>
                    <a:pt x="846" y="1132"/>
                    <a:pt x="857" y="1156"/>
                    <a:pt x="881" y="1180"/>
                  </a:cubicBezTo>
                  <a:cubicBezTo>
                    <a:pt x="941" y="1263"/>
                    <a:pt x="953" y="1346"/>
                    <a:pt x="917" y="1418"/>
                  </a:cubicBezTo>
                  <a:cubicBezTo>
                    <a:pt x="881" y="1501"/>
                    <a:pt x="786" y="1549"/>
                    <a:pt x="679" y="1549"/>
                  </a:cubicBezTo>
                  <a:cubicBezTo>
                    <a:pt x="655" y="1406"/>
                    <a:pt x="703" y="1251"/>
                    <a:pt x="762" y="1180"/>
                  </a:cubicBezTo>
                  <a:cubicBezTo>
                    <a:pt x="774" y="1156"/>
                    <a:pt x="798" y="1132"/>
                    <a:pt x="822" y="1132"/>
                  </a:cubicBezTo>
                  <a:close/>
                  <a:moveTo>
                    <a:pt x="1798" y="1263"/>
                  </a:moveTo>
                  <a:cubicBezTo>
                    <a:pt x="1810" y="1263"/>
                    <a:pt x="1822" y="1287"/>
                    <a:pt x="1834" y="1323"/>
                  </a:cubicBezTo>
                  <a:cubicBezTo>
                    <a:pt x="1869" y="1442"/>
                    <a:pt x="1846" y="1561"/>
                    <a:pt x="1774" y="1644"/>
                  </a:cubicBezTo>
                  <a:cubicBezTo>
                    <a:pt x="1703" y="1525"/>
                    <a:pt x="1715" y="1394"/>
                    <a:pt x="1750" y="1311"/>
                  </a:cubicBezTo>
                  <a:cubicBezTo>
                    <a:pt x="1774" y="1275"/>
                    <a:pt x="1786" y="1263"/>
                    <a:pt x="1798" y="1263"/>
                  </a:cubicBezTo>
                  <a:close/>
                  <a:moveTo>
                    <a:pt x="1845" y="85"/>
                  </a:moveTo>
                  <a:cubicBezTo>
                    <a:pt x="1922" y="85"/>
                    <a:pt x="2000" y="108"/>
                    <a:pt x="2072" y="156"/>
                  </a:cubicBezTo>
                  <a:cubicBezTo>
                    <a:pt x="2262" y="275"/>
                    <a:pt x="2370" y="453"/>
                    <a:pt x="2381" y="644"/>
                  </a:cubicBezTo>
                  <a:cubicBezTo>
                    <a:pt x="2155" y="680"/>
                    <a:pt x="1977" y="894"/>
                    <a:pt x="1977" y="1013"/>
                  </a:cubicBezTo>
                  <a:cubicBezTo>
                    <a:pt x="1977" y="1061"/>
                    <a:pt x="2012" y="1108"/>
                    <a:pt x="2096" y="1108"/>
                  </a:cubicBezTo>
                  <a:lnTo>
                    <a:pt x="2131" y="1108"/>
                  </a:lnTo>
                  <a:cubicBezTo>
                    <a:pt x="2310" y="1084"/>
                    <a:pt x="2441" y="930"/>
                    <a:pt x="2453" y="727"/>
                  </a:cubicBezTo>
                  <a:cubicBezTo>
                    <a:pt x="2560" y="727"/>
                    <a:pt x="2643" y="775"/>
                    <a:pt x="2727" y="858"/>
                  </a:cubicBezTo>
                  <a:cubicBezTo>
                    <a:pt x="2870" y="1013"/>
                    <a:pt x="2834" y="1180"/>
                    <a:pt x="2786" y="1311"/>
                  </a:cubicBezTo>
                  <a:cubicBezTo>
                    <a:pt x="2667" y="1585"/>
                    <a:pt x="2322" y="1846"/>
                    <a:pt x="2072" y="1846"/>
                  </a:cubicBezTo>
                  <a:cubicBezTo>
                    <a:pt x="2000" y="1846"/>
                    <a:pt x="1941" y="1823"/>
                    <a:pt x="1893" y="1787"/>
                  </a:cubicBezTo>
                  <a:cubicBezTo>
                    <a:pt x="1869" y="1763"/>
                    <a:pt x="1846" y="1739"/>
                    <a:pt x="1822" y="1715"/>
                  </a:cubicBezTo>
                  <a:cubicBezTo>
                    <a:pt x="1929" y="1608"/>
                    <a:pt x="1965" y="1454"/>
                    <a:pt x="1917" y="1311"/>
                  </a:cubicBezTo>
                  <a:cubicBezTo>
                    <a:pt x="1881" y="1204"/>
                    <a:pt x="1834" y="1180"/>
                    <a:pt x="1798" y="1180"/>
                  </a:cubicBezTo>
                  <a:cubicBezTo>
                    <a:pt x="1750" y="1180"/>
                    <a:pt x="1703" y="1215"/>
                    <a:pt x="1679" y="1275"/>
                  </a:cubicBezTo>
                  <a:cubicBezTo>
                    <a:pt x="1619" y="1382"/>
                    <a:pt x="1619" y="1549"/>
                    <a:pt x="1715" y="1704"/>
                  </a:cubicBezTo>
                  <a:cubicBezTo>
                    <a:pt x="1608" y="1775"/>
                    <a:pt x="1429" y="1858"/>
                    <a:pt x="1084" y="1858"/>
                  </a:cubicBezTo>
                  <a:lnTo>
                    <a:pt x="1048" y="1858"/>
                  </a:lnTo>
                  <a:cubicBezTo>
                    <a:pt x="834" y="1858"/>
                    <a:pt x="738" y="1739"/>
                    <a:pt x="703" y="1632"/>
                  </a:cubicBezTo>
                  <a:cubicBezTo>
                    <a:pt x="834" y="1632"/>
                    <a:pt x="941" y="1561"/>
                    <a:pt x="1000" y="1454"/>
                  </a:cubicBezTo>
                  <a:cubicBezTo>
                    <a:pt x="1048" y="1346"/>
                    <a:pt x="1024" y="1227"/>
                    <a:pt x="941" y="1120"/>
                  </a:cubicBezTo>
                  <a:cubicBezTo>
                    <a:pt x="905" y="1061"/>
                    <a:pt x="857" y="1049"/>
                    <a:pt x="822" y="1049"/>
                  </a:cubicBezTo>
                  <a:cubicBezTo>
                    <a:pt x="774" y="1049"/>
                    <a:pt x="726" y="1073"/>
                    <a:pt x="691" y="1120"/>
                  </a:cubicBezTo>
                  <a:cubicBezTo>
                    <a:pt x="619" y="1215"/>
                    <a:pt x="584" y="1382"/>
                    <a:pt x="595" y="1537"/>
                  </a:cubicBezTo>
                  <a:cubicBezTo>
                    <a:pt x="500" y="1525"/>
                    <a:pt x="405" y="1477"/>
                    <a:pt x="298" y="1406"/>
                  </a:cubicBezTo>
                  <a:cubicBezTo>
                    <a:pt x="143" y="1287"/>
                    <a:pt x="95" y="1108"/>
                    <a:pt x="155" y="918"/>
                  </a:cubicBezTo>
                  <a:cubicBezTo>
                    <a:pt x="226" y="715"/>
                    <a:pt x="405" y="549"/>
                    <a:pt x="560" y="549"/>
                  </a:cubicBezTo>
                  <a:cubicBezTo>
                    <a:pt x="595" y="549"/>
                    <a:pt x="631" y="561"/>
                    <a:pt x="655" y="584"/>
                  </a:cubicBezTo>
                  <a:lnTo>
                    <a:pt x="703" y="584"/>
                  </a:lnTo>
                  <a:cubicBezTo>
                    <a:pt x="715" y="572"/>
                    <a:pt x="726" y="549"/>
                    <a:pt x="726" y="537"/>
                  </a:cubicBezTo>
                  <a:cubicBezTo>
                    <a:pt x="726" y="537"/>
                    <a:pt x="691" y="311"/>
                    <a:pt x="798" y="180"/>
                  </a:cubicBezTo>
                  <a:cubicBezTo>
                    <a:pt x="847" y="131"/>
                    <a:pt x="915" y="107"/>
                    <a:pt x="1002" y="107"/>
                  </a:cubicBezTo>
                  <a:cubicBezTo>
                    <a:pt x="1064" y="107"/>
                    <a:pt x="1135" y="119"/>
                    <a:pt x="1215" y="144"/>
                  </a:cubicBezTo>
                  <a:cubicBezTo>
                    <a:pt x="1286" y="168"/>
                    <a:pt x="1357" y="203"/>
                    <a:pt x="1405" y="239"/>
                  </a:cubicBezTo>
                  <a:cubicBezTo>
                    <a:pt x="1286" y="406"/>
                    <a:pt x="1250" y="620"/>
                    <a:pt x="1381" y="739"/>
                  </a:cubicBezTo>
                  <a:cubicBezTo>
                    <a:pt x="1420" y="773"/>
                    <a:pt x="1462" y="789"/>
                    <a:pt x="1501" y="789"/>
                  </a:cubicBezTo>
                  <a:cubicBezTo>
                    <a:pt x="1572" y="789"/>
                    <a:pt x="1637" y="740"/>
                    <a:pt x="1667" y="656"/>
                  </a:cubicBezTo>
                  <a:cubicBezTo>
                    <a:pt x="1703" y="549"/>
                    <a:pt x="1679" y="370"/>
                    <a:pt x="1524" y="227"/>
                  </a:cubicBezTo>
                  <a:cubicBezTo>
                    <a:pt x="1617" y="135"/>
                    <a:pt x="1730" y="85"/>
                    <a:pt x="1845" y="85"/>
                  </a:cubicBezTo>
                  <a:close/>
                  <a:moveTo>
                    <a:pt x="1846" y="1"/>
                  </a:moveTo>
                  <a:cubicBezTo>
                    <a:pt x="1703" y="1"/>
                    <a:pt x="1572" y="61"/>
                    <a:pt x="1465" y="180"/>
                  </a:cubicBezTo>
                  <a:cubicBezTo>
                    <a:pt x="1393" y="132"/>
                    <a:pt x="1322" y="96"/>
                    <a:pt x="1238" y="61"/>
                  </a:cubicBezTo>
                  <a:cubicBezTo>
                    <a:pt x="1154" y="34"/>
                    <a:pt x="1077" y="20"/>
                    <a:pt x="1009" y="20"/>
                  </a:cubicBezTo>
                  <a:cubicBezTo>
                    <a:pt x="896" y="20"/>
                    <a:pt x="805" y="58"/>
                    <a:pt x="738" y="132"/>
                  </a:cubicBezTo>
                  <a:cubicBezTo>
                    <a:pt x="643" y="239"/>
                    <a:pt x="631" y="394"/>
                    <a:pt x="631" y="477"/>
                  </a:cubicBezTo>
                  <a:cubicBezTo>
                    <a:pt x="607" y="477"/>
                    <a:pt x="584" y="465"/>
                    <a:pt x="548" y="465"/>
                  </a:cubicBezTo>
                  <a:cubicBezTo>
                    <a:pt x="357" y="465"/>
                    <a:pt x="155" y="656"/>
                    <a:pt x="72" y="894"/>
                  </a:cubicBezTo>
                  <a:cubicBezTo>
                    <a:pt x="0" y="1120"/>
                    <a:pt x="60" y="1334"/>
                    <a:pt x="250" y="1477"/>
                  </a:cubicBezTo>
                  <a:cubicBezTo>
                    <a:pt x="369" y="1561"/>
                    <a:pt x="488" y="1620"/>
                    <a:pt x="607" y="1632"/>
                  </a:cubicBezTo>
                  <a:cubicBezTo>
                    <a:pt x="667" y="1823"/>
                    <a:pt x="822" y="1942"/>
                    <a:pt x="1048" y="1942"/>
                  </a:cubicBezTo>
                  <a:lnTo>
                    <a:pt x="1084" y="1942"/>
                  </a:lnTo>
                  <a:cubicBezTo>
                    <a:pt x="1381" y="1942"/>
                    <a:pt x="1608" y="1882"/>
                    <a:pt x="1762" y="1775"/>
                  </a:cubicBezTo>
                  <a:cubicBezTo>
                    <a:pt x="1786" y="1799"/>
                    <a:pt x="1810" y="1823"/>
                    <a:pt x="1846" y="1846"/>
                  </a:cubicBezTo>
                  <a:cubicBezTo>
                    <a:pt x="1905" y="1906"/>
                    <a:pt x="1977" y="1930"/>
                    <a:pt x="2072" y="1930"/>
                  </a:cubicBezTo>
                  <a:cubicBezTo>
                    <a:pt x="2358" y="1930"/>
                    <a:pt x="2727" y="1656"/>
                    <a:pt x="2858" y="1346"/>
                  </a:cubicBezTo>
                  <a:cubicBezTo>
                    <a:pt x="2953" y="1132"/>
                    <a:pt x="2929" y="942"/>
                    <a:pt x="2786" y="799"/>
                  </a:cubicBezTo>
                  <a:cubicBezTo>
                    <a:pt x="2691" y="703"/>
                    <a:pt x="2584" y="644"/>
                    <a:pt x="2465" y="644"/>
                  </a:cubicBezTo>
                  <a:cubicBezTo>
                    <a:pt x="2453" y="418"/>
                    <a:pt x="2322" y="215"/>
                    <a:pt x="2119" y="84"/>
                  </a:cubicBezTo>
                  <a:cubicBezTo>
                    <a:pt x="2024" y="25"/>
                    <a:pt x="1941" y="1"/>
                    <a:pt x="184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1" name="Google Shape;431;p9"/>
            <p:cNvSpPr/>
            <p:nvPr/>
          </p:nvSpPr>
          <p:spPr>
            <a:xfrm>
              <a:off x="157977" y="4434639"/>
              <a:ext cx="94457" cy="95600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3"/>
                    <a:pt x="465" y="238"/>
                  </a:cubicBezTo>
                  <a:cubicBezTo>
                    <a:pt x="489" y="322"/>
                    <a:pt x="489" y="334"/>
                    <a:pt x="501" y="345"/>
                  </a:cubicBezTo>
                  <a:cubicBezTo>
                    <a:pt x="513" y="369"/>
                    <a:pt x="525" y="369"/>
                    <a:pt x="608" y="405"/>
                  </a:cubicBezTo>
                  <a:cubicBezTo>
                    <a:pt x="632" y="417"/>
                    <a:pt x="667" y="429"/>
                    <a:pt x="703" y="441"/>
                  </a:cubicBezTo>
                  <a:cubicBezTo>
                    <a:pt x="655" y="453"/>
                    <a:pt x="596" y="476"/>
                    <a:pt x="536" y="500"/>
                  </a:cubicBezTo>
                  <a:cubicBezTo>
                    <a:pt x="525" y="500"/>
                    <a:pt x="513" y="512"/>
                    <a:pt x="501" y="524"/>
                  </a:cubicBezTo>
                  <a:cubicBezTo>
                    <a:pt x="477" y="596"/>
                    <a:pt x="441" y="667"/>
                    <a:pt x="417" y="726"/>
                  </a:cubicBezTo>
                  <a:cubicBezTo>
                    <a:pt x="394" y="667"/>
                    <a:pt x="370" y="584"/>
                    <a:pt x="358" y="512"/>
                  </a:cubicBezTo>
                  <a:cubicBezTo>
                    <a:pt x="346" y="500"/>
                    <a:pt x="334" y="488"/>
                    <a:pt x="322" y="476"/>
                  </a:cubicBezTo>
                  <a:cubicBezTo>
                    <a:pt x="251" y="465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4"/>
                  </a:cubicBezTo>
                  <a:cubicBezTo>
                    <a:pt x="346" y="334"/>
                    <a:pt x="358" y="322"/>
                    <a:pt x="370" y="322"/>
                  </a:cubicBezTo>
                  <a:cubicBezTo>
                    <a:pt x="382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86" y="262"/>
                  </a:cubicBezTo>
                  <a:cubicBezTo>
                    <a:pt x="13" y="381"/>
                    <a:pt x="1" y="417"/>
                    <a:pt x="1" y="429"/>
                  </a:cubicBezTo>
                  <a:cubicBezTo>
                    <a:pt x="1" y="441"/>
                    <a:pt x="1" y="465"/>
                    <a:pt x="13" y="476"/>
                  </a:cubicBezTo>
                  <a:cubicBezTo>
                    <a:pt x="13" y="488"/>
                    <a:pt x="36" y="512"/>
                    <a:pt x="274" y="560"/>
                  </a:cubicBezTo>
                  <a:cubicBezTo>
                    <a:pt x="346" y="846"/>
                    <a:pt x="370" y="846"/>
                    <a:pt x="405" y="846"/>
                  </a:cubicBezTo>
                  <a:cubicBezTo>
                    <a:pt x="429" y="834"/>
                    <a:pt x="453" y="834"/>
                    <a:pt x="572" y="572"/>
                  </a:cubicBezTo>
                  <a:cubicBezTo>
                    <a:pt x="644" y="548"/>
                    <a:pt x="786" y="500"/>
                    <a:pt x="810" y="465"/>
                  </a:cubicBezTo>
                  <a:cubicBezTo>
                    <a:pt x="822" y="465"/>
                    <a:pt x="834" y="441"/>
                    <a:pt x="822" y="429"/>
                  </a:cubicBezTo>
                  <a:cubicBezTo>
                    <a:pt x="822" y="393"/>
                    <a:pt x="786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60" y="274"/>
                    <a:pt x="560" y="238"/>
                    <a:pt x="548" y="215"/>
                  </a:cubicBezTo>
                  <a:cubicBezTo>
                    <a:pt x="525" y="107"/>
                    <a:pt x="513" y="48"/>
                    <a:pt x="489" y="24"/>
                  </a:cubicBezTo>
                  <a:cubicBezTo>
                    <a:pt x="477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2" name="Google Shape;432;p9"/>
            <p:cNvSpPr/>
            <p:nvPr/>
          </p:nvSpPr>
          <p:spPr>
            <a:xfrm>
              <a:off x="1007592" y="4545220"/>
              <a:ext cx="70249" cy="70062"/>
            </a:xfrm>
            <a:custGeom>
              <a:avLst/>
              <a:gdLst/>
              <a:ahLst/>
              <a:cxnLst/>
              <a:rect l="l" t="t" r="r" b="b"/>
              <a:pathLst>
                <a:path w="621" h="620" extrusionOk="0">
                  <a:moveTo>
                    <a:pt x="310" y="84"/>
                  </a:moveTo>
                  <a:cubicBezTo>
                    <a:pt x="441" y="84"/>
                    <a:pt x="537" y="191"/>
                    <a:pt x="537" y="310"/>
                  </a:cubicBezTo>
                  <a:cubicBezTo>
                    <a:pt x="537" y="429"/>
                    <a:pt x="430" y="536"/>
                    <a:pt x="310" y="536"/>
                  </a:cubicBezTo>
                  <a:cubicBezTo>
                    <a:pt x="191" y="536"/>
                    <a:pt x="96" y="429"/>
                    <a:pt x="96" y="310"/>
                  </a:cubicBezTo>
                  <a:cubicBezTo>
                    <a:pt x="96" y="179"/>
                    <a:pt x="191" y="84"/>
                    <a:pt x="310" y="84"/>
                  </a:cubicBezTo>
                  <a:close/>
                  <a:moveTo>
                    <a:pt x="310" y="1"/>
                  </a:moveTo>
                  <a:cubicBezTo>
                    <a:pt x="144" y="1"/>
                    <a:pt x="13" y="144"/>
                    <a:pt x="13" y="310"/>
                  </a:cubicBezTo>
                  <a:cubicBezTo>
                    <a:pt x="1" y="477"/>
                    <a:pt x="144" y="620"/>
                    <a:pt x="310" y="620"/>
                  </a:cubicBezTo>
                  <a:cubicBezTo>
                    <a:pt x="477" y="620"/>
                    <a:pt x="620" y="477"/>
                    <a:pt x="620" y="310"/>
                  </a:cubicBezTo>
                  <a:cubicBezTo>
                    <a:pt x="620" y="144"/>
                    <a:pt x="489" y="1"/>
                    <a:pt x="310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3" name="Google Shape;433;p9"/>
            <p:cNvSpPr/>
            <p:nvPr/>
          </p:nvSpPr>
          <p:spPr>
            <a:xfrm>
              <a:off x="233851" y="4577996"/>
              <a:ext cx="1034505" cy="272449"/>
            </a:xfrm>
            <a:custGeom>
              <a:avLst/>
              <a:gdLst/>
              <a:ahLst/>
              <a:cxnLst/>
              <a:rect l="l" t="t" r="r" b="b"/>
              <a:pathLst>
                <a:path w="9145" h="2411" extrusionOk="0">
                  <a:moveTo>
                    <a:pt x="56" y="1"/>
                  </a:moveTo>
                  <a:cubicBezTo>
                    <a:pt x="49" y="1"/>
                    <a:pt x="43" y="2"/>
                    <a:pt x="37" y="5"/>
                  </a:cubicBezTo>
                  <a:cubicBezTo>
                    <a:pt x="13" y="5"/>
                    <a:pt x="1" y="29"/>
                    <a:pt x="13" y="53"/>
                  </a:cubicBezTo>
                  <a:cubicBezTo>
                    <a:pt x="37" y="112"/>
                    <a:pt x="60" y="160"/>
                    <a:pt x="84" y="208"/>
                  </a:cubicBezTo>
                  <a:cubicBezTo>
                    <a:pt x="84" y="220"/>
                    <a:pt x="108" y="231"/>
                    <a:pt x="120" y="231"/>
                  </a:cubicBezTo>
                  <a:lnTo>
                    <a:pt x="144" y="231"/>
                  </a:lnTo>
                  <a:cubicBezTo>
                    <a:pt x="156" y="220"/>
                    <a:pt x="168" y="196"/>
                    <a:pt x="156" y="172"/>
                  </a:cubicBezTo>
                  <a:cubicBezTo>
                    <a:pt x="132" y="124"/>
                    <a:pt x="108" y="77"/>
                    <a:pt x="96" y="29"/>
                  </a:cubicBezTo>
                  <a:cubicBezTo>
                    <a:pt x="87" y="12"/>
                    <a:pt x="72" y="1"/>
                    <a:pt x="56" y="1"/>
                  </a:cubicBezTo>
                  <a:close/>
                  <a:moveTo>
                    <a:pt x="2806" y="72"/>
                  </a:moveTo>
                  <a:cubicBezTo>
                    <a:pt x="2800" y="72"/>
                    <a:pt x="2793" y="73"/>
                    <a:pt x="2787" y="77"/>
                  </a:cubicBezTo>
                  <a:cubicBezTo>
                    <a:pt x="2727" y="89"/>
                    <a:pt x="2680" y="124"/>
                    <a:pt x="2632" y="172"/>
                  </a:cubicBezTo>
                  <a:cubicBezTo>
                    <a:pt x="2608" y="184"/>
                    <a:pt x="2608" y="208"/>
                    <a:pt x="2620" y="231"/>
                  </a:cubicBezTo>
                  <a:cubicBezTo>
                    <a:pt x="2632" y="243"/>
                    <a:pt x="2644" y="243"/>
                    <a:pt x="2656" y="243"/>
                  </a:cubicBezTo>
                  <a:cubicBezTo>
                    <a:pt x="2668" y="243"/>
                    <a:pt x="2668" y="243"/>
                    <a:pt x="2680" y="231"/>
                  </a:cubicBezTo>
                  <a:cubicBezTo>
                    <a:pt x="2727" y="196"/>
                    <a:pt x="2763" y="172"/>
                    <a:pt x="2811" y="160"/>
                  </a:cubicBezTo>
                  <a:cubicBezTo>
                    <a:pt x="2835" y="148"/>
                    <a:pt x="2847" y="124"/>
                    <a:pt x="2835" y="100"/>
                  </a:cubicBezTo>
                  <a:cubicBezTo>
                    <a:pt x="2835" y="83"/>
                    <a:pt x="2822" y="72"/>
                    <a:pt x="2806" y="72"/>
                  </a:cubicBezTo>
                  <a:close/>
                  <a:moveTo>
                    <a:pt x="2969" y="84"/>
                  </a:moveTo>
                  <a:cubicBezTo>
                    <a:pt x="2953" y="84"/>
                    <a:pt x="2938" y="92"/>
                    <a:pt x="2930" y="100"/>
                  </a:cubicBezTo>
                  <a:cubicBezTo>
                    <a:pt x="2918" y="124"/>
                    <a:pt x="2918" y="148"/>
                    <a:pt x="2942" y="160"/>
                  </a:cubicBezTo>
                  <a:cubicBezTo>
                    <a:pt x="2954" y="172"/>
                    <a:pt x="2954" y="172"/>
                    <a:pt x="2966" y="184"/>
                  </a:cubicBezTo>
                  <a:cubicBezTo>
                    <a:pt x="2966" y="184"/>
                    <a:pt x="2978" y="196"/>
                    <a:pt x="2978" y="220"/>
                  </a:cubicBezTo>
                  <a:cubicBezTo>
                    <a:pt x="2978" y="231"/>
                    <a:pt x="2966" y="243"/>
                    <a:pt x="2966" y="267"/>
                  </a:cubicBezTo>
                  <a:cubicBezTo>
                    <a:pt x="2954" y="279"/>
                    <a:pt x="2966" y="303"/>
                    <a:pt x="2989" y="315"/>
                  </a:cubicBezTo>
                  <a:lnTo>
                    <a:pt x="3001" y="315"/>
                  </a:lnTo>
                  <a:cubicBezTo>
                    <a:pt x="3025" y="315"/>
                    <a:pt x="3037" y="303"/>
                    <a:pt x="3037" y="291"/>
                  </a:cubicBezTo>
                  <a:cubicBezTo>
                    <a:pt x="3049" y="267"/>
                    <a:pt x="3061" y="231"/>
                    <a:pt x="3061" y="208"/>
                  </a:cubicBezTo>
                  <a:cubicBezTo>
                    <a:pt x="3061" y="172"/>
                    <a:pt x="3049" y="148"/>
                    <a:pt x="3025" y="124"/>
                  </a:cubicBezTo>
                  <a:cubicBezTo>
                    <a:pt x="3013" y="112"/>
                    <a:pt x="3001" y="100"/>
                    <a:pt x="2989" y="89"/>
                  </a:cubicBezTo>
                  <a:cubicBezTo>
                    <a:pt x="2982" y="85"/>
                    <a:pt x="2975" y="84"/>
                    <a:pt x="2969" y="84"/>
                  </a:cubicBezTo>
                  <a:close/>
                  <a:moveTo>
                    <a:pt x="198" y="298"/>
                  </a:moveTo>
                  <a:cubicBezTo>
                    <a:pt x="192" y="298"/>
                    <a:pt x="186" y="300"/>
                    <a:pt x="180" y="303"/>
                  </a:cubicBezTo>
                  <a:cubicBezTo>
                    <a:pt x="156" y="315"/>
                    <a:pt x="156" y="339"/>
                    <a:pt x="168" y="362"/>
                  </a:cubicBezTo>
                  <a:cubicBezTo>
                    <a:pt x="191" y="410"/>
                    <a:pt x="227" y="458"/>
                    <a:pt x="251" y="505"/>
                  </a:cubicBezTo>
                  <a:cubicBezTo>
                    <a:pt x="263" y="517"/>
                    <a:pt x="275" y="529"/>
                    <a:pt x="287" y="529"/>
                  </a:cubicBezTo>
                  <a:cubicBezTo>
                    <a:pt x="299" y="529"/>
                    <a:pt x="311" y="529"/>
                    <a:pt x="311" y="517"/>
                  </a:cubicBezTo>
                  <a:cubicBezTo>
                    <a:pt x="334" y="505"/>
                    <a:pt x="334" y="481"/>
                    <a:pt x="322" y="458"/>
                  </a:cubicBezTo>
                  <a:cubicBezTo>
                    <a:pt x="299" y="422"/>
                    <a:pt x="263" y="374"/>
                    <a:pt x="239" y="327"/>
                  </a:cubicBezTo>
                  <a:cubicBezTo>
                    <a:pt x="230" y="309"/>
                    <a:pt x="215" y="298"/>
                    <a:pt x="198" y="298"/>
                  </a:cubicBezTo>
                  <a:close/>
                  <a:moveTo>
                    <a:pt x="2552" y="286"/>
                  </a:moveTo>
                  <a:cubicBezTo>
                    <a:pt x="2536" y="286"/>
                    <a:pt x="2522" y="294"/>
                    <a:pt x="2513" y="303"/>
                  </a:cubicBezTo>
                  <a:cubicBezTo>
                    <a:pt x="2477" y="362"/>
                    <a:pt x="2466" y="422"/>
                    <a:pt x="2442" y="481"/>
                  </a:cubicBezTo>
                  <a:cubicBezTo>
                    <a:pt x="2442" y="505"/>
                    <a:pt x="2454" y="529"/>
                    <a:pt x="2477" y="529"/>
                  </a:cubicBezTo>
                  <a:lnTo>
                    <a:pt x="2489" y="529"/>
                  </a:lnTo>
                  <a:cubicBezTo>
                    <a:pt x="2513" y="529"/>
                    <a:pt x="2525" y="517"/>
                    <a:pt x="2525" y="493"/>
                  </a:cubicBezTo>
                  <a:cubicBezTo>
                    <a:pt x="2537" y="446"/>
                    <a:pt x="2561" y="398"/>
                    <a:pt x="2585" y="351"/>
                  </a:cubicBezTo>
                  <a:cubicBezTo>
                    <a:pt x="2597" y="327"/>
                    <a:pt x="2585" y="303"/>
                    <a:pt x="2573" y="291"/>
                  </a:cubicBezTo>
                  <a:cubicBezTo>
                    <a:pt x="2566" y="288"/>
                    <a:pt x="2559" y="286"/>
                    <a:pt x="2552" y="286"/>
                  </a:cubicBezTo>
                  <a:close/>
                  <a:moveTo>
                    <a:pt x="2918" y="378"/>
                  </a:moveTo>
                  <a:cubicBezTo>
                    <a:pt x="2904" y="378"/>
                    <a:pt x="2889" y="384"/>
                    <a:pt x="2882" y="398"/>
                  </a:cubicBezTo>
                  <a:cubicBezTo>
                    <a:pt x="2847" y="434"/>
                    <a:pt x="2811" y="470"/>
                    <a:pt x="2775" y="517"/>
                  </a:cubicBezTo>
                  <a:cubicBezTo>
                    <a:pt x="2751" y="529"/>
                    <a:pt x="2751" y="553"/>
                    <a:pt x="2775" y="577"/>
                  </a:cubicBezTo>
                  <a:cubicBezTo>
                    <a:pt x="2775" y="589"/>
                    <a:pt x="2787" y="589"/>
                    <a:pt x="2799" y="589"/>
                  </a:cubicBezTo>
                  <a:cubicBezTo>
                    <a:pt x="2811" y="589"/>
                    <a:pt x="2823" y="589"/>
                    <a:pt x="2835" y="577"/>
                  </a:cubicBezTo>
                  <a:cubicBezTo>
                    <a:pt x="2870" y="529"/>
                    <a:pt x="2918" y="493"/>
                    <a:pt x="2954" y="446"/>
                  </a:cubicBezTo>
                  <a:cubicBezTo>
                    <a:pt x="2966" y="434"/>
                    <a:pt x="2966" y="398"/>
                    <a:pt x="2942" y="386"/>
                  </a:cubicBezTo>
                  <a:cubicBezTo>
                    <a:pt x="2937" y="381"/>
                    <a:pt x="2928" y="378"/>
                    <a:pt x="2918" y="378"/>
                  </a:cubicBezTo>
                  <a:close/>
                  <a:moveTo>
                    <a:pt x="392" y="580"/>
                  </a:moveTo>
                  <a:cubicBezTo>
                    <a:pt x="382" y="580"/>
                    <a:pt x="370" y="583"/>
                    <a:pt x="358" y="589"/>
                  </a:cubicBezTo>
                  <a:cubicBezTo>
                    <a:pt x="346" y="601"/>
                    <a:pt x="346" y="624"/>
                    <a:pt x="358" y="648"/>
                  </a:cubicBezTo>
                  <a:cubicBezTo>
                    <a:pt x="394" y="696"/>
                    <a:pt x="430" y="732"/>
                    <a:pt x="477" y="779"/>
                  </a:cubicBezTo>
                  <a:cubicBezTo>
                    <a:pt x="489" y="779"/>
                    <a:pt x="489" y="791"/>
                    <a:pt x="501" y="791"/>
                  </a:cubicBezTo>
                  <a:cubicBezTo>
                    <a:pt x="513" y="791"/>
                    <a:pt x="525" y="779"/>
                    <a:pt x="537" y="767"/>
                  </a:cubicBezTo>
                  <a:cubicBezTo>
                    <a:pt x="549" y="755"/>
                    <a:pt x="549" y="732"/>
                    <a:pt x="537" y="708"/>
                  </a:cubicBezTo>
                  <a:cubicBezTo>
                    <a:pt x="501" y="672"/>
                    <a:pt x="453" y="636"/>
                    <a:pt x="418" y="589"/>
                  </a:cubicBezTo>
                  <a:cubicBezTo>
                    <a:pt x="412" y="583"/>
                    <a:pt x="403" y="580"/>
                    <a:pt x="392" y="580"/>
                  </a:cubicBezTo>
                  <a:close/>
                  <a:moveTo>
                    <a:pt x="2477" y="612"/>
                  </a:moveTo>
                  <a:cubicBezTo>
                    <a:pt x="2454" y="612"/>
                    <a:pt x="2430" y="636"/>
                    <a:pt x="2430" y="660"/>
                  </a:cubicBezTo>
                  <a:cubicBezTo>
                    <a:pt x="2442" y="720"/>
                    <a:pt x="2442" y="779"/>
                    <a:pt x="2466" y="839"/>
                  </a:cubicBezTo>
                  <a:cubicBezTo>
                    <a:pt x="2466" y="851"/>
                    <a:pt x="2489" y="862"/>
                    <a:pt x="2501" y="862"/>
                  </a:cubicBezTo>
                  <a:lnTo>
                    <a:pt x="2513" y="862"/>
                  </a:lnTo>
                  <a:cubicBezTo>
                    <a:pt x="2537" y="862"/>
                    <a:pt x="2549" y="839"/>
                    <a:pt x="2549" y="815"/>
                  </a:cubicBezTo>
                  <a:cubicBezTo>
                    <a:pt x="2549" y="803"/>
                    <a:pt x="2549" y="803"/>
                    <a:pt x="2537" y="803"/>
                  </a:cubicBezTo>
                  <a:cubicBezTo>
                    <a:pt x="2549" y="791"/>
                    <a:pt x="2549" y="791"/>
                    <a:pt x="2561" y="791"/>
                  </a:cubicBezTo>
                  <a:cubicBezTo>
                    <a:pt x="2608" y="755"/>
                    <a:pt x="2656" y="720"/>
                    <a:pt x="2704" y="684"/>
                  </a:cubicBezTo>
                  <a:cubicBezTo>
                    <a:pt x="2716" y="672"/>
                    <a:pt x="2716" y="648"/>
                    <a:pt x="2704" y="624"/>
                  </a:cubicBezTo>
                  <a:cubicBezTo>
                    <a:pt x="2698" y="618"/>
                    <a:pt x="2689" y="615"/>
                    <a:pt x="2678" y="615"/>
                  </a:cubicBezTo>
                  <a:cubicBezTo>
                    <a:pt x="2668" y="615"/>
                    <a:pt x="2656" y="618"/>
                    <a:pt x="2644" y="624"/>
                  </a:cubicBezTo>
                  <a:cubicBezTo>
                    <a:pt x="2608" y="660"/>
                    <a:pt x="2573" y="684"/>
                    <a:pt x="2525" y="708"/>
                  </a:cubicBezTo>
                  <a:cubicBezTo>
                    <a:pt x="2525" y="696"/>
                    <a:pt x="2525" y="672"/>
                    <a:pt x="2513" y="660"/>
                  </a:cubicBezTo>
                  <a:cubicBezTo>
                    <a:pt x="2513" y="636"/>
                    <a:pt x="2501" y="612"/>
                    <a:pt x="2477" y="612"/>
                  </a:cubicBezTo>
                  <a:close/>
                  <a:moveTo>
                    <a:pt x="2389" y="798"/>
                  </a:moveTo>
                  <a:cubicBezTo>
                    <a:pt x="2383" y="798"/>
                    <a:pt x="2377" y="800"/>
                    <a:pt x="2370" y="803"/>
                  </a:cubicBezTo>
                  <a:cubicBezTo>
                    <a:pt x="2323" y="839"/>
                    <a:pt x="2275" y="862"/>
                    <a:pt x="2227" y="886"/>
                  </a:cubicBezTo>
                  <a:cubicBezTo>
                    <a:pt x="2204" y="898"/>
                    <a:pt x="2192" y="922"/>
                    <a:pt x="2204" y="946"/>
                  </a:cubicBezTo>
                  <a:cubicBezTo>
                    <a:pt x="2204" y="958"/>
                    <a:pt x="2227" y="970"/>
                    <a:pt x="2239" y="970"/>
                  </a:cubicBezTo>
                  <a:cubicBezTo>
                    <a:pt x="2251" y="970"/>
                    <a:pt x="2251" y="958"/>
                    <a:pt x="2263" y="958"/>
                  </a:cubicBezTo>
                  <a:cubicBezTo>
                    <a:pt x="2311" y="934"/>
                    <a:pt x="2358" y="910"/>
                    <a:pt x="2406" y="886"/>
                  </a:cubicBezTo>
                  <a:cubicBezTo>
                    <a:pt x="2430" y="874"/>
                    <a:pt x="2442" y="851"/>
                    <a:pt x="2430" y="827"/>
                  </a:cubicBezTo>
                  <a:cubicBezTo>
                    <a:pt x="2421" y="809"/>
                    <a:pt x="2406" y="798"/>
                    <a:pt x="2389" y="798"/>
                  </a:cubicBezTo>
                  <a:close/>
                  <a:moveTo>
                    <a:pt x="632" y="813"/>
                  </a:moveTo>
                  <a:cubicBezTo>
                    <a:pt x="618" y="813"/>
                    <a:pt x="603" y="820"/>
                    <a:pt x="596" y="827"/>
                  </a:cubicBezTo>
                  <a:cubicBezTo>
                    <a:pt x="584" y="851"/>
                    <a:pt x="584" y="874"/>
                    <a:pt x="608" y="886"/>
                  </a:cubicBezTo>
                  <a:cubicBezTo>
                    <a:pt x="656" y="922"/>
                    <a:pt x="703" y="958"/>
                    <a:pt x="751" y="982"/>
                  </a:cubicBezTo>
                  <a:cubicBezTo>
                    <a:pt x="763" y="993"/>
                    <a:pt x="763" y="993"/>
                    <a:pt x="775" y="993"/>
                  </a:cubicBezTo>
                  <a:cubicBezTo>
                    <a:pt x="787" y="993"/>
                    <a:pt x="799" y="982"/>
                    <a:pt x="811" y="970"/>
                  </a:cubicBezTo>
                  <a:cubicBezTo>
                    <a:pt x="822" y="946"/>
                    <a:pt x="822" y="922"/>
                    <a:pt x="799" y="910"/>
                  </a:cubicBezTo>
                  <a:cubicBezTo>
                    <a:pt x="751" y="886"/>
                    <a:pt x="703" y="851"/>
                    <a:pt x="656" y="827"/>
                  </a:cubicBezTo>
                  <a:cubicBezTo>
                    <a:pt x="651" y="817"/>
                    <a:pt x="641" y="813"/>
                    <a:pt x="632" y="813"/>
                  </a:cubicBezTo>
                  <a:close/>
                  <a:moveTo>
                    <a:pt x="2073" y="946"/>
                  </a:moveTo>
                  <a:cubicBezTo>
                    <a:pt x="2013" y="970"/>
                    <a:pt x="1965" y="993"/>
                    <a:pt x="1918" y="1005"/>
                  </a:cubicBezTo>
                  <a:cubicBezTo>
                    <a:pt x="1894" y="1005"/>
                    <a:pt x="1882" y="1029"/>
                    <a:pt x="1882" y="1053"/>
                  </a:cubicBezTo>
                  <a:cubicBezTo>
                    <a:pt x="1894" y="1077"/>
                    <a:pt x="1906" y="1089"/>
                    <a:pt x="1930" y="1089"/>
                  </a:cubicBezTo>
                  <a:lnTo>
                    <a:pt x="1942" y="1089"/>
                  </a:lnTo>
                  <a:cubicBezTo>
                    <a:pt x="1989" y="1065"/>
                    <a:pt x="2049" y="1053"/>
                    <a:pt x="2096" y="1029"/>
                  </a:cubicBezTo>
                  <a:cubicBezTo>
                    <a:pt x="2120" y="1017"/>
                    <a:pt x="2132" y="993"/>
                    <a:pt x="2120" y="970"/>
                  </a:cubicBezTo>
                  <a:cubicBezTo>
                    <a:pt x="2120" y="958"/>
                    <a:pt x="2096" y="946"/>
                    <a:pt x="2073" y="946"/>
                  </a:cubicBezTo>
                  <a:close/>
                  <a:moveTo>
                    <a:pt x="6323" y="934"/>
                  </a:moveTo>
                  <a:cubicBezTo>
                    <a:pt x="6299" y="934"/>
                    <a:pt x="6276" y="946"/>
                    <a:pt x="6276" y="970"/>
                  </a:cubicBezTo>
                  <a:cubicBezTo>
                    <a:pt x="6276" y="993"/>
                    <a:pt x="6287" y="1017"/>
                    <a:pt x="6311" y="1017"/>
                  </a:cubicBezTo>
                  <a:cubicBezTo>
                    <a:pt x="6323" y="1017"/>
                    <a:pt x="6347" y="1029"/>
                    <a:pt x="6359" y="1041"/>
                  </a:cubicBezTo>
                  <a:cubicBezTo>
                    <a:pt x="6383" y="1053"/>
                    <a:pt x="6395" y="1065"/>
                    <a:pt x="6407" y="1089"/>
                  </a:cubicBezTo>
                  <a:cubicBezTo>
                    <a:pt x="6407" y="1101"/>
                    <a:pt x="6430" y="1113"/>
                    <a:pt x="6442" y="1113"/>
                  </a:cubicBezTo>
                  <a:lnTo>
                    <a:pt x="6454" y="1113"/>
                  </a:lnTo>
                  <a:cubicBezTo>
                    <a:pt x="6478" y="1101"/>
                    <a:pt x="6490" y="1077"/>
                    <a:pt x="6478" y="1053"/>
                  </a:cubicBezTo>
                  <a:cubicBezTo>
                    <a:pt x="6466" y="1017"/>
                    <a:pt x="6442" y="982"/>
                    <a:pt x="6407" y="970"/>
                  </a:cubicBezTo>
                  <a:cubicBezTo>
                    <a:pt x="6383" y="946"/>
                    <a:pt x="6347" y="934"/>
                    <a:pt x="6323" y="934"/>
                  </a:cubicBezTo>
                  <a:close/>
                  <a:moveTo>
                    <a:pt x="942" y="982"/>
                  </a:moveTo>
                  <a:cubicBezTo>
                    <a:pt x="918" y="982"/>
                    <a:pt x="894" y="982"/>
                    <a:pt x="882" y="1005"/>
                  </a:cubicBezTo>
                  <a:cubicBezTo>
                    <a:pt x="882" y="1029"/>
                    <a:pt x="882" y="1053"/>
                    <a:pt x="906" y="1065"/>
                  </a:cubicBezTo>
                  <a:cubicBezTo>
                    <a:pt x="965" y="1089"/>
                    <a:pt x="1025" y="1101"/>
                    <a:pt x="1073" y="1124"/>
                  </a:cubicBezTo>
                  <a:lnTo>
                    <a:pt x="1084" y="1124"/>
                  </a:lnTo>
                  <a:cubicBezTo>
                    <a:pt x="1108" y="1124"/>
                    <a:pt x="1120" y="1113"/>
                    <a:pt x="1120" y="1089"/>
                  </a:cubicBezTo>
                  <a:cubicBezTo>
                    <a:pt x="1132" y="1065"/>
                    <a:pt x="1120" y="1041"/>
                    <a:pt x="1096" y="1041"/>
                  </a:cubicBezTo>
                  <a:cubicBezTo>
                    <a:pt x="1049" y="1017"/>
                    <a:pt x="989" y="1005"/>
                    <a:pt x="942" y="982"/>
                  </a:cubicBezTo>
                  <a:close/>
                  <a:moveTo>
                    <a:pt x="9101" y="905"/>
                  </a:moveTo>
                  <a:cubicBezTo>
                    <a:pt x="9084" y="905"/>
                    <a:pt x="9070" y="914"/>
                    <a:pt x="9062" y="922"/>
                  </a:cubicBezTo>
                  <a:cubicBezTo>
                    <a:pt x="9062" y="934"/>
                    <a:pt x="9038" y="982"/>
                    <a:pt x="8978" y="1077"/>
                  </a:cubicBezTo>
                  <a:cubicBezTo>
                    <a:pt x="8966" y="1089"/>
                    <a:pt x="8978" y="1124"/>
                    <a:pt x="8990" y="1136"/>
                  </a:cubicBezTo>
                  <a:lnTo>
                    <a:pt x="9014" y="1136"/>
                  </a:lnTo>
                  <a:cubicBezTo>
                    <a:pt x="9038" y="1136"/>
                    <a:pt x="9050" y="1124"/>
                    <a:pt x="9050" y="1113"/>
                  </a:cubicBezTo>
                  <a:cubicBezTo>
                    <a:pt x="9109" y="1029"/>
                    <a:pt x="9133" y="970"/>
                    <a:pt x="9133" y="958"/>
                  </a:cubicBezTo>
                  <a:cubicBezTo>
                    <a:pt x="9145" y="946"/>
                    <a:pt x="9133" y="922"/>
                    <a:pt x="9121" y="910"/>
                  </a:cubicBezTo>
                  <a:cubicBezTo>
                    <a:pt x="9114" y="907"/>
                    <a:pt x="9107" y="905"/>
                    <a:pt x="9101" y="905"/>
                  </a:cubicBezTo>
                  <a:close/>
                  <a:moveTo>
                    <a:pt x="1263" y="1065"/>
                  </a:moveTo>
                  <a:cubicBezTo>
                    <a:pt x="1239" y="1065"/>
                    <a:pt x="1215" y="1077"/>
                    <a:pt x="1215" y="1101"/>
                  </a:cubicBezTo>
                  <a:cubicBezTo>
                    <a:pt x="1203" y="1124"/>
                    <a:pt x="1227" y="1148"/>
                    <a:pt x="1251" y="1148"/>
                  </a:cubicBezTo>
                  <a:cubicBezTo>
                    <a:pt x="1311" y="1160"/>
                    <a:pt x="1358" y="1160"/>
                    <a:pt x="1418" y="1160"/>
                  </a:cubicBezTo>
                  <a:cubicBezTo>
                    <a:pt x="1442" y="1160"/>
                    <a:pt x="1465" y="1148"/>
                    <a:pt x="1465" y="1113"/>
                  </a:cubicBezTo>
                  <a:cubicBezTo>
                    <a:pt x="1465" y="1101"/>
                    <a:pt x="1442" y="1077"/>
                    <a:pt x="1418" y="1077"/>
                  </a:cubicBezTo>
                  <a:cubicBezTo>
                    <a:pt x="1370" y="1077"/>
                    <a:pt x="1311" y="1077"/>
                    <a:pt x="1263" y="1065"/>
                  </a:cubicBezTo>
                  <a:close/>
                  <a:moveTo>
                    <a:pt x="1751" y="1041"/>
                  </a:moveTo>
                  <a:cubicBezTo>
                    <a:pt x="1692" y="1053"/>
                    <a:pt x="1644" y="1065"/>
                    <a:pt x="1584" y="1065"/>
                  </a:cubicBezTo>
                  <a:cubicBezTo>
                    <a:pt x="1561" y="1077"/>
                    <a:pt x="1549" y="1089"/>
                    <a:pt x="1549" y="1113"/>
                  </a:cubicBezTo>
                  <a:cubicBezTo>
                    <a:pt x="1549" y="1136"/>
                    <a:pt x="1573" y="1148"/>
                    <a:pt x="1596" y="1148"/>
                  </a:cubicBezTo>
                  <a:cubicBezTo>
                    <a:pt x="1596" y="1148"/>
                    <a:pt x="1596" y="1148"/>
                    <a:pt x="1596" y="1160"/>
                  </a:cubicBezTo>
                  <a:cubicBezTo>
                    <a:pt x="1656" y="1148"/>
                    <a:pt x="1715" y="1136"/>
                    <a:pt x="1763" y="1124"/>
                  </a:cubicBezTo>
                  <a:cubicBezTo>
                    <a:pt x="1787" y="1124"/>
                    <a:pt x="1799" y="1101"/>
                    <a:pt x="1799" y="1077"/>
                  </a:cubicBezTo>
                  <a:cubicBezTo>
                    <a:pt x="1799" y="1053"/>
                    <a:pt x="1775" y="1041"/>
                    <a:pt x="1751" y="1041"/>
                  </a:cubicBezTo>
                  <a:close/>
                  <a:moveTo>
                    <a:pt x="2568" y="941"/>
                  </a:moveTo>
                  <a:cubicBezTo>
                    <a:pt x="2562" y="941"/>
                    <a:pt x="2555" y="943"/>
                    <a:pt x="2549" y="946"/>
                  </a:cubicBezTo>
                  <a:cubicBezTo>
                    <a:pt x="2525" y="958"/>
                    <a:pt x="2525" y="982"/>
                    <a:pt x="2525" y="1005"/>
                  </a:cubicBezTo>
                  <a:cubicBezTo>
                    <a:pt x="2561" y="1053"/>
                    <a:pt x="2585" y="1101"/>
                    <a:pt x="2620" y="1148"/>
                  </a:cubicBezTo>
                  <a:cubicBezTo>
                    <a:pt x="2632" y="1160"/>
                    <a:pt x="2644" y="1172"/>
                    <a:pt x="2656" y="1172"/>
                  </a:cubicBezTo>
                  <a:cubicBezTo>
                    <a:pt x="2668" y="1172"/>
                    <a:pt x="2668" y="1160"/>
                    <a:pt x="2680" y="1160"/>
                  </a:cubicBezTo>
                  <a:cubicBezTo>
                    <a:pt x="2704" y="1148"/>
                    <a:pt x="2704" y="1124"/>
                    <a:pt x="2692" y="1101"/>
                  </a:cubicBezTo>
                  <a:cubicBezTo>
                    <a:pt x="2656" y="1053"/>
                    <a:pt x="2632" y="1005"/>
                    <a:pt x="2608" y="970"/>
                  </a:cubicBezTo>
                  <a:cubicBezTo>
                    <a:pt x="2600" y="952"/>
                    <a:pt x="2585" y="941"/>
                    <a:pt x="2568" y="941"/>
                  </a:cubicBezTo>
                  <a:close/>
                  <a:moveTo>
                    <a:pt x="6169" y="998"/>
                  </a:moveTo>
                  <a:cubicBezTo>
                    <a:pt x="6155" y="998"/>
                    <a:pt x="6140" y="1003"/>
                    <a:pt x="6133" y="1017"/>
                  </a:cubicBezTo>
                  <a:cubicBezTo>
                    <a:pt x="6097" y="1053"/>
                    <a:pt x="6061" y="1113"/>
                    <a:pt x="6049" y="1172"/>
                  </a:cubicBezTo>
                  <a:cubicBezTo>
                    <a:pt x="6037" y="1196"/>
                    <a:pt x="6049" y="1220"/>
                    <a:pt x="6073" y="1232"/>
                  </a:cubicBezTo>
                  <a:lnTo>
                    <a:pt x="6085" y="1232"/>
                  </a:lnTo>
                  <a:cubicBezTo>
                    <a:pt x="6109" y="1232"/>
                    <a:pt x="6121" y="1220"/>
                    <a:pt x="6133" y="1196"/>
                  </a:cubicBezTo>
                  <a:cubicBezTo>
                    <a:pt x="6145" y="1148"/>
                    <a:pt x="6168" y="1101"/>
                    <a:pt x="6192" y="1065"/>
                  </a:cubicBezTo>
                  <a:cubicBezTo>
                    <a:pt x="6216" y="1053"/>
                    <a:pt x="6216" y="1029"/>
                    <a:pt x="6192" y="1005"/>
                  </a:cubicBezTo>
                  <a:cubicBezTo>
                    <a:pt x="6187" y="1000"/>
                    <a:pt x="6178" y="998"/>
                    <a:pt x="6169" y="998"/>
                  </a:cubicBezTo>
                  <a:close/>
                  <a:moveTo>
                    <a:pt x="8925" y="1194"/>
                  </a:moveTo>
                  <a:cubicBezTo>
                    <a:pt x="8913" y="1194"/>
                    <a:pt x="8902" y="1201"/>
                    <a:pt x="8895" y="1208"/>
                  </a:cubicBezTo>
                  <a:cubicBezTo>
                    <a:pt x="8859" y="1255"/>
                    <a:pt x="8823" y="1303"/>
                    <a:pt x="8788" y="1351"/>
                  </a:cubicBezTo>
                  <a:cubicBezTo>
                    <a:pt x="8776" y="1363"/>
                    <a:pt x="8776" y="1386"/>
                    <a:pt x="8800" y="1410"/>
                  </a:cubicBezTo>
                  <a:lnTo>
                    <a:pt x="8823" y="1410"/>
                  </a:lnTo>
                  <a:cubicBezTo>
                    <a:pt x="8835" y="1410"/>
                    <a:pt x="8847" y="1410"/>
                    <a:pt x="8859" y="1398"/>
                  </a:cubicBezTo>
                  <a:cubicBezTo>
                    <a:pt x="8895" y="1351"/>
                    <a:pt x="8931" y="1315"/>
                    <a:pt x="8966" y="1267"/>
                  </a:cubicBezTo>
                  <a:cubicBezTo>
                    <a:pt x="8978" y="1243"/>
                    <a:pt x="8966" y="1220"/>
                    <a:pt x="8954" y="1208"/>
                  </a:cubicBezTo>
                  <a:cubicBezTo>
                    <a:pt x="8944" y="1198"/>
                    <a:pt x="8934" y="1194"/>
                    <a:pt x="8925" y="1194"/>
                  </a:cubicBezTo>
                  <a:close/>
                  <a:moveTo>
                    <a:pt x="2762" y="1223"/>
                  </a:moveTo>
                  <a:cubicBezTo>
                    <a:pt x="2751" y="1223"/>
                    <a:pt x="2739" y="1226"/>
                    <a:pt x="2727" y="1232"/>
                  </a:cubicBezTo>
                  <a:cubicBezTo>
                    <a:pt x="2716" y="1243"/>
                    <a:pt x="2716" y="1267"/>
                    <a:pt x="2727" y="1291"/>
                  </a:cubicBezTo>
                  <a:cubicBezTo>
                    <a:pt x="2763" y="1327"/>
                    <a:pt x="2799" y="1374"/>
                    <a:pt x="2847" y="1422"/>
                  </a:cubicBezTo>
                  <a:cubicBezTo>
                    <a:pt x="2847" y="1422"/>
                    <a:pt x="2858" y="1434"/>
                    <a:pt x="2870" y="1434"/>
                  </a:cubicBezTo>
                  <a:cubicBezTo>
                    <a:pt x="2882" y="1434"/>
                    <a:pt x="2894" y="1422"/>
                    <a:pt x="2906" y="1410"/>
                  </a:cubicBezTo>
                  <a:cubicBezTo>
                    <a:pt x="2918" y="1398"/>
                    <a:pt x="2918" y="1374"/>
                    <a:pt x="2906" y="1351"/>
                  </a:cubicBezTo>
                  <a:cubicBezTo>
                    <a:pt x="2858" y="1315"/>
                    <a:pt x="2823" y="1279"/>
                    <a:pt x="2787" y="1232"/>
                  </a:cubicBezTo>
                  <a:cubicBezTo>
                    <a:pt x="2781" y="1226"/>
                    <a:pt x="2772" y="1223"/>
                    <a:pt x="2762" y="1223"/>
                  </a:cubicBezTo>
                  <a:close/>
                  <a:moveTo>
                    <a:pt x="6466" y="1196"/>
                  </a:moveTo>
                  <a:cubicBezTo>
                    <a:pt x="6442" y="1196"/>
                    <a:pt x="6418" y="1220"/>
                    <a:pt x="6418" y="1243"/>
                  </a:cubicBezTo>
                  <a:cubicBezTo>
                    <a:pt x="6418" y="1291"/>
                    <a:pt x="6407" y="1339"/>
                    <a:pt x="6383" y="1398"/>
                  </a:cubicBezTo>
                  <a:cubicBezTo>
                    <a:pt x="6383" y="1422"/>
                    <a:pt x="6395" y="1446"/>
                    <a:pt x="6418" y="1446"/>
                  </a:cubicBezTo>
                  <a:lnTo>
                    <a:pt x="6430" y="1446"/>
                  </a:lnTo>
                  <a:cubicBezTo>
                    <a:pt x="6442" y="1446"/>
                    <a:pt x="6466" y="1434"/>
                    <a:pt x="6466" y="1422"/>
                  </a:cubicBezTo>
                  <a:cubicBezTo>
                    <a:pt x="6490" y="1363"/>
                    <a:pt x="6502" y="1303"/>
                    <a:pt x="6502" y="1243"/>
                  </a:cubicBezTo>
                  <a:cubicBezTo>
                    <a:pt x="6502" y="1220"/>
                    <a:pt x="6490" y="1196"/>
                    <a:pt x="6466" y="1196"/>
                  </a:cubicBezTo>
                  <a:close/>
                  <a:moveTo>
                    <a:pt x="6061" y="1315"/>
                  </a:moveTo>
                  <a:cubicBezTo>
                    <a:pt x="6037" y="1315"/>
                    <a:pt x="6026" y="1327"/>
                    <a:pt x="6026" y="1351"/>
                  </a:cubicBezTo>
                  <a:cubicBezTo>
                    <a:pt x="6026" y="1422"/>
                    <a:pt x="6037" y="1482"/>
                    <a:pt x="6049" y="1541"/>
                  </a:cubicBezTo>
                  <a:cubicBezTo>
                    <a:pt x="6049" y="1553"/>
                    <a:pt x="6073" y="1565"/>
                    <a:pt x="6085" y="1565"/>
                  </a:cubicBezTo>
                  <a:lnTo>
                    <a:pt x="6097" y="1565"/>
                  </a:lnTo>
                  <a:cubicBezTo>
                    <a:pt x="6121" y="1553"/>
                    <a:pt x="6133" y="1529"/>
                    <a:pt x="6133" y="1505"/>
                  </a:cubicBezTo>
                  <a:cubicBezTo>
                    <a:pt x="6109" y="1458"/>
                    <a:pt x="6109" y="1410"/>
                    <a:pt x="6109" y="1351"/>
                  </a:cubicBezTo>
                  <a:cubicBezTo>
                    <a:pt x="6109" y="1327"/>
                    <a:pt x="6085" y="1315"/>
                    <a:pt x="6061" y="1315"/>
                  </a:cubicBezTo>
                  <a:close/>
                  <a:moveTo>
                    <a:pt x="2991" y="1461"/>
                  </a:moveTo>
                  <a:cubicBezTo>
                    <a:pt x="2980" y="1461"/>
                    <a:pt x="2972" y="1464"/>
                    <a:pt x="2966" y="1470"/>
                  </a:cubicBezTo>
                  <a:cubicBezTo>
                    <a:pt x="2954" y="1494"/>
                    <a:pt x="2954" y="1517"/>
                    <a:pt x="2966" y="1529"/>
                  </a:cubicBezTo>
                  <a:cubicBezTo>
                    <a:pt x="3013" y="1565"/>
                    <a:pt x="3061" y="1601"/>
                    <a:pt x="3097" y="1636"/>
                  </a:cubicBezTo>
                  <a:cubicBezTo>
                    <a:pt x="3108" y="1648"/>
                    <a:pt x="3120" y="1648"/>
                    <a:pt x="3132" y="1648"/>
                  </a:cubicBezTo>
                  <a:cubicBezTo>
                    <a:pt x="3144" y="1648"/>
                    <a:pt x="3156" y="1648"/>
                    <a:pt x="3156" y="1636"/>
                  </a:cubicBezTo>
                  <a:cubicBezTo>
                    <a:pt x="3180" y="1613"/>
                    <a:pt x="3168" y="1589"/>
                    <a:pt x="3156" y="1577"/>
                  </a:cubicBezTo>
                  <a:cubicBezTo>
                    <a:pt x="3108" y="1541"/>
                    <a:pt x="3061" y="1505"/>
                    <a:pt x="3025" y="1470"/>
                  </a:cubicBezTo>
                  <a:cubicBezTo>
                    <a:pt x="3013" y="1464"/>
                    <a:pt x="3001" y="1461"/>
                    <a:pt x="2991" y="1461"/>
                  </a:cubicBezTo>
                  <a:close/>
                  <a:moveTo>
                    <a:pt x="8706" y="1461"/>
                  </a:moveTo>
                  <a:cubicBezTo>
                    <a:pt x="8695" y="1461"/>
                    <a:pt x="8687" y="1464"/>
                    <a:pt x="8681" y="1470"/>
                  </a:cubicBezTo>
                  <a:cubicBezTo>
                    <a:pt x="8645" y="1517"/>
                    <a:pt x="8597" y="1553"/>
                    <a:pt x="8562" y="1589"/>
                  </a:cubicBezTo>
                  <a:cubicBezTo>
                    <a:pt x="8550" y="1601"/>
                    <a:pt x="8550" y="1636"/>
                    <a:pt x="8562" y="1648"/>
                  </a:cubicBezTo>
                  <a:cubicBezTo>
                    <a:pt x="8573" y="1660"/>
                    <a:pt x="8585" y="1660"/>
                    <a:pt x="8597" y="1660"/>
                  </a:cubicBezTo>
                  <a:cubicBezTo>
                    <a:pt x="8597" y="1660"/>
                    <a:pt x="8609" y="1660"/>
                    <a:pt x="8621" y="1648"/>
                  </a:cubicBezTo>
                  <a:cubicBezTo>
                    <a:pt x="8657" y="1613"/>
                    <a:pt x="8704" y="1577"/>
                    <a:pt x="8740" y="1529"/>
                  </a:cubicBezTo>
                  <a:cubicBezTo>
                    <a:pt x="8752" y="1517"/>
                    <a:pt x="8752" y="1482"/>
                    <a:pt x="8740" y="1470"/>
                  </a:cubicBezTo>
                  <a:cubicBezTo>
                    <a:pt x="8728" y="1464"/>
                    <a:pt x="8716" y="1461"/>
                    <a:pt x="8706" y="1461"/>
                  </a:cubicBezTo>
                  <a:close/>
                  <a:moveTo>
                    <a:pt x="3263" y="1664"/>
                  </a:moveTo>
                  <a:cubicBezTo>
                    <a:pt x="3250" y="1664"/>
                    <a:pt x="3235" y="1670"/>
                    <a:pt x="3228" y="1684"/>
                  </a:cubicBezTo>
                  <a:cubicBezTo>
                    <a:pt x="3216" y="1708"/>
                    <a:pt x="3216" y="1732"/>
                    <a:pt x="3239" y="1744"/>
                  </a:cubicBezTo>
                  <a:cubicBezTo>
                    <a:pt x="3287" y="1779"/>
                    <a:pt x="3335" y="1803"/>
                    <a:pt x="3382" y="1839"/>
                  </a:cubicBezTo>
                  <a:lnTo>
                    <a:pt x="3406" y="1839"/>
                  </a:lnTo>
                  <a:cubicBezTo>
                    <a:pt x="3418" y="1839"/>
                    <a:pt x="3430" y="1839"/>
                    <a:pt x="3442" y="1827"/>
                  </a:cubicBezTo>
                  <a:cubicBezTo>
                    <a:pt x="3454" y="1803"/>
                    <a:pt x="3454" y="1779"/>
                    <a:pt x="3430" y="1767"/>
                  </a:cubicBezTo>
                  <a:cubicBezTo>
                    <a:pt x="3382" y="1732"/>
                    <a:pt x="3335" y="1708"/>
                    <a:pt x="3287" y="1672"/>
                  </a:cubicBezTo>
                  <a:cubicBezTo>
                    <a:pt x="3282" y="1667"/>
                    <a:pt x="3273" y="1664"/>
                    <a:pt x="3263" y="1664"/>
                  </a:cubicBezTo>
                  <a:close/>
                  <a:moveTo>
                    <a:pt x="6364" y="1525"/>
                  </a:moveTo>
                  <a:cubicBezTo>
                    <a:pt x="6347" y="1525"/>
                    <a:pt x="6332" y="1536"/>
                    <a:pt x="6323" y="1553"/>
                  </a:cubicBezTo>
                  <a:cubicBezTo>
                    <a:pt x="6299" y="1601"/>
                    <a:pt x="6276" y="1648"/>
                    <a:pt x="6252" y="1696"/>
                  </a:cubicBezTo>
                  <a:cubicBezTo>
                    <a:pt x="6240" y="1696"/>
                    <a:pt x="6240" y="1708"/>
                    <a:pt x="6240" y="1720"/>
                  </a:cubicBezTo>
                  <a:cubicBezTo>
                    <a:pt x="6228" y="1696"/>
                    <a:pt x="6204" y="1672"/>
                    <a:pt x="6192" y="1648"/>
                  </a:cubicBezTo>
                  <a:cubicBezTo>
                    <a:pt x="6184" y="1640"/>
                    <a:pt x="6169" y="1631"/>
                    <a:pt x="6153" y="1631"/>
                  </a:cubicBezTo>
                  <a:cubicBezTo>
                    <a:pt x="6147" y="1631"/>
                    <a:pt x="6140" y="1633"/>
                    <a:pt x="6133" y="1636"/>
                  </a:cubicBezTo>
                  <a:cubicBezTo>
                    <a:pt x="6121" y="1648"/>
                    <a:pt x="6109" y="1684"/>
                    <a:pt x="6121" y="1696"/>
                  </a:cubicBezTo>
                  <a:cubicBezTo>
                    <a:pt x="6156" y="1744"/>
                    <a:pt x="6192" y="1791"/>
                    <a:pt x="6240" y="1839"/>
                  </a:cubicBezTo>
                  <a:cubicBezTo>
                    <a:pt x="6240" y="1851"/>
                    <a:pt x="6252" y="1851"/>
                    <a:pt x="6264" y="1851"/>
                  </a:cubicBezTo>
                  <a:cubicBezTo>
                    <a:pt x="6276" y="1851"/>
                    <a:pt x="6287" y="1851"/>
                    <a:pt x="6299" y="1839"/>
                  </a:cubicBezTo>
                  <a:cubicBezTo>
                    <a:pt x="6311" y="1827"/>
                    <a:pt x="6311" y="1791"/>
                    <a:pt x="6299" y="1779"/>
                  </a:cubicBezTo>
                  <a:cubicBezTo>
                    <a:pt x="6287" y="1767"/>
                    <a:pt x="6276" y="1767"/>
                    <a:pt x="6276" y="1755"/>
                  </a:cubicBezTo>
                  <a:cubicBezTo>
                    <a:pt x="6287" y="1755"/>
                    <a:pt x="6311" y="1755"/>
                    <a:pt x="6323" y="1732"/>
                  </a:cubicBezTo>
                  <a:cubicBezTo>
                    <a:pt x="6347" y="1684"/>
                    <a:pt x="6383" y="1636"/>
                    <a:pt x="6407" y="1589"/>
                  </a:cubicBezTo>
                  <a:cubicBezTo>
                    <a:pt x="6418" y="1565"/>
                    <a:pt x="6407" y="1541"/>
                    <a:pt x="6383" y="1529"/>
                  </a:cubicBezTo>
                  <a:cubicBezTo>
                    <a:pt x="6376" y="1526"/>
                    <a:pt x="6370" y="1525"/>
                    <a:pt x="6364" y="1525"/>
                  </a:cubicBezTo>
                  <a:close/>
                  <a:moveTo>
                    <a:pt x="8463" y="1688"/>
                  </a:moveTo>
                  <a:cubicBezTo>
                    <a:pt x="8454" y="1688"/>
                    <a:pt x="8447" y="1691"/>
                    <a:pt x="8442" y="1696"/>
                  </a:cubicBezTo>
                  <a:cubicBezTo>
                    <a:pt x="8395" y="1732"/>
                    <a:pt x="8347" y="1767"/>
                    <a:pt x="8300" y="1803"/>
                  </a:cubicBezTo>
                  <a:cubicBezTo>
                    <a:pt x="8288" y="1815"/>
                    <a:pt x="8276" y="1839"/>
                    <a:pt x="8288" y="1851"/>
                  </a:cubicBezTo>
                  <a:cubicBezTo>
                    <a:pt x="8300" y="1875"/>
                    <a:pt x="8312" y="1875"/>
                    <a:pt x="8323" y="1875"/>
                  </a:cubicBezTo>
                  <a:lnTo>
                    <a:pt x="8347" y="1875"/>
                  </a:lnTo>
                  <a:cubicBezTo>
                    <a:pt x="8395" y="1839"/>
                    <a:pt x="8442" y="1803"/>
                    <a:pt x="8490" y="1767"/>
                  </a:cubicBezTo>
                  <a:cubicBezTo>
                    <a:pt x="8514" y="1755"/>
                    <a:pt x="8514" y="1720"/>
                    <a:pt x="8502" y="1708"/>
                  </a:cubicBezTo>
                  <a:cubicBezTo>
                    <a:pt x="8488" y="1694"/>
                    <a:pt x="8474" y="1688"/>
                    <a:pt x="8463" y="1688"/>
                  </a:cubicBezTo>
                  <a:close/>
                  <a:moveTo>
                    <a:pt x="3552" y="1846"/>
                  </a:moveTo>
                  <a:cubicBezTo>
                    <a:pt x="3536" y="1846"/>
                    <a:pt x="3522" y="1854"/>
                    <a:pt x="3513" y="1863"/>
                  </a:cubicBezTo>
                  <a:cubicBezTo>
                    <a:pt x="3501" y="1886"/>
                    <a:pt x="3513" y="1910"/>
                    <a:pt x="3525" y="1922"/>
                  </a:cubicBezTo>
                  <a:cubicBezTo>
                    <a:pt x="3573" y="1958"/>
                    <a:pt x="3632" y="1982"/>
                    <a:pt x="3680" y="2005"/>
                  </a:cubicBezTo>
                  <a:cubicBezTo>
                    <a:pt x="3692" y="2017"/>
                    <a:pt x="3692" y="2017"/>
                    <a:pt x="3704" y="2017"/>
                  </a:cubicBezTo>
                  <a:cubicBezTo>
                    <a:pt x="3716" y="2017"/>
                    <a:pt x="3728" y="2005"/>
                    <a:pt x="3740" y="1994"/>
                  </a:cubicBezTo>
                  <a:cubicBezTo>
                    <a:pt x="3751" y="1970"/>
                    <a:pt x="3740" y="1946"/>
                    <a:pt x="3716" y="1934"/>
                  </a:cubicBezTo>
                  <a:cubicBezTo>
                    <a:pt x="3668" y="1910"/>
                    <a:pt x="3620" y="1886"/>
                    <a:pt x="3573" y="1851"/>
                  </a:cubicBezTo>
                  <a:cubicBezTo>
                    <a:pt x="3566" y="1847"/>
                    <a:pt x="3559" y="1846"/>
                    <a:pt x="3552" y="1846"/>
                  </a:cubicBezTo>
                  <a:close/>
                  <a:moveTo>
                    <a:pt x="6184" y="1807"/>
                  </a:moveTo>
                  <a:cubicBezTo>
                    <a:pt x="6172" y="1807"/>
                    <a:pt x="6159" y="1813"/>
                    <a:pt x="6145" y="1827"/>
                  </a:cubicBezTo>
                  <a:cubicBezTo>
                    <a:pt x="6109" y="1863"/>
                    <a:pt x="6073" y="1910"/>
                    <a:pt x="6037" y="1946"/>
                  </a:cubicBezTo>
                  <a:cubicBezTo>
                    <a:pt x="6026" y="1958"/>
                    <a:pt x="6026" y="1982"/>
                    <a:pt x="6037" y="2005"/>
                  </a:cubicBezTo>
                  <a:cubicBezTo>
                    <a:pt x="6049" y="2017"/>
                    <a:pt x="6061" y="2017"/>
                    <a:pt x="6073" y="2017"/>
                  </a:cubicBezTo>
                  <a:cubicBezTo>
                    <a:pt x="6073" y="2017"/>
                    <a:pt x="6085" y="2017"/>
                    <a:pt x="6097" y="2005"/>
                  </a:cubicBezTo>
                  <a:cubicBezTo>
                    <a:pt x="6133" y="1970"/>
                    <a:pt x="6180" y="1922"/>
                    <a:pt x="6216" y="1875"/>
                  </a:cubicBezTo>
                  <a:cubicBezTo>
                    <a:pt x="6228" y="1863"/>
                    <a:pt x="6228" y="1827"/>
                    <a:pt x="6204" y="1815"/>
                  </a:cubicBezTo>
                  <a:cubicBezTo>
                    <a:pt x="6199" y="1810"/>
                    <a:pt x="6192" y="1807"/>
                    <a:pt x="6184" y="1807"/>
                  </a:cubicBezTo>
                  <a:close/>
                  <a:moveTo>
                    <a:pt x="6403" y="1870"/>
                  </a:moveTo>
                  <a:cubicBezTo>
                    <a:pt x="6388" y="1870"/>
                    <a:pt x="6367" y="1878"/>
                    <a:pt x="6359" y="1886"/>
                  </a:cubicBezTo>
                  <a:cubicBezTo>
                    <a:pt x="6347" y="1910"/>
                    <a:pt x="6359" y="1934"/>
                    <a:pt x="6371" y="1946"/>
                  </a:cubicBezTo>
                  <a:cubicBezTo>
                    <a:pt x="6418" y="1982"/>
                    <a:pt x="6478" y="2005"/>
                    <a:pt x="6526" y="2029"/>
                  </a:cubicBezTo>
                  <a:cubicBezTo>
                    <a:pt x="6537" y="2041"/>
                    <a:pt x="6537" y="2041"/>
                    <a:pt x="6549" y="2041"/>
                  </a:cubicBezTo>
                  <a:cubicBezTo>
                    <a:pt x="6561" y="2041"/>
                    <a:pt x="6573" y="2029"/>
                    <a:pt x="6585" y="2017"/>
                  </a:cubicBezTo>
                  <a:cubicBezTo>
                    <a:pt x="6597" y="1994"/>
                    <a:pt x="6585" y="1970"/>
                    <a:pt x="6561" y="1958"/>
                  </a:cubicBezTo>
                  <a:cubicBezTo>
                    <a:pt x="6514" y="1934"/>
                    <a:pt x="6466" y="1910"/>
                    <a:pt x="6418" y="1875"/>
                  </a:cubicBezTo>
                  <a:cubicBezTo>
                    <a:pt x="6415" y="1871"/>
                    <a:pt x="6409" y="1870"/>
                    <a:pt x="6403" y="1870"/>
                  </a:cubicBezTo>
                  <a:close/>
                  <a:moveTo>
                    <a:pt x="8188" y="1879"/>
                  </a:moveTo>
                  <a:cubicBezTo>
                    <a:pt x="8181" y="1879"/>
                    <a:pt x="8174" y="1881"/>
                    <a:pt x="8169" y="1886"/>
                  </a:cubicBezTo>
                  <a:cubicBezTo>
                    <a:pt x="8109" y="1910"/>
                    <a:pt x="8061" y="1934"/>
                    <a:pt x="8014" y="1958"/>
                  </a:cubicBezTo>
                  <a:cubicBezTo>
                    <a:pt x="7990" y="1970"/>
                    <a:pt x="7978" y="1994"/>
                    <a:pt x="7990" y="2017"/>
                  </a:cubicBezTo>
                  <a:cubicBezTo>
                    <a:pt x="8002" y="2029"/>
                    <a:pt x="8014" y="2041"/>
                    <a:pt x="8026" y="2041"/>
                  </a:cubicBezTo>
                  <a:lnTo>
                    <a:pt x="8050" y="2041"/>
                  </a:lnTo>
                  <a:cubicBezTo>
                    <a:pt x="8097" y="2017"/>
                    <a:pt x="8157" y="1982"/>
                    <a:pt x="8204" y="1958"/>
                  </a:cubicBezTo>
                  <a:cubicBezTo>
                    <a:pt x="8228" y="1946"/>
                    <a:pt x="8228" y="1922"/>
                    <a:pt x="8216" y="1898"/>
                  </a:cubicBezTo>
                  <a:cubicBezTo>
                    <a:pt x="8209" y="1884"/>
                    <a:pt x="8198" y="1879"/>
                    <a:pt x="8188" y="1879"/>
                  </a:cubicBezTo>
                  <a:close/>
                  <a:moveTo>
                    <a:pt x="6697" y="2013"/>
                  </a:moveTo>
                  <a:cubicBezTo>
                    <a:pt x="6681" y="2013"/>
                    <a:pt x="6668" y="2024"/>
                    <a:pt x="6668" y="2041"/>
                  </a:cubicBezTo>
                  <a:cubicBezTo>
                    <a:pt x="6657" y="2065"/>
                    <a:pt x="6668" y="2089"/>
                    <a:pt x="6692" y="2101"/>
                  </a:cubicBezTo>
                  <a:cubicBezTo>
                    <a:pt x="6740" y="2113"/>
                    <a:pt x="6799" y="2125"/>
                    <a:pt x="6859" y="2136"/>
                  </a:cubicBezTo>
                  <a:cubicBezTo>
                    <a:pt x="6859" y="2148"/>
                    <a:pt x="6871" y="2148"/>
                    <a:pt x="6871" y="2148"/>
                  </a:cubicBezTo>
                  <a:cubicBezTo>
                    <a:pt x="6883" y="2148"/>
                    <a:pt x="6907" y="2125"/>
                    <a:pt x="6907" y="2113"/>
                  </a:cubicBezTo>
                  <a:cubicBezTo>
                    <a:pt x="6907" y="2077"/>
                    <a:pt x="6895" y="2065"/>
                    <a:pt x="6871" y="2053"/>
                  </a:cubicBezTo>
                  <a:cubicBezTo>
                    <a:pt x="6823" y="2041"/>
                    <a:pt x="6764" y="2029"/>
                    <a:pt x="6716" y="2017"/>
                  </a:cubicBezTo>
                  <a:cubicBezTo>
                    <a:pt x="6710" y="2014"/>
                    <a:pt x="6703" y="2013"/>
                    <a:pt x="6697" y="2013"/>
                  </a:cubicBezTo>
                  <a:close/>
                  <a:moveTo>
                    <a:pt x="7878" y="2013"/>
                  </a:moveTo>
                  <a:cubicBezTo>
                    <a:pt x="7872" y="2013"/>
                    <a:pt x="7865" y="2014"/>
                    <a:pt x="7859" y="2017"/>
                  </a:cubicBezTo>
                  <a:cubicBezTo>
                    <a:pt x="7811" y="2029"/>
                    <a:pt x="7752" y="2053"/>
                    <a:pt x="7704" y="2065"/>
                  </a:cubicBezTo>
                  <a:cubicBezTo>
                    <a:pt x="7680" y="2065"/>
                    <a:pt x="7657" y="2089"/>
                    <a:pt x="7669" y="2113"/>
                  </a:cubicBezTo>
                  <a:cubicBezTo>
                    <a:pt x="7669" y="2136"/>
                    <a:pt x="7692" y="2148"/>
                    <a:pt x="7704" y="2148"/>
                  </a:cubicBezTo>
                  <a:cubicBezTo>
                    <a:pt x="7716" y="2148"/>
                    <a:pt x="7716" y="2148"/>
                    <a:pt x="7716" y="2136"/>
                  </a:cubicBezTo>
                  <a:cubicBezTo>
                    <a:pt x="7776" y="2136"/>
                    <a:pt x="7835" y="2113"/>
                    <a:pt x="7883" y="2101"/>
                  </a:cubicBezTo>
                  <a:cubicBezTo>
                    <a:pt x="7907" y="2089"/>
                    <a:pt x="7919" y="2065"/>
                    <a:pt x="7907" y="2041"/>
                  </a:cubicBezTo>
                  <a:cubicBezTo>
                    <a:pt x="7907" y="2024"/>
                    <a:pt x="7894" y="2013"/>
                    <a:pt x="7878" y="2013"/>
                  </a:cubicBezTo>
                  <a:close/>
                  <a:moveTo>
                    <a:pt x="3850" y="2012"/>
                  </a:moveTo>
                  <a:cubicBezTo>
                    <a:pt x="3834" y="2012"/>
                    <a:pt x="3819" y="2021"/>
                    <a:pt x="3811" y="2029"/>
                  </a:cubicBezTo>
                  <a:cubicBezTo>
                    <a:pt x="3799" y="2053"/>
                    <a:pt x="3811" y="2077"/>
                    <a:pt x="3835" y="2089"/>
                  </a:cubicBezTo>
                  <a:cubicBezTo>
                    <a:pt x="3882" y="2113"/>
                    <a:pt x="3930" y="2136"/>
                    <a:pt x="3990" y="2160"/>
                  </a:cubicBezTo>
                  <a:cubicBezTo>
                    <a:pt x="3990" y="2160"/>
                    <a:pt x="4001" y="2172"/>
                    <a:pt x="4001" y="2172"/>
                  </a:cubicBezTo>
                  <a:cubicBezTo>
                    <a:pt x="4013" y="2172"/>
                    <a:pt x="4037" y="2160"/>
                    <a:pt x="4037" y="2148"/>
                  </a:cubicBezTo>
                  <a:cubicBezTo>
                    <a:pt x="4049" y="2125"/>
                    <a:pt x="4037" y="2089"/>
                    <a:pt x="4013" y="2089"/>
                  </a:cubicBezTo>
                  <a:cubicBezTo>
                    <a:pt x="3966" y="2065"/>
                    <a:pt x="3918" y="2041"/>
                    <a:pt x="3870" y="2017"/>
                  </a:cubicBezTo>
                  <a:cubicBezTo>
                    <a:pt x="3864" y="2014"/>
                    <a:pt x="3857" y="2012"/>
                    <a:pt x="3850" y="2012"/>
                  </a:cubicBezTo>
                  <a:close/>
                  <a:moveTo>
                    <a:pt x="7025" y="2086"/>
                  </a:moveTo>
                  <a:cubicBezTo>
                    <a:pt x="7006" y="2086"/>
                    <a:pt x="6990" y="2105"/>
                    <a:pt x="6990" y="2125"/>
                  </a:cubicBezTo>
                  <a:cubicBezTo>
                    <a:pt x="6990" y="2148"/>
                    <a:pt x="7002" y="2172"/>
                    <a:pt x="7026" y="2172"/>
                  </a:cubicBezTo>
                  <a:lnTo>
                    <a:pt x="7061" y="2172"/>
                  </a:lnTo>
                  <a:cubicBezTo>
                    <a:pt x="7109" y="2184"/>
                    <a:pt x="7157" y="2184"/>
                    <a:pt x="7204" y="2184"/>
                  </a:cubicBezTo>
                  <a:cubicBezTo>
                    <a:pt x="7228" y="2184"/>
                    <a:pt x="7240" y="2172"/>
                    <a:pt x="7240" y="2148"/>
                  </a:cubicBezTo>
                  <a:cubicBezTo>
                    <a:pt x="7252" y="2125"/>
                    <a:pt x="7228" y="2101"/>
                    <a:pt x="7204" y="2101"/>
                  </a:cubicBezTo>
                  <a:cubicBezTo>
                    <a:pt x="7157" y="2101"/>
                    <a:pt x="7109" y="2089"/>
                    <a:pt x="7073" y="2089"/>
                  </a:cubicBezTo>
                  <a:lnTo>
                    <a:pt x="7038" y="2089"/>
                  </a:lnTo>
                  <a:cubicBezTo>
                    <a:pt x="7033" y="2087"/>
                    <a:pt x="7029" y="2086"/>
                    <a:pt x="7025" y="2086"/>
                  </a:cubicBezTo>
                  <a:close/>
                  <a:moveTo>
                    <a:pt x="7538" y="2089"/>
                  </a:moveTo>
                  <a:cubicBezTo>
                    <a:pt x="7478" y="2101"/>
                    <a:pt x="7430" y="2101"/>
                    <a:pt x="7371" y="2101"/>
                  </a:cubicBezTo>
                  <a:cubicBezTo>
                    <a:pt x="7347" y="2101"/>
                    <a:pt x="7335" y="2125"/>
                    <a:pt x="7335" y="2148"/>
                  </a:cubicBezTo>
                  <a:cubicBezTo>
                    <a:pt x="7335" y="2172"/>
                    <a:pt x="7347" y="2184"/>
                    <a:pt x="7371" y="2184"/>
                  </a:cubicBezTo>
                  <a:cubicBezTo>
                    <a:pt x="7430" y="2184"/>
                    <a:pt x="7490" y="2184"/>
                    <a:pt x="7550" y="2172"/>
                  </a:cubicBezTo>
                  <a:cubicBezTo>
                    <a:pt x="7573" y="2172"/>
                    <a:pt x="7585" y="2148"/>
                    <a:pt x="7585" y="2125"/>
                  </a:cubicBezTo>
                  <a:cubicBezTo>
                    <a:pt x="7585" y="2101"/>
                    <a:pt x="7561" y="2089"/>
                    <a:pt x="7538" y="2089"/>
                  </a:cubicBezTo>
                  <a:close/>
                  <a:moveTo>
                    <a:pt x="5936" y="2039"/>
                  </a:moveTo>
                  <a:cubicBezTo>
                    <a:pt x="5927" y="2039"/>
                    <a:pt x="5917" y="2043"/>
                    <a:pt x="5906" y="2053"/>
                  </a:cubicBezTo>
                  <a:cubicBezTo>
                    <a:pt x="5871" y="2077"/>
                    <a:pt x="5823" y="2113"/>
                    <a:pt x="5775" y="2136"/>
                  </a:cubicBezTo>
                  <a:cubicBezTo>
                    <a:pt x="5752" y="2148"/>
                    <a:pt x="5752" y="2172"/>
                    <a:pt x="5764" y="2196"/>
                  </a:cubicBezTo>
                  <a:cubicBezTo>
                    <a:pt x="5764" y="2208"/>
                    <a:pt x="5787" y="2220"/>
                    <a:pt x="5799" y="2220"/>
                  </a:cubicBezTo>
                  <a:cubicBezTo>
                    <a:pt x="5799" y="2220"/>
                    <a:pt x="5811" y="2220"/>
                    <a:pt x="5811" y="2208"/>
                  </a:cubicBezTo>
                  <a:cubicBezTo>
                    <a:pt x="5871" y="2184"/>
                    <a:pt x="5918" y="2148"/>
                    <a:pt x="5966" y="2113"/>
                  </a:cubicBezTo>
                  <a:cubicBezTo>
                    <a:pt x="5978" y="2101"/>
                    <a:pt x="5990" y="2077"/>
                    <a:pt x="5966" y="2053"/>
                  </a:cubicBezTo>
                  <a:cubicBezTo>
                    <a:pt x="5959" y="2046"/>
                    <a:pt x="5948" y="2039"/>
                    <a:pt x="5936" y="2039"/>
                  </a:cubicBezTo>
                  <a:close/>
                  <a:moveTo>
                    <a:pt x="4168" y="2148"/>
                  </a:moveTo>
                  <a:cubicBezTo>
                    <a:pt x="4156" y="2148"/>
                    <a:pt x="4132" y="2160"/>
                    <a:pt x="4121" y="2172"/>
                  </a:cubicBezTo>
                  <a:cubicBezTo>
                    <a:pt x="4109" y="2196"/>
                    <a:pt x="4121" y="2220"/>
                    <a:pt x="4144" y="2232"/>
                  </a:cubicBezTo>
                  <a:cubicBezTo>
                    <a:pt x="4192" y="2256"/>
                    <a:pt x="4251" y="2267"/>
                    <a:pt x="4299" y="2291"/>
                  </a:cubicBezTo>
                  <a:lnTo>
                    <a:pt x="4323" y="2291"/>
                  </a:lnTo>
                  <a:cubicBezTo>
                    <a:pt x="4335" y="2291"/>
                    <a:pt x="4347" y="2279"/>
                    <a:pt x="4359" y="2267"/>
                  </a:cubicBezTo>
                  <a:cubicBezTo>
                    <a:pt x="4359" y="2244"/>
                    <a:pt x="4359" y="2220"/>
                    <a:pt x="4335" y="2208"/>
                  </a:cubicBezTo>
                  <a:cubicBezTo>
                    <a:pt x="4275" y="2196"/>
                    <a:pt x="4228" y="2172"/>
                    <a:pt x="4168" y="2148"/>
                  </a:cubicBezTo>
                  <a:close/>
                  <a:moveTo>
                    <a:pt x="5633" y="2208"/>
                  </a:moveTo>
                  <a:cubicBezTo>
                    <a:pt x="5573" y="2232"/>
                    <a:pt x="5525" y="2256"/>
                    <a:pt x="5478" y="2267"/>
                  </a:cubicBezTo>
                  <a:cubicBezTo>
                    <a:pt x="5454" y="2279"/>
                    <a:pt x="5442" y="2303"/>
                    <a:pt x="5442" y="2315"/>
                  </a:cubicBezTo>
                  <a:cubicBezTo>
                    <a:pt x="5454" y="2339"/>
                    <a:pt x="5466" y="2351"/>
                    <a:pt x="5490" y="2351"/>
                  </a:cubicBezTo>
                  <a:lnTo>
                    <a:pt x="5502" y="2351"/>
                  </a:lnTo>
                  <a:cubicBezTo>
                    <a:pt x="5549" y="2339"/>
                    <a:pt x="5609" y="2315"/>
                    <a:pt x="5656" y="2291"/>
                  </a:cubicBezTo>
                  <a:cubicBezTo>
                    <a:pt x="5680" y="2279"/>
                    <a:pt x="5692" y="2256"/>
                    <a:pt x="5680" y="2232"/>
                  </a:cubicBezTo>
                  <a:cubicBezTo>
                    <a:pt x="5668" y="2220"/>
                    <a:pt x="5645" y="2208"/>
                    <a:pt x="5633" y="2208"/>
                  </a:cubicBezTo>
                  <a:close/>
                  <a:moveTo>
                    <a:pt x="4477" y="2252"/>
                  </a:moveTo>
                  <a:cubicBezTo>
                    <a:pt x="4458" y="2252"/>
                    <a:pt x="4442" y="2272"/>
                    <a:pt x="4442" y="2291"/>
                  </a:cubicBezTo>
                  <a:cubicBezTo>
                    <a:pt x="4430" y="2303"/>
                    <a:pt x="4442" y="2327"/>
                    <a:pt x="4466" y="2339"/>
                  </a:cubicBezTo>
                  <a:cubicBezTo>
                    <a:pt x="4525" y="2351"/>
                    <a:pt x="4585" y="2363"/>
                    <a:pt x="4644" y="2375"/>
                  </a:cubicBezTo>
                  <a:cubicBezTo>
                    <a:pt x="4668" y="2375"/>
                    <a:pt x="4680" y="2363"/>
                    <a:pt x="4692" y="2339"/>
                  </a:cubicBezTo>
                  <a:cubicBezTo>
                    <a:pt x="4692" y="2315"/>
                    <a:pt x="4680" y="2303"/>
                    <a:pt x="4656" y="2291"/>
                  </a:cubicBezTo>
                  <a:cubicBezTo>
                    <a:pt x="4597" y="2279"/>
                    <a:pt x="4549" y="2267"/>
                    <a:pt x="4490" y="2256"/>
                  </a:cubicBezTo>
                  <a:cubicBezTo>
                    <a:pt x="4485" y="2253"/>
                    <a:pt x="4481" y="2252"/>
                    <a:pt x="4477" y="2252"/>
                  </a:cubicBezTo>
                  <a:close/>
                  <a:moveTo>
                    <a:pt x="4823" y="2315"/>
                  </a:moveTo>
                  <a:cubicBezTo>
                    <a:pt x="4799" y="2315"/>
                    <a:pt x="4775" y="2327"/>
                    <a:pt x="4775" y="2351"/>
                  </a:cubicBezTo>
                  <a:cubicBezTo>
                    <a:pt x="4763" y="2375"/>
                    <a:pt x="4787" y="2398"/>
                    <a:pt x="4811" y="2398"/>
                  </a:cubicBezTo>
                  <a:cubicBezTo>
                    <a:pt x="4871" y="2410"/>
                    <a:pt x="4918" y="2410"/>
                    <a:pt x="4978" y="2410"/>
                  </a:cubicBezTo>
                  <a:cubicBezTo>
                    <a:pt x="5002" y="2410"/>
                    <a:pt x="5025" y="2398"/>
                    <a:pt x="5025" y="2375"/>
                  </a:cubicBezTo>
                  <a:cubicBezTo>
                    <a:pt x="5025" y="2351"/>
                    <a:pt x="5002" y="2327"/>
                    <a:pt x="4978" y="2327"/>
                  </a:cubicBezTo>
                  <a:cubicBezTo>
                    <a:pt x="4930" y="2327"/>
                    <a:pt x="4871" y="2327"/>
                    <a:pt x="4823" y="2315"/>
                  </a:cubicBezTo>
                  <a:close/>
                  <a:moveTo>
                    <a:pt x="5311" y="2303"/>
                  </a:moveTo>
                  <a:cubicBezTo>
                    <a:pt x="5264" y="2315"/>
                    <a:pt x="5204" y="2327"/>
                    <a:pt x="5156" y="2327"/>
                  </a:cubicBezTo>
                  <a:cubicBezTo>
                    <a:pt x="5133" y="2327"/>
                    <a:pt x="5109" y="2351"/>
                    <a:pt x="5109" y="2375"/>
                  </a:cubicBezTo>
                  <a:cubicBezTo>
                    <a:pt x="5109" y="2398"/>
                    <a:pt x="5133" y="2410"/>
                    <a:pt x="5156" y="2410"/>
                  </a:cubicBezTo>
                  <a:cubicBezTo>
                    <a:pt x="5216" y="2410"/>
                    <a:pt x="5275" y="2398"/>
                    <a:pt x="5335" y="2386"/>
                  </a:cubicBezTo>
                  <a:cubicBezTo>
                    <a:pt x="5347" y="2386"/>
                    <a:pt x="5371" y="2363"/>
                    <a:pt x="5359" y="2339"/>
                  </a:cubicBezTo>
                  <a:cubicBezTo>
                    <a:pt x="5359" y="2315"/>
                    <a:pt x="5335" y="2303"/>
                    <a:pt x="5311" y="2303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434" name="Google Shape;434;p9"/>
          <p:cNvGrpSpPr/>
          <p:nvPr/>
        </p:nvGrpSpPr>
        <p:grpSpPr>
          <a:xfrm rot="-500985" flipH="1">
            <a:off x="852337" y="747754"/>
            <a:ext cx="1463047" cy="731535"/>
            <a:chOff x="6697867" y="-312822"/>
            <a:chExt cx="786877" cy="390023"/>
          </a:xfrm>
        </p:grpSpPr>
        <p:sp>
          <p:nvSpPr>
            <p:cNvPr id="435" name="Google Shape;435;p9"/>
            <p:cNvSpPr/>
            <p:nvPr/>
          </p:nvSpPr>
          <p:spPr>
            <a:xfrm>
              <a:off x="6835110" y="-192459"/>
              <a:ext cx="162228" cy="148026"/>
            </a:xfrm>
            <a:custGeom>
              <a:avLst/>
              <a:gdLst/>
              <a:ahLst/>
              <a:cxnLst/>
              <a:rect l="l" t="t" r="r" b="b"/>
              <a:pathLst>
                <a:path w="2013" h="1846" extrusionOk="0">
                  <a:moveTo>
                    <a:pt x="322" y="119"/>
                  </a:moveTo>
                  <a:lnTo>
                    <a:pt x="322" y="119"/>
                  </a:lnTo>
                  <a:cubicBezTo>
                    <a:pt x="810" y="238"/>
                    <a:pt x="1798" y="560"/>
                    <a:pt x="1917" y="655"/>
                  </a:cubicBezTo>
                  <a:cubicBezTo>
                    <a:pt x="1870" y="715"/>
                    <a:pt x="1667" y="798"/>
                    <a:pt x="1512" y="834"/>
                  </a:cubicBezTo>
                  <a:cubicBezTo>
                    <a:pt x="1215" y="655"/>
                    <a:pt x="655" y="310"/>
                    <a:pt x="322" y="119"/>
                  </a:cubicBezTo>
                  <a:close/>
                  <a:moveTo>
                    <a:pt x="155" y="214"/>
                  </a:moveTo>
                  <a:cubicBezTo>
                    <a:pt x="298" y="357"/>
                    <a:pt x="584" y="619"/>
                    <a:pt x="1155" y="1119"/>
                  </a:cubicBezTo>
                  <a:cubicBezTo>
                    <a:pt x="1096" y="1381"/>
                    <a:pt x="1000" y="1679"/>
                    <a:pt x="953" y="1750"/>
                  </a:cubicBezTo>
                  <a:cubicBezTo>
                    <a:pt x="834" y="1607"/>
                    <a:pt x="322" y="619"/>
                    <a:pt x="155" y="214"/>
                  </a:cubicBezTo>
                  <a:close/>
                  <a:moveTo>
                    <a:pt x="84" y="0"/>
                  </a:moveTo>
                  <a:cubicBezTo>
                    <a:pt x="72" y="0"/>
                    <a:pt x="60" y="0"/>
                    <a:pt x="48" y="12"/>
                  </a:cubicBezTo>
                  <a:lnTo>
                    <a:pt x="36" y="12"/>
                  </a:lnTo>
                  <a:cubicBezTo>
                    <a:pt x="36" y="12"/>
                    <a:pt x="36" y="24"/>
                    <a:pt x="36" y="24"/>
                  </a:cubicBezTo>
                  <a:cubicBezTo>
                    <a:pt x="12" y="48"/>
                    <a:pt x="0" y="72"/>
                    <a:pt x="107" y="310"/>
                  </a:cubicBezTo>
                  <a:cubicBezTo>
                    <a:pt x="215" y="560"/>
                    <a:pt x="834" y="1846"/>
                    <a:pt x="953" y="1846"/>
                  </a:cubicBezTo>
                  <a:cubicBezTo>
                    <a:pt x="989" y="1846"/>
                    <a:pt x="1084" y="1846"/>
                    <a:pt x="1239" y="1107"/>
                  </a:cubicBezTo>
                  <a:cubicBezTo>
                    <a:pt x="1239" y="1096"/>
                    <a:pt x="1239" y="1084"/>
                    <a:pt x="1227" y="1072"/>
                  </a:cubicBezTo>
                  <a:cubicBezTo>
                    <a:pt x="917" y="798"/>
                    <a:pt x="453" y="381"/>
                    <a:pt x="227" y="167"/>
                  </a:cubicBezTo>
                  <a:lnTo>
                    <a:pt x="227" y="167"/>
                  </a:lnTo>
                  <a:cubicBezTo>
                    <a:pt x="512" y="322"/>
                    <a:pt x="1096" y="679"/>
                    <a:pt x="1489" y="917"/>
                  </a:cubicBezTo>
                  <a:cubicBezTo>
                    <a:pt x="1501" y="929"/>
                    <a:pt x="1512" y="929"/>
                    <a:pt x="1524" y="929"/>
                  </a:cubicBezTo>
                  <a:cubicBezTo>
                    <a:pt x="1596" y="905"/>
                    <a:pt x="1953" y="798"/>
                    <a:pt x="2001" y="667"/>
                  </a:cubicBezTo>
                  <a:cubicBezTo>
                    <a:pt x="2001" y="667"/>
                    <a:pt x="2012" y="643"/>
                    <a:pt x="1989" y="619"/>
                  </a:cubicBezTo>
                  <a:cubicBezTo>
                    <a:pt x="1893" y="464"/>
                    <a:pt x="298" y="0"/>
                    <a:pt x="84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6" name="Google Shape;436;p9"/>
            <p:cNvSpPr/>
            <p:nvPr/>
          </p:nvSpPr>
          <p:spPr>
            <a:xfrm>
              <a:off x="6923355" y="-123737"/>
              <a:ext cx="36588" cy="59259"/>
            </a:xfrm>
            <a:custGeom>
              <a:avLst/>
              <a:gdLst/>
              <a:ahLst/>
              <a:cxnLst/>
              <a:rect l="l" t="t" r="r" b="b"/>
              <a:pathLst>
                <a:path w="454" h="739" extrusionOk="0">
                  <a:moveTo>
                    <a:pt x="417" y="0"/>
                  </a:moveTo>
                  <a:cubicBezTo>
                    <a:pt x="394" y="0"/>
                    <a:pt x="370" y="12"/>
                    <a:pt x="370" y="36"/>
                  </a:cubicBezTo>
                  <a:cubicBezTo>
                    <a:pt x="346" y="298"/>
                    <a:pt x="310" y="596"/>
                    <a:pt x="286" y="655"/>
                  </a:cubicBezTo>
                  <a:cubicBezTo>
                    <a:pt x="251" y="631"/>
                    <a:pt x="155" y="548"/>
                    <a:pt x="84" y="453"/>
                  </a:cubicBezTo>
                  <a:cubicBezTo>
                    <a:pt x="70" y="446"/>
                    <a:pt x="57" y="439"/>
                    <a:pt x="45" y="439"/>
                  </a:cubicBezTo>
                  <a:cubicBezTo>
                    <a:pt x="37" y="439"/>
                    <a:pt x="30" y="443"/>
                    <a:pt x="25" y="453"/>
                  </a:cubicBezTo>
                  <a:cubicBezTo>
                    <a:pt x="1" y="465"/>
                    <a:pt x="1" y="489"/>
                    <a:pt x="13" y="512"/>
                  </a:cubicBezTo>
                  <a:cubicBezTo>
                    <a:pt x="72" y="572"/>
                    <a:pt x="203" y="727"/>
                    <a:pt x="286" y="739"/>
                  </a:cubicBezTo>
                  <a:cubicBezTo>
                    <a:pt x="310" y="739"/>
                    <a:pt x="322" y="727"/>
                    <a:pt x="334" y="715"/>
                  </a:cubicBezTo>
                  <a:cubicBezTo>
                    <a:pt x="394" y="679"/>
                    <a:pt x="429" y="322"/>
                    <a:pt x="453" y="48"/>
                  </a:cubicBezTo>
                  <a:cubicBezTo>
                    <a:pt x="453" y="24"/>
                    <a:pt x="441" y="0"/>
                    <a:pt x="417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7" name="Google Shape;437;p9"/>
            <p:cNvSpPr/>
            <p:nvPr/>
          </p:nvSpPr>
          <p:spPr>
            <a:xfrm>
              <a:off x="7073734" y="-309534"/>
              <a:ext cx="264013" cy="149630"/>
            </a:xfrm>
            <a:custGeom>
              <a:avLst/>
              <a:gdLst/>
              <a:ahLst/>
              <a:cxnLst/>
              <a:rect l="l" t="t" r="r" b="b"/>
              <a:pathLst>
                <a:path w="3276" h="1866" extrusionOk="0">
                  <a:moveTo>
                    <a:pt x="1994" y="0"/>
                  </a:moveTo>
                  <a:cubicBezTo>
                    <a:pt x="1841" y="0"/>
                    <a:pt x="1704" y="87"/>
                    <a:pt x="1612" y="201"/>
                  </a:cubicBezTo>
                  <a:lnTo>
                    <a:pt x="1612" y="201"/>
                  </a:lnTo>
                  <a:cubicBezTo>
                    <a:pt x="1549" y="149"/>
                    <a:pt x="1467" y="103"/>
                    <a:pt x="1361" y="67"/>
                  </a:cubicBezTo>
                  <a:cubicBezTo>
                    <a:pt x="1274" y="37"/>
                    <a:pt x="1201" y="24"/>
                    <a:pt x="1140" y="24"/>
                  </a:cubicBezTo>
                  <a:cubicBezTo>
                    <a:pt x="764" y="24"/>
                    <a:pt x="826" y="508"/>
                    <a:pt x="826" y="508"/>
                  </a:cubicBezTo>
                  <a:cubicBezTo>
                    <a:pt x="786" y="484"/>
                    <a:pt x="744" y="473"/>
                    <a:pt x="701" y="473"/>
                  </a:cubicBezTo>
                  <a:cubicBezTo>
                    <a:pt x="378" y="473"/>
                    <a:pt x="0" y="1085"/>
                    <a:pt x="421" y="1401"/>
                  </a:cubicBezTo>
                  <a:cubicBezTo>
                    <a:pt x="555" y="1502"/>
                    <a:pt x="684" y="1546"/>
                    <a:pt x="794" y="1552"/>
                  </a:cubicBezTo>
                  <a:lnTo>
                    <a:pt x="794" y="1552"/>
                  </a:lnTo>
                  <a:cubicBezTo>
                    <a:pt x="830" y="1717"/>
                    <a:pt x="946" y="1861"/>
                    <a:pt x="1195" y="1865"/>
                  </a:cubicBezTo>
                  <a:cubicBezTo>
                    <a:pt x="1208" y="1865"/>
                    <a:pt x="1221" y="1865"/>
                    <a:pt x="1234" y="1865"/>
                  </a:cubicBezTo>
                  <a:cubicBezTo>
                    <a:pt x="1564" y="1865"/>
                    <a:pt x="1788" y="1790"/>
                    <a:pt x="1916" y="1677"/>
                  </a:cubicBezTo>
                  <a:lnTo>
                    <a:pt x="1916" y="1677"/>
                  </a:lnTo>
                  <a:cubicBezTo>
                    <a:pt x="1942" y="1713"/>
                    <a:pt x="1975" y="1749"/>
                    <a:pt x="2016" y="1782"/>
                  </a:cubicBezTo>
                  <a:cubicBezTo>
                    <a:pt x="2072" y="1825"/>
                    <a:pt x="2139" y="1844"/>
                    <a:pt x="2212" y="1844"/>
                  </a:cubicBezTo>
                  <a:cubicBezTo>
                    <a:pt x="2642" y="1844"/>
                    <a:pt x="3275" y="1180"/>
                    <a:pt x="2909" y="793"/>
                  </a:cubicBezTo>
                  <a:cubicBezTo>
                    <a:pt x="2808" y="686"/>
                    <a:pt x="2700" y="646"/>
                    <a:pt x="2599" y="646"/>
                  </a:cubicBezTo>
                  <a:cubicBezTo>
                    <a:pt x="2587" y="646"/>
                    <a:pt x="2575" y="647"/>
                    <a:pt x="2564" y="648"/>
                  </a:cubicBezTo>
                  <a:lnTo>
                    <a:pt x="2564" y="648"/>
                  </a:lnTo>
                  <a:cubicBezTo>
                    <a:pt x="2571" y="455"/>
                    <a:pt x="2478" y="232"/>
                    <a:pt x="2242" y="79"/>
                  </a:cubicBezTo>
                  <a:cubicBezTo>
                    <a:pt x="2157" y="24"/>
                    <a:pt x="2073" y="0"/>
                    <a:pt x="19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8" name="Google Shape;438;p9"/>
            <p:cNvSpPr/>
            <p:nvPr/>
          </p:nvSpPr>
          <p:spPr>
            <a:xfrm>
              <a:off x="7084533" y="-312822"/>
              <a:ext cx="238063" cy="155724"/>
            </a:xfrm>
            <a:custGeom>
              <a:avLst/>
              <a:gdLst/>
              <a:ahLst/>
              <a:cxnLst/>
              <a:rect l="l" t="t" r="r" b="b"/>
              <a:pathLst>
                <a:path w="2954" h="1942" extrusionOk="0">
                  <a:moveTo>
                    <a:pt x="1489" y="299"/>
                  </a:moveTo>
                  <a:cubicBezTo>
                    <a:pt x="1608" y="418"/>
                    <a:pt x="1620" y="549"/>
                    <a:pt x="1596" y="632"/>
                  </a:cubicBezTo>
                  <a:cubicBezTo>
                    <a:pt x="1574" y="683"/>
                    <a:pt x="1543" y="707"/>
                    <a:pt x="1509" y="707"/>
                  </a:cubicBezTo>
                  <a:cubicBezTo>
                    <a:pt x="1487" y="707"/>
                    <a:pt x="1465" y="698"/>
                    <a:pt x="1442" y="680"/>
                  </a:cubicBezTo>
                  <a:cubicBezTo>
                    <a:pt x="1358" y="608"/>
                    <a:pt x="1382" y="441"/>
                    <a:pt x="1489" y="299"/>
                  </a:cubicBezTo>
                  <a:close/>
                  <a:moveTo>
                    <a:pt x="2382" y="739"/>
                  </a:moveTo>
                  <a:lnTo>
                    <a:pt x="2382" y="739"/>
                  </a:lnTo>
                  <a:cubicBezTo>
                    <a:pt x="2358" y="894"/>
                    <a:pt x="2263" y="1013"/>
                    <a:pt x="2132" y="1025"/>
                  </a:cubicBezTo>
                  <a:cubicBezTo>
                    <a:pt x="2132" y="1037"/>
                    <a:pt x="2120" y="1037"/>
                    <a:pt x="2108" y="1037"/>
                  </a:cubicBezTo>
                  <a:cubicBezTo>
                    <a:pt x="2073" y="1037"/>
                    <a:pt x="2073" y="1025"/>
                    <a:pt x="2073" y="1013"/>
                  </a:cubicBezTo>
                  <a:cubicBezTo>
                    <a:pt x="2073" y="942"/>
                    <a:pt x="2204" y="775"/>
                    <a:pt x="2382" y="739"/>
                  </a:cubicBezTo>
                  <a:close/>
                  <a:moveTo>
                    <a:pt x="834" y="1132"/>
                  </a:moveTo>
                  <a:cubicBezTo>
                    <a:pt x="858" y="1132"/>
                    <a:pt x="870" y="1156"/>
                    <a:pt x="894" y="1180"/>
                  </a:cubicBezTo>
                  <a:cubicBezTo>
                    <a:pt x="953" y="1263"/>
                    <a:pt x="965" y="1346"/>
                    <a:pt x="930" y="1418"/>
                  </a:cubicBezTo>
                  <a:cubicBezTo>
                    <a:pt x="894" y="1501"/>
                    <a:pt x="799" y="1549"/>
                    <a:pt x="692" y="1549"/>
                  </a:cubicBezTo>
                  <a:cubicBezTo>
                    <a:pt x="668" y="1406"/>
                    <a:pt x="715" y="1251"/>
                    <a:pt x="763" y="1180"/>
                  </a:cubicBezTo>
                  <a:cubicBezTo>
                    <a:pt x="787" y="1156"/>
                    <a:pt x="811" y="1132"/>
                    <a:pt x="834" y="1132"/>
                  </a:cubicBezTo>
                  <a:close/>
                  <a:moveTo>
                    <a:pt x="1811" y="1263"/>
                  </a:moveTo>
                  <a:cubicBezTo>
                    <a:pt x="1823" y="1263"/>
                    <a:pt x="1835" y="1287"/>
                    <a:pt x="1846" y="1323"/>
                  </a:cubicBezTo>
                  <a:cubicBezTo>
                    <a:pt x="1882" y="1442"/>
                    <a:pt x="1858" y="1561"/>
                    <a:pt x="1787" y="1644"/>
                  </a:cubicBezTo>
                  <a:cubicBezTo>
                    <a:pt x="1715" y="1525"/>
                    <a:pt x="1727" y="1394"/>
                    <a:pt x="1763" y="1311"/>
                  </a:cubicBezTo>
                  <a:cubicBezTo>
                    <a:pt x="1787" y="1275"/>
                    <a:pt x="1799" y="1263"/>
                    <a:pt x="1811" y="1263"/>
                  </a:cubicBezTo>
                  <a:close/>
                  <a:moveTo>
                    <a:pt x="1857" y="85"/>
                  </a:moveTo>
                  <a:cubicBezTo>
                    <a:pt x="1935" y="85"/>
                    <a:pt x="2013" y="108"/>
                    <a:pt x="2085" y="156"/>
                  </a:cubicBezTo>
                  <a:cubicBezTo>
                    <a:pt x="2275" y="263"/>
                    <a:pt x="2382" y="453"/>
                    <a:pt x="2394" y="644"/>
                  </a:cubicBezTo>
                  <a:cubicBezTo>
                    <a:pt x="2168" y="680"/>
                    <a:pt x="1989" y="882"/>
                    <a:pt x="1989" y="1013"/>
                  </a:cubicBezTo>
                  <a:cubicBezTo>
                    <a:pt x="1989" y="1061"/>
                    <a:pt x="2025" y="1108"/>
                    <a:pt x="2108" y="1108"/>
                  </a:cubicBezTo>
                  <a:lnTo>
                    <a:pt x="2144" y="1108"/>
                  </a:lnTo>
                  <a:cubicBezTo>
                    <a:pt x="2323" y="1084"/>
                    <a:pt x="2454" y="930"/>
                    <a:pt x="2466" y="715"/>
                  </a:cubicBezTo>
                  <a:cubicBezTo>
                    <a:pt x="2573" y="727"/>
                    <a:pt x="2656" y="775"/>
                    <a:pt x="2739" y="858"/>
                  </a:cubicBezTo>
                  <a:cubicBezTo>
                    <a:pt x="2882" y="1001"/>
                    <a:pt x="2847" y="1180"/>
                    <a:pt x="2799" y="1299"/>
                  </a:cubicBezTo>
                  <a:cubicBezTo>
                    <a:pt x="2668" y="1584"/>
                    <a:pt x="2335" y="1835"/>
                    <a:pt x="2085" y="1835"/>
                  </a:cubicBezTo>
                  <a:cubicBezTo>
                    <a:pt x="2013" y="1835"/>
                    <a:pt x="1954" y="1823"/>
                    <a:pt x="1906" y="1787"/>
                  </a:cubicBezTo>
                  <a:cubicBezTo>
                    <a:pt x="1882" y="1763"/>
                    <a:pt x="1858" y="1739"/>
                    <a:pt x="1835" y="1715"/>
                  </a:cubicBezTo>
                  <a:cubicBezTo>
                    <a:pt x="1942" y="1596"/>
                    <a:pt x="1977" y="1454"/>
                    <a:pt x="1930" y="1299"/>
                  </a:cubicBezTo>
                  <a:cubicBezTo>
                    <a:pt x="1894" y="1192"/>
                    <a:pt x="1846" y="1180"/>
                    <a:pt x="1811" y="1180"/>
                  </a:cubicBezTo>
                  <a:cubicBezTo>
                    <a:pt x="1763" y="1180"/>
                    <a:pt x="1715" y="1215"/>
                    <a:pt x="1692" y="1275"/>
                  </a:cubicBezTo>
                  <a:cubicBezTo>
                    <a:pt x="1632" y="1382"/>
                    <a:pt x="1620" y="1549"/>
                    <a:pt x="1727" y="1704"/>
                  </a:cubicBezTo>
                  <a:cubicBezTo>
                    <a:pt x="1620" y="1775"/>
                    <a:pt x="1442" y="1858"/>
                    <a:pt x="1096" y="1858"/>
                  </a:cubicBezTo>
                  <a:lnTo>
                    <a:pt x="1061" y="1858"/>
                  </a:lnTo>
                  <a:cubicBezTo>
                    <a:pt x="846" y="1858"/>
                    <a:pt x="751" y="1739"/>
                    <a:pt x="715" y="1632"/>
                  </a:cubicBezTo>
                  <a:cubicBezTo>
                    <a:pt x="846" y="1632"/>
                    <a:pt x="953" y="1561"/>
                    <a:pt x="1013" y="1454"/>
                  </a:cubicBezTo>
                  <a:cubicBezTo>
                    <a:pt x="1061" y="1346"/>
                    <a:pt x="1037" y="1227"/>
                    <a:pt x="953" y="1120"/>
                  </a:cubicBezTo>
                  <a:cubicBezTo>
                    <a:pt x="918" y="1061"/>
                    <a:pt x="870" y="1049"/>
                    <a:pt x="834" y="1049"/>
                  </a:cubicBezTo>
                  <a:cubicBezTo>
                    <a:pt x="787" y="1049"/>
                    <a:pt x="739" y="1073"/>
                    <a:pt x="703" y="1120"/>
                  </a:cubicBezTo>
                  <a:cubicBezTo>
                    <a:pt x="632" y="1215"/>
                    <a:pt x="596" y="1382"/>
                    <a:pt x="608" y="1537"/>
                  </a:cubicBezTo>
                  <a:cubicBezTo>
                    <a:pt x="513" y="1513"/>
                    <a:pt x="418" y="1477"/>
                    <a:pt x="311" y="1394"/>
                  </a:cubicBezTo>
                  <a:cubicBezTo>
                    <a:pt x="156" y="1287"/>
                    <a:pt x="108" y="1108"/>
                    <a:pt x="168" y="906"/>
                  </a:cubicBezTo>
                  <a:cubicBezTo>
                    <a:pt x="239" y="715"/>
                    <a:pt x="418" y="549"/>
                    <a:pt x="572" y="549"/>
                  </a:cubicBezTo>
                  <a:cubicBezTo>
                    <a:pt x="608" y="549"/>
                    <a:pt x="644" y="561"/>
                    <a:pt x="668" y="572"/>
                  </a:cubicBezTo>
                  <a:cubicBezTo>
                    <a:pt x="674" y="578"/>
                    <a:pt x="683" y="581"/>
                    <a:pt x="692" y="581"/>
                  </a:cubicBezTo>
                  <a:cubicBezTo>
                    <a:pt x="700" y="581"/>
                    <a:pt x="709" y="578"/>
                    <a:pt x="715" y="572"/>
                  </a:cubicBezTo>
                  <a:cubicBezTo>
                    <a:pt x="727" y="561"/>
                    <a:pt x="739" y="549"/>
                    <a:pt x="739" y="537"/>
                  </a:cubicBezTo>
                  <a:cubicBezTo>
                    <a:pt x="739" y="537"/>
                    <a:pt x="703" y="299"/>
                    <a:pt x="811" y="180"/>
                  </a:cubicBezTo>
                  <a:cubicBezTo>
                    <a:pt x="858" y="125"/>
                    <a:pt x="925" y="98"/>
                    <a:pt x="1010" y="98"/>
                  </a:cubicBezTo>
                  <a:cubicBezTo>
                    <a:pt x="1073" y="98"/>
                    <a:pt x="1146" y="113"/>
                    <a:pt x="1227" y="144"/>
                  </a:cubicBezTo>
                  <a:cubicBezTo>
                    <a:pt x="1299" y="168"/>
                    <a:pt x="1370" y="203"/>
                    <a:pt x="1418" y="239"/>
                  </a:cubicBezTo>
                  <a:cubicBezTo>
                    <a:pt x="1299" y="406"/>
                    <a:pt x="1263" y="620"/>
                    <a:pt x="1394" y="739"/>
                  </a:cubicBezTo>
                  <a:cubicBezTo>
                    <a:pt x="1433" y="769"/>
                    <a:pt x="1475" y="784"/>
                    <a:pt x="1515" y="784"/>
                  </a:cubicBezTo>
                  <a:cubicBezTo>
                    <a:pt x="1585" y="784"/>
                    <a:pt x="1649" y="739"/>
                    <a:pt x="1680" y="656"/>
                  </a:cubicBezTo>
                  <a:cubicBezTo>
                    <a:pt x="1715" y="537"/>
                    <a:pt x="1692" y="370"/>
                    <a:pt x="1537" y="227"/>
                  </a:cubicBezTo>
                  <a:cubicBezTo>
                    <a:pt x="1629" y="135"/>
                    <a:pt x="1743" y="85"/>
                    <a:pt x="1857" y="85"/>
                  </a:cubicBezTo>
                  <a:close/>
                  <a:moveTo>
                    <a:pt x="1858" y="1"/>
                  </a:moveTo>
                  <a:cubicBezTo>
                    <a:pt x="1715" y="1"/>
                    <a:pt x="1573" y="61"/>
                    <a:pt x="1465" y="180"/>
                  </a:cubicBezTo>
                  <a:cubicBezTo>
                    <a:pt x="1406" y="132"/>
                    <a:pt x="1334" y="96"/>
                    <a:pt x="1239" y="61"/>
                  </a:cubicBezTo>
                  <a:cubicBezTo>
                    <a:pt x="1154" y="34"/>
                    <a:pt x="1078" y="20"/>
                    <a:pt x="1010" y="20"/>
                  </a:cubicBezTo>
                  <a:cubicBezTo>
                    <a:pt x="896" y="20"/>
                    <a:pt x="806" y="58"/>
                    <a:pt x="739" y="132"/>
                  </a:cubicBezTo>
                  <a:cubicBezTo>
                    <a:pt x="656" y="239"/>
                    <a:pt x="644" y="394"/>
                    <a:pt x="644" y="477"/>
                  </a:cubicBezTo>
                  <a:cubicBezTo>
                    <a:pt x="620" y="477"/>
                    <a:pt x="584" y="465"/>
                    <a:pt x="561" y="465"/>
                  </a:cubicBezTo>
                  <a:cubicBezTo>
                    <a:pt x="370" y="465"/>
                    <a:pt x="168" y="656"/>
                    <a:pt x="84" y="894"/>
                  </a:cubicBezTo>
                  <a:cubicBezTo>
                    <a:pt x="1" y="1120"/>
                    <a:pt x="72" y="1334"/>
                    <a:pt x="263" y="1477"/>
                  </a:cubicBezTo>
                  <a:cubicBezTo>
                    <a:pt x="382" y="1561"/>
                    <a:pt x="501" y="1620"/>
                    <a:pt x="620" y="1632"/>
                  </a:cubicBezTo>
                  <a:cubicBezTo>
                    <a:pt x="680" y="1835"/>
                    <a:pt x="834" y="1942"/>
                    <a:pt x="1049" y="1942"/>
                  </a:cubicBezTo>
                  <a:lnTo>
                    <a:pt x="1096" y="1942"/>
                  </a:lnTo>
                  <a:cubicBezTo>
                    <a:pt x="1394" y="1942"/>
                    <a:pt x="1620" y="1882"/>
                    <a:pt x="1775" y="1775"/>
                  </a:cubicBezTo>
                  <a:cubicBezTo>
                    <a:pt x="1799" y="1799"/>
                    <a:pt x="1823" y="1823"/>
                    <a:pt x="1858" y="1846"/>
                  </a:cubicBezTo>
                  <a:cubicBezTo>
                    <a:pt x="1918" y="1906"/>
                    <a:pt x="1989" y="1930"/>
                    <a:pt x="2085" y="1930"/>
                  </a:cubicBezTo>
                  <a:cubicBezTo>
                    <a:pt x="2370" y="1930"/>
                    <a:pt x="2739" y="1656"/>
                    <a:pt x="2870" y="1346"/>
                  </a:cubicBezTo>
                  <a:cubicBezTo>
                    <a:pt x="2954" y="1132"/>
                    <a:pt x="2930" y="942"/>
                    <a:pt x="2799" y="799"/>
                  </a:cubicBezTo>
                  <a:cubicBezTo>
                    <a:pt x="2704" y="703"/>
                    <a:pt x="2597" y="644"/>
                    <a:pt x="2466" y="644"/>
                  </a:cubicBezTo>
                  <a:cubicBezTo>
                    <a:pt x="2454" y="418"/>
                    <a:pt x="2335" y="215"/>
                    <a:pt x="2120" y="84"/>
                  </a:cubicBezTo>
                  <a:cubicBezTo>
                    <a:pt x="2037" y="25"/>
                    <a:pt x="1942" y="1"/>
                    <a:pt x="1858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9" name="Google Shape;439;p9"/>
            <p:cNvSpPr/>
            <p:nvPr/>
          </p:nvSpPr>
          <p:spPr>
            <a:xfrm>
              <a:off x="6697867" y="-79794"/>
              <a:ext cx="67293" cy="67839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2"/>
                    <a:pt x="477" y="226"/>
                  </a:cubicBezTo>
                  <a:cubicBezTo>
                    <a:pt x="489" y="310"/>
                    <a:pt x="501" y="333"/>
                    <a:pt x="513" y="345"/>
                  </a:cubicBezTo>
                  <a:cubicBezTo>
                    <a:pt x="513" y="357"/>
                    <a:pt x="537" y="369"/>
                    <a:pt x="620" y="393"/>
                  </a:cubicBezTo>
                  <a:cubicBezTo>
                    <a:pt x="644" y="405"/>
                    <a:pt x="679" y="417"/>
                    <a:pt x="703" y="429"/>
                  </a:cubicBezTo>
                  <a:cubicBezTo>
                    <a:pt x="656" y="453"/>
                    <a:pt x="596" y="476"/>
                    <a:pt x="537" y="500"/>
                  </a:cubicBezTo>
                  <a:cubicBezTo>
                    <a:pt x="525" y="500"/>
                    <a:pt x="513" y="512"/>
                    <a:pt x="513" y="524"/>
                  </a:cubicBezTo>
                  <a:cubicBezTo>
                    <a:pt x="477" y="595"/>
                    <a:pt x="441" y="667"/>
                    <a:pt x="417" y="714"/>
                  </a:cubicBezTo>
                  <a:cubicBezTo>
                    <a:pt x="394" y="667"/>
                    <a:pt x="370" y="583"/>
                    <a:pt x="358" y="512"/>
                  </a:cubicBezTo>
                  <a:cubicBezTo>
                    <a:pt x="358" y="488"/>
                    <a:pt x="334" y="476"/>
                    <a:pt x="322" y="476"/>
                  </a:cubicBezTo>
                  <a:cubicBezTo>
                    <a:pt x="251" y="464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3"/>
                  </a:cubicBezTo>
                  <a:cubicBezTo>
                    <a:pt x="358" y="333"/>
                    <a:pt x="370" y="322"/>
                    <a:pt x="370" y="310"/>
                  </a:cubicBezTo>
                  <a:cubicBezTo>
                    <a:pt x="394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98" y="262"/>
                  </a:cubicBezTo>
                  <a:cubicBezTo>
                    <a:pt x="25" y="381"/>
                    <a:pt x="13" y="417"/>
                    <a:pt x="1" y="429"/>
                  </a:cubicBezTo>
                  <a:cubicBezTo>
                    <a:pt x="1" y="441"/>
                    <a:pt x="1" y="464"/>
                    <a:pt x="13" y="476"/>
                  </a:cubicBezTo>
                  <a:cubicBezTo>
                    <a:pt x="25" y="488"/>
                    <a:pt x="36" y="512"/>
                    <a:pt x="286" y="560"/>
                  </a:cubicBezTo>
                  <a:cubicBezTo>
                    <a:pt x="358" y="845"/>
                    <a:pt x="382" y="845"/>
                    <a:pt x="406" y="845"/>
                  </a:cubicBezTo>
                  <a:cubicBezTo>
                    <a:pt x="406" y="845"/>
                    <a:pt x="406" y="845"/>
                    <a:pt x="417" y="834"/>
                  </a:cubicBezTo>
                  <a:cubicBezTo>
                    <a:pt x="441" y="834"/>
                    <a:pt x="465" y="834"/>
                    <a:pt x="584" y="572"/>
                  </a:cubicBezTo>
                  <a:cubicBezTo>
                    <a:pt x="656" y="548"/>
                    <a:pt x="787" y="500"/>
                    <a:pt x="822" y="464"/>
                  </a:cubicBezTo>
                  <a:cubicBezTo>
                    <a:pt x="822" y="464"/>
                    <a:pt x="834" y="441"/>
                    <a:pt x="834" y="429"/>
                  </a:cubicBezTo>
                  <a:cubicBezTo>
                    <a:pt x="822" y="393"/>
                    <a:pt x="787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72" y="274"/>
                    <a:pt x="560" y="238"/>
                    <a:pt x="548" y="214"/>
                  </a:cubicBezTo>
                  <a:cubicBezTo>
                    <a:pt x="525" y="95"/>
                    <a:pt x="513" y="48"/>
                    <a:pt x="489" y="24"/>
                  </a:cubicBezTo>
                  <a:cubicBezTo>
                    <a:pt x="489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40" name="Google Shape;440;p9"/>
            <p:cNvSpPr/>
            <p:nvPr/>
          </p:nvSpPr>
          <p:spPr>
            <a:xfrm>
              <a:off x="7388324" y="27485"/>
              <a:ext cx="49966" cy="49716"/>
            </a:xfrm>
            <a:custGeom>
              <a:avLst/>
              <a:gdLst/>
              <a:ahLst/>
              <a:cxnLst/>
              <a:rect l="l" t="t" r="r" b="b"/>
              <a:pathLst>
                <a:path w="620" h="620" extrusionOk="0">
                  <a:moveTo>
                    <a:pt x="310" y="95"/>
                  </a:moveTo>
                  <a:cubicBezTo>
                    <a:pt x="441" y="95"/>
                    <a:pt x="536" y="191"/>
                    <a:pt x="536" y="310"/>
                  </a:cubicBezTo>
                  <a:cubicBezTo>
                    <a:pt x="536" y="441"/>
                    <a:pt x="429" y="536"/>
                    <a:pt x="310" y="536"/>
                  </a:cubicBezTo>
                  <a:cubicBezTo>
                    <a:pt x="251" y="536"/>
                    <a:pt x="191" y="512"/>
                    <a:pt x="155" y="464"/>
                  </a:cubicBezTo>
                  <a:cubicBezTo>
                    <a:pt x="108" y="429"/>
                    <a:pt x="96" y="369"/>
                    <a:pt x="96" y="310"/>
                  </a:cubicBezTo>
                  <a:cubicBezTo>
                    <a:pt x="96" y="191"/>
                    <a:pt x="191" y="95"/>
                    <a:pt x="310" y="95"/>
                  </a:cubicBezTo>
                  <a:close/>
                  <a:moveTo>
                    <a:pt x="310" y="0"/>
                  </a:moveTo>
                  <a:cubicBezTo>
                    <a:pt x="144" y="0"/>
                    <a:pt x="1" y="143"/>
                    <a:pt x="1" y="310"/>
                  </a:cubicBezTo>
                  <a:cubicBezTo>
                    <a:pt x="1" y="393"/>
                    <a:pt x="36" y="464"/>
                    <a:pt x="96" y="524"/>
                  </a:cubicBezTo>
                  <a:cubicBezTo>
                    <a:pt x="155" y="583"/>
                    <a:pt x="227" y="619"/>
                    <a:pt x="310" y="619"/>
                  </a:cubicBezTo>
                  <a:cubicBezTo>
                    <a:pt x="477" y="619"/>
                    <a:pt x="620" y="488"/>
                    <a:pt x="620" y="310"/>
                  </a:cubicBezTo>
                  <a:cubicBezTo>
                    <a:pt x="620" y="143"/>
                    <a:pt x="477" y="0"/>
                    <a:pt x="310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41" name="Google Shape;441;p9"/>
            <p:cNvSpPr/>
            <p:nvPr/>
          </p:nvSpPr>
          <p:spPr>
            <a:xfrm>
              <a:off x="7004911" y="-110346"/>
              <a:ext cx="479833" cy="130866"/>
            </a:xfrm>
            <a:custGeom>
              <a:avLst/>
              <a:gdLst/>
              <a:ahLst/>
              <a:cxnLst/>
              <a:rect l="l" t="t" r="r" b="b"/>
              <a:pathLst>
                <a:path w="5954" h="1632" extrusionOk="0">
                  <a:moveTo>
                    <a:pt x="4918" y="0"/>
                  </a:moveTo>
                  <a:cubicBezTo>
                    <a:pt x="4894" y="0"/>
                    <a:pt x="4870" y="12"/>
                    <a:pt x="4870" y="36"/>
                  </a:cubicBezTo>
                  <a:cubicBezTo>
                    <a:pt x="4858" y="60"/>
                    <a:pt x="4882" y="83"/>
                    <a:pt x="4906" y="83"/>
                  </a:cubicBezTo>
                  <a:cubicBezTo>
                    <a:pt x="4954" y="95"/>
                    <a:pt x="5001" y="107"/>
                    <a:pt x="5061" y="119"/>
                  </a:cubicBezTo>
                  <a:lnTo>
                    <a:pt x="5073" y="119"/>
                  </a:lnTo>
                  <a:cubicBezTo>
                    <a:pt x="5085" y="119"/>
                    <a:pt x="5109" y="107"/>
                    <a:pt x="5109" y="95"/>
                  </a:cubicBezTo>
                  <a:cubicBezTo>
                    <a:pt x="5120" y="72"/>
                    <a:pt x="5109" y="48"/>
                    <a:pt x="5085" y="36"/>
                  </a:cubicBezTo>
                  <a:cubicBezTo>
                    <a:pt x="5025" y="24"/>
                    <a:pt x="4966" y="0"/>
                    <a:pt x="4918" y="0"/>
                  </a:cubicBezTo>
                  <a:close/>
                  <a:moveTo>
                    <a:pt x="4728" y="0"/>
                  </a:moveTo>
                  <a:cubicBezTo>
                    <a:pt x="4668" y="12"/>
                    <a:pt x="4620" y="24"/>
                    <a:pt x="4561" y="48"/>
                  </a:cubicBezTo>
                  <a:cubicBezTo>
                    <a:pt x="4537" y="60"/>
                    <a:pt x="4525" y="83"/>
                    <a:pt x="4537" y="107"/>
                  </a:cubicBezTo>
                  <a:cubicBezTo>
                    <a:pt x="4549" y="119"/>
                    <a:pt x="4561" y="131"/>
                    <a:pt x="4573" y="131"/>
                  </a:cubicBezTo>
                  <a:lnTo>
                    <a:pt x="4597" y="131"/>
                  </a:lnTo>
                  <a:cubicBezTo>
                    <a:pt x="4644" y="107"/>
                    <a:pt x="4692" y="95"/>
                    <a:pt x="4739" y="83"/>
                  </a:cubicBezTo>
                  <a:cubicBezTo>
                    <a:pt x="4763" y="83"/>
                    <a:pt x="4787" y="60"/>
                    <a:pt x="4775" y="36"/>
                  </a:cubicBezTo>
                  <a:cubicBezTo>
                    <a:pt x="4775" y="12"/>
                    <a:pt x="4751" y="0"/>
                    <a:pt x="4728" y="0"/>
                  </a:cubicBezTo>
                  <a:close/>
                  <a:moveTo>
                    <a:pt x="5232" y="103"/>
                  </a:moveTo>
                  <a:cubicBezTo>
                    <a:pt x="5216" y="103"/>
                    <a:pt x="5201" y="114"/>
                    <a:pt x="5192" y="131"/>
                  </a:cubicBezTo>
                  <a:cubicBezTo>
                    <a:pt x="5180" y="143"/>
                    <a:pt x="5192" y="167"/>
                    <a:pt x="5204" y="179"/>
                  </a:cubicBezTo>
                  <a:cubicBezTo>
                    <a:pt x="5251" y="202"/>
                    <a:pt x="5299" y="226"/>
                    <a:pt x="5359" y="262"/>
                  </a:cubicBezTo>
                  <a:lnTo>
                    <a:pt x="5370" y="262"/>
                  </a:lnTo>
                  <a:cubicBezTo>
                    <a:pt x="5394" y="262"/>
                    <a:pt x="5406" y="262"/>
                    <a:pt x="5406" y="250"/>
                  </a:cubicBezTo>
                  <a:cubicBezTo>
                    <a:pt x="5418" y="226"/>
                    <a:pt x="5418" y="202"/>
                    <a:pt x="5394" y="191"/>
                  </a:cubicBezTo>
                  <a:cubicBezTo>
                    <a:pt x="5347" y="155"/>
                    <a:pt x="5299" y="131"/>
                    <a:pt x="5251" y="107"/>
                  </a:cubicBezTo>
                  <a:cubicBezTo>
                    <a:pt x="5245" y="104"/>
                    <a:pt x="5239" y="103"/>
                    <a:pt x="5232" y="103"/>
                  </a:cubicBezTo>
                  <a:close/>
                  <a:moveTo>
                    <a:pt x="4430" y="135"/>
                  </a:moveTo>
                  <a:cubicBezTo>
                    <a:pt x="4420" y="135"/>
                    <a:pt x="4411" y="138"/>
                    <a:pt x="4406" y="143"/>
                  </a:cubicBezTo>
                  <a:cubicBezTo>
                    <a:pt x="4358" y="179"/>
                    <a:pt x="4323" y="214"/>
                    <a:pt x="4275" y="262"/>
                  </a:cubicBezTo>
                  <a:cubicBezTo>
                    <a:pt x="4251" y="274"/>
                    <a:pt x="4251" y="298"/>
                    <a:pt x="4275" y="322"/>
                  </a:cubicBezTo>
                  <a:cubicBezTo>
                    <a:pt x="4287" y="322"/>
                    <a:pt x="4287" y="333"/>
                    <a:pt x="4299" y="333"/>
                  </a:cubicBezTo>
                  <a:cubicBezTo>
                    <a:pt x="4311" y="333"/>
                    <a:pt x="4323" y="322"/>
                    <a:pt x="4335" y="322"/>
                  </a:cubicBezTo>
                  <a:cubicBezTo>
                    <a:pt x="4370" y="274"/>
                    <a:pt x="4418" y="238"/>
                    <a:pt x="4454" y="214"/>
                  </a:cubicBezTo>
                  <a:cubicBezTo>
                    <a:pt x="4477" y="191"/>
                    <a:pt x="4477" y="167"/>
                    <a:pt x="4466" y="155"/>
                  </a:cubicBezTo>
                  <a:cubicBezTo>
                    <a:pt x="4459" y="141"/>
                    <a:pt x="4443" y="135"/>
                    <a:pt x="4430" y="135"/>
                  </a:cubicBezTo>
                  <a:close/>
                  <a:moveTo>
                    <a:pt x="5513" y="278"/>
                  </a:moveTo>
                  <a:cubicBezTo>
                    <a:pt x="5500" y="278"/>
                    <a:pt x="5485" y="284"/>
                    <a:pt x="5478" y="298"/>
                  </a:cubicBezTo>
                  <a:cubicBezTo>
                    <a:pt x="5466" y="310"/>
                    <a:pt x="5466" y="345"/>
                    <a:pt x="5490" y="357"/>
                  </a:cubicBezTo>
                  <a:cubicBezTo>
                    <a:pt x="5537" y="381"/>
                    <a:pt x="5573" y="417"/>
                    <a:pt x="5620" y="453"/>
                  </a:cubicBezTo>
                  <a:cubicBezTo>
                    <a:pt x="5632" y="464"/>
                    <a:pt x="5644" y="464"/>
                    <a:pt x="5656" y="464"/>
                  </a:cubicBezTo>
                  <a:cubicBezTo>
                    <a:pt x="5668" y="464"/>
                    <a:pt x="5680" y="464"/>
                    <a:pt x="5680" y="453"/>
                  </a:cubicBezTo>
                  <a:cubicBezTo>
                    <a:pt x="5704" y="429"/>
                    <a:pt x="5692" y="405"/>
                    <a:pt x="5680" y="393"/>
                  </a:cubicBezTo>
                  <a:cubicBezTo>
                    <a:pt x="5632" y="357"/>
                    <a:pt x="5585" y="322"/>
                    <a:pt x="5537" y="286"/>
                  </a:cubicBezTo>
                  <a:cubicBezTo>
                    <a:pt x="5532" y="281"/>
                    <a:pt x="5523" y="278"/>
                    <a:pt x="5513" y="278"/>
                  </a:cubicBezTo>
                  <a:close/>
                  <a:moveTo>
                    <a:pt x="245" y="313"/>
                  </a:moveTo>
                  <a:cubicBezTo>
                    <a:pt x="233" y="313"/>
                    <a:pt x="221" y="316"/>
                    <a:pt x="215" y="322"/>
                  </a:cubicBezTo>
                  <a:cubicBezTo>
                    <a:pt x="215" y="322"/>
                    <a:pt x="156" y="381"/>
                    <a:pt x="96" y="464"/>
                  </a:cubicBezTo>
                  <a:cubicBezTo>
                    <a:pt x="84" y="488"/>
                    <a:pt x="96" y="512"/>
                    <a:pt x="108" y="524"/>
                  </a:cubicBezTo>
                  <a:lnTo>
                    <a:pt x="132" y="524"/>
                  </a:lnTo>
                  <a:cubicBezTo>
                    <a:pt x="144" y="524"/>
                    <a:pt x="167" y="524"/>
                    <a:pt x="167" y="512"/>
                  </a:cubicBezTo>
                  <a:cubicBezTo>
                    <a:pt x="215" y="429"/>
                    <a:pt x="275" y="381"/>
                    <a:pt x="275" y="381"/>
                  </a:cubicBezTo>
                  <a:cubicBezTo>
                    <a:pt x="286" y="369"/>
                    <a:pt x="286" y="345"/>
                    <a:pt x="275" y="322"/>
                  </a:cubicBezTo>
                  <a:cubicBezTo>
                    <a:pt x="269" y="316"/>
                    <a:pt x="257" y="313"/>
                    <a:pt x="245" y="313"/>
                  </a:cubicBezTo>
                  <a:close/>
                  <a:moveTo>
                    <a:pt x="2406" y="393"/>
                  </a:moveTo>
                  <a:cubicBezTo>
                    <a:pt x="2334" y="393"/>
                    <a:pt x="2263" y="417"/>
                    <a:pt x="2215" y="464"/>
                  </a:cubicBezTo>
                  <a:cubicBezTo>
                    <a:pt x="2203" y="488"/>
                    <a:pt x="2203" y="512"/>
                    <a:pt x="2215" y="524"/>
                  </a:cubicBezTo>
                  <a:cubicBezTo>
                    <a:pt x="2227" y="536"/>
                    <a:pt x="2239" y="536"/>
                    <a:pt x="2251" y="536"/>
                  </a:cubicBezTo>
                  <a:cubicBezTo>
                    <a:pt x="2251" y="536"/>
                    <a:pt x="2263" y="536"/>
                    <a:pt x="2275" y="524"/>
                  </a:cubicBezTo>
                  <a:cubicBezTo>
                    <a:pt x="2311" y="500"/>
                    <a:pt x="2346" y="476"/>
                    <a:pt x="2382" y="476"/>
                  </a:cubicBezTo>
                  <a:lnTo>
                    <a:pt x="2394" y="476"/>
                  </a:lnTo>
                  <a:cubicBezTo>
                    <a:pt x="2418" y="476"/>
                    <a:pt x="2442" y="464"/>
                    <a:pt x="2442" y="441"/>
                  </a:cubicBezTo>
                  <a:cubicBezTo>
                    <a:pt x="2442" y="417"/>
                    <a:pt x="2430" y="393"/>
                    <a:pt x="2406" y="393"/>
                  </a:cubicBezTo>
                  <a:close/>
                  <a:moveTo>
                    <a:pt x="4186" y="372"/>
                  </a:moveTo>
                  <a:cubicBezTo>
                    <a:pt x="4174" y="372"/>
                    <a:pt x="4162" y="375"/>
                    <a:pt x="4156" y="381"/>
                  </a:cubicBezTo>
                  <a:cubicBezTo>
                    <a:pt x="4120" y="429"/>
                    <a:pt x="4085" y="476"/>
                    <a:pt x="4049" y="524"/>
                  </a:cubicBezTo>
                  <a:cubicBezTo>
                    <a:pt x="4037" y="536"/>
                    <a:pt x="4037" y="572"/>
                    <a:pt x="4061" y="583"/>
                  </a:cubicBezTo>
                  <a:lnTo>
                    <a:pt x="4085" y="583"/>
                  </a:lnTo>
                  <a:cubicBezTo>
                    <a:pt x="4096" y="583"/>
                    <a:pt x="4108" y="583"/>
                    <a:pt x="4120" y="572"/>
                  </a:cubicBezTo>
                  <a:cubicBezTo>
                    <a:pt x="4156" y="524"/>
                    <a:pt x="4192" y="476"/>
                    <a:pt x="4227" y="441"/>
                  </a:cubicBezTo>
                  <a:cubicBezTo>
                    <a:pt x="4239" y="417"/>
                    <a:pt x="4239" y="393"/>
                    <a:pt x="4216" y="381"/>
                  </a:cubicBezTo>
                  <a:cubicBezTo>
                    <a:pt x="4210" y="375"/>
                    <a:pt x="4198" y="372"/>
                    <a:pt x="4186" y="372"/>
                  </a:cubicBezTo>
                  <a:close/>
                  <a:moveTo>
                    <a:pt x="2556" y="457"/>
                  </a:moveTo>
                  <a:cubicBezTo>
                    <a:pt x="2543" y="457"/>
                    <a:pt x="2532" y="462"/>
                    <a:pt x="2525" y="476"/>
                  </a:cubicBezTo>
                  <a:cubicBezTo>
                    <a:pt x="2501" y="488"/>
                    <a:pt x="2513" y="524"/>
                    <a:pt x="2525" y="536"/>
                  </a:cubicBezTo>
                  <a:cubicBezTo>
                    <a:pt x="2572" y="560"/>
                    <a:pt x="2596" y="595"/>
                    <a:pt x="2596" y="643"/>
                  </a:cubicBezTo>
                  <a:cubicBezTo>
                    <a:pt x="2608" y="667"/>
                    <a:pt x="2620" y="679"/>
                    <a:pt x="2644" y="679"/>
                  </a:cubicBezTo>
                  <a:lnTo>
                    <a:pt x="2656" y="679"/>
                  </a:lnTo>
                  <a:cubicBezTo>
                    <a:pt x="2680" y="679"/>
                    <a:pt x="2692" y="655"/>
                    <a:pt x="2692" y="631"/>
                  </a:cubicBezTo>
                  <a:cubicBezTo>
                    <a:pt x="2680" y="560"/>
                    <a:pt x="2644" y="512"/>
                    <a:pt x="2584" y="464"/>
                  </a:cubicBezTo>
                  <a:cubicBezTo>
                    <a:pt x="2575" y="460"/>
                    <a:pt x="2565" y="457"/>
                    <a:pt x="2556" y="457"/>
                  </a:cubicBezTo>
                  <a:close/>
                  <a:moveTo>
                    <a:pt x="5782" y="492"/>
                  </a:moveTo>
                  <a:cubicBezTo>
                    <a:pt x="5769" y="492"/>
                    <a:pt x="5758" y="498"/>
                    <a:pt x="5751" y="512"/>
                  </a:cubicBezTo>
                  <a:cubicBezTo>
                    <a:pt x="5728" y="524"/>
                    <a:pt x="5740" y="548"/>
                    <a:pt x="5751" y="560"/>
                  </a:cubicBezTo>
                  <a:cubicBezTo>
                    <a:pt x="5787" y="595"/>
                    <a:pt x="5835" y="643"/>
                    <a:pt x="5871" y="679"/>
                  </a:cubicBezTo>
                  <a:cubicBezTo>
                    <a:pt x="5882" y="691"/>
                    <a:pt x="5894" y="691"/>
                    <a:pt x="5906" y="691"/>
                  </a:cubicBezTo>
                  <a:cubicBezTo>
                    <a:pt x="5918" y="691"/>
                    <a:pt x="5930" y="691"/>
                    <a:pt x="5930" y="679"/>
                  </a:cubicBezTo>
                  <a:cubicBezTo>
                    <a:pt x="5954" y="655"/>
                    <a:pt x="5954" y="631"/>
                    <a:pt x="5930" y="619"/>
                  </a:cubicBezTo>
                  <a:cubicBezTo>
                    <a:pt x="5894" y="572"/>
                    <a:pt x="5847" y="536"/>
                    <a:pt x="5811" y="500"/>
                  </a:cubicBezTo>
                  <a:cubicBezTo>
                    <a:pt x="5801" y="495"/>
                    <a:pt x="5791" y="492"/>
                    <a:pt x="5782" y="492"/>
                  </a:cubicBezTo>
                  <a:close/>
                  <a:moveTo>
                    <a:pt x="72" y="595"/>
                  </a:moveTo>
                  <a:cubicBezTo>
                    <a:pt x="60" y="595"/>
                    <a:pt x="36" y="607"/>
                    <a:pt x="25" y="631"/>
                  </a:cubicBezTo>
                  <a:cubicBezTo>
                    <a:pt x="13" y="679"/>
                    <a:pt x="1" y="726"/>
                    <a:pt x="1" y="774"/>
                  </a:cubicBezTo>
                  <a:cubicBezTo>
                    <a:pt x="1" y="786"/>
                    <a:pt x="1" y="798"/>
                    <a:pt x="1" y="810"/>
                  </a:cubicBezTo>
                  <a:cubicBezTo>
                    <a:pt x="1" y="834"/>
                    <a:pt x="25" y="845"/>
                    <a:pt x="48" y="845"/>
                  </a:cubicBezTo>
                  <a:cubicBezTo>
                    <a:pt x="72" y="845"/>
                    <a:pt x="84" y="822"/>
                    <a:pt x="84" y="798"/>
                  </a:cubicBezTo>
                  <a:cubicBezTo>
                    <a:pt x="84" y="786"/>
                    <a:pt x="84" y="786"/>
                    <a:pt x="84" y="774"/>
                  </a:cubicBezTo>
                  <a:cubicBezTo>
                    <a:pt x="84" y="738"/>
                    <a:pt x="96" y="691"/>
                    <a:pt x="108" y="655"/>
                  </a:cubicBezTo>
                  <a:cubicBezTo>
                    <a:pt x="108" y="631"/>
                    <a:pt x="96" y="607"/>
                    <a:pt x="72" y="595"/>
                  </a:cubicBezTo>
                  <a:close/>
                  <a:moveTo>
                    <a:pt x="2180" y="595"/>
                  </a:moveTo>
                  <a:cubicBezTo>
                    <a:pt x="2156" y="595"/>
                    <a:pt x="2132" y="607"/>
                    <a:pt x="2120" y="631"/>
                  </a:cubicBezTo>
                  <a:cubicBezTo>
                    <a:pt x="2108" y="679"/>
                    <a:pt x="2096" y="738"/>
                    <a:pt x="2096" y="810"/>
                  </a:cubicBezTo>
                  <a:cubicBezTo>
                    <a:pt x="2096" y="834"/>
                    <a:pt x="2108" y="845"/>
                    <a:pt x="2132" y="857"/>
                  </a:cubicBezTo>
                  <a:cubicBezTo>
                    <a:pt x="2156" y="857"/>
                    <a:pt x="2180" y="834"/>
                    <a:pt x="2180" y="810"/>
                  </a:cubicBezTo>
                  <a:cubicBezTo>
                    <a:pt x="2180" y="750"/>
                    <a:pt x="2191" y="703"/>
                    <a:pt x="2203" y="655"/>
                  </a:cubicBezTo>
                  <a:cubicBezTo>
                    <a:pt x="2215" y="631"/>
                    <a:pt x="2203" y="607"/>
                    <a:pt x="2180" y="595"/>
                  </a:cubicBezTo>
                  <a:close/>
                  <a:moveTo>
                    <a:pt x="3984" y="641"/>
                  </a:moveTo>
                  <a:cubicBezTo>
                    <a:pt x="3971" y="641"/>
                    <a:pt x="3960" y="648"/>
                    <a:pt x="3954" y="655"/>
                  </a:cubicBezTo>
                  <a:lnTo>
                    <a:pt x="3858" y="798"/>
                  </a:lnTo>
                  <a:cubicBezTo>
                    <a:pt x="3835" y="822"/>
                    <a:pt x="3846" y="845"/>
                    <a:pt x="3858" y="857"/>
                  </a:cubicBezTo>
                  <a:cubicBezTo>
                    <a:pt x="3870" y="857"/>
                    <a:pt x="3882" y="869"/>
                    <a:pt x="3894" y="869"/>
                  </a:cubicBezTo>
                  <a:cubicBezTo>
                    <a:pt x="3906" y="869"/>
                    <a:pt x="3918" y="857"/>
                    <a:pt x="3918" y="845"/>
                  </a:cubicBezTo>
                  <a:lnTo>
                    <a:pt x="4025" y="714"/>
                  </a:lnTo>
                  <a:cubicBezTo>
                    <a:pt x="4037" y="691"/>
                    <a:pt x="4025" y="667"/>
                    <a:pt x="4013" y="655"/>
                  </a:cubicBezTo>
                  <a:cubicBezTo>
                    <a:pt x="4003" y="645"/>
                    <a:pt x="3993" y="641"/>
                    <a:pt x="3984" y="641"/>
                  </a:cubicBezTo>
                  <a:close/>
                  <a:moveTo>
                    <a:pt x="2613" y="757"/>
                  </a:moveTo>
                  <a:cubicBezTo>
                    <a:pt x="2596" y="757"/>
                    <a:pt x="2581" y="768"/>
                    <a:pt x="2572" y="786"/>
                  </a:cubicBezTo>
                  <a:cubicBezTo>
                    <a:pt x="2549" y="822"/>
                    <a:pt x="2525" y="869"/>
                    <a:pt x="2489" y="917"/>
                  </a:cubicBezTo>
                  <a:cubicBezTo>
                    <a:pt x="2465" y="929"/>
                    <a:pt x="2465" y="953"/>
                    <a:pt x="2489" y="976"/>
                  </a:cubicBezTo>
                  <a:cubicBezTo>
                    <a:pt x="2501" y="976"/>
                    <a:pt x="2501" y="988"/>
                    <a:pt x="2513" y="988"/>
                  </a:cubicBezTo>
                  <a:cubicBezTo>
                    <a:pt x="2525" y="988"/>
                    <a:pt x="2537" y="976"/>
                    <a:pt x="2549" y="964"/>
                  </a:cubicBezTo>
                  <a:cubicBezTo>
                    <a:pt x="2596" y="917"/>
                    <a:pt x="2620" y="869"/>
                    <a:pt x="2644" y="822"/>
                  </a:cubicBezTo>
                  <a:cubicBezTo>
                    <a:pt x="2656" y="798"/>
                    <a:pt x="2644" y="774"/>
                    <a:pt x="2632" y="762"/>
                  </a:cubicBezTo>
                  <a:cubicBezTo>
                    <a:pt x="2626" y="759"/>
                    <a:pt x="2619" y="757"/>
                    <a:pt x="2613" y="757"/>
                  </a:cubicBezTo>
                  <a:close/>
                  <a:moveTo>
                    <a:pt x="3787" y="921"/>
                  </a:moveTo>
                  <a:cubicBezTo>
                    <a:pt x="3773" y="921"/>
                    <a:pt x="3758" y="927"/>
                    <a:pt x="3751" y="941"/>
                  </a:cubicBezTo>
                  <a:cubicBezTo>
                    <a:pt x="3715" y="976"/>
                    <a:pt x="3692" y="1024"/>
                    <a:pt x="3656" y="1060"/>
                  </a:cubicBezTo>
                  <a:cubicBezTo>
                    <a:pt x="3632" y="1084"/>
                    <a:pt x="3644" y="1107"/>
                    <a:pt x="3656" y="1119"/>
                  </a:cubicBezTo>
                  <a:cubicBezTo>
                    <a:pt x="3668" y="1131"/>
                    <a:pt x="3668" y="1131"/>
                    <a:pt x="3680" y="1131"/>
                  </a:cubicBezTo>
                  <a:cubicBezTo>
                    <a:pt x="3692" y="1131"/>
                    <a:pt x="3704" y="1131"/>
                    <a:pt x="3715" y="1119"/>
                  </a:cubicBezTo>
                  <a:cubicBezTo>
                    <a:pt x="3751" y="1072"/>
                    <a:pt x="3787" y="1036"/>
                    <a:pt x="3823" y="988"/>
                  </a:cubicBezTo>
                  <a:cubicBezTo>
                    <a:pt x="3835" y="964"/>
                    <a:pt x="3835" y="941"/>
                    <a:pt x="3811" y="929"/>
                  </a:cubicBezTo>
                  <a:cubicBezTo>
                    <a:pt x="3806" y="924"/>
                    <a:pt x="3797" y="921"/>
                    <a:pt x="3787" y="921"/>
                  </a:cubicBezTo>
                  <a:close/>
                  <a:moveTo>
                    <a:pt x="93" y="924"/>
                  </a:moveTo>
                  <a:cubicBezTo>
                    <a:pt x="86" y="924"/>
                    <a:pt x="79" y="925"/>
                    <a:pt x="72" y="929"/>
                  </a:cubicBezTo>
                  <a:cubicBezTo>
                    <a:pt x="48" y="941"/>
                    <a:pt x="36" y="964"/>
                    <a:pt x="48" y="988"/>
                  </a:cubicBezTo>
                  <a:cubicBezTo>
                    <a:pt x="84" y="1036"/>
                    <a:pt x="120" y="1084"/>
                    <a:pt x="167" y="1131"/>
                  </a:cubicBezTo>
                  <a:cubicBezTo>
                    <a:pt x="179" y="1143"/>
                    <a:pt x="191" y="1143"/>
                    <a:pt x="191" y="1143"/>
                  </a:cubicBezTo>
                  <a:cubicBezTo>
                    <a:pt x="203" y="1143"/>
                    <a:pt x="215" y="1143"/>
                    <a:pt x="227" y="1131"/>
                  </a:cubicBezTo>
                  <a:cubicBezTo>
                    <a:pt x="239" y="1107"/>
                    <a:pt x="239" y="1084"/>
                    <a:pt x="227" y="1072"/>
                  </a:cubicBezTo>
                  <a:cubicBezTo>
                    <a:pt x="179" y="1024"/>
                    <a:pt x="156" y="988"/>
                    <a:pt x="132" y="941"/>
                  </a:cubicBezTo>
                  <a:cubicBezTo>
                    <a:pt x="123" y="932"/>
                    <a:pt x="109" y="924"/>
                    <a:pt x="93" y="924"/>
                  </a:cubicBezTo>
                  <a:close/>
                  <a:moveTo>
                    <a:pt x="2145" y="938"/>
                  </a:moveTo>
                  <a:cubicBezTo>
                    <a:pt x="2141" y="938"/>
                    <a:pt x="2136" y="938"/>
                    <a:pt x="2132" y="941"/>
                  </a:cubicBezTo>
                  <a:cubicBezTo>
                    <a:pt x="2108" y="941"/>
                    <a:pt x="2096" y="964"/>
                    <a:pt x="2096" y="988"/>
                  </a:cubicBezTo>
                  <a:cubicBezTo>
                    <a:pt x="2108" y="1048"/>
                    <a:pt x="2120" y="1107"/>
                    <a:pt x="2144" y="1155"/>
                  </a:cubicBezTo>
                  <a:cubicBezTo>
                    <a:pt x="2153" y="1172"/>
                    <a:pt x="2161" y="1183"/>
                    <a:pt x="2175" y="1183"/>
                  </a:cubicBezTo>
                  <a:cubicBezTo>
                    <a:pt x="2180" y="1183"/>
                    <a:pt x="2185" y="1182"/>
                    <a:pt x="2191" y="1179"/>
                  </a:cubicBezTo>
                  <a:cubicBezTo>
                    <a:pt x="2203" y="1179"/>
                    <a:pt x="2215" y="1179"/>
                    <a:pt x="2215" y="1167"/>
                  </a:cubicBezTo>
                  <a:cubicBezTo>
                    <a:pt x="2215" y="1167"/>
                    <a:pt x="2215" y="1179"/>
                    <a:pt x="2227" y="1179"/>
                  </a:cubicBezTo>
                  <a:cubicBezTo>
                    <a:pt x="2227" y="1191"/>
                    <a:pt x="2251" y="1203"/>
                    <a:pt x="2263" y="1203"/>
                  </a:cubicBezTo>
                  <a:cubicBezTo>
                    <a:pt x="2263" y="1203"/>
                    <a:pt x="2275" y="1203"/>
                    <a:pt x="2287" y="1191"/>
                  </a:cubicBezTo>
                  <a:cubicBezTo>
                    <a:pt x="2334" y="1155"/>
                    <a:pt x="2382" y="1131"/>
                    <a:pt x="2418" y="1095"/>
                  </a:cubicBezTo>
                  <a:cubicBezTo>
                    <a:pt x="2442" y="1072"/>
                    <a:pt x="2442" y="1048"/>
                    <a:pt x="2430" y="1036"/>
                  </a:cubicBezTo>
                  <a:cubicBezTo>
                    <a:pt x="2423" y="1022"/>
                    <a:pt x="2407" y="1016"/>
                    <a:pt x="2394" y="1016"/>
                  </a:cubicBezTo>
                  <a:cubicBezTo>
                    <a:pt x="2384" y="1016"/>
                    <a:pt x="2375" y="1019"/>
                    <a:pt x="2370" y="1024"/>
                  </a:cubicBezTo>
                  <a:cubicBezTo>
                    <a:pt x="2322" y="1060"/>
                    <a:pt x="2287" y="1095"/>
                    <a:pt x="2239" y="1119"/>
                  </a:cubicBezTo>
                  <a:cubicBezTo>
                    <a:pt x="2227" y="1131"/>
                    <a:pt x="2227" y="1131"/>
                    <a:pt x="2227" y="1131"/>
                  </a:cubicBezTo>
                  <a:cubicBezTo>
                    <a:pt x="2203" y="1084"/>
                    <a:pt x="2191" y="1024"/>
                    <a:pt x="2180" y="976"/>
                  </a:cubicBezTo>
                  <a:cubicBezTo>
                    <a:pt x="2180" y="957"/>
                    <a:pt x="2164" y="938"/>
                    <a:pt x="2145" y="938"/>
                  </a:cubicBezTo>
                  <a:close/>
                  <a:moveTo>
                    <a:pt x="329" y="1159"/>
                  </a:moveTo>
                  <a:cubicBezTo>
                    <a:pt x="316" y="1159"/>
                    <a:pt x="305" y="1165"/>
                    <a:pt x="298" y="1179"/>
                  </a:cubicBezTo>
                  <a:cubicBezTo>
                    <a:pt x="286" y="1203"/>
                    <a:pt x="286" y="1226"/>
                    <a:pt x="310" y="1238"/>
                  </a:cubicBezTo>
                  <a:cubicBezTo>
                    <a:pt x="358" y="1274"/>
                    <a:pt x="406" y="1298"/>
                    <a:pt x="465" y="1322"/>
                  </a:cubicBezTo>
                  <a:lnTo>
                    <a:pt x="477" y="1322"/>
                  </a:lnTo>
                  <a:cubicBezTo>
                    <a:pt x="501" y="1322"/>
                    <a:pt x="513" y="1322"/>
                    <a:pt x="513" y="1298"/>
                  </a:cubicBezTo>
                  <a:cubicBezTo>
                    <a:pt x="525" y="1286"/>
                    <a:pt x="513" y="1250"/>
                    <a:pt x="501" y="1250"/>
                  </a:cubicBezTo>
                  <a:cubicBezTo>
                    <a:pt x="441" y="1215"/>
                    <a:pt x="394" y="1191"/>
                    <a:pt x="358" y="1167"/>
                  </a:cubicBezTo>
                  <a:cubicBezTo>
                    <a:pt x="348" y="1162"/>
                    <a:pt x="338" y="1159"/>
                    <a:pt x="329" y="1159"/>
                  </a:cubicBezTo>
                  <a:close/>
                  <a:moveTo>
                    <a:pt x="2115" y="1198"/>
                  </a:moveTo>
                  <a:cubicBezTo>
                    <a:pt x="2109" y="1198"/>
                    <a:pt x="2103" y="1199"/>
                    <a:pt x="2096" y="1203"/>
                  </a:cubicBezTo>
                  <a:cubicBezTo>
                    <a:pt x="2049" y="1238"/>
                    <a:pt x="1989" y="1262"/>
                    <a:pt x="1941" y="1274"/>
                  </a:cubicBezTo>
                  <a:cubicBezTo>
                    <a:pt x="1918" y="1286"/>
                    <a:pt x="1906" y="1310"/>
                    <a:pt x="1918" y="1334"/>
                  </a:cubicBezTo>
                  <a:cubicBezTo>
                    <a:pt x="1930" y="1345"/>
                    <a:pt x="1941" y="1357"/>
                    <a:pt x="1953" y="1357"/>
                  </a:cubicBezTo>
                  <a:lnTo>
                    <a:pt x="1977" y="1357"/>
                  </a:lnTo>
                  <a:cubicBezTo>
                    <a:pt x="2025" y="1334"/>
                    <a:pt x="2084" y="1310"/>
                    <a:pt x="2132" y="1286"/>
                  </a:cubicBezTo>
                  <a:cubicBezTo>
                    <a:pt x="2156" y="1274"/>
                    <a:pt x="2156" y="1250"/>
                    <a:pt x="2156" y="1226"/>
                  </a:cubicBezTo>
                  <a:cubicBezTo>
                    <a:pt x="2147" y="1209"/>
                    <a:pt x="2132" y="1198"/>
                    <a:pt x="2115" y="1198"/>
                  </a:cubicBezTo>
                  <a:close/>
                  <a:moveTo>
                    <a:pt x="3571" y="1182"/>
                  </a:moveTo>
                  <a:cubicBezTo>
                    <a:pt x="3561" y="1182"/>
                    <a:pt x="3549" y="1185"/>
                    <a:pt x="3537" y="1191"/>
                  </a:cubicBezTo>
                  <a:cubicBezTo>
                    <a:pt x="3501" y="1226"/>
                    <a:pt x="3465" y="1274"/>
                    <a:pt x="3418" y="1298"/>
                  </a:cubicBezTo>
                  <a:cubicBezTo>
                    <a:pt x="3406" y="1322"/>
                    <a:pt x="3394" y="1345"/>
                    <a:pt x="3418" y="1357"/>
                  </a:cubicBezTo>
                  <a:cubicBezTo>
                    <a:pt x="3418" y="1369"/>
                    <a:pt x="3430" y="1381"/>
                    <a:pt x="3442" y="1381"/>
                  </a:cubicBezTo>
                  <a:cubicBezTo>
                    <a:pt x="3454" y="1381"/>
                    <a:pt x="3465" y="1369"/>
                    <a:pt x="3477" y="1369"/>
                  </a:cubicBezTo>
                  <a:cubicBezTo>
                    <a:pt x="3513" y="1334"/>
                    <a:pt x="3561" y="1286"/>
                    <a:pt x="3596" y="1250"/>
                  </a:cubicBezTo>
                  <a:cubicBezTo>
                    <a:pt x="3620" y="1238"/>
                    <a:pt x="3620" y="1203"/>
                    <a:pt x="3596" y="1191"/>
                  </a:cubicBezTo>
                  <a:cubicBezTo>
                    <a:pt x="3590" y="1185"/>
                    <a:pt x="3582" y="1182"/>
                    <a:pt x="3571" y="1182"/>
                  </a:cubicBezTo>
                  <a:close/>
                  <a:moveTo>
                    <a:pt x="632" y="1305"/>
                  </a:moveTo>
                  <a:cubicBezTo>
                    <a:pt x="620" y="1305"/>
                    <a:pt x="605" y="1316"/>
                    <a:pt x="596" y="1334"/>
                  </a:cubicBezTo>
                  <a:cubicBezTo>
                    <a:pt x="584" y="1357"/>
                    <a:pt x="596" y="1381"/>
                    <a:pt x="620" y="1393"/>
                  </a:cubicBezTo>
                  <a:cubicBezTo>
                    <a:pt x="644" y="1393"/>
                    <a:pt x="656" y="1405"/>
                    <a:pt x="679" y="1417"/>
                  </a:cubicBezTo>
                  <a:cubicBezTo>
                    <a:pt x="715" y="1429"/>
                    <a:pt x="751" y="1441"/>
                    <a:pt x="787" y="1441"/>
                  </a:cubicBezTo>
                  <a:cubicBezTo>
                    <a:pt x="787" y="1453"/>
                    <a:pt x="787" y="1453"/>
                    <a:pt x="798" y="1453"/>
                  </a:cubicBezTo>
                  <a:cubicBezTo>
                    <a:pt x="810" y="1453"/>
                    <a:pt x="834" y="1441"/>
                    <a:pt x="834" y="1417"/>
                  </a:cubicBezTo>
                  <a:cubicBezTo>
                    <a:pt x="846" y="1393"/>
                    <a:pt x="834" y="1369"/>
                    <a:pt x="810" y="1357"/>
                  </a:cubicBezTo>
                  <a:cubicBezTo>
                    <a:pt x="775" y="1357"/>
                    <a:pt x="739" y="1345"/>
                    <a:pt x="703" y="1334"/>
                  </a:cubicBezTo>
                  <a:cubicBezTo>
                    <a:pt x="691" y="1322"/>
                    <a:pt x="667" y="1322"/>
                    <a:pt x="644" y="1310"/>
                  </a:cubicBezTo>
                  <a:cubicBezTo>
                    <a:pt x="640" y="1307"/>
                    <a:pt x="636" y="1305"/>
                    <a:pt x="632" y="1305"/>
                  </a:cubicBezTo>
                  <a:close/>
                  <a:moveTo>
                    <a:pt x="1800" y="1330"/>
                  </a:moveTo>
                  <a:cubicBezTo>
                    <a:pt x="1796" y="1330"/>
                    <a:pt x="1791" y="1331"/>
                    <a:pt x="1787" y="1334"/>
                  </a:cubicBezTo>
                  <a:cubicBezTo>
                    <a:pt x="1739" y="1345"/>
                    <a:pt x="1680" y="1369"/>
                    <a:pt x="1632" y="1381"/>
                  </a:cubicBezTo>
                  <a:cubicBezTo>
                    <a:pt x="1608" y="1381"/>
                    <a:pt x="1584" y="1405"/>
                    <a:pt x="1596" y="1429"/>
                  </a:cubicBezTo>
                  <a:cubicBezTo>
                    <a:pt x="1596" y="1453"/>
                    <a:pt x="1620" y="1465"/>
                    <a:pt x="1632" y="1465"/>
                  </a:cubicBezTo>
                  <a:lnTo>
                    <a:pt x="1644" y="1465"/>
                  </a:lnTo>
                  <a:cubicBezTo>
                    <a:pt x="1703" y="1453"/>
                    <a:pt x="1751" y="1429"/>
                    <a:pt x="1810" y="1417"/>
                  </a:cubicBezTo>
                  <a:cubicBezTo>
                    <a:pt x="1834" y="1405"/>
                    <a:pt x="1846" y="1381"/>
                    <a:pt x="1834" y="1357"/>
                  </a:cubicBezTo>
                  <a:cubicBezTo>
                    <a:pt x="1834" y="1348"/>
                    <a:pt x="1819" y="1330"/>
                    <a:pt x="1800" y="1330"/>
                  </a:cubicBezTo>
                  <a:close/>
                  <a:moveTo>
                    <a:pt x="2256" y="1254"/>
                  </a:moveTo>
                  <a:cubicBezTo>
                    <a:pt x="2247" y="1254"/>
                    <a:pt x="2237" y="1257"/>
                    <a:pt x="2227" y="1262"/>
                  </a:cubicBezTo>
                  <a:cubicBezTo>
                    <a:pt x="2215" y="1274"/>
                    <a:pt x="2203" y="1298"/>
                    <a:pt x="2215" y="1322"/>
                  </a:cubicBezTo>
                  <a:cubicBezTo>
                    <a:pt x="2251" y="1369"/>
                    <a:pt x="2287" y="1417"/>
                    <a:pt x="2334" y="1453"/>
                  </a:cubicBezTo>
                  <a:cubicBezTo>
                    <a:pt x="2346" y="1465"/>
                    <a:pt x="2346" y="1465"/>
                    <a:pt x="2358" y="1465"/>
                  </a:cubicBezTo>
                  <a:cubicBezTo>
                    <a:pt x="2370" y="1465"/>
                    <a:pt x="2382" y="1465"/>
                    <a:pt x="2394" y="1453"/>
                  </a:cubicBezTo>
                  <a:cubicBezTo>
                    <a:pt x="2406" y="1441"/>
                    <a:pt x="2406" y="1417"/>
                    <a:pt x="2394" y="1393"/>
                  </a:cubicBezTo>
                  <a:cubicBezTo>
                    <a:pt x="2358" y="1357"/>
                    <a:pt x="2322" y="1322"/>
                    <a:pt x="2287" y="1274"/>
                  </a:cubicBezTo>
                  <a:cubicBezTo>
                    <a:pt x="2280" y="1260"/>
                    <a:pt x="2269" y="1254"/>
                    <a:pt x="2256" y="1254"/>
                  </a:cubicBezTo>
                  <a:close/>
                  <a:moveTo>
                    <a:pt x="948" y="1400"/>
                  </a:moveTo>
                  <a:cubicBezTo>
                    <a:pt x="935" y="1400"/>
                    <a:pt x="926" y="1411"/>
                    <a:pt x="918" y="1429"/>
                  </a:cubicBezTo>
                  <a:cubicBezTo>
                    <a:pt x="918" y="1453"/>
                    <a:pt x="929" y="1476"/>
                    <a:pt x="953" y="1488"/>
                  </a:cubicBezTo>
                  <a:cubicBezTo>
                    <a:pt x="1013" y="1488"/>
                    <a:pt x="1072" y="1500"/>
                    <a:pt x="1132" y="1500"/>
                  </a:cubicBezTo>
                  <a:cubicBezTo>
                    <a:pt x="1156" y="1500"/>
                    <a:pt x="1168" y="1488"/>
                    <a:pt x="1168" y="1465"/>
                  </a:cubicBezTo>
                  <a:cubicBezTo>
                    <a:pt x="1168" y="1441"/>
                    <a:pt x="1156" y="1417"/>
                    <a:pt x="1132" y="1417"/>
                  </a:cubicBezTo>
                  <a:cubicBezTo>
                    <a:pt x="1072" y="1417"/>
                    <a:pt x="1025" y="1405"/>
                    <a:pt x="965" y="1405"/>
                  </a:cubicBezTo>
                  <a:cubicBezTo>
                    <a:pt x="959" y="1402"/>
                    <a:pt x="953" y="1400"/>
                    <a:pt x="948" y="1400"/>
                  </a:cubicBezTo>
                  <a:close/>
                  <a:moveTo>
                    <a:pt x="1465" y="1405"/>
                  </a:moveTo>
                  <a:cubicBezTo>
                    <a:pt x="1406" y="1417"/>
                    <a:pt x="1346" y="1417"/>
                    <a:pt x="1299" y="1417"/>
                  </a:cubicBezTo>
                  <a:cubicBezTo>
                    <a:pt x="1275" y="1417"/>
                    <a:pt x="1251" y="1441"/>
                    <a:pt x="1251" y="1465"/>
                  </a:cubicBezTo>
                  <a:cubicBezTo>
                    <a:pt x="1263" y="1488"/>
                    <a:pt x="1275" y="1500"/>
                    <a:pt x="1299" y="1500"/>
                  </a:cubicBezTo>
                  <a:cubicBezTo>
                    <a:pt x="1299" y="1500"/>
                    <a:pt x="1299" y="1500"/>
                    <a:pt x="1299" y="1512"/>
                  </a:cubicBezTo>
                  <a:cubicBezTo>
                    <a:pt x="1358" y="1500"/>
                    <a:pt x="1418" y="1500"/>
                    <a:pt x="1465" y="1488"/>
                  </a:cubicBezTo>
                  <a:cubicBezTo>
                    <a:pt x="1501" y="1488"/>
                    <a:pt x="1513" y="1465"/>
                    <a:pt x="1513" y="1441"/>
                  </a:cubicBezTo>
                  <a:cubicBezTo>
                    <a:pt x="1501" y="1417"/>
                    <a:pt x="1477" y="1405"/>
                    <a:pt x="1465" y="1405"/>
                  </a:cubicBezTo>
                  <a:close/>
                  <a:moveTo>
                    <a:pt x="3307" y="1388"/>
                  </a:moveTo>
                  <a:cubicBezTo>
                    <a:pt x="3301" y="1388"/>
                    <a:pt x="3294" y="1390"/>
                    <a:pt x="3287" y="1393"/>
                  </a:cubicBezTo>
                  <a:cubicBezTo>
                    <a:pt x="3239" y="1429"/>
                    <a:pt x="3192" y="1453"/>
                    <a:pt x="3144" y="1476"/>
                  </a:cubicBezTo>
                  <a:cubicBezTo>
                    <a:pt x="3120" y="1476"/>
                    <a:pt x="3108" y="1500"/>
                    <a:pt x="3120" y="1524"/>
                  </a:cubicBezTo>
                  <a:cubicBezTo>
                    <a:pt x="3132" y="1548"/>
                    <a:pt x="3144" y="1548"/>
                    <a:pt x="3156" y="1548"/>
                  </a:cubicBezTo>
                  <a:lnTo>
                    <a:pt x="3180" y="1548"/>
                  </a:lnTo>
                  <a:cubicBezTo>
                    <a:pt x="3227" y="1524"/>
                    <a:pt x="3287" y="1500"/>
                    <a:pt x="3334" y="1465"/>
                  </a:cubicBezTo>
                  <a:cubicBezTo>
                    <a:pt x="3358" y="1453"/>
                    <a:pt x="3358" y="1429"/>
                    <a:pt x="3346" y="1405"/>
                  </a:cubicBezTo>
                  <a:cubicBezTo>
                    <a:pt x="3338" y="1397"/>
                    <a:pt x="3324" y="1388"/>
                    <a:pt x="3307" y="1388"/>
                  </a:cubicBezTo>
                  <a:close/>
                  <a:moveTo>
                    <a:pt x="2506" y="1484"/>
                  </a:moveTo>
                  <a:cubicBezTo>
                    <a:pt x="2489" y="1484"/>
                    <a:pt x="2474" y="1495"/>
                    <a:pt x="2465" y="1512"/>
                  </a:cubicBezTo>
                  <a:cubicBezTo>
                    <a:pt x="2453" y="1524"/>
                    <a:pt x="2465" y="1548"/>
                    <a:pt x="2477" y="1560"/>
                  </a:cubicBezTo>
                  <a:cubicBezTo>
                    <a:pt x="2537" y="1584"/>
                    <a:pt x="2596" y="1607"/>
                    <a:pt x="2656" y="1619"/>
                  </a:cubicBezTo>
                  <a:cubicBezTo>
                    <a:pt x="2680" y="1619"/>
                    <a:pt x="2703" y="1607"/>
                    <a:pt x="2703" y="1584"/>
                  </a:cubicBezTo>
                  <a:cubicBezTo>
                    <a:pt x="2703" y="1560"/>
                    <a:pt x="2692" y="1536"/>
                    <a:pt x="2668" y="1536"/>
                  </a:cubicBezTo>
                  <a:cubicBezTo>
                    <a:pt x="2620" y="1524"/>
                    <a:pt x="2561" y="1512"/>
                    <a:pt x="2525" y="1488"/>
                  </a:cubicBezTo>
                  <a:cubicBezTo>
                    <a:pt x="2518" y="1485"/>
                    <a:pt x="2512" y="1484"/>
                    <a:pt x="2506" y="1484"/>
                  </a:cubicBezTo>
                  <a:close/>
                  <a:moveTo>
                    <a:pt x="3008" y="1519"/>
                  </a:moveTo>
                  <a:cubicBezTo>
                    <a:pt x="3002" y="1519"/>
                    <a:pt x="2996" y="1521"/>
                    <a:pt x="2989" y="1524"/>
                  </a:cubicBezTo>
                  <a:cubicBezTo>
                    <a:pt x="2930" y="1536"/>
                    <a:pt x="2882" y="1536"/>
                    <a:pt x="2834" y="1548"/>
                  </a:cubicBezTo>
                  <a:cubicBezTo>
                    <a:pt x="2811" y="1548"/>
                    <a:pt x="2787" y="1560"/>
                    <a:pt x="2787" y="1584"/>
                  </a:cubicBezTo>
                  <a:cubicBezTo>
                    <a:pt x="2787" y="1607"/>
                    <a:pt x="2811" y="1631"/>
                    <a:pt x="2834" y="1631"/>
                  </a:cubicBezTo>
                  <a:cubicBezTo>
                    <a:pt x="2894" y="1619"/>
                    <a:pt x="2942" y="1619"/>
                    <a:pt x="3013" y="1607"/>
                  </a:cubicBezTo>
                  <a:cubicBezTo>
                    <a:pt x="3037" y="1596"/>
                    <a:pt x="3049" y="1572"/>
                    <a:pt x="3037" y="1548"/>
                  </a:cubicBezTo>
                  <a:cubicBezTo>
                    <a:pt x="3037" y="1530"/>
                    <a:pt x="3024" y="1519"/>
                    <a:pt x="3008" y="1519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475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" name="Google Shape;542;p11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543" name="Google Shape;543;p11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4" name="Google Shape;544;p11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5" name="Google Shape;545;p11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6" name="Google Shape;546;p11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7" name="Google Shape;547;p11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8" name="Google Shape;548;p11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9" name="Google Shape;549;p11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0" name="Google Shape;550;p11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1" name="Google Shape;551;p11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2" name="Google Shape;552;p11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3" name="Google Shape;553;p11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4" name="Google Shape;554;p11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5" name="Google Shape;555;p11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6" name="Google Shape;556;p11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7" name="Google Shape;557;p11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8" name="Google Shape;558;p11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9" name="Google Shape;559;p11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0" name="Google Shape;560;p11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1" name="Google Shape;561;p11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2" name="Google Shape;562;p11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3" name="Google Shape;563;p11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4" name="Google Shape;564;p11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5" name="Google Shape;565;p11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6" name="Google Shape;566;p11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7" name="Google Shape;567;p11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8" name="Google Shape;568;p11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9" name="Google Shape;569;p11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0" name="Google Shape;570;p11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1" name="Google Shape;571;p11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2" name="Google Shape;572;p11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3" name="Google Shape;573;p11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4" name="Google Shape;574;p11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5" name="Google Shape;575;p11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6" name="Google Shape;576;p11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7" name="Google Shape;577;p11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8" name="Google Shape;578;p11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9" name="Google Shape;579;p11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0" name="Google Shape;580;p11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1" name="Google Shape;581;p11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2" name="Google Shape;582;p11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3" name="Google Shape;583;p11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4" name="Google Shape;584;p11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5" name="Google Shape;585;p11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6" name="Google Shape;586;p11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87" name="Google Shape;587;p11"/>
          <p:cNvSpPr/>
          <p:nvPr/>
        </p:nvSpPr>
        <p:spPr>
          <a:xfrm rot="-30003" flipH="1">
            <a:off x="1329465" y="899635"/>
            <a:ext cx="9533163" cy="5065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88" name="Google Shape;588;p11"/>
          <p:cNvSpPr txBox="1">
            <a:spLocks noGrp="1"/>
          </p:cNvSpPr>
          <p:nvPr>
            <p:ph type="title" hasCustomPrompt="1"/>
          </p:nvPr>
        </p:nvSpPr>
        <p:spPr>
          <a:xfrm>
            <a:off x="609600" y="2139284"/>
            <a:ext cx="10972800" cy="22556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589" name="Google Shape;589;p11"/>
          <p:cNvSpPr txBox="1">
            <a:spLocks noGrp="1"/>
          </p:cNvSpPr>
          <p:nvPr>
            <p:ph type="subTitle" idx="1"/>
          </p:nvPr>
        </p:nvSpPr>
        <p:spPr>
          <a:xfrm rot="-60089">
            <a:off x="2743299" y="3912030"/>
            <a:ext cx="6705424" cy="95134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909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2" name="Google Shape;592;p13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593" name="Google Shape;593;p13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4" name="Google Shape;594;p13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5" name="Google Shape;595;p13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6" name="Google Shape;596;p13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7" name="Google Shape;597;p13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8" name="Google Shape;598;p13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9" name="Google Shape;599;p13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0" name="Google Shape;600;p13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1" name="Google Shape;601;p13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2" name="Google Shape;602;p13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3" name="Google Shape;603;p13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4" name="Google Shape;604;p13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5" name="Google Shape;605;p13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6" name="Google Shape;606;p13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7" name="Google Shape;607;p13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8" name="Google Shape;608;p13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9" name="Google Shape;609;p13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0" name="Google Shape;610;p13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1" name="Google Shape;611;p13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2" name="Google Shape;612;p13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3" name="Google Shape;613;p13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4" name="Google Shape;614;p13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5" name="Google Shape;615;p13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6" name="Google Shape;616;p13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7" name="Google Shape;617;p13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8" name="Google Shape;618;p13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9" name="Google Shape;619;p13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0" name="Google Shape;620;p13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1" name="Google Shape;621;p13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2" name="Google Shape;622;p13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3" name="Google Shape;623;p13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4" name="Google Shape;624;p13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5" name="Google Shape;625;p13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6" name="Google Shape;626;p13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7" name="Google Shape;627;p13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8" name="Google Shape;628;p13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9" name="Google Shape;629;p13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0" name="Google Shape;630;p13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1" name="Google Shape;631;p13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2" name="Google Shape;632;p13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3" name="Google Shape;633;p13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4" name="Google Shape;634;p13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5" name="Google Shape;635;p13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6" name="Google Shape;636;p13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37" name="Google Shape;637;p13"/>
          <p:cNvSpPr/>
          <p:nvPr/>
        </p:nvSpPr>
        <p:spPr>
          <a:xfrm rot="-29936" flipH="1">
            <a:off x="514789" y="1037964"/>
            <a:ext cx="11162423" cy="54254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38" name="Google Shape;638;p13"/>
          <p:cNvSpPr txBox="1">
            <a:spLocks noGrp="1"/>
          </p:cNvSpPr>
          <p:nvPr>
            <p:ph type="subTitle" idx="1"/>
          </p:nvPr>
        </p:nvSpPr>
        <p:spPr>
          <a:xfrm rot="-66132">
            <a:off x="2803936" y="1974958"/>
            <a:ext cx="2682496" cy="1843477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39" name="Google Shape;639;p13"/>
          <p:cNvSpPr txBox="1">
            <a:spLocks noGrp="1"/>
          </p:cNvSpPr>
          <p:nvPr>
            <p:ph type="subTitle" idx="2"/>
          </p:nvPr>
        </p:nvSpPr>
        <p:spPr>
          <a:xfrm rot="-66132">
            <a:off x="6705553" y="4047759"/>
            <a:ext cx="2682496" cy="1843477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40" name="Google Shape;640;p13"/>
          <p:cNvSpPr txBox="1">
            <a:spLocks noGrp="1"/>
          </p:cNvSpPr>
          <p:nvPr>
            <p:ph type="subTitle" idx="3"/>
          </p:nvPr>
        </p:nvSpPr>
        <p:spPr>
          <a:xfrm>
            <a:off x="5502184" y="2222496"/>
            <a:ext cx="3901600" cy="13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1" name="Google Shape;641;p13"/>
          <p:cNvSpPr txBox="1">
            <a:spLocks noGrp="1"/>
          </p:cNvSpPr>
          <p:nvPr>
            <p:ph type="subTitle" idx="4"/>
          </p:nvPr>
        </p:nvSpPr>
        <p:spPr>
          <a:xfrm>
            <a:off x="2788200" y="4295297"/>
            <a:ext cx="3901600" cy="13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2" name="Google Shape;642;p13"/>
          <p:cNvSpPr txBox="1">
            <a:spLocks noGrp="1"/>
          </p:cNvSpPr>
          <p:nvPr>
            <p:ph type="title"/>
          </p:nvPr>
        </p:nvSpPr>
        <p:spPr>
          <a:xfrm rot="-30146">
            <a:off x="2743272" y="595571"/>
            <a:ext cx="6705457" cy="73162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334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2" name="Google Shape;692;p15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693" name="Google Shape;693;p15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4" name="Google Shape;694;p15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5" name="Google Shape;695;p15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6" name="Google Shape;696;p15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7" name="Google Shape;697;p15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8" name="Google Shape;698;p15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9" name="Google Shape;699;p15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0" name="Google Shape;700;p15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1" name="Google Shape;701;p15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2" name="Google Shape;702;p15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3" name="Google Shape;703;p15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4" name="Google Shape;704;p15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5" name="Google Shape;705;p15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6" name="Google Shape;706;p15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7" name="Google Shape;707;p15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8" name="Google Shape;708;p15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9" name="Google Shape;709;p15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0" name="Google Shape;710;p15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1" name="Google Shape;711;p15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2" name="Google Shape;712;p15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3" name="Google Shape;713;p15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4" name="Google Shape;714;p15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5" name="Google Shape;715;p15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6" name="Google Shape;716;p15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7" name="Google Shape;717;p15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8" name="Google Shape;718;p15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9" name="Google Shape;719;p15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0" name="Google Shape;720;p15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1" name="Google Shape;721;p15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2" name="Google Shape;722;p15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3" name="Google Shape;723;p15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4" name="Google Shape;724;p15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5" name="Google Shape;725;p15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6" name="Google Shape;726;p15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7" name="Google Shape;727;p15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8" name="Google Shape;728;p15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9" name="Google Shape;729;p15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0" name="Google Shape;730;p15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1" name="Google Shape;731;p15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2" name="Google Shape;732;p15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3" name="Google Shape;733;p15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4" name="Google Shape;734;p15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5" name="Google Shape;735;p15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6" name="Google Shape;736;p15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37" name="Google Shape;737;p15"/>
          <p:cNvSpPr/>
          <p:nvPr/>
        </p:nvSpPr>
        <p:spPr>
          <a:xfrm rot="-30003" flipH="1">
            <a:off x="1329465" y="899635"/>
            <a:ext cx="9533163" cy="5065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38" name="Google Shape;738;p15"/>
          <p:cNvSpPr txBox="1">
            <a:spLocks noGrp="1"/>
          </p:cNvSpPr>
          <p:nvPr>
            <p:ph type="title"/>
          </p:nvPr>
        </p:nvSpPr>
        <p:spPr>
          <a:xfrm rot="-2406">
            <a:off x="2402349" y="2587677"/>
            <a:ext cx="9144003" cy="12192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667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739" name="Google Shape;739;p15"/>
          <p:cNvSpPr txBox="1">
            <a:spLocks noGrp="1"/>
          </p:cNvSpPr>
          <p:nvPr>
            <p:ph type="title" idx="2" hasCustomPrompt="1"/>
          </p:nvPr>
        </p:nvSpPr>
        <p:spPr>
          <a:xfrm rot="-27490">
            <a:off x="653903" y="2209752"/>
            <a:ext cx="1950863" cy="2438496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6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740" name="Google Shape;740;p15"/>
          <p:cNvSpPr txBox="1">
            <a:spLocks noGrp="1"/>
          </p:cNvSpPr>
          <p:nvPr>
            <p:ph type="subTitle" idx="1"/>
          </p:nvPr>
        </p:nvSpPr>
        <p:spPr>
          <a:xfrm rot="-29710">
            <a:off x="2478595" y="3703632"/>
            <a:ext cx="6341037" cy="60961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41" name="Google Shape;741;p15"/>
          <p:cNvGrpSpPr/>
          <p:nvPr/>
        </p:nvGrpSpPr>
        <p:grpSpPr>
          <a:xfrm flipH="1">
            <a:off x="9884449" y="5137419"/>
            <a:ext cx="1782303" cy="920160"/>
            <a:chOff x="157977" y="4282239"/>
            <a:chExt cx="1336727" cy="690120"/>
          </a:xfrm>
        </p:grpSpPr>
        <p:sp>
          <p:nvSpPr>
            <p:cNvPr id="742" name="Google Shape;742;p15"/>
            <p:cNvSpPr/>
            <p:nvPr/>
          </p:nvSpPr>
          <p:spPr>
            <a:xfrm>
              <a:off x="1268232" y="4306377"/>
              <a:ext cx="226471" cy="208716"/>
            </a:xfrm>
            <a:custGeom>
              <a:avLst/>
              <a:gdLst/>
              <a:ahLst/>
              <a:cxnLst/>
              <a:rect l="l" t="t" r="r" b="b"/>
              <a:pathLst>
                <a:path w="2002" h="1847" extrusionOk="0">
                  <a:moveTo>
                    <a:pt x="1692" y="120"/>
                  </a:moveTo>
                  <a:lnTo>
                    <a:pt x="1692" y="120"/>
                  </a:lnTo>
                  <a:cubicBezTo>
                    <a:pt x="1358" y="298"/>
                    <a:pt x="799" y="655"/>
                    <a:pt x="489" y="834"/>
                  </a:cubicBezTo>
                  <a:cubicBezTo>
                    <a:pt x="346" y="798"/>
                    <a:pt x="144" y="715"/>
                    <a:pt x="96" y="655"/>
                  </a:cubicBezTo>
                  <a:cubicBezTo>
                    <a:pt x="215" y="560"/>
                    <a:pt x="1192" y="239"/>
                    <a:pt x="1692" y="120"/>
                  </a:cubicBezTo>
                  <a:close/>
                  <a:moveTo>
                    <a:pt x="1846" y="215"/>
                  </a:moveTo>
                  <a:cubicBezTo>
                    <a:pt x="1680" y="620"/>
                    <a:pt x="1180" y="1608"/>
                    <a:pt x="1061" y="1751"/>
                  </a:cubicBezTo>
                  <a:cubicBezTo>
                    <a:pt x="1001" y="1679"/>
                    <a:pt x="918" y="1382"/>
                    <a:pt x="858" y="1120"/>
                  </a:cubicBezTo>
                  <a:cubicBezTo>
                    <a:pt x="1430" y="620"/>
                    <a:pt x="1715" y="358"/>
                    <a:pt x="1846" y="215"/>
                  </a:cubicBezTo>
                  <a:close/>
                  <a:moveTo>
                    <a:pt x="1918" y="1"/>
                  </a:moveTo>
                  <a:cubicBezTo>
                    <a:pt x="1715" y="1"/>
                    <a:pt x="120" y="465"/>
                    <a:pt x="13" y="620"/>
                  </a:cubicBezTo>
                  <a:cubicBezTo>
                    <a:pt x="1" y="644"/>
                    <a:pt x="1" y="655"/>
                    <a:pt x="1" y="667"/>
                  </a:cubicBezTo>
                  <a:cubicBezTo>
                    <a:pt x="60" y="798"/>
                    <a:pt x="418" y="905"/>
                    <a:pt x="489" y="917"/>
                  </a:cubicBezTo>
                  <a:cubicBezTo>
                    <a:pt x="495" y="923"/>
                    <a:pt x="501" y="926"/>
                    <a:pt x="507" y="926"/>
                  </a:cubicBezTo>
                  <a:cubicBezTo>
                    <a:pt x="513" y="926"/>
                    <a:pt x="519" y="923"/>
                    <a:pt x="525" y="917"/>
                  </a:cubicBezTo>
                  <a:cubicBezTo>
                    <a:pt x="918" y="679"/>
                    <a:pt x="1501" y="322"/>
                    <a:pt x="1787" y="167"/>
                  </a:cubicBezTo>
                  <a:lnTo>
                    <a:pt x="1787" y="167"/>
                  </a:lnTo>
                  <a:cubicBezTo>
                    <a:pt x="1561" y="370"/>
                    <a:pt x="1096" y="786"/>
                    <a:pt x="775" y="1072"/>
                  </a:cubicBezTo>
                  <a:cubicBezTo>
                    <a:pt x="763" y="1084"/>
                    <a:pt x="763" y="1096"/>
                    <a:pt x="763" y="1108"/>
                  </a:cubicBezTo>
                  <a:cubicBezTo>
                    <a:pt x="930" y="1846"/>
                    <a:pt x="1025" y="1846"/>
                    <a:pt x="1061" y="1846"/>
                  </a:cubicBezTo>
                  <a:cubicBezTo>
                    <a:pt x="1180" y="1834"/>
                    <a:pt x="1799" y="548"/>
                    <a:pt x="1906" y="298"/>
                  </a:cubicBezTo>
                  <a:cubicBezTo>
                    <a:pt x="2001" y="72"/>
                    <a:pt x="1989" y="36"/>
                    <a:pt x="1977" y="12"/>
                  </a:cubicBezTo>
                  <a:lnTo>
                    <a:pt x="1965" y="12"/>
                  </a:lnTo>
                  <a:cubicBezTo>
                    <a:pt x="1965" y="12"/>
                    <a:pt x="1954" y="12"/>
                    <a:pt x="1954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43" name="Google Shape;743;p15"/>
            <p:cNvSpPr/>
            <p:nvPr/>
          </p:nvSpPr>
          <p:spPr>
            <a:xfrm>
              <a:off x="1320834" y="4555621"/>
              <a:ext cx="51244" cy="83622"/>
            </a:xfrm>
            <a:custGeom>
              <a:avLst/>
              <a:gdLst/>
              <a:ahLst/>
              <a:cxnLst/>
              <a:rect l="l" t="t" r="r" b="b"/>
              <a:pathLst>
                <a:path w="453" h="740" extrusionOk="0">
                  <a:moveTo>
                    <a:pt x="36" y="1"/>
                  </a:moveTo>
                  <a:cubicBezTo>
                    <a:pt x="12" y="1"/>
                    <a:pt x="0" y="25"/>
                    <a:pt x="0" y="48"/>
                  </a:cubicBezTo>
                  <a:cubicBezTo>
                    <a:pt x="24" y="322"/>
                    <a:pt x="60" y="679"/>
                    <a:pt x="119" y="727"/>
                  </a:cubicBezTo>
                  <a:cubicBezTo>
                    <a:pt x="131" y="727"/>
                    <a:pt x="143" y="739"/>
                    <a:pt x="155" y="739"/>
                  </a:cubicBezTo>
                  <a:lnTo>
                    <a:pt x="167" y="739"/>
                  </a:lnTo>
                  <a:cubicBezTo>
                    <a:pt x="250" y="727"/>
                    <a:pt x="381" y="572"/>
                    <a:pt x="441" y="513"/>
                  </a:cubicBezTo>
                  <a:cubicBezTo>
                    <a:pt x="453" y="489"/>
                    <a:pt x="453" y="465"/>
                    <a:pt x="429" y="453"/>
                  </a:cubicBezTo>
                  <a:cubicBezTo>
                    <a:pt x="424" y="443"/>
                    <a:pt x="415" y="440"/>
                    <a:pt x="405" y="440"/>
                  </a:cubicBezTo>
                  <a:cubicBezTo>
                    <a:pt x="391" y="440"/>
                    <a:pt x="376" y="446"/>
                    <a:pt x="369" y="453"/>
                  </a:cubicBezTo>
                  <a:cubicBezTo>
                    <a:pt x="298" y="549"/>
                    <a:pt x="203" y="632"/>
                    <a:pt x="167" y="644"/>
                  </a:cubicBezTo>
                  <a:cubicBezTo>
                    <a:pt x="143" y="584"/>
                    <a:pt x="107" y="287"/>
                    <a:pt x="84" y="37"/>
                  </a:cubicBezTo>
                  <a:cubicBezTo>
                    <a:pt x="84" y="13"/>
                    <a:pt x="60" y="1"/>
                    <a:pt x="3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44" name="Google Shape;744;p15"/>
            <p:cNvSpPr/>
            <p:nvPr/>
          </p:nvSpPr>
          <p:spPr>
            <a:xfrm>
              <a:off x="640408" y="4757541"/>
              <a:ext cx="370363" cy="210863"/>
            </a:xfrm>
            <a:custGeom>
              <a:avLst/>
              <a:gdLst/>
              <a:ahLst/>
              <a:cxnLst/>
              <a:rect l="l" t="t" r="r" b="b"/>
              <a:pathLst>
                <a:path w="3274" h="1866" extrusionOk="0">
                  <a:moveTo>
                    <a:pt x="1987" y="0"/>
                  </a:moveTo>
                  <a:cubicBezTo>
                    <a:pt x="1835" y="0"/>
                    <a:pt x="1700" y="85"/>
                    <a:pt x="1609" y="196"/>
                  </a:cubicBezTo>
                  <a:lnTo>
                    <a:pt x="1609" y="196"/>
                  </a:lnTo>
                  <a:cubicBezTo>
                    <a:pt x="1546" y="145"/>
                    <a:pt x="1464" y="101"/>
                    <a:pt x="1360" y="67"/>
                  </a:cubicBezTo>
                  <a:cubicBezTo>
                    <a:pt x="1273" y="37"/>
                    <a:pt x="1199" y="24"/>
                    <a:pt x="1138" y="24"/>
                  </a:cubicBezTo>
                  <a:cubicBezTo>
                    <a:pt x="762" y="24"/>
                    <a:pt x="824" y="508"/>
                    <a:pt x="824" y="508"/>
                  </a:cubicBezTo>
                  <a:cubicBezTo>
                    <a:pt x="783" y="482"/>
                    <a:pt x="740" y="470"/>
                    <a:pt x="695" y="470"/>
                  </a:cubicBezTo>
                  <a:cubicBezTo>
                    <a:pt x="372" y="470"/>
                    <a:pt x="1" y="1087"/>
                    <a:pt x="419" y="1401"/>
                  </a:cubicBezTo>
                  <a:cubicBezTo>
                    <a:pt x="554" y="1502"/>
                    <a:pt x="682" y="1546"/>
                    <a:pt x="793" y="1552"/>
                  </a:cubicBezTo>
                  <a:lnTo>
                    <a:pt x="793" y="1552"/>
                  </a:lnTo>
                  <a:cubicBezTo>
                    <a:pt x="828" y="1717"/>
                    <a:pt x="944" y="1861"/>
                    <a:pt x="1193" y="1865"/>
                  </a:cubicBezTo>
                  <a:cubicBezTo>
                    <a:pt x="1206" y="1865"/>
                    <a:pt x="1219" y="1865"/>
                    <a:pt x="1232" y="1865"/>
                  </a:cubicBezTo>
                  <a:cubicBezTo>
                    <a:pt x="1562" y="1865"/>
                    <a:pt x="1786" y="1790"/>
                    <a:pt x="1914" y="1677"/>
                  </a:cubicBezTo>
                  <a:lnTo>
                    <a:pt x="1914" y="1677"/>
                  </a:lnTo>
                  <a:cubicBezTo>
                    <a:pt x="1941" y="1713"/>
                    <a:pt x="1974" y="1749"/>
                    <a:pt x="2014" y="1782"/>
                  </a:cubicBezTo>
                  <a:cubicBezTo>
                    <a:pt x="2070" y="1825"/>
                    <a:pt x="2137" y="1844"/>
                    <a:pt x="2211" y="1844"/>
                  </a:cubicBezTo>
                  <a:cubicBezTo>
                    <a:pt x="2641" y="1844"/>
                    <a:pt x="3274" y="1180"/>
                    <a:pt x="2907" y="793"/>
                  </a:cubicBezTo>
                  <a:cubicBezTo>
                    <a:pt x="2805" y="683"/>
                    <a:pt x="2696" y="641"/>
                    <a:pt x="2595" y="641"/>
                  </a:cubicBezTo>
                  <a:cubicBezTo>
                    <a:pt x="2584" y="641"/>
                    <a:pt x="2573" y="642"/>
                    <a:pt x="2563" y="642"/>
                  </a:cubicBezTo>
                  <a:lnTo>
                    <a:pt x="2563" y="642"/>
                  </a:lnTo>
                  <a:cubicBezTo>
                    <a:pt x="2568" y="451"/>
                    <a:pt x="2474" y="231"/>
                    <a:pt x="2241" y="79"/>
                  </a:cubicBezTo>
                  <a:cubicBezTo>
                    <a:pt x="2154" y="24"/>
                    <a:pt x="2068" y="0"/>
                    <a:pt x="1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45" name="Google Shape;745;p15"/>
            <p:cNvSpPr/>
            <p:nvPr/>
          </p:nvSpPr>
          <p:spPr>
            <a:xfrm>
              <a:off x="656810" y="4752908"/>
              <a:ext cx="334051" cy="219451"/>
            </a:xfrm>
            <a:custGeom>
              <a:avLst/>
              <a:gdLst/>
              <a:ahLst/>
              <a:cxnLst/>
              <a:rect l="l" t="t" r="r" b="b"/>
              <a:pathLst>
                <a:path w="2953" h="1942" extrusionOk="0">
                  <a:moveTo>
                    <a:pt x="1477" y="299"/>
                  </a:moveTo>
                  <a:cubicBezTo>
                    <a:pt x="1596" y="406"/>
                    <a:pt x="1608" y="549"/>
                    <a:pt x="1584" y="632"/>
                  </a:cubicBezTo>
                  <a:cubicBezTo>
                    <a:pt x="1569" y="683"/>
                    <a:pt x="1536" y="707"/>
                    <a:pt x="1500" y="707"/>
                  </a:cubicBezTo>
                  <a:cubicBezTo>
                    <a:pt x="1477" y="707"/>
                    <a:pt x="1452" y="698"/>
                    <a:pt x="1429" y="680"/>
                  </a:cubicBezTo>
                  <a:cubicBezTo>
                    <a:pt x="1346" y="608"/>
                    <a:pt x="1369" y="442"/>
                    <a:pt x="1477" y="299"/>
                  </a:cubicBezTo>
                  <a:close/>
                  <a:moveTo>
                    <a:pt x="2370" y="727"/>
                  </a:moveTo>
                  <a:cubicBezTo>
                    <a:pt x="2346" y="894"/>
                    <a:pt x="2250" y="1013"/>
                    <a:pt x="2119" y="1025"/>
                  </a:cubicBezTo>
                  <a:lnTo>
                    <a:pt x="2096" y="1025"/>
                  </a:lnTo>
                  <a:cubicBezTo>
                    <a:pt x="2060" y="1025"/>
                    <a:pt x="2060" y="1013"/>
                    <a:pt x="2060" y="1013"/>
                  </a:cubicBezTo>
                  <a:cubicBezTo>
                    <a:pt x="2060" y="942"/>
                    <a:pt x="2191" y="775"/>
                    <a:pt x="2370" y="727"/>
                  </a:cubicBezTo>
                  <a:close/>
                  <a:moveTo>
                    <a:pt x="822" y="1132"/>
                  </a:moveTo>
                  <a:cubicBezTo>
                    <a:pt x="846" y="1132"/>
                    <a:pt x="857" y="1156"/>
                    <a:pt x="881" y="1180"/>
                  </a:cubicBezTo>
                  <a:cubicBezTo>
                    <a:pt x="941" y="1263"/>
                    <a:pt x="953" y="1346"/>
                    <a:pt x="917" y="1418"/>
                  </a:cubicBezTo>
                  <a:cubicBezTo>
                    <a:pt x="881" y="1501"/>
                    <a:pt x="786" y="1549"/>
                    <a:pt x="679" y="1549"/>
                  </a:cubicBezTo>
                  <a:cubicBezTo>
                    <a:pt x="655" y="1406"/>
                    <a:pt x="703" y="1251"/>
                    <a:pt x="762" y="1180"/>
                  </a:cubicBezTo>
                  <a:cubicBezTo>
                    <a:pt x="774" y="1156"/>
                    <a:pt x="798" y="1132"/>
                    <a:pt x="822" y="1132"/>
                  </a:cubicBezTo>
                  <a:close/>
                  <a:moveTo>
                    <a:pt x="1798" y="1263"/>
                  </a:moveTo>
                  <a:cubicBezTo>
                    <a:pt x="1810" y="1263"/>
                    <a:pt x="1822" y="1287"/>
                    <a:pt x="1834" y="1323"/>
                  </a:cubicBezTo>
                  <a:cubicBezTo>
                    <a:pt x="1869" y="1442"/>
                    <a:pt x="1846" y="1561"/>
                    <a:pt x="1774" y="1644"/>
                  </a:cubicBezTo>
                  <a:cubicBezTo>
                    <a:pt x="1703" y="1525"/>
                    <a:pt x="1715" y="1394"/>
                    <a:pt x="1750" y="1311"/>
                  </a:cubicBezTo>
                  <a:cubicBezTo>
                    <a:pt x="1774" y="1275"/>
                    <a:pt x="1786" y="1263"/>
                    <a:pt x="1798" y="1263"/>
                  </a:cubicBezTo>
                  <a:close/>
                  <a:moveTo>
                    <a:pt x="1845" y="85"/>
                  </a:moveTo>
                  <a:cubicBezTo>
                    <a:pt x="1922" y="85"/>
                    <a:pt x="2000" y="108"/>
                    <a:pt x="2072" y="156"/>
                  </a:cubicBezTo>
                  <a:cubicBezTo>
                    <a:pt x="2262" y="275"/>
                    <a:pt x="2370" y="453"/>
                    <a:pt x="2381" y="644"/>
                  </a:cubicBezTo>
                  <a:cubicBezTo>
                    <a:pt x="2155" y="680"/>
                    <a:pt x="1977" y="894"/>
                    <a:pt x="1977" y="1013"/>
                  </a:cubicBezTo>
                  <a:cubicBezTo>
                    <a:pt x="1977" y="1061"/>
                    <a:pt x="2012" y="1108"/>
                    <a:pt x="2096" y="1108"/>
                  </a:cubicBezTo>
                  <a:lnTo>
                    <a:pt x="2131" y="1108"/>
                  </a:lnTo>
                  <a:cubicBezTo>
                    <a:pt x="2310" y="1084"/>
                    <a:pt x="2441" y="930"/>
                    <a:pt x="2453" y="727"/>
                  </a:cubicBezTo>
                  <a:cubicBezTo>
                    <a:pt x="2560" y="727"/>
                    <a:pt x="2643" y="775"/>
                    <a:pt x="2727" y="858"/>
                  </a:cubicBezTo>
                  <a:cubicBezTo>
                    <a:pt x="2870" y="1013"/>
                    <a:pt x="2834" y="1180"/>
                    <a:pt x="2786" y="1311"/>
                  </a:cubicBezTo>
                  <a:cubicBezTo>
                    <a:pt x="2667" y="1585"/>
                    <a:pt x="2322" y="1846"/>
                    <a:pt x="2072" y="1846"/>
                  </a:cubicBezTo>
                  <a:cubicBezTo>
                    <a:pt x="2000" y="1846"/>
                    <a:pt x="1941" y="1823"/>
                    <a:pt x="1893" y="1787"/>
                  </a:cubicBezTo>
                  <a:cubicBezTo>
                    <a:pt x="1869" y="1763"/>
                    <a:pt x="1846" y="1739"/>
                    <a:pt x="1822" y="1715"/>
                  </a:cubicBezTo>
                  <a:cubicBezTo>
                    <a:pt x="1929" y="1608"/>
                    <a:pt x="1965" y="1454"/>
                    <a:pt x="1917" y="1311"/>
                  </a:cubicBezTo>
                  <a:cubicBezTo>
                    <a:pt x="1881" y="1204"/>
                    <a:pt x="1834" y="1180"/>
                    <a:pt x="1798" y="1180"/>
                  </a:cubicBezTo>
                  <a:cubicBezTo>
                    <a:pt x="1750" y="1180"/>
                    <a:pt x="1703" y="1215"/>
                    <a:pt x="1679" y="1275"/>
                  </a:cubicBezTo>
                  <a:cubicBezTo>
                    <a:pt x="1619" y="1382"/>
                    <a:pt x="1619" y="1549"/>
                    <a:pt x="1715" y="1704"/>
                  </a:cubicBezTo>
                  <a:cubicBezTo>
                    <a:pt x="1608" y="1775"/>
                    <a:pt x="1429" y="1858"/>
                    <a:pt x="1084" y="1858"/>
                  </a:cubicBezTo>
                  <a:lnTo>
                    <a:pt x="1048" y="1858"/>
                  </a:lnTo>
                  <a:cubicBezTo>
                    <a:pt x="834" y="1858"/>
                    <a:pt x="738" y="1739"/>
                    <a:pt x="703" y="1632"/>
                  </a:cubicBezTo>
                  <a:cubicBezTo>
                    <a:pt x="834" y="1632"/>
                    <a:pt x="941" y="1561"/>
                    <a:pt x="1000" y="1454"/>
                  </a:cubicBezTo>
                  <a:cubicBezTo>
                    <a:pt x="1048" y="1346"/>
                    <a:pt x="1024" y="1227"/>
                    <a:pt x="941" y="1120"/>
                  </a:cubicBezTo>
                  <a:cubicBezTo>
                    <a:pt x="905" y="1061"/>
                    <a:pt x="857" y="1049"/>
                    <a:pt x="822" y="1049"/>
                  </a:cubicBezTo>
                  <a:cubicBezTo>
                    <a:pt x="774" y="1049"/>
                    <a:pt x="726" y="1073"/>
                    <a:pt x="691" y="1120"/>
                  </a:cubicBezTo>
                  <a:cubicBezTo>
                    <a:pt x="619" y="1215"/>
                    <a:pt x="584" y="1382"/>
                    <a:pt x="595" y="1537"/>
                  </a:cubicBezTo>
                  <a:cubicBezTo>
                    <a:pt x="500" y="1525"/>
                    <a:pt x="405" y="1477"/>
                    <a:pt x="298" y="1406"/>
                  </a:cubicBezTo>
                  <a:cubicBezTo>
                    <a:pt x="143" y="1287"/>
                    <a:pt x="95" y="1108"/>
                    <a:pt x="155" y="918"/>
                  </a:cubicBezTo>
                  <a:cubicBezTo>
                    <a:pt x="226" y="715"/>
                    <a:pt x="405" y="549"/>
                    <a:pt x="560" y="549"/>
                  </a:cubicBezTo>
                  <a:cubicBezTo>
                    <a:pt x="595" y="549"/>
                    <a:pt x="631" y="561"/>
                    <a:pt x="655" y="584"/>
                  </a:cubicBezTo>
                  <a:lnTo>
                    <a:pt x="703" y="584"/>
                  </a:lnTo>
                  <a:cubicBezTo>
                    <a:pt x="715" y="572"/>
                    <a:pt x="726" y="549"/>
                    <a:pt x="726" y="537"/>
                  </a:cubicBezTo>
                  <a:cubicBezTo>
                    <a:pt x="726" y="537"/>
                    <a:pt x="691" y="311"/>
                    <a:pt x="798" y="180"/>
                  </a:cubicBezTo>
                  <a:cubicBezTo>
                    <a:pt x="847" y="131"/>
                    <a:pt x="915" y="107"/>
                    <a:pt x="1002" y="107"/>
                  </a:cubicBezTo>
                  <a:cubicBezTo>
                    <a:pt x="1064" y="107"/>
                    <a:pt x="1135" y="119"/>
                    <a:pt x="1215" y="144"/>
                  </a:cubicBezTo>
                  <a:cubicBezTo>
                    <a:pt x="1286" y="168"/>
                    <a:pt x="1357" y="203"/>
                    <a:pt x="1405" y="239"/>
                  </a:cubicBezTo>
                  <a:cubicBezTo>
                    <a:pt x="1286" y="406"/>
                    <a:pt x="1250" y="620"/>
                    <a:pt x="1381" y="739"/>
                  </a:cubicBezTo>
                  <a:cubicBezTo>
                    <a:pt x="1420" y="773"/>
                    <a:pt x="1462" y="789"/>
                    <a:pt x="1501" y="789"/>
                  </a:cubicBezTo>
                  <a:cubicBezTo>
                    <a:pt x="1572" y="789"/>
                    <a:pt x="1637" y="740"/>
                    <a:pt x="1667" y="656"/>
                  </a:cubicBezTo>
                  <a:cubicBezTo>
                    <a:pt x="1703" y="549"/>
                    <a:pt x="1679" y="370"/>
                    <a:pt x="1524" y="227"/>
                  </a:cubicBezTo>
                  <a:cubicBezTo>
                    <a:pt x="1617" y="135"/>
                    <a:pt x="1730" y="85"/>
                    <a:pt x="1845" y="85"/>
                  </a:cubicBezTo>
                  <a:close/>
                  <a:moveTo>
                    <a:pt x="1846" y="1"/>
                  </a:moveTo>
                  <a:cubicBezTo>
                    <a:pt x="1703" y="1"/>
                    <a:pt x="1572" y="61"/>
                    <a:pt x="1465" y="180"/>
                  </a:cubicBezTo>
                  <a:cubicBezTo>
                    <a:pt x="1393" y="132"/>
                    <a:pt x="1322" y="96"/>
                    <a:pt x="1238" y="61"/>
                  </a:cubicBezTo>
                  <a:cubicBezTo>
                    <a:pt x="1154" y="34"/>
                    <a:pt x="1077" y="20"/>
                    <a:pt x="1009" y="20"/>
                  </a:cubicBezTo>
                  <a:cubicBezTo>
                    <a:pt x="896" y="20"/>
                    <a:pt x="805" y="58"/>
                    <a:pt x="738" y="132"/>
                  </a:cubicBezTo>
                  <a:cubicBezTo>
                    <a:pt x="643" y="239"/>
                    <a:pt x="631" y="394"/>
                    <a:pt x="631" y="477"/>
                  </a:cubicBezTo>
                  <a:cubicBezTo>
                    <a:pt x="607" y="477"/>
                    <a:pt x="584" y="465"/>
                    <a:pt x="548" y="465"/>
                  </a:cubicBezTo>
                  <a:cubicBezTo>
                    <a:pt x="357" y="465"/>
                    <a:pt x="155" y="656"/>
                    <a:pt x="72" y="894"/>
                  </a:cubicBezTo>
                  <a:cubicBezTo>
                    <a:pt x="0" y="1120"/>
                    <a:pt x="60" y="1334"/>
                    <a:pt x="250" y="1477"/>
                  </a:cubicBezTo>
                  <a:cubicBezTo>
                    <a:pt x="369" y="1561"/>
                    <a:pt x="488" y="1620"/>
                    <a:pt x="607" y="1632"/>
                  </a:cubicBezTo>
                  <a:cubicBezTo>
                    <a:pt x="667" y="1823"/>
                    <a:pt x="822" y="1942"/>
                    <a:pt x="1048" y="1942"/>
                  </a:cubicBezTo>
                  <a:lnTo>
                    <a:pt x="1084" y="1942"/>
                  </a:lnTo>
                  <a:cubicBezTo>
                    <a:pt x="1381" y="1942"/>
                    <a:pt x="1608" y="1882"/>
                    <a:pt x="1762" y="1775"/>
                  </a:cubicBezTo>
                  <a:cubicBezTo>
                    <a:pt x="1786" y="1799"/>
                    <a:pt x="1810" y="1823"/>
                    <a:pt x="1846" y="1846"/>
                  </a:cubicBezTo>
                  <a:cubicBezTo>
                    <a:pt x="1905" y="1906"/>
                    <a:pt x="1977" y="1930"/>
                    <a:pt x="2072" y="1930"/>
                  </a:cubicBezTo>
                  <a:cubicBezTo>
                    <a:pt x="2358" y="1930"/>
                    <a:pt x="2727" y="1656"/>
                    <a:pt x="2858" y="1346"/>
                  </a:cubicBezTo>
                  <a:cubicBezTo>
                    <a:pt x="2953" y="1132"/>
                    <a:pt x="2929" y="942"/>
                    <a:pt x="2786" y="799"/>
                  </a:cubicBezTo>
                  <a:cubicBezTo>
                    <a:pt x="2691" y="703"/>
                    <a:pt x="2584" y="644"/>
                    <a:pt x="2465" y="644"/>
                  </a:cubicBezTo>
                  <a:cubicBezTo>
                    <a:pt x="2453" y="418"/>
                    <a:pt x="2322" y="215"/>
                    <a:pt x="2119" y="84"/>
                  </a:cubicBezTo>
                  <a:cubicBezTo>
                    <a:pt x="2024" y="25"/>
                    <a:pt x="1941" y="1"/>
                    <a:pt x="184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46" name="Google Shape;746;p15"/>
            <p:cNvSpPr/>
            <p:nvPr/>
          </p:nvSpPr>
          <p:spPr>
            <a:xfrm>
              <a:off x="157977" y="4282239"/>
              <a:ext cx="94457" cy="95600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3"/>
                    <a:pt x="465" y="238"/>
                  </a:cubicBezTo>
                  <a:cubicBezTo>
                    <a:pt x="489" y="322"/>
                    <a:pt x="489" y="334"/>
                    <a:pt x="501" y="345"/>
                  </a:cubicBezTo>
                  <a:cubicBezTo>
                    <a:pt x="513" y="369"/>
                    <a:pt x="525" y="369"/>
                    <a:pt x="608" y="405"/>
                  </a:cubicBezTo>
                  <a:cubicBezTo>
                    <a:pt x="632" y="417"/>
                    <a:pt x="667" y="429"/>
                    <a:pt x="703" y="441"/>
                  </a:cubicBezTo>
                  <a:cubicBezTo>
                    <a:pt x="655" y="453"/>
                    <a:pt x="596" y="476"/>
                    <a:pt x="536" y="500"/>
                  </a:cubicBezTo>
                  <a:cubicBezTo>
                    <a:pt x="525" y="500"/>
                    <a:pt x="513" y="512"/>
                    <a:pt x="501" y="524"/>
                  </a:cubicBezTo>
                  <a:cubicBezTo>
                    <a:pt x="477" y="596"/>
                    <a:pt x="441" y="667"/>
                    <a:pt x="417" y="726"/>
                  </a:cubicBezTo>
                  <a:cubicBezTo>
                    <a:pt x="394" y="667"/>
                    <a:pt x="370" y="584"/>
                    <a:pt x="358" y="512"/>
                  </a:cubicBezTo>
                  <a:cubicBezTo>
                    <a:pt x="346" y="500"/>
                    <a:pt x="334" y="488"/>
                    <a:pt x="322" y="476"/>
                  </a:cubicBezTo>
                  <a:cubicBezTo>
                    <a:pt x="251" y="465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4"/>
                  </a:cubicBezTo>
                  <a:cubicBezTo>
                    <a:pt x="346" y="334"/>
                    <a:pt x="358" y="322"/>
                    <a:pt x="370" y="322"/>
                  </a:cubicBezTo>
                  <a:cubicBezTo>
                    <a:pt x="382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86" y="262"/>
                  </a:cubicBezTo>
                  <a:cubicBezTo>
                    <a:pt x="13" y="381"/>
                    <a:pt x="1" y="417"/>
                    <a:pt x="1" y="429"/>
                  </a:cubicBezTo>
                  <a:cubicBezTo>
                    <a:pt x="1" y="441"/>
                    <a:pt x="1" y="465"/>
                    <a:pt x="13" y="476"/>
                  </a:cubicBezTo>
                  <a:cubicBezTo>
                    <a:pt x="13" y="488"/>
                    <a:pt x="36" y="512"/>
                    <a:pt x="274" y="560"/>
                  </a:cubicBezTo>
                  <a:cubicBezTo>
                    <a:pt x="346" y="846"/>
                    <a:pt x="370" y="846"/>
                    <a:pt x="405" y="846"/>
                  </a:cubicBezTo>
                  <a:cubicBezTo>
                    <a:pt x="429" y="834"/>
                    <a:pt x="453" y="834"/>
                    <a:pt x="572" y="572"/>
                  </a:cubicBezTo>
                  <a:cubicBezTo>
                    <a:pt x="644" y="548"/>
                    <a:pt x="786" y="500"/>
                    <a:pt x="810" y="465"/>
                  </a:cubicBezTo>
                  <a:cubicBezTo>
                    <a:pt x="822" y="465"/>
                    <a:pt x="834" y="441"/>
                    <a:pt x="822" y="429"/>
                  </a:cubicBezTo>
                  <a:cubicBezTo>
                    <a:pt x="822" y="393"/>
                    <a:pt x="786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60" y="274"/>
                    <a:pt x="560" y="238"/>
                    <a:pt x="548" y="215"/>
                  </a:cubicBezTo>
                  <a:cubicBezTo>
                    <a:pt x="525" y="107"/>
                    <a:pt x="513" y="48"/>
                    <a:pt x="489" y="24"/>
                  </a:cubicBezTo>
                  <a:cubicBezTo>
                    <a:pt x="477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47" name="Google Shape;747;p15"/>
            <p:cNvSpPr/>
            <p:nvPr/>
          </p:nvSpPr>
          <p:spPr>
            <a:xfrm>
              <a:off x="1007592" y="4392820"/>
              <a:ext cx="70249" cy="70062"/>
            </a:xfrm>
            <a:custGeom>
              <a:avLst/>
              <a:gdLst/>
              <a:ahLst/>
              <a:cxnLst/>
              <a:rect l="l" t="t" r="r" b="b"/>
              <a:pathLst>
                <a:path w="621" h="620" extrusionOk="0">
                  <a:moveTo>
                    <a:pt x="310" y="84"/>
                  </a:moveTo>
                  <a:cubicBezTo>
                    <a:pt x="441" y="84"/>
                    <a:pt x="537" y="191"/>
                    <a:pt x="537" y="310"/>
                  </a:cubicBezTo>
                  <a:cubicBezTo>
                    <a:pt x="537" y="429"/>
                    <a:pt x="430" y="536"/>
                    <a:pt x="310" y="536"/>
                  </a:cubicBezTo>
                  <a:cubicBezTo>
                    <a:pt x="191" y="536"/>
                    <a:pt x="96" y="429"/>
                    <a:pt x="96" y="310"/>
                  </a:cubicBezTo>
                  <a:cubicBezTo>
                    <a:pt x="96" y="179"/>
                    <a:pt x="191" y="84"/>
                    <a:pt x="310" y="84"/>
                  </a:cubicBezTo>
                  <a:close/>
                  <a:moveTo>
                    <a:pt x="310" y="1"/>
                  </a:moveTo>
                  <a:cubicBezTo>
                    <a:pt x="144" y="1"/>
                    <a:pt x="13" y="144"/>
                    <a:pt x="13" y="310"/>
                  </a:cubicBezTo>
                  <a:cubicBezTo>
                    <a:pt x="1" y="477"/>
                    <a:pt x="144" y="620"/>
                    <a:pt x="310" y="620"/>
                  </a:cubicBezTo>
                  <a:cubicBezTo>
                    <a:pt x="477" y="620"/>
                    <a:pt x="620" y="477"/>
                    <a:pt x="620" y="310"/>
                  </a:cubicBezTo>
                  <a:cubicBezTo>
                    <a:pt x="620" y="144"/>
                    <a:pt x="489" y="1"/>
                    <a:pt x="310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48" name="Google Shape;748;p15"/>
            <p:cNvSpPr/>
            <p:nvPr/>
          </p:nvSpPr>
          <p:spPr>
            <a:xfrm>
              <a:off x="233851" y="4425596"/>
              <a:ext cx="1034505" cy="272449"/>
            </a:xfrm>
            <a:custGeom>
              <a:avLst/>
              <a:gdLst/>
              <a:ahLst/>
              <a:cxnLst/>
              <a:rect l="l" t="t" r="r" b="b"/>
              <a:pathLst>
                <a:path w="9145" h="2411" extrusionOk="0">
                  <a:moveTo>
                    <a:pt x="56" y="1"/>
                  </a:moveTo>
                  <a:cubicBezTo>
                    <a:pt x="49" y="1"/>
                    <a:pt x="43" y="2"/>
                    <a:pt x="37" y="5"/>
                  </a:cubicBezTo>
                  <a:cubicBezTo>
                    <a:pt x="13" y="5"/>
                    <a:pt x="1" y="29"/>
                    <a:pt x="13" y="53"/>
                  </a:cubicBezTo>
                  <a:cubicBezTo>
                    <a:pt x="37" y="112"/>
                    <a:pt x="60" y="160"/>
                    <a:pt x="84" y="208"/>
                  </a:cubicBezTo>
                  <a:cubicBezTo>
                    <a:pt x="84" y="220"/>
                    <a:pt x="108" y="231"/>
                    <a:pt x="120" y="231"/>
                  </a:cubicBezTo>
                  <a:lnTo>
                    <a:pt x="144" y="231"/>
                  </a:lnTo>
                  <a:cubicBezTo>
                    <a:pt x="156" y="220"/>
                    <a:pt x="168" y="196"/>
                    <a:pt x="156" y="172"/>
                  </a:cubicBezTo>
                  <a:cubicBezTo>
                    <a:pt x="132" y="124"/>
                    <a:pt x="108" y="77"/>
                    <a:pt x="96" y="29"/>
                  </a:cubicBezTo>
                  <a:cubicBezTo>
                    <a:pt x="87" y="12"/>
                    <a:pt x="72" y="1"/>
                    <a:pt x="56" y="1"/>
                  </a:cubicBezTo>
                  <a:close/>
                  <a:moveTo>
                    <a:pt x="2806" y="72"/>
                  </a:moveTo>
                  <a:cubicBezTo>
                    <a:pt x="2800" y="72"/>
                    <a:pt x="2793" y="73"/>
                    <a:pt x="2787" y="77"/>
                  </a:cubicBezTo>
                  <a:cubicBezTo>
                    <a:pt x="2727" y="89"/>
                    <a:pt x="2680" y="124"/>
                    <a:pt x="2632" y="172"/>
                  </a:cubicBezTo>
                  <a:cubicBezTo>
                    <a:pt x="2608" y="184"/>
                    <a:pt x="2608" y="208"/>
                    <a:pt x="2620" y="231"/>
                  </a:cubicBezTo>
                  <a:cubicBezTo>
                    <a:pt x="2632" y="243"/>
                    <a:pt x="2644" y="243"/>
                    <a:pt x="2656" y="243"/>
                  </a:cubicBezTo>
                  <a:cubicBezTo>
                    <a:pt x="2668" y="243"/>
                    <a:pt x="2668" y="243"/>
                    <a:pt x="2680" y="231"/>
                  </a:cubicBezTo>
                  <a:cubicBezTo>
                    <a:pt x="2727" y="196"/>
                    <a:pt x="2763" y="172"/>
                    <a:pt x="2811" y="160"/>
                  </a:cubicBezTo>
                  <a:cubicBezTo>
                    <a:pt x="2835" y="148"/>
                    <a:pt x="2847" y="124"/>
                    <a:pt x="2835" y="100"/>
                  </a:cubicBezTo>
                  <a:cubicBezTo>
                    <a:pt x="2835" y="83"/>
                    <a:pt x="2822" y="72"/>
                    <a:pt x="2806" y="72"/>
                  </a:cubicBezTo>
                  <a:close/>
                  <a:moveTo>
                    <a:pt x="2969" y="84"/>
                  </a:moveTo>
                  <a:cubicBezTo>
                    <a:pt x="2953" y="84"/>
                    <a:pt x="2938" y="92"/>
                    <a:pt x="2930" y="100"/>
                  </a:cubicBezTo>
                  <a:cubicBezTo>
                    <a:pt x="2918" y="124"/>
                    <a:pt x="2918" y="148"/>
                    <a:pt x="2942" y="160"/>
                  </a:cubicBezTo>
                  <a:cubicBezTo>
                    <a:pt x="2954" y="172"/>
                    <a:pt x="2954" y="172"/>
                    <a:pt x="2966" y="184"/>
                  </a:cubicBezTo>
                  <a:cubicBezTo>
                    <a:pt x="2966" y="184"/>
                    <a:pt x="2978" y="196"/>
                    <a:pt x="2978" y="220"/>
                  </a:cubicBezTo>
                  <a:cubicBezTo>
                    <a:pt x="2978" y="231"/>
                    <a:pt x="2966" y="243"/>
                    <a:pt x="2966" y="267"/>
                  </a:cubicBezTo>
                  <a:cubicBezTo>
                    <a:pt x="2954" y="279"/>
                    <a:pt x="2966" y="303"/>
                    <a:pt x="2989" y="315"/>
                  </a:cubicBezTo>
                  <a:lnTo>
                    <a:pt x="3001" y="315"/>
                  </a:lnTo>
                  <a:cubicBezTo>
                    <a:pt x="3025" y="315"/>
                    <a:pt x="3037" y="303"/>
                    <a:pt x="3037" y="291"/>
                  </a:cubicBezTo>
                  <a:cubicBezTo>
                    <a:pt x="3049" y="267"/>
                    <a:pt x="3061" y="231"/>
                    <a:pt x="3061" y="208"/>
                  </a:cubicBezTo>
                  <a:cubicBezTo>
                    <a:pt x="3061" y="172"/>
                    <a:pt x="3049" y="148"/>
                    <a:pt x="3025" y="124"/>
                  </a:cubicBezTo>
                  <a:cubicBezTo>
                    <a:pt x="3013" y="112"/>
                    <a:pt x="3001" y="100"/>
                    <a:pt x="2989" y="89"/>
                  </a:cubicBezTo>
                  <a:cubicBezTo>
                    <a:pt x="2982" y="85"/>
                    <a:pt x="2975" y="84"/>
                    <a:pt x="2969" y="84"/>
                  </a:cubicBezTo>
                  <a:close/>
                  <a:moveTo>
                    <a:pt x="198" y="298"/>
                  </a:moveTo>
                  <a:cubicBezTo>
                    <a:pt x="192" y="298"/>
                    <a:pt x="186" y="300"/>
                    <a:pt x="180" y="303"/>
                  </a:cubicBezTo>
                  <a:cubicBezTo>
                    <a:pt x="156" y="315"/>
                    <a:pt x="156" y="339"/>
                    <a:pt x="168" y="362"/>
                  </a:cubicBezTo>
                  <a:cubicBezTo>
                    <a:pt x="191" y="410"/>
                    <a:pt x="227" y="458"/>
                    <a:pt x="251" y="505"/>
                  </a:cubicBezTo>
                  <a:cubicBezTo>
                    <a:pt x="263" y="517"/>
                    <a:pt x="275" y="529"/>
                    <a:pt x="287" y="529"/>
                  </a:cubicBezTo>
                  <a:cubicBezTo>
                    <a:pt x="299" y="529"/>
                    <a:pt x="311" y="529"/>
                    <a:pt x="311" y="517"/>
                  </a:cubicBezTo>
                  <a:cubicBezTo>
                    <a:pt x="334" y="505"/>
                    <a:pt x="334" y="481"/>
                    <a:pt x="322" y="458"/>
                  </a:cubicBezTo>
                  <a:cubicBezTo>
                    <a:pt x="299" y="422"/>
                    <a:pt x="263" y="374"/>
                    <a:pt x="239" y="327"/>
                  </a:cubicBezTo>
                  <a:cubicBezTo>
                    <a:pt x="230" y="309"/>
                    <a:pt x="215" y="298"/>
                    <a:pt x="198" y="298"/>
                  </a:cubicBezTo>
                  <a:close/>
                  <a:moveTo>
                    <a:pt x="2552" y="286"/>
                  </a:moveTo>
                  <a:cubicBezTo>
                    <a:pt x="2536" y="286"/>
                    <a:pt x="2522" y="294"/>
                    <a:pt x="2513" y="303"/>
                  </a:cubicBezTo>
                  <a:cubicBezTo>
                    <a:pt x="2477" y="362"/>
                    <a:pt x="2466" y="422"/>
                    <a:pt x="2442" y="481"/>
                  </a:cubicBezTo>
                  <a:cubicBezTo>
                    <a:pt x="2442" y="505"/>
                    <a:pt x="2454" y="529"/>
                    <a:pt x="2477" y="529"/>
                  </a:cubicBezTo>
                  <a:lnTo>
                    <a:pt x="2489" y="529"/>
                  </a:lnTo>
                  <a:cubicBezTo>
                    <a:pt x="2513" y="529"/>
                    <a:pt x="2525" y="517"/>
                    <a:pt x="2525" y="493"/>
                  </a:cubicBezTo>
                  <a:cubicBezTo>
                    <a:pt x="2537" y="446"/>
                    <a:pt x="2561" y="398"/>
                    <a:pt x="2585" y="351"/>
                  </a:cubicBezTo>
                  <a:cubicBezTo>
                    <a:pt x="2597" y="327"/>
                    <a:pt x="2585" y="303"/>
                    <a:pt x="2573" y="291"/>
                  </a:cubicBezTo>
                  <a:cubicBezTo>
                    <a:pt x="2566" y="288"/>
                    <a:pt x="2559" y="286"/>
                    <a:pt x="2552" y="286"/>
                  </a:cubicBezTo>
                  <a:close/>
                  <a:moveTo>
                    <a:pt x="2918" y="378"/>
                  </a:moveTo>
                  <a:cubicBezTo>
                    <a:pt x="2904" y="378"/>
                    <a:pt x="2889" y="384"/>
                    <a:pt x="2882" y="398"/>
                  </a:cubicBezTo>
                  <a:cubicBezTo>
                    <a:pt x="2847" y="434"/>
                    <a:pt x="2811" y="470"/>
                    <a:pt x="2775" y="517"/>
                  </a:cubicBezTo>
                  <a:cubicBezTo>
                    <a:pt x="2751" y="529"/>
                    <a:pt x="2751" y="553"/>
                    <a:pt x="2775" y="577"/>
                  </a:cubicBezTo>
                  <a:cubicBezTo>
                    <a:pt x="2775" y="589"/>
                    <a:pt x="2787" y="589"/>
                    <a:pt x="2799" y="589"/>
                  </a:cubicBezTo>
                  <a:cubicBezTo>
                    <a:pt x="2811" y="589"/>
                    <a:pt x="2823" y="589"/>
                    <a:pt x="2835" y="577"/>
                  </a:cubicBezTo>
                  <a:cubicBezTo>
                    <a:pt x="2870" y="529"/>
                    <a:pt x="2918" y="493"/>
                    <a:pt x="2954" y="446"/>
                  </a:cubicBezTo>
                  <a:cubicBezTo>
                    <a:pt x="2966" y="434"/>
                    <a:pt x="2966" y="398"/>
                    <a:pt x="2942" y="386"/>
                  </a:cubicBezTo>
                  <a:cubicBezTo>
                    <a:pt x="2937" y="381"/>
                    <a:pt x="2928" y="378"/>
                    <a:pt x="2918" y="378"/>
                  </a:cubicBezTo>
                  <a:close/>
                  <a:moveTo>
                    <a:pt x="392" y="580"/>
                  </a:moveTo>
                  <a:cubicBezTo>
                    <a:pt x="382" y="580"/>
                    <a:pt x="370" y="583"/>
                    <a:pt x="358" y="589"/>
                  </a:cubicBezTo>
                  <a:cubicBezTo>
                    <a:pt x="346" y="601"/>
                    <a:pt x="346" y="624"/>
                    <a:pt x="358" y="648"/>
                  </a:cubicBezTo>
                  <a:cubicBezTo>
                    <a:pt x="394" y="696"/>
                    <a:pt x="430" y="732"/>
                    <a:pt x="477" y="779"/>
                  </a:cubicBezTo>
                  <a:cubicBezTo>
                    <a:pt x="489" y="779"/>
                    <a:pt x="489" y="791"/>
                    <a:pt x="501" y="791"/>
                  </a:cubicBezTo>
                  <a:cubicBezTo>
                    <a:pt x="513" y="791"/>
                    <a:pt x="525" y="779"/>
                    <a:pt x="537" y="767"/>
                  </a:cubicBezTo>
                  <a:cubicBezTo>
                    <a:pt x="549" y="755"/>
                    <a:pt x="549" y="732"/>
                    <a:pt x="537" y="708"/>
                  </a:cubicBezTo>
                  <a:cubicBezTo>
                    <a:pt x="501" y="672"/>
                    <a:pt x="453" y="636"/>
                    <a:pt x="418" y="589"/>
                  </a:cubicBezTo>
                  <a:cubicBezTo>
                    <a:pt x="412" y="583"/>
                    <a:pt x="403" y="580"/>
                    <a:pt x="392" y="580"/>
                  </a:cubicBezTo>
                  <a:close/>
                  <a:moveTo>
                    <a:pt x="2477" y="612"/>
                  </a:moveTo>
                  <a:cubicBezTo>
                    <a:pt x="2454" y="612"/>
                    <a:pt x="2430" y="636"/>
                    <a:pt x="2430" y="660"/>
                  </a:cubicBezTo>
                  <a:cubicBezTo>
                    <a:pt x="2442" y="720"/>
                    <a:pt x="2442" y="779"/>
                    <a:pt x="2466" y="839"/>
                  </a:cubicBezTo>
                  <a:cubicBezTo>
                    <a:pt x="2466" y="851"/>
                    <a:pt x="2489" y="862"/>
                    <a:pt x="2501" y="862"/>
                  </a:cubicBezTo>
                  <a:lnTo>
                    <a:pt x="2513" y="862"/>
                  </a:lnTo>
                  <a:cubicBezTo>
                    <a:pt x="2537" y="862"/>
                    <a:pt x="2549" y="839"/>
                    <a:pt x="2549" y="815"/>
                  </a:cubicBezTo>
                  <a:cubicBezTo>
                    <a:pt x="2549" y="803"/>
                    <a:pt x="2549" y="803"/>
                    <a:pt x="2537" y="803"/>
                  </a:cubicBezTo>
                  <a:cubicBezTo>
                    <a:pt x="2549" y="791"/>
                    <a:pt x="2549" y="791"/>
                    <a:pt x="2561" y="791"/>
                  </a:cubicBezTo>
                  <a:cubicBezTo>
                    <a:pt x="2608" y="755"/>
                    <a:pt x="2656" y="720"/>
                    <a:pt x="2704" y="684"/>
                  </a:cubicBezTo>
                  <a:cubicBezTo>
                    <a:pt x="2716" y="672"/>
                    <a:pt x="2716" y="648"/>
                    <a:pt x="2704" y="624"/>
                  </a:cubicBezTo>
                  <a:cubicBezTo>
                    <a:pt x="2698" y="618"/>
                    <a:pt x="2689" y="615"/>
                    <a:pt x="2678" y="615"/>
                  </a:cubicBezTo>
                  <a:cubicBezTo>
                    <a:pt x="2668" y="615"/>
                    <a:pt x="2656" y="618"/>
                    <a:pt x="2644" y="624"/>
                  </a:cubicBezTo>
                  <a:cubicBezTo>
                    <a:pt x="2608" y="660"/>
                    <a:pt x="2573" y="684"/>
                    <a:pt x="2525" y="708"/>
                  </a:cubicBezTo>
                  <a:cubicBezTo>
                    <a:pt x="2525" y="696"/>
                    <a:pt x="2525" y="672"/>
                    <a:pt x="2513" y="660"/>
                  </a:cubicBezTo>
                  <a:cubicBezTo>
                    <a:pt x="2513" y="636"/>
                    <a:pt x="2501" y="612"/>
                    <a:pt x="2477" y="612"/>
                  </a:cubicBezTo>
                  <a:close/>
                  <a:moveTo>
                    <a:pt x="2389" y="798"/>
                  </a:moveTo>
                  <a:cubicBezTo>
                    <a:pt x="2383" y="798"/>
                    <a:pt x="2377" y="800"/>
                    <a:pt x="2370" y="803"/>
                  </a:cubicBezTo>
                  <a:cubicBezTo>
                    <a:pt x="2323" y="839"/>
                    <a:pt x="2275" y="862"/>
                    <a:pt x="2227" y="886"/>
                  </a:cubicBezTo>
                  <a:cubicBezTo>
                    <a:pt x="2204" y="898"/>
                    <a:pt x="2192" y="922"/>
                    <a:pt x="2204" y="946"/>
                  </a:cubicBezTo>
                  <a:cubicBezTo>
                    <a:pt x="2204" y="958"/>
                    <a:pt x="2227" y="970"/>
                    <a:pt x="2239" y="970"/>
                  </a:cubicBezTo>
                  <a:cubicBezTo>
                    <a:pt x="2251" y="970"/>
                    <a:pt x="2251" y="958"/>
                    <a:pt x="2263" y="958"/>
                  </a:cubicBezTo>
                  <a:cubicBezTo>
                    <a:pt x="2311" y="934"/>
                    <a:pt x="2358" y="910"/>
                    <a:pt x="2406" y="886"/>
                  </a:cubicBezTo>
                  <a:cubicBezTo>
                    <a:pt x="2430" y="874"/>
                    <a:pt x="2442" y="851"/>
                    <a:pt x="2430" y="827"/>
                  </a:cubicBezTo>
                  <a:cubicBezTo>
                    <a:pt x="2421" y="809"/>
                    <a:pt x="2406" y="798"/>
                    <a:pt x="2389" y="798"/>
                  </a:cubicBezTo>
                  <a:close/>
                  <a:moveTo>
                    <a:pt x="632" y="813"/>
                  </a:moveTo>
                  <a:cubicBezTo>
                    <a:pt x="618" y="813"/>
                    <a:pt x="603" y="820"/>
                    <a:pt x="596" y="827"/>
                  </a:cubicBezTo>
                  <a:cubicBezTo>
                    <a:pt x="584" y="851"/>
                    <a:pt x="584" y="874"/>
                    <a:pt x="608" y="886"/>
                  </a:cubicBezTo>
                  <a:cubicBezTo>
                    <a:pt x="656" y="922"/>
                    <a:pt x="703" y="958"/>
                    <a:pt x="751" y="982"/>
                  </a:cubicBezTo>
                  <a:cubicBezTo>
                    <a:pt x="763" y="993"/>
                    <a:pt x="763" y="993"/>
                    <a:pt x="775" y="993"/>
                  </a:cubicBezTo>
                  <a:cubicBezTo>
                    <a:pt x="787" y="993"/>
                    <a:pt x="799" y="982"/>
                    <a:pt x="811" y="970"/>
                  </a:cubicBezTo>
                  <a:cubicBezTo>
                    <a:pt x="822" y="946"/>
                    <a:pt x="822" y="922"/>
                    <a:pt x="799" y="910"/>
                  </a:cubicBezTo>
                  <a:cubicBezTo>
                    <a:pt x="751" y="886"/>
                    <a:pt x="703" y="851"/>
                    <a:pt x="656" y="827"/>
                  </a:cubicBezTo>
                  <a:cubicBezTo>
                    <a:pt x="651" y="817"/>
                    <a:pt x="641" y="813"/>
                    <a:pt x="632" y="813"/>
                  </a:cubicBezTo>
                  <a:close/>
                  <a:moveTo>
                    <a:pt x="2073" y="946"/>
                  </a:moveTo>
                  <a:cubicBezTo>
                    <a:pt x="2013" y="970"/>
                    <a:pt x="1965" y="993"/>
                    <a:pt x="1918" y="1005"/>
                  </a:cubicBezTo>
                  <a:cubicBezTo>
                    <a:pt x="1894" y="1005"/>
                    <a:pt x="1882" y="1029"/>
                    <a:pt x="1882" y="1053"/>
                  </a:cubicBezTo>
                  <a:cubicBezTo>
                    <a:pt x="1894" y="1077"/>
                    <a:pt x="1906" y="1089"/>
                    <a:pt x="1930" y="1089"/>
                  </a:cubicBezTo>
                  <a:lnTo>
                    <a:pt x="1942" y="1089"/>
                  </a:lnTo>
                  <a:cubicBezTo>
                    <a:pt x="1989" y="1065"/>
                    <a:pt x="2049" y="1053"/>
                    <a:pt x="2096" y="1029"/>
                  </a:cubicBezTo>
                  <a:cubicBezTo>
                    <a:pt x="2120" y="1017"/>
                    <a:pt x="2132" y="993"/>
                    <a:pt x="2120" y="970"/>
                  </a:cubicBezTo>
                  <a:cubicBezTo>
                    <a:pt x="2120" y="958"/>
                    <a:pt x="2096" y="946"/>
                    <a:pt x="2073" y="946"/>
                  </a:cubicBezTo>
                  <a:close/>
                  <a:moveTo>
                    <a:pt x="6323" y="934"/>
                  </a:moveTo>
                  <a:cubicBezTo>
                    <a:pt x="6299" y="934"/>
                    <a:pt x="6276" y="946"/>
                    <a:pt x="6276" y="970"/>
                  </a:cubicBezTo>
                  <a:cubicBezTo>
                    <a:pt x="6276" y="993"/>
                    <a:pt x="6287" y="1017"/>
                    <a:pt x="6311" y="1017"/>
                  </a:cubicBezTo>
                  <a:cubicBezTo>
                    <a:pt x="6323" y="1017"/>
                    <a:pt x="6347" y="1029"/>
                    <a:pt x="6359" y="1041"/>
                  </a:cubicBezTo>
                  <a:cubicBezTo>
                    <a:pt x="6383" y="1053"/>
                    <a:pt x="6395" y="1065"/>
                    <a:pt x="6407" y="1089"/>
                  </a:cubicBezTo>
                  <a:cubicBezTo>
                    <a:pt x="6407" y="1101"/>
                    <a:pt x="6430" y="1113"/>
                    <a:pt x="6442" y="1113"/>
                  </a:cubicBezTo>
                  <a:lnTo>
                    <a:pt x="6454" y="1113"/>
                  </a:lnTo>
                  <a:cubicBezTo>
                    <a:pt x="6478" y="1101"/>
                    <a:pt x="6490" y="1077"/>
                    <a:pt x="6478" y="1053"/>
                  </a:cubicBezTo>
                  <a:cubicBezTo>
                    <a:pt x="6466" y="1017"/>
                    <a:pt x="6442" y="982"/>
                    <a:pt x="6407" y="970"/>
                  </a:cubicBezTo>
                  <a:cubicBezTo>
                    <a:pt x="6383" y="946"/>
                    <a:pt x="6347" y="934"/>
                    <a:pt x="6323" y="934"/>
                  </a:cubicBezTo>
                  <a:close/>
                  <a:moveTo>
                    <a:pt x="942" y="982"/>
                  </a:moveTo>
                  <a:cubicBezTo>
                    <a:pt x="918" y="982"/>
                    <a:pt x="894" y="982"/>
                    <a:pt x="882" y="1005"/>
                  </a:cubicBezTo>
                  <a:cubicBezTo>
                    <a:pt x="882" y="1029"/>
                    <a:pt x="882" y="1053"/>
                    <a:pt x="906" y="1065"/>
                  </a:cubicBezTo>
                  <a:cubicBezTo>
                    <a:pt x="965" y="1089"/>
                    <a:pt x="1025" y="1101"/>
                    <a:pt x="1073" y="1124"/>
                  </a:cubicBezTo>
                  <a:lnTo>
                    <a:pt x="1084" y="1124"/>
                  </a:lnTo>
                  <a:cubicBezTo>
                    <a:pt x="1108" y="1124"/>
                    <a:pt x="1120" y="1113"/>
                    <a:pt x="1120" y="1089"/>
                  </a:cubicBezTo>
                  <a:cubicBezTo>
                    <a:pt x="1132" y="1065"/>
                    <a:pt x="1120" y="1041"/>
                    <a:pt x="1096" y="1041"/>
                  </a:cubicBezTo>
                  <a:cubicBezTo>
                    <a:pt x="1049" y="1017"/>
                    <a:pt x="989" y="1005"/>
                    <a:pt x="942" y="982"/>
                  </a:cubicBezTo>
                  <a:close/>
                  <a:moveTo>
                    <a:pt x="9101" y="905"/>
                  </a:moveTo>
                  <a:cubicBezTo>
                    <a:pt x="9084" y="905"/>
                    <a:pt x="9070" y="914"/>
                    <a:pt x="9062" y="922"/>
                  </a:cubicBezTo>
                  <a:cubicBezTo>
                    <a:pt x="9062" y="934"/>
                    <a:pt x="9038" y="982"/>
                    <a:pt x="8978" y="1077"/>
                  </a:cubicBezTo>
                  <a:cubicBezTo>
                    <a:pt x="8966" y="1089"/>
                    <a:pt x="8978" y="1124"/>
                    <a:pt x="8990" y="1136"/>
                  </a:cubicBezTo>
                  <a:lnTo>
                    <a:pt x="9014" y="1136"/>
                  </a:lnTo>
                  <a:cubicBezTo>
                    <a:pt x="9038" y="1136"/>
                    <a:pt x="9050" y="1124"/>
                    <a:pt x="9050" y="1113"/>
                  </a:cubicBezTo>
                  <a:cubicBezTo>
                    <a:pt x="9109" y="1029"/>
                    <a:pt x="9133" y="970"/>
                    <a:pt x="9133" y="958"/>
                  </a:cubicBezTo>
                  <a:cubicBezTo>
                    <a:pt x="9145" y="946"/>
                    <a:pt x="9133" y="922"/>
                    <a:pt x="9121" y="910"/>
                  </a:cubicBezTo>
                  <a:cubicBezTo>
                    <a:pt x="9114" y="907"/>
                    <a:pt x="9107" y="905"/>
                    <a:pt x="9101" y="905"/>
                  </a:cubicBezTo>
                  <a:close/>
                  <a:moveTo>
                    <a:pt x="1263" y="1065"/>
                  </a:moveTo>
                  <a:cubicBezTo>
                    <a:pt x="1239" y="1065"/>
                    <a:pt x="1215" y="1077"/>
                    <a:pt x="1215" y="1101"/>
                  </a:cubicBezTo>
                  <a:cubicBezTo>
                    <a:pt x="1203" y="1124"/>
                    <a:pt x="1227" y="1148"/>
                    <a:pt x="1251" y="1148"/>
                  </a:cubicBezTo>
                  <a:cubicBezTo>
                    <a:pt x="1311" y="1160"/>
                    <a:pt x="1358" y="1160"/>
                    <a:pt x="1418" y="1160"/>
                  </a:cubicBezTo>
                  <a:cubicBezTo>
                    <a:pt x="1442" y="1160"/>
                    <a:pt x="1465" y="1148"/>
                    <a:pt x="1465" y="1113"/>
                  </a:cubicBezTo>
                  <a:cubicBezTo>
                    <a:pt x="1465" y="1101"/>
                    <a:pt x="1442" y="1077"/>
                    <a:pt x="1418" y="1077"/>
                  </a:cubicBezTo>
                  <a:cubicBezTo>
                    <a:pt x="1370" y="1077"/>
                    <a:pt x="1311" y="1077"/>
                    <a:pt x="1263" y="1065"/>
                  </a:cubicBezTo>
                  <a:close/>
                  <a:moveTo>
                    <a:pt x="1751" y="1041"/>
                  </a:moveTo>
                  <a:cubicBezTo>
                    <a:pt x="1692" y="1053"/>
                    <a:pt x="1644" y="1065"/>
                    <a:pt x="1584" y="1065"/>
                  </a:cubicBezTo>
                  <a:cubicBezTo>
                    <a:pt x="1561" y="1077"/>
                    <a:pt x="1549" y="1089"/>
                    <a:pt x="1549" y="1113"/>
                  </a:cubicBezTo>
                  <a:cubicBezTo>
                    <a:pt x="1549" y="1136"/>
                    <a:pt x="1573" y="1148"/>
                    <a:pt x="1596" y="1148"/>
                  </a:cubicBezTo>
                  <a:cubicBezTo>
                    <a:pt x="1596" y="1148"/>
                    <a:pt x="1596" y="1148"/>
                    <a:pt x="1596" y="1160"/>
                  </a:cubicBezTo>
                  <a:cubicBezTo>
                    <a:pt x="1656" y="1148"/>
                    <a:pt x="1715" y="1136"/>
                    <a:pt x="1763" y="1124"/>
                  </a:cubicBezTo>
                  <a:cubicBezTo>
                    <a:pt x="1787" y="1124"/>
                    <a:pt x="1799" y="1101"/>
                    <a:pt x="1799" y="1077"/>
                  </a:cubicBezTo>
                  <a:cubicBezTo>
                    <a:pt x="1799" y="1053"/>
                    <a:pt x="1775" y="1041"/>
                    <a:pt x="1751" y="1041"/>
                  </a:cubicBezTo>
                  <a:close/>
                  <a:moveTo>
                    <a:pt x="2568" y="941"/>
                  </a:moveTo>
                  <a:cubicBezTo>
                    <a:pt x="2562" y="941"/>
                    <a:pt x="2555" y="943"/>
                    <a:pt x="2549" y="946"/>
                  </a:cubicBezTo>
                  <a:cubicBezTo>
                    <a:pt x="2525" y="958"/>
                    <a:pt x="2525" y="982"/>
                    <a:pt x="2525" y="1005"/>
                  </a:cubicBezTo>
                  <a:cubicBezTo>
                    <a:pt x="2561" y="1053"/>
                    <a:pt x="2585" y="1101"/>
                    <a:pt x="2620" y="1148"/>
                  </a:cubicBezTo>
                  <a:cubicBezTo>
                    <a:pt x="2632" y="1160"/>
                    <a:pt x="2644" y="1172"/>
                    <a:pt x="2656" y="1172"/>
                  </a:cubicBezTo>
                  <a:cubicBezTo>
                    <a:pt x="2668" y="1172"/>
                    <a:pt x="2668" y="1160"/>
                    <a:pt x="2680" y="1160"/>
                  </a:cubicBezTo>
                  <a:cubicBezTo>
                    <a:pt x="2704" y="1148"/>
                    <a:pt x="2704" y="1124"/>
                    <a:pt x="2692" y="1101"/>
                  </a:cubicBezTo>
                  <a:cubicBezTo>
                    <a:pt x="2656" y="1053"/>
                    <a:pt x="2632" y="1005"/>
                    <a:pt x="2608" y="970"/>
                  </a:cubicBezTo>
                  <a:cubicBezTo>
                    <a:pt x="2600" y="952"/>
                    <a:pt x="2585" y="941"/>
                    <a:pt x="2568" y="941"/>
                  </a:cubicBezTo>
                  <a:close/>
                  <a:moveTo>
                    <a:pt x="6169" y="998"/>
                  </a:moveTo>
                  <a:cubicBezTo>
                    <a:pt x="6155" y="998"/>
                    <a:pt x="6140" y="1003"/>
                    <a:pt x="6133" y="1017"/>
                  </a:cubicBezTo>
                  <a:cubicBezTo>
                    <a:pt x="6097" y="1053"/>
                    <a:pt x="6061" y="1113"/>
                    <a:pt x="6049" y="1172"/>
                  </a:cubicBezTo>
                  <a:cubicBezTo>
                    <a:pt x="6037" y="1196"/>
                    <a:pt x="6049" y="1220"/>
                    <a:pt x="6073" y="1232"/>
                  </a:cubicBezTo>
                  <a:lnTo>
                    <a:pt x="6085" y="1232"/>
                  </a:lnTo>
                  <a:cubicBezTo>
                    <a:pt x="6109" y="1232"/>
                    <a:pt x="6121" y="1220"/>
                    <a:pt x="6133" y="1196"/>
                  </a:cubicBezTo>
                  <a:cubicBezTo>
                    <a:pt x="6145" y="1148"/>
                    <a:pt x="6168" y="1101"/>
                    <a:pt x="6192" y="1065"/>
                  </a:cubicBezTo>
                  <a:cubicBezTo>
                    <a:pt x="6216" y="1053"/>
                    <a:pt x="6216" y="1029"/>
                    <a:pt x="6192" y="1005"/>
                  </a:cubicBezTo>
                  <a:cubicBezTo>
                    <a:pt x="6187" y="1000"/>
                    <a:pt x="6178" y="998"/>
                    <a:pt x="6169" y="998"/>
                  </a:cubicBezTo>
                  <a:close/>
                  <a:moveTo>
                    <a:pt x="8925" y="1194"/>
                  </a:moveTo>
                  <a:cubicBezTo>
                    <a:pt x="8913" y="1194"/>
                    <a:pt x="8902" y="1201"/>
                    <a:pt x="8895" y="1208"/>
                  </a:cubicBezTo>
                  <a:cubicBezTo>
                    <a:pt x="8859" y="1255"/>
                    <a:pt x="8823" y="1303"/>
                    <a:pt x="8788" y="1351"/>
                  </a:cubicBezTo>
                  <a:cubicBezTo>
                    <a:pt x="8776" y="1363"/>
                    <a:pt x="8776" y="1386"/>
                    <a:pt x="8800" y="1410"/>
                  </a:cubicBezTo>
                  <a:lnTo>
                    <a:pt x="8823" y="1410"/>
                  </a:lnTo>
                  <a:cubicBezTo>
                    <a:pt x="8835" y="1410"/>
                    <a:pt x="8847" y="1410"/>
                    <a:pt x="8859" y="1398"/>
                  </a:cubicBezTo>
                  <a:cubicBezTo>
                    <a:pt x="8895" y="1351"/>
                    <a:pt x="8931" y="1315"/>
                    <a:pt x="8966" y="1267"/>
                  </a:cubicBezTo>
                  <a:cubicBezTo>
                    <a:pt x="8978" y="1243"/>
                    <a:pt x="8966" y="1220"/>
                    <a:pt x="8954" y="1208"/>
                  </a:cubicBezTo>
                  <a:cubicBezTo>
                    <a:pt x="8944" y="1198"/>
                    <a:pt x="8934" y="1194"/>
                    <a:pt x="8925" y="1194"/>
                  </a:cubicBezTo>
                  <a:close/>
                  <a:moveTo>
                    <a:pt x="2762" y="1223"/>
                  </a:moveTo>
                  <a:cubicBezTo>
                    <a:pt x="2751" y="1223"/>
                    <a:pt x="2739" y="1226"/>
                    <a:pt x="2727" y="1232"/>
                  </a:cubicBezTo>
                  <a:cubicBezTo>
                    <a:pt x="2716" y="1243"/>
                    <a:pt x="2716" y="1267"/>
                    <a:pt x="2727" y="1291"/>
                  </a:cubicBezTo>
                  <a:cubicBezTo>
                    <a:pt x="2763" y="1327"/>
                    <a:pt x="2799" y="1374"/>
                    <a:pt x="2847" y="1422"/>
                  </a:cubicBezTo>
                  <a:cubicBezTo>
                    <a:pt x="2847" y="1422"/>
                    <a:pt x="2858" y="1434"/>
                    <a:pt x="2870" y="1434"/>
                  </a:cubicBezTo>
                  <a:cubicBezTo>
                    <a:pt x="2882" y="1434"/>
                    <a:pt x="2894" y="1422"/>
                    <a:pt x="2906" y="1410"/>
                  </a:cubicBezTo>
                  <a:cubicBezTo>
                    <a:pt x="2918" y="1398"/>
                    <a:pt x="2918" y="1374"/>
                    <a:pt x="2906" y="1351"/>
                  </a:cubicBezTo>
                  <a:cubicBezTo>
                    <a:pt x="2858" y="1315"/>
                    <a:pt x="2823" y="1279"/>
                    <a:pt x="2787" y="1232"/>
                  </a:cubicBezTo>
                  <a:cubicBezTo>
                    <a:pt x="2781" y="1226"/>
                    <a:pt x="2772" y="1223"/>
                    <a:pt x="2762" y="1223"/>
                  </a:cubicBezTo>
                  <a:close/>
                  <a:moveTo>
                    <a:pt x="6466" y="1196"/>
                  </a:moveTo>
                  <a:cubicBezTo>
                    <a:pt x="6442" y="1196"/>
                    <a:pt x="6418" y="1220"/>
                    <a:pt x="6418" y="1243"/>
                  </a:cubicBezTo>
                  <a:cubicBezTo>
                    <a:pt x="6418" y="1291"/>
                    <a:pt x="6407" y="1339"/>
                    <a:pt x="6383" y="1398"/>
                  </a:cubicBezTo>
                  <a:cubicBezTo>
                    <a:pt x="6383" y="1422"/>
                    <a:pt x="6395" y="1446"/>
                    <a:pt x="6418" y="1446"/>
                  </a:cubicBezTo>
                  <a:lnTo>
                    <a:pt x="6430" y="1446"/>
                  </a:lnTo>
                  <a:cubicBezTo>
                    <a:pt x="6442" y="1446"/>
                    <a:pt x="6466" y="1434"/>
                    <a:pt x="6466" y="1422"/>
                  </a:cubicBezTo>
                  <a:cubicBezTo>
                    <a:pt x="6490" y="1363"/>
                    <a:pt x="6502" y="1303"/>
                    <a:pt x="6502" y="1243"/>
                  </a:cubicBezTo>
                  <a:cubicBezTo>
                    <a:pt x="6502" y="1220"/>
                    <a:pt x="6490" y="1196"/>
                    <a:pt x="6466" y="1196"/>
                  </a:cubicBezTo>
                  <a:close/>
                  <a:moveTo>
                    <a:pt x="6061" y="1315"/>
                  </a:moveTo>
                  <a:cubicBezTo>
                    <a:pt x="6037" y="1315"/>
                    <a:pt x="6026" y="1327"/>
                    <a:pt x="6026" y="1351"/>
                  </a:cubicBezTo>
                  <a:cubicBezTo>
                    <a:pt x="6026" y="1422"/>
                    <a:pt x="6037" y="1482"/>
                    <a:pt x="6049" y="1541"/>
                  </a:cubicBezTo>
                  <a:cubicBezTo>
                    <a:pt x="6049" y="1553"/>
                    <a:pt x="6073" y="1565"/>
                    <a:pt x="6085" y="1565"/>
                  </a:cubicBezTo>
                  <a:lnTo>
                    <a:pt x="6097" y="1565"/>
                  </a:lnTo>
                  <a:cubicBezTo>
                    <a:pt x="6121" y="1553"/>
                    <a:pt x="6133" y="1529"/>
                    <a:pt x="6133" y="1505"/>
                  </a:cubicBezTo>
                  <a:cubicBezTo>
                    <a:pt x="6109" y="1458"/>
                    <a:pt x="6109" y="1410"/>
                    <a:pt x="6109" y="1351"/>
                  </a:cubicBezTo>
                  <a:cubicBezTo>
                    <a:pt x="6109" y="1327"/>
                    <a:pt x="6085" y="1315"/>
                    <a:pt x="6061" y="1315"/>
                  </a:cubicBezTo>
                  <a:close/>
                  <a:moveTo>
                    <a:pt x="2991" y="1461"/>
                  </a:moveTo>
                  <a:cubicBezTo>
                    <a:pt x="2980" y="1461"/>
                    <a:pt x="2972" y="1464"/>
                    <a:pt x="2966" y="1470"/>
                  </a:cubicBezTo>
                  <a:cubicBezTo>
                    <a:pt x="2954" y="1494"/>
                    <a:pt x="2954" y="1517"/>
                    <a:pt x="2966" y="1529"/>
                  </a:cubicBezTo>
                  <a:cubicBezTo>
                    <a:pt x="3013" y="1565"/>
                    <a:pt x="3061" y="1601"/>
                    <a:pt x="3097" y="1636"/>
                  </a:cubicBezTo>
                  <a:cubicBezTo>
                    <a:pt x="3108" y="1648"/>
                    <a:pt x="3120" y="1648"/>
                    <a:pt x="3132" y="1648"/>
                  </a:cubicBezTo>
                  <a:cubicBezTo>
                    <a:pt x="3144" y="1648"/>
                    <a:pt x="3156" y="1648"/>
                    <a:pt x="3156" y="1636"/>
                  </a:cubicBezTo>
                  <a:cubicBezTo>
                    <a:pt x="3180" y="1613"/>
                    <a:pt x="3168" y="1589"/>
                    <a:pt x="3156" y="1577"/>
                  </a:cubicBezTo>
                  <a:cubicBezTo>
                    <a:pt x="3108" y="1541"/>
                    <a:pt x="3061" y="1505"/>
                    <a:pt x="3025" y="1470"/>
                  </a:cubicBezTo>
                  <a:cubicBezTo>
                    <a:pt x="3013" y="1464"/>
                    <a:pt x="3001" y="1461"/>
                    <a:pt x="2991" y="1461"/>
                  </a:cubicBezTo>
                  <a:close/>
                  <a:moveTo>
                    <a:pt x="8706" y="1461"/>
                  </a:moveTo>
                  <a:cubicBezTo>
                    <a:pt x="8695" y="1461"/>
                    <a:pt x="8687" y="1464"/>
                    <a:pt x="8681" y="1470"/>
                  </a:cubicBezTo>
                  <a:cubicBezTo>
                    <a:pt x="8645" y="1517"/>
                    <a:pt x="8597" y="1553"/>
                    <a:pt x="8562" y="1589"/>
                  </a:cubicBezTo>
                  <a:cubicBezTo>
                    <a:pt x="8550" y="1601"/>
                    <a:pt x="8550" y="1636"/>
                    <a:pt x="8562" y="1648"/>
                  </a:cubicBezTo>
                  <a:cubicBezTo>
                    <a:pt x="8573" y="1660"/>
                    <a:pt x="8585" y="1660"/>
                    <a:pt x="8597" y="1660"/>
                  </a:cubicBezTo>
                  <a:cubicBezTo>
                    <a:pt x="8597" y="1660"/>
                    <a:pt x="8609" y="1660"/>
                    <a:pt x="8621" y="1648"/>
                  </a:cubicBezTo>
                  <a:cubicBezTo>
                    <a:pt x="8657" y="1613"/>
                    <a:pt x="8704" y="1577"/>
                    <a:pt x="8740" y="1529"/>
                  </a:cubicBezTo>
                  <a:cubicBezTo>
                    <a:pt x="8752" y="1517"/>
                    <a:pt x="8752" y="1482"/>
                    <a:pt x="8740" y="1470"/>
                  </a:cubicBezTo>
                  <a:cubicBezTo>
                    <a:pt x="8728" y="1464"/>
                    <a:pt x="8716" y="1461"/>
                    <a:pt x="8706" y="1461"/>
                  </a:cubicBezTo>
                  <a:close/>
                  <a:moveTo>
                    <a:pt x="3263" y="1664"/>
                  </a:moveTo>
                  <a:cubicBezTo>
                    <a:pt x="3250" y="1664"/>
                    <a:pt x="3235" y="1670"/>
                    <a:pt x="3228" y="1684"/>
                  </a:cubicBezTo>
                  <a:cubicBezTo>
                    <a:pt x="3216" y="1708"/>
                    <a:pt x="3216" y="1732"/>
                    <a:pt x="3239" y="1744"/>
                  </a:cubicBezTo>
                  <a:cubicBezTo>
                    <a:pt x="3287" y="1779"/>
                    <a:pt x="3335" y="1803"/>
                    <a:pt x="3382" y="1839"/>
                  </a:cubicBezTo>
                  <a:lnTo>
                    <a:pt x="3406" y="1839"/>
                  </a:lnTo>
                  <a:cubicBezTo>
                    <a:pt x="3418" y="1839"/>
                    <a:pt x="3430" y="1839"/>
                    <a:pt x="3442" y="1827"/>
                  </a:cubicBezTo>
                  <a:cubicBezTo>
                    <a:pt x="3454" y="1803"/>
                    <a:pt x="3454" y="1779"/>
                    <a:pt x="3430" y="1767"/>
                  </a:cubicBezTo>
                  <a:cubicBezTo>
                    <a:pt x="3382" y="1732"/>
                    <a:pt x="3335" y="1708"/>
                    <a:pt x="3287" y="1672"/>
                  </a:cubicBezTo>
                  <a:cubicBezTo>
                    <a:pt x="3282" y="1667"/>
                    <a:pt x="3273" y="1664"/>
                    <a:pt x="3263" y="1664"/>
                  </a:cubicBezTo>
                  <a:close/>
                  <a:moveTo>
                    <a:pt x="6364" y="1525"/>
                  </a:moveTo>
                  <a:cubicBezTo>
                    <a:pt x="6347" y="1525"/>
                    <a:pt x="6332" y="1536"/>
                    <a:pt x="6323" y="1553"/>
                  </a:cubicBezTo>
                  <a:cubicBezTo>
                    <a:pt x="6299" y="1601"/>
                    <a:pt x="6276" y="1648"/>
                    <a:pt x="6252" y="1696"/>
                  </a:cubicBezTo>
                  <a:cubicBezTo>
                    <a:pt x="6240" y="1696"/>
                    <a:pt x="6240" y="1708"/>
                    <a:pt x="6240" y="1720"/>
                  </a:cubicBezTo>
                  <a:cubicBezTo>
                    <a:pt x="6228" y="1696"/>
                    <a:pt x="6204" y="1672"/>
                    <a:pt x="6192" y="1648"/>
                  </a:cubicBezTo>
                  <a:cubicBezTo>
                    <a:pt x="6184" y="1640"/>
                    <a:pt x="6169" y="1631"/>
                    <a:pt x="6153" y="1631"/>
                  </a:cubicBezTo>
                  <a:cubicBezTo>
                    <a:pt x="6147" y="1631"/>
                    <a:pt x="6140" y="1633"/>
                    <a:pt x="6133" y="1636"/>
                  </a:cubicBezTo>
                  <a:cubicBezTo>
                    <a:pt x="6121" y="1648"/>
                    <a:pt x="6109" y="1684"/>
                    <a:pt x="6121" y="1696"/>
                  </a:cubicBezTo>
                  <a:cubicBezTo>
                    <a:pt x="6156" y="1744"/>
                    <a:pt x="6192" y="1791"/>
                    <a:pt x="6240" y="1839"/>
                  </a:cubicBezTo>
                  <a:cubicBezTo>
                    <a:pt x="6240" y="1851"/>
                    <a:pt x="6252" y="1851"/>
                    <a:pt x="6264" y="1851"/>
                  </a:cubicBezTo>
                  <a:cubicBezTo>
                    <a:pt x="6276" y="1851"/>
                    <a:pt x="6287" y="1851"/>
                    <a:pt x="6299" y="1839"/>
                  </a:cubicBezTo>
                  <a:cubicBezTo>
                    <a:pt x="6311" y="1827"/>
                    <a:pt x="6311" y="1791"/>
                    <a:pt x="6299" y="1779"/>
                  </a:cubicBezTo>
                  <a:cubicBezTo>
                    <a:pt x="6287" y="1767"/>
                    <a:pt x="6276" y="1767"/>
                    <a:pt x="6276" y="1755"/>
                  </a:cubicBezTo>
                  <a:cubicBezTo>
                    <a:pt x="6287" y="1755"/>
                    <a:pt x="6311" y="1755"/>
                    <a:pt x="6323" y="1732"/>
                  </a:cubicBezTo>
                  <a:cubicBezTo>
                    <a:pt x="6347" y="1684"/>
                    <a:pt x="6383" y="1636"/>
                    <a:pt x="6407" y="1589"/>
                  </a:cubicBezTo>
                  <a:cubicBezTo>
                    <a:pt x="6418" y="1565"/>
                    <a:pt x="6407" y="1541"/>
                    <a:pt x="6383" y="1529"/>
                  </a:cubicBezTo>
                  <a:cubicBezTo>
                    <a:pt x="6376" y="1526"/>
                    <a:pt x="6370" y="1525"/>
                    <a:pt x="6364" y="1525"/>
                  </a:cubicBezTo>
                  <a:close/>
                  <a:moveTo>
                    <a:pt x="8463" y="1688"/>
                  </a:moveTo>
                  <a:cubicBezTo>
                    <a:pt x="8454" y="1688"/>
                    <a:pt x="8447" y="1691"/>
                    <a:pt x="8442" y="1696"/>
                  </a:cubicBezTo>
                  <a:cubicBezTo>
                    <a:pt x="8395" y="1732"/>
                    <a:pt x="8347" y="1767"/>
                    <a:pt x="8300" y="1803"/>
                  </a:cubicBezTo>
                  <a:cubicBezTo>
                    <a:pt x="8288" y="1815"/>
                    <a:pt x="8276" y="1839"/>
                    <a:pt x="8288" y="1851"/>
                  </a:cubicBezTo>
                  <a:cubicBezTo>
                    <a:pt x="8300" y="1875"/>
                    <a:pt x="8312" y="1875"/>
                    <a:pt x="8323" y="1875"/>
                  </a:cubicBezTo>
                  <a:lnTo>
                    <a:pt x="8347" y="1875"/>
                  </a:lnTo>
                  <a:cubicBezTo>
                    <a:pt x="8395" y="1839"/>
                    <a:pt x="8442" y="1803"/>
                    <a:pt x="8490" y="1767"/>
                  </a:cubicBezTo>
                  <a:cubicBezTo>
                    <a:pt x="8514" y="1755"/>
                    <a:pt x="8514" y="1720"/>
                    <a:pt x="8502" y="1708"/>
                  </a:cubicBezTo>
                  <a:cubicBezTo>
                    <a:pt x="8488" y="1694"/>
                    <a:pt x="8474" y="1688"/>
                    <a:pt x="8463" y="1688"/>
                  </a:cubicBezTo>
                  <a:close/>
                  <a:moveTo>
                    <a:pt x="3552" y="1846"/>
                  </a:moveTo>
                  <a:cubicBezTo>
                    <a:pt x="3536" y="1846"/>
                    <a:pt x="3522" y="1854"/>
                    <a:pt x="3513" y="1863"/>
                  </a:cubicBezTo>
                  <a:cubicBezTo>
                    <a:pt x="3501" y="1886"/>
                    <a:pt x="3513" y="1910"/>
                    <a:pt x="3525" y="1922"/>
                  </a:cubicBezTo>
                  <a:cubicBezTo>
                    <a:pt x="3573" y="1958"/>
                    <a:pt x="3632" y="1982"/>
                    <a:pt x="3680" y="2005"/>
                  </a:cubicBezTo>
                  <a:cubicBezTo>
                    <a:pt x="3692" y="2017"/>
                    <a:pt x="3692" y="2017"/>
                    <a:pt x="3704" y="2017"/>
                  </a:cubicBezTo>
                  <a:cubicBezTo>
                    <a:pt x="3716" y="2017"/>
                    <a:pt x="3728" y="2005"/>
                    <a:pt x="3740" y="1994"/>
                  </a:cubicBezTo>
                  <a:cubicBezTo>
                    <a:pt x="3751" y="1970"/>
                    <a:pt x="3740" y="1946"/>
                    <a:pt x="3716" y="1934"/>
                  </a:cubicBezTo>
                  <a:cubicBezTo>
                    <a:pt x="3668" y="1910"/>
                    <a:pt x="3620" y="1886"/>
                    <a:pt x="3573" y="1851"/>
                  </a:cubicBezTo>
                  <a:cubicBezTo>
                    <a:pt x="3566" y="1847"/>
                    <a:pt x="3559" y="1846"/>
                    <a:pt x="3552" y="1846"/>
                  </a:cubicBezTo>
                  <a:close/>
                  <a:moveTo>
                    <a:pt x="6184" y="1807"/>
                  </a:moveTo>
                  <a:cubicBezTo>
                    <a:pt x="6172" y="1807"/>
                    <a:pt x="6159" y="1813"/>
                    <a:pt x="6145" y="1827"/>
                  </a:cubicBezTo>
                  <a:cubicBezTo>
                    <a:pt x="6109" y="1863"/>
                    <a:pt x="6073" y="1910"/>
                    <a:pt x="6037" y="1946"/>
                  </a:cubicBezTo>
                  <a:cubicBezTo>
                    <a:pt x="6026" y="1958"/>
                    <a:pt x="6026" y="1982"/>
                    <a:pt x="6037" y="2005"/>
                  </a:cubicBezTo>
                  <a:cubicBezTo>
                    <a:pt x="6049" y="2017"/>
                    <a:pt x="6061" y="2017"/>
                    <a:pt x="6073" y="2017"/>
                  </a:cubicBezTo>
                  <a:cubicBezTo>
                    <a:pt x="6073" y="2017"/>
                    <a:pt x="6085" y="2017"/>
                    <a:pt x="6097" y="2005"/>
                  </a:cubicBezTo>
                  <a:cubicBezTo>
                    <a:pt x="6133" y="1970"/>
                    <a:pt x="6180" y="1922"/>
                    <a:pt x="6216" y="1875"/>
                  </a:cubicBezTo>
                  <a:cubicBezTo>
                    <a:pt x="6228" y="1863"/>
                    <a:pt x="6228" y="1827"/>
                    <a:pt x="6204" y="1815"/>
                  </a:cubicBezTo>
                  <a:cubicBezTo>
                    <a:pt x="6199" y="1810"/>
                    <a:pt x="6192" y="1807"/>
                    <a:pt x="6184" y="1807"/>
                  </a:cubicBezTo>
                  <a:close/>
                  <a:moveTo>
                    <a:pt x="6403" y="1870"/>
                  </a:moveTo>
                  <a:cubicBezTo>
                    <a:pt x="6388" y="1870"/>
                    <a:pt x="6367" y="1878"/>
                    <a:pt x="6359" y="1886"/>
                  </a:cubicBezTo>
                  <a:cubicBezTo>
                    <a:pt x="6347" y="1910"/>
                    <a:pt x="6359" y="1934"/>
                    <a:pt x="6371" y="1946"/>
                  </a:cubicBezTo>
                  <a:cubicBezTo>
                    <a:pt x="6418" y="1982"/>
                    <a:pt x="6478" y="2005"/>
                    <a:pt x="6526" y="2029"/>
                  </a:cubicBezTo>
                  <a:cubicBezTo>
                    <a:pt x="6537" y="2041"/>
                    <a:pt x="6537" y="2041"/>
                    <a:pt x="6549" y="2041"/>
                  </a:cubicBezTo>
                  <a:cubicBezTo>
                    <a:pt x="6561" y="2041"/>
                    <a:pt x="6573" y="2029"/>
                    <a:pt x="6585" y="2017"/>
                  </a:cubicBezTo>
                  <a:cubicBezTo>
                    <a:pt x="6597" y="1994"/>
                    <a:pt x="6585" y="1970"/>
                    <a:pt x="6561" y="1958"/>
                  </a:cubicBezTo>
                  <a:cubicBezTo>
                    <a:pt x="6514" y="1934"/>
                    <a:pt x="6466" y="1910"/>
                    <a:pt x="6418" y="1875"/>
                  </a:cubicBezTo>
                  <a:cubicBezTo>
                    <a:pt x="6415" y="1871"/>
                    <a:pt x="6409" y="1870"/>
                    <a:pt x="6403" y="1870"/>
                  </a:cubicBezTo>
                  <a:close/>
                  <a:moveTo>
                    <a:pt x="8188" y="1879"/>
                  </a:moveTo>
                  <a:cubicBezTo>
                    <a:pt x="8181" y="1879"/>
                    <a:pt x="8174" y="1881"/>
                    <a:pt x="8169" y="1886"/>
                  </a:cubicBezTo>
                  <a:cubicBezTo>
                    <a:pt x="8109" y="1910"/>
                    <a:pt x="8061" y="1934"/>
                    <a:pt x="8014" y="1958"/>
                  </a:cubicBezTo>
                  <a:cubicBezTo>
                    <a:pt x="7990" y="1970"/>
                    <a:pt x="7978" y="1994"/>
                    <a:pt x="7990" y="2017"/>
                  </a:cubicBezTo>
                  <a:cubicBezTo>
                    <a:pt x="8002" y="2029"/>
                    <a:pt x="8014" y="2041"/>
                    <a:pt x="8026" y="2041"/>
                  </a:cubicBezTo>
                  <a:lnTo>
                    <a:pt x="8050" y="2041"/>
                  </a:lnTo>
                  <a:cubicBezTo>
                    <a:pt x="8097" y="2017"/>
                    <a:pt x="8157" y="1982"/>
                    <a:pt x="8204" y="1958"/>
                  </a:cubicBezTo>
                  <a:cubicBezTo>
                    <a:pt x="8228" y="1946"/>
                    <a:pt x="8228" y="1922"/>
                    <a:pt x="8216" y="1898"/>
                  </a:cubicBezTo>
                  <a:cubicBezTo>
                    <a:pt x="8209" y="1884"/>
                    <a:pt x="8198" y="1879"/>
                    <a:pt x="8188" y="1879"/>
                  </a:cubicBezTo>
                  <a:close/>
                  <a:moveTo>
                    <a:pt x="6697" y="2013"/>
                  </a:moveTo>
                  <a:cubicBezTo>
                    <a:pt x="6681" y="2013"/>
                    <a:pt x="6668" y="2024"/>
                    <a:pt x="6668" y="2041"/>
                  </a:cubicBezTo>
                  <a:cubicBezTo>
                    <a:pt x="6657" y="2065"/>
                    <a:pt x="6668" y="2089"/>
                    <a:pt x="6692" y="2101"/>
                  </a:cubicBezTo>
                  <a:cubicBezTo>
                    <a:pt x="6740" y="2113"/>
                    <a:pt x="6799" y="2125"/>
                    <a:pt x="6859" y="2136"/>
                  </a:cubicBezTo>
                  <a:cubicBezTo>
                    <a:pt x="6859" y="2148"/>
                    <a:pt x="6871" y="2148"/>
                    <a:pt x="6871" y="2148"/>
                  </a:cubicBezTo>
                  <a:cubicBezTo>
                    <a:pt x="6883" y="2148"/>
                    <a:pt x="6907" y="2125"/>
                    <a:pt x="6907" y="2113"/>
                  </a:cubicBezTo>
                  <a:cubicBezTo>
                    <a:pt x="6907" y="2077"/>
                    <a:pt x="6895" y="2065"/>
                    <a:pt x="6871" y="2053"/>
                  </a:cubicBezTo>
                  <a:cubicBezTo>
                    <a:pt x="6823" y="2041"/>
                    <a:pt x="6764" y="2029"/>
                    <a:pt x="6716" y="2017"/>
                  </a:cubicBezTo>
                  <a:cubicBezTo>
                    <a:pt x="6710" y="2014"/>
                    <a:pt x="6703" y="2013"/>
                    <a:pt x="6697" y="2013"/>
                  </a:cubicBezTo>
                  <a:close/>
                  <a:moveTo>
                    <a:pt x="7878" y="2013"/>
                  </a:moveTo>
                  <a:cubicBezTo>
                    <a:pt x="7872" y="2013"/>
                    <a:pt x="7865" y="2014"/>
                    <a:pt x="7859" y="2017"/>
                  </a:cubicBezTo>
                  <a:cubicBezTo>
                    <a:pt x="7811" y="2029"/>
                    <a:pt x="7752" y="2053"/>
                    <a:pt x="7704" y="2065"/>
                  </a:cubicBezTo>
                  <a:cubicBezTo>
                    <a:pt x="7680" y="2065"/>
                    <a:pt x="7657" y="2089"/>
                    <a:pt x="7669" y="2113"/>
                  </a:cubicBezTo>
                  <a:cubicBezTo>
                    <a:pt x="7669" y="2136"/>
                    <a:pt x="7692" y="2148"/>
                    <a:pt x="7704" y="2148"/>
                  </a:cubicBezTo>
                  <a:cubicBezTo>
                    <a:pt x="7716" y="2148"/>
                    <a:pt x="7716" y="2148"/>
                    <a:pt x="7716" y="2136"/>
                  </a:cubicBezTo>
                  <a:cubicBezTo>
                    <a:pt x="7776" y="2136"/>
                    <a:pt x="7835" y="2113"/>
                    <a:pt x="7883" y="2101"/>
                  </a:cubicBezTo>
                  <a:cubicBezTo>
                    <a:pt x="7907" y="2089"/>
                    <a:pt x="7919" y="2065"/>
                    <a:pt x="7907" y="2041"/>
                  </a:cubicBezTo>
                  <a:cubicBezTo>
                    <a:pt x="7907" y="2024"/>
                    <a:pt x="7894" y="2013"/>
                    <a:pt x="7878" y="2013"/>
                  </a:cubicBezTo>
                  <a:close/>
                  <a:moveTo>
                    <a:pt x="3850" y="2012"/>
                  </a:moveTo>
                  <a:cubicBezTo>
                    <a:pt x="3834" y="2012"/>
                    <a:pt x="3819" y="2021"/>
                    <a:pt x="3811" y="2029"/>
                  </a:cubicBezTo>
                  <a:cubicBezTo>
                    <a:pt x="3799" y="2053"/>
                    <a:pt x="3811" y="2077"/>
                    <a:pt x="3835" y="2089"/>
                  </a:cubicBezTo>
                  <a:cubicBezTo>
                    <a:pt x="3882" y="2113"/>
                    <a:pt x="3930" y="2136"/>
                    <a:pt x="3990" y="2160"/>
                  </a:cubicBezTo>
                  <a:cubicBezTo>
                    <a:pt x="3990" y="2160"/>
                    <a:pt x="4001" y="2172"/>
                    <a:pt x="4001" y="2172"/>
                  </a:cubicBezTo>
                  <a:cubicBezTo>
                    <a:pt x="4013" y="2172"/>
                    <a:pt x="4037" y="2160"/>
                    <a:pt x="4037" y="2148"/>
                  </a:cubicBezTo>
                  <a:cubicBezTo>
                    <a:pt x="4049" y="2125"/>
                    <a:pt x="4037" y="2089"/>
                    <a:pt x="4013" y="2089"/>
                  </a:cubicBezTo>
                  <a:cubicBezTo>
                    <a:pt x="3966" y="2065"/>
                    <a:pt x="3918" y="2041"/>
                    <a:pt x="3870" y="2017"/>
                  </a:cubicBezTo>
                  <a:cubicBezTo>
                    <a:pt x="3864" y="2014"/>
                    <a:pt x="3857" y="2012"/>
                    <a:pt x="3850" y="2012"/>
                  </a:cubicBezTo>
                  <a:close/>
                  <a:moveTo>
                    <a:pt x="7025" y="2086"/>
                  </a:moveTo>
                  <a:cubicBezTo>
                    <a:pt x="7006" y="2086"/>
                    <a:pt x="6990" y="2105"/>
                    <a:pt x="6990" y="2125"/>
                  </a:cubicBezTo>
                  <a:cubicBezTo>
                    <a:pt x="6990" y="2148"/>
                    <a:pt x="7002" y="2172"/>
                    <a:pt x="7026" y="2172"/>
                  </a:cubicBezTo>
                  <a:lnTo>
                    <a:pt x="7061" y="2172"/>
                  </a:lnTo>
                  <a:cubicBezTo>
                    <a:pt x="7109" y="2184"/>
                    <a:pt x="7157" y="2184"/>
                    <a:pt x="7204" y="2184"/>
                  </a:cubicBezTo>
                  <a:cubicBezTo>
                    <a:pt x="7228" y="2184"/>
                    <a:pt x="7240" y="2172"/>
                    <a:pt x="7240" y="2148"/>
                  </a:cubicBezTo>
                  <a:cubicBezTo>
                    <a:pt x="7252" y="2125"/>
                    <a:pt x="7228" y="2101"/>
                    <a:pt x="7204" y="2101"/>
                  </a:cubicBezTo>
                  <a:cubicBezTo>
                    <a:pt x="7157" y="2101"/>
                    <a:pt x="7109" y="2089"/>
                    <a:pt x="7073" y="2089"/>
                  </a:cubicBezTo>
                  <a:lnTo>
                    <a:pt x="7038" y="2089"/>
                  </a:lnTo>
                  <a:cubicBezTo>
                    <a:pt x="7033" y="2087"/>
                    <a:pt x="7029" y="2086"/>
                    <a:pt x="7025" y="2086"/>
                  </a:cubicBezTo>
                  <a:close/>
                  <a:moveTo>
                    <a:pt x="7538" y="2089"/>
                  </a:moveTo>
                  <a:cubicBezTo>
                    <a:pt x="7478" y="2101"/>
                    <a:pt x="7430" y="2101"/>
                    <a:pt x="7371" y="2101"/>
                  </a:cubicBezTo>
                  <a:cubicBezTo>
                    <a:pt x="7347" y="2101"/>
                    <a:pt x="7335" y="2125"/>
                    <a:pt x="7335" y="2148"/>
                  </a:cubicBezTo>
                  <a:cubicBezTo>
                    <a:pt x="7335" y="2172"/>
                    <a:pt x="7347" y="2184"/>
                    <a:pt x="7371" y="2184"/>
                  </a:cubicBezTo>
                  <a:cubicBezTo>
                    <a:pt x="7430" y="2184"/>
                    <a:pt x="7490" y="2184"/>
                    <a:pt x="7550" y="2172"/>
                  </a:cubicBezTo>
                  <a:cubicBezTo>
                    <a:pt x="7573" y="2172"/>
                    <a:pt x="7585" y="2148"/>
                    <a:pt x="7585" y="2125"/>
                  </a:cubicBezTo>
                  <a:cubicBezTo>
                    <a:pt x="7585" y="2101"/>
                    <a:pt x="7561" y="2089"/>
                    <a:pt x="7538" y="2089"/>
                  </a:cubicBezTo>
                  <a:close/>
                  <a:moveTo>
                    <a:pt x="5936" y="2039"/>
                  </a:moveTo>
                  <a:cubicBezTo>
                    <a:pt x="5927" y="2039"/>
                    <a:pt x="5917" y="2043"/>
                    <a:pt x="5906" y="2053"/>
                  </a:cubicBezTo>
                  <a:cubicBezTo>
                    <a:pt x="5871" y="2077"/>
                    <a:pt x="5823" y="2113"/>
                    <a:pt x="5775" y="2136"/>
                  </a:cubicBezTo>
                  <a:cubicBezTo>
                    <a:pt x="5752" y="2148"/>
                    <a:pt x="5752" y="2172"/>
                    <a:pt x="5764" y="2196"/>
                  </a:cubicBezTo>
                  <a:cubicBezTo>
                    <a:pt x="5764" y="2208"/>
                    <a:pt x="5787" y="2220"/>
                    <a:pt x="5799" y="2220"/>
                  </a:cubicBezTo>
                  <a:cubicBezTo>
                    <a:pt x="5799" y="2220"/>
                    <a:pt x="5811" y="2220"/>
                    <a:pt x="5811" y="2208"/>
                  </a:cubicBezTo>
                  <a:cubicBezTo>
                    <a:pt x="5871" y="2184"/>
                    <a:pt x="5918" y="2148"/>
                    <a:pt x="5966" y="2113"/>
                  </a:cubicBezTo>
                  <a:cubicBezTo>
                    <a:pt x="5978" y="2101"/>
                    <a:pt x="5990" y="2077"/>
                    <a:pt x="5966" y="2053"/>
                  </a:cubicBezTo>
                  <a:cubicBezTo>
                    <a:pt x="5959" y="2046"/>
                    <a:pt x="5948" y="2039"/>
                    <a:pt x="5936" y="2039"/>
                  </a:cubicBezTo>
                  <a:close/>
                  <a:moveTo>
                    <a:pt x="4168" y="2148"/>
                  </a:moveTo>
                  <a:cubicBezTo>
                    <a:pt x="4156" y="2148"/>
                    <a:pt x="4132" y="2160"/>
                    <a:pt x="4121" y="2172"/>
                  </a:cubicBezTo>
                  <a:cubicBezTo>
                    <a:pt x="4109" y="2196"/>
                    <a:pt x="4121" y="2220"/>
                    <a:pt x="4144" y="2232"/>
                  </a:cubicBezTo>
                  <a:cubicBezTo>
                    <a:pt x="4192" y="2256"/>
                    <a:pt x="4251" y="2267"/>
                    <a:pt x="4299" y="2291"/>
                  </a:cubicBezTo>
                  <a:lnTo>
                    <a:pt x="4323" y="2291"/>
                  </a:lnTo>
                  <a:cubicBezTo>
                    <a:pt x="4335" y="2291"/>
                    <a:pt x="4347" y="2279"/>
                    <a:pt x="4359" y="2267"/>
                  </a:cubicBezTo>
                  <a:cubicBezTo>
                    <a:pt x="4359" y="2244"/>
                    <a:pt x="4359" y="2220"/>
                    <a:pt x="4335" y="2208"/>
                  </a:cubicBezTo>
                  <a:cubicBezTo>
                    <a:pt x="4275" y="2196"/>
                    <a:pt x="4228" y="2172"/>
                    <a:pt x="4168" y="2148"/>
                  </a:cubicBezTo>
                  <a:close/>
                  <a:moveTo>
                    <a:pt x="5633" y="2208"/>
                  </a:moveTo>
                  <a:cubicBezTo>
                    <a:pt x="5573" y="2232"/>
                    <a:pt x="5525" y="2256"/>
                    <a:pt x="5478" y="2267"/>
                  </a:cubicBezTo>
                  <a:cubicBezTo>
                    <a:pt x="5454" y="2279"/>
                    <a:pt x="5442" y="2303"/>
                    <a:pt x="5442" y="2315"/>
                  </a:cubicBezTo>
                  <a:cubicBezTo>
                    <a:pt x="5454" y="2339"/>
                    <a:pt x="5466" y="2351"/>
                    <a:pt x="5490" y="2351"/>
                  </a:cubicBezTo>
                  <a:lnTo>
                    <a:pt x="5502" y="2351"/>
                  </a:lnTo>
                  <a:cubicBezTo>
                    <a:pt x="5549" y="2339"/>
                    <a:pt x="5609" y="2315"/>
                    <a:pt x="5656" y="2291"/>
                  </a:cubicBezTo>
                  <a:cubicBezTo>
                    <a:pt x="5680" y="2279"/>
                    <a:pt x="5692" y="2256"/>
                    <a:pt x="5680" y="2232"/>
                  </a:cubicBezTo>
                  <a:cubicBezTo>
                    <a:pt x="5668" y="2220"/>
                    <a:pt x="5645" y="2208"/>
                    <a:pt x="5633" y="2208"/>
                  </a:cubicBezTo>
                  <a:close/>
                  <a:moveTo>
                    <a:pt x="4477" y="2252"/>
                  </a:moveTo>
                  <a:cubicBezTo>
                    <a:pt x="4458" y="2252"/>
                    <a:pt x="4442" y="2272"/>
                    <a:pt x="4442" y="2291"/>
                  </a:cubicBezTo>
                  <a:cubicBezTo>
                    <a:pt x="4430" y="2303"/>
                    <a:pt x="4442" y="2327"/>
                    <a:pt x="4466" y="2339"/>
                  </a:cubicBezTo>
                  <a:cubicBezTo>
                    <a:pt x="4525" y="2351"/>
                    <a:pt x="4585" y="2363"/>
                    <a:pt x="4644" y="2375"/>
                  </a:cubicBezTo>
                  <a:cubicBezTo>
                    <a:pt x="4668" y="2375"/>
                    <a:pt x="4680" y="2363"/>
                    <a:pt x="4692" y="2339"/>
                  </a:cubicBezTo>
                  <a:cubicBezTo>
                    <a:pt x="4692" y="2315"/>
                    <a:pt x="4680" y="2303"/>
                    <a:pt x="4656" y="2291"/>
                  </a:cubicBezTo>
                  <a:cubicBezTo>
                    <a:pt x="4597" y="2279"/>
                    <a:pt x="4549" y="2267"/>
                    <a:pt x="4490" y="2256"/>
                  </a:cubicBezTo>
                  <a:cubicBezTo>
                    <a:pt x="4485" y="2253"/>
                    <a:pt x="4481" y="2252"/>
                    <a:pt x="4477" y="2252"/>
                  </a:cubicBezTo>
                  <a:close/>
                  <a:moveTo>
                    <a:pt x="4823" y="2315"/>
                  </a:moveTo>
                  <a:cubicBezTo>
                    <a:pt x="4799" y="2315"/>
                    <a:pt x="4775" y="2327"/>
                    <a:pt x="4775" y="2351"/>
                  </a:cubicBezTo>
                  <a:cubicBezTo>
                    <a:pt x="4763" y="2375"/>
                    <a:pt x="4787" y="2398"/>
                    <a:pt x="4811" y="2398"/>
                  </a:cubicBezTo>
                  <a:cubicBezTo>
                    <a:pt x="4871" y="2410"/>
                    <a:pt x="4918" y="2410"/>
                    <a:pt x="4978" y="2410"/>
                  </a:cubicBezTo>
                  <a:cubicBezTo>
                    <a:pt x="5002" y="2410"/>
                    <a:pt x="5025" y="2398"/>
                    <a:pt x="5025" y="2375"/>
                  </a:cubicBezTo>
                  <a:cubicBezTo>
                    <a:pt x="5025" y="2351"/>
                    <a:pt x="5002" y="2327"/>
                    <a:pt x="4978" y="2327"/>
                  </a:cubicBezTo>
                  <a:cubicBezTo>
                    <a:pt x="4930" y="2327"/>
                    <a:pt x="4871" y="2327"/>
                    <a:pt x="4823" y="2315"/>
                  </a:cubicBezTo>
                  <a:close/>
                  <a:moveTo>
                    <a:pt x="5311" y="2303"/>
                  </a:moveTo>
                  <a:cubicBezTo>
                    <a:pt x="5264" y="2315"/>
                    <a:pt x="5204" y="2327"/>
                    <a:pt x="5156" y="2327"/>
                  </a:cubicBezTo>
                  <a:cubicBezTo>
                    <a:pt x="5133" y="2327"/>
                    <a:pt x="5109" y="2351"/>
                    <a:pt x="5109" y="2375"/>
                  </a:cubicBezTo>
                  <a:cubicBezTo>
                    <a:pt x="5109" y="2398"/>
                    <a:pt x="5133" y="2410"/>
                    <a:pt x="5156" y="2410"/>
                  </a:cubicBezTo>
                  <a:cubicBezTo>
                    <a:pt x="5216" y="2410"/>
                    <a:pt x="5275" y="2398"/>
                    <a:pt x="5335" y="2386"/>
                  </a:cubicBezTo>
                  <a:cubicBezTo>
                    <a:pt x="5347" y="2386"/>
                    <a:pt x="5371" y="2363"/>
                    <a:pt x="5359" y="2339"/>
                  </a:cubicBezTo>
                  <a:cubicBezTo>
                    <a:pt x="5359" y="2315"/>
                    <a:pt x="5335" y="2303"/>
                    <a:pt x="5311" y="2303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705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0" name="Google Shape;750;p16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751" name="Google Shape;751;p16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2" name="Google Shape;752;p16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3" name="Google Shape;753;p16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4" name="Google Shape;754;p16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5" name="Google Shape;755;p16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6" name="Google Shape;756;p16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7" name="Google Shape;757;p16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8" name="Google Shape;758;p16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9" name="Google Shape;759;p16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0" name="Google Shape;760;p16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1" name="Google Shape;761;p16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2" name="Google Shape;762;p16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3" name="Google Shape;763;p16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4" name="Google Shape;764;p16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5" name="Google Shape;765;p16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6" name="Google Shape;766;p16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7" name="Google Shape;767;p16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8" name="Google Shape;768;p16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9" name="Google Shape;769;p16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0" name="Google Shape;770;p16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1" name="Google Shape;771;p16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2" name="Google Shape;772;p16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3" name="Google Shape;773;p16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4" name="Google Shape;774;p16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5" name="Google Shape;775;p16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6" name="Google Shape;776;p16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7" name="Google Shape;777;p16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8" name="Google Shape;778;p16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9" name="Google Shape;779;p16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0" name="Google Shape;780;p16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1" name="Google Shape;781;p16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2" name="Google Shape;782;p16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3" name="Google Shape;783;p16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4" name="Google Shape;784;p16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5" name="Google Shape;785;p16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6" name="Google Shape;786;p16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7" name="Google Shape;787;p16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8" name="Google Shape;788;p16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9" name="Google Shape;789;p16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0" name="Google Shape;790;p16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1" name="Google Shape;791;p16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2" name="Google Shape;792;p16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3" name="Google Shape;793;p16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4" name="Google Shape;794;p16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95" name="Google Shape;795;p16"/>
          <p:cNvSpPr/>
          <p:nvPr/>
        </p:nvSpPr>
        <p:spPr>
          <a:xfrm rot="-30003" flipH="1">
            <a:off x="1329465" y="899635"/>
            <a:ext cx="9533163" cy="5065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96" name="Google Shape;796;p16"/>
          <p:cNvSpPr txBox="1">
            <a:spLocks noGrp="1"/>
          </p:cNvSpPr>
          <p:nvPr>
            <p:ph type="title"/>
          </p:nvPr>
        </p:nvSpPr>
        <p:spPr>
          <a:xfrm rot="-2406">
            <a:off x="638816" y="2587677"/>
            <a:ext cx="9144003" cy="12192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667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797" name="Google Shape;797;p16"/>
          <p:cNvSpPr txBox="1">
            <a:spLocks noGrp="1"/>
          </p:cNvSpPr>
          <p:nvPr>
            <p:ph type="title" idx="2" hasCustomPrompt="1"/>
          </p:nvPr>
        </p:nvSpPr>
        <p:spPr>
          <a:xfrm rot="-27490">
            <a:off x="9584737" y="2209752"/>
            <a:ext cx="1950863" cy="2438496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6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798" name="Google Shape;798;p16"/>
          <p:cNvSpPr txBox="1">
            <a:spLocks noGrp="1"/>
          </p:cNvSpPr>
          <p:nvPr>
            <p:ph type="subTitle" idx="1"/>
          </p:nvPr>
        </p:nvSpPr>
        <p:spPr>
          <a:xfrm rot="-29710">
            <a:off x="3370072" y="3703632"/>
            <a:ext cx="6341037" cy="60961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99" name="Google Shape;799;p16"/>
          <p:cNvGrpSpPr/>
          <p:nvPr/>
        </p:nvGrpSpPr>
        <p:grpSpPr>
          <a:xfrm>
            <a:off x="536134" y="5194012"/>
            <a:ext cx="1782303" cy="920160"/>
            <a:chOff x="157977" y="4282239"/>
            <a:chExt cx="1336727" cy="690120"/>
          </a:xfrm>
        </p:grpSpPr>
        <p:sp>
          <p:nvSpPr>
            <p:cNvPr id="800" name="Google Shape;800;p16"/>
            <p:cNvSpPr/>
            <p:nvPr/>
          </p:nvSpPr>
          <p:spPr>
            <a:xfrm>
              <a:off x="1268232" y="4306377"/>
              <a:ext cx="226471" cy="208716"/>
            </a:xfrm>
            <a:custGeom>
              <a:avLst/>
              <a:gdLst/>
              <a:ahLst/>
              <a:cxnLst/>
              <a:rect l="l" t="t" r="r" b="b"/>
              <a:pathLst>
                <a:path w="2002" h="1847" extrusionOk="0">
                  <a:moveTo>
                    <a:pt x="1692" y="120"/>
                  </a:moveTo>
                  <a:lnTo>
                    <a:pt x="1692" y="120"/>
                  </a:lnTo>
                  <a:cubicBezTo>
                    <a:pt x="1358" y="298"/>
                    <a:pt x="799" y="655"/>
                    <a:pt x="489" y="834"/>
                  </a:cubicBezTo>
                  <a:cubicBezTo>
                    <a:pt x="346" y="798"/>
                    <a:pt x="144" y="715"/>
                    <a:pt x="96" y="655"/>
                  </a:cubicBezTo>
                  <a:cubicBezTo>
                    <a:pt x="215" y="560"/>
                    <a:pt x="1192" y="239"/>
                    <a:pt x="1692" y="120"/>
                  </a:cubicBezTo>
                  <a:close/>
                  <a:moveTo>
                    <a:pt x="1846" y="215"/>
                  </a:moveTo>
                  <a:cubicBezTo>
                    <a:pt x="1680" y="620"/>
                    <a:pt x="1180" y="1608"/>
                    <a:pt x="1061" y="1751"/>
                  </a:cubicBezTo>
                  <a:cubicBezTo>
                    <a:pt x="1001" y="1679"/>
                    <a:pt x="918" y="1382"/>
                    <a:pt x="858" y="1120"/>
                  </a:cubicBezTo>
                  <a:cubicBezTo>
                    <a:pt x="1430" y="620"/>
                    <a:pt x="1715" y="358"/>
                    <a:pt x="1846" y="215"/>
                  </a:cubicBezTo>
                  <a:close/>
                  <a:moveTo>
                    <a:pt x="1918" y="1"/>
                  </a:moveTo>
                  <a:cubicBezTo>
                    <a:pt x="1715" y="1"/>
                    <a:pt x="120" y="465"/>
                    <a:pt x="13" y="620"/>
                  </a:cubicBezTo>
                  <a:cubicBezTo>
                    <a:pt x="1" y="644"/>
                    <a:pt x="1" y="655"/>
                    <a:pt x="1" y="667"/>
                  </a:cubicBezTo>
                  <a:cubicBezTo>
                    <a:pt x="60" y="798"/>
                    <a:pt x="418" y="905"/>
                    <a:pt x="489" y="917"/>
                  </a:cubicBezTo>
                  <a:cubicBezTo>
                    <a:pt x="495" y="923"/>
                    <a:pt x="501" y="926"/>
                    <a:pt x="507" y="926"/>
                  </a:cubicBezTo>
                  <a:cubicBezTo>
                    <a:pt x="513" y="926"/>
                    <a:pt x="519" y="923"/>
                    <a:pt x="525" y="917"/>
                  </a:cubicBezTo>
                  <a:cubicBezTo>
                    <a:pt x="918" y="679"/>
                    <a:pt x="1501" y="322"/>
                    <a:pt x="1787" y="167"/>
                  </a:cubicBezTo>
                  <a:lnTo>
                    <a:pt x="1787" y="167"/>
                  </a:lnTo>
                  <a:cubicBezTo>
                    <a:pt x="1561" y="370"/>
                    <a:pt x="1096" y="786"/>
                    <a:pt x="775" y="1072"/>
                  </a:cubicBezTo>
                  <a:cubicBezTo>
                    <a:pt x="763" y="1084"/>
                    <a:pt x="763" y="1096"/>
                    <a:pt x="763" y="1108"/>
                  </a:cubicBezTo>
                  <a:cubicBezTo>
                    <a:pt x="930" y="1846"/>
                    <a:pt x="1025" y="1846"/>
                    <a:pt x="1061" y="1846"/>
                  </a:cubicBezTo>
                  <a:cubicBezTo>
                    <a:pt x="1180" y="1834"/>
                    <a:pt x="1799" y="548"/>
                    <a:pt x="1906" y="298"/>
                  </a:cubicBezTo>
                  <a:cubicBezTo>
                    <a:pt x="2001" y="72"/>
                    <a:pt x="1989" y="36"/>
                    <a:pt x="1977" y="12"/>
                  </a:cubicBezTo>
                  <a:lnTo>
                    <a:pt x="1965" y="12"/>
                  </a:lnTo>
                  <a:cubicBezTo>
                    <a:pt x="1965" y="12"/>
                    <a:pt x="1954" y="12"/>
                    <a:pt x="1954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1" name="Google Shape;801;p16"/>
            <p:cNvSpPr/>
            <p:nvPr/>
          </p:nvSpPr>
          <p:spPr>
            <a:xfrm>
              <a:off x="1320834" y="4403221"/>
              <a:ext cx="51244" cy="83622"/>
            </a:xfrm>
            <a:custGeom>
              <a:avLst/>
              <a:gdLst/>
              <a:ahLst/>
              <a:cxnLst/>
              <a:rect l="l" t="t" r="r" b="b"/>
              <a:pathLst>
                <a:path w="453" h="740" extrusionOk="0">
                  <a:moveTo>
                    <a:pt x="36" y="1"/>
                  </a:moveTo>
                  <a:cubicBezTo>
                    <a:pt x="12" y="1"/>
                    <a:pt x="0" y="25"/>
                    <a:pt x="0" y="48"/>
                  </a:cubicBezTo>
                  <a:cubicBezTo>
                    <a:pt x="24" y="322"/>
                    <a:pt x="60" y="679"/>
                    <a:pt x="119" y="727"/>
                  </a:cubicBezTo>
                  <a:cubicBezTo>
                    <a:pt x="131" y="727"/>
                    <a:pt x="143" y="739"/>
                    <a:pt x="155" y="739"/>
                  </a:cubicBezTo>
                  <a:lnTo>
                    <a:pt x="167" y="739"/>
                  </a:lnTo>
                  <a:cubicBezTo>
                    <a:pt x="250" y="727"/>
                    <a:pt x="381" y="572"/>
                    <a:pt x="441" y="513"/>
                  </a:cubicBezTo>
                  <a:cubicBezTo>
                    <a:pt x="453" y="489"/>
                    <a:pt x="453" y="465"/>
                    <a:pt x="429" y="453"/>
                  </a:cubicBezTo>
                  <a:cubicBezTo>
                    <a:pt x="424" y="443"/>
                    <a:pt x="415" y="440"/>
                    <a:pt x="405" y="440"/>
                  </a:cubicBezTo>
                  <a:cubicBezTo>
                    <a:pt x="391" y="440"/>
                    <a:pt x="376" y="446"/>
                    <a:pt x="369" y="453"/>
                  </a:cubicBezTo>
                  <a:cubicBezTo>
                    <a:pt x="298" y="549"/>
                    <a:pt x="203" y="632"/>
                    <a:pt x="167" y="644"/>
                  </a:cubicBezTo>
                  <a:cubicBezTo>
                    <a:pt x="143" y="584"/>
                    <a:pt x="107" y="287"/>
                    <a:pt x="84" y="37"/>
                  </a:cubicBezTo>
                  <a:cubicBezTo>
                    <a:pt x="84" y="13"/>
                    <a:pt x="60" y="1"/>
                    <a:pt x="3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2" name="Google Shape;802;p16"/>
            <p:cNvSpPr/>
            <p:nvPr/>
          </p:nvSpPr>
          <p:spPr>
            <a:xfrm>
              <a:off x="656810" y="4752908"/>
              <a:ext cx="334051" cy="219451"/>
            </a:xfrm>
            <a:custGeom>
              <a:avLst/>
              <a:gdLst/>
              <a:ahLst/>
              <a:cxnLst/>
              <a:rect l="l" t="t" r="r" b="b"/>
              <a:pathLst>
                <a:path w="2953" h="1942" extrusionOk="0">
                  <a:moveTo>
                    <a:pt x="1477" y="299"/>
                  </a:moveTo>
                  <a:cubicBezTo>
                    <a:pt x="1596" y="406"/>
                    <a:pt x="1608" y="549"/>
                    <a:pt x="1584" y="632"/>
                  </a:cubicBezTo>
                  <a:cubicBezTo>
                    <a:pt x="1569" y="683"/>
                    <a:pt x="1536" y="707"/>
                    <a:pt x="1500" y="707"/>
                  </a:cubicBezTo>
                  <a:cubicBezTo>
                    <a:pt x="1477" y="707"/>
                    <a:pt x="1452" y="698"/>
                    <a:pt x="1429" y="680"/>
                  </a:cubicBezTo>
                  <a:cubicBezTo>
                    <a:pt x="1346" y="608"/>
                    <a:pt x="1369" y="442"/>
                    <a:pt x="1477" y="299"/>
                  </a:cubicBezTo>
                  <a:close/>
                  <a:moveTo>
                    <a:pt x="2370" y="727"/>
                  </a:moveTo>
                  <a:cubicBezTo>
                    <a:pt x="2346" y="894"/>
                    <a:pt x="2250" y="1013"/>
                    <a:pt x="2119" y="1025"/>
                  </a:cubicBezTo>
                  <a:lnTo>
                    <a:pt x="2096" y="1025"/>
                  </a:lnTo>
                  <a:cubicBezTo>
                    <a:pt x="2060" y="1025"/>
                    <a:pt x="2060" y="1013"/>
                    <a:pt x="2060" y="1013"/>
                  </a:cubicBezTo>
                  <a:cubicBezTo>
                    <a:pt x="2060" y="942"/>
                    <a:pt x="2191" y="775"/>
                    <a:pt x="2370" y="727"/>
                  </a:cubicBezTo>
                  <a:close/>
                  <a:moveTo>
                    <a:pt x="822" y="1132"/>
                  </a:moveTo>
                  <a:cubicBezTo>
                    <a:pt x="846" y="1132"/>
                    <a:pt x="857" y="1156"/>
                    <a:pt x="881" y="1180"/>
                  </a:cubicBezTo>
                  <a:cubicBezTo>
                    <a:pt x="941" y="1263"/>
                    <a:pt x="953" y="1346"/>
                    <a:pt x="917" y="1418"/>
                  </a:cubicBezTo>
                  <a:cubicBezTo>
                    <a:pt x="881" y="1501"/>
                    <a:pt x="786" y="1549"/>
                    <a:pt x="679" y="1549"/>
                  </a:cubicBezTo>
                  <a:cubicBezTo>
                    <a:pt x="655" y="1406"/>
                    <a:pt x="703" y="1251"/>
                    <a:pt x="762" y="1180"/>
                  </a:cubicBezTo>
                  <a:cubicBezTo>
                    <a:pt x="774" y="1156"/>
                    <a:pt x="798" y="1132"/>
                    <a:pt x="822" y="1132"/>
                  </a:cubicBezTo>
                  <a:close/>
                  <a:moveTo>
                    <a:pt x="1798" y="1263"/>
                  </a:moveTo>
                  <a:cubicBezTo>
                    <a:pt x="1810" y="1263"/>
                    <a:pt x="1822" y="1287"/>
                    <a:pt x="1834" y="1323"/>
                  </a:cubicBezTo>
                  <a:cubicBezTo>
                    <a:pt x="1869" y="1442"/>
                    <a:pt x="1846" y="1561"/>
                    <a:pt x="1774" y="1644"/>
                  </a:cubicBezTo>
                  <a:cubicBezTo>
                    <a:pt x="1703" y="1525"/>
                    <a:pt x="1715" y="1394"/>
                    <a:pt x="1750" y="1311"/>
                  </a:cubicBezTo>
                  <a:cubicBezTo>
                    <a:pt x="1774" y="1275"/>
                    <a:pt x="1786" y="1263"/>
                    <a:pt x="1798" y="1263"/>
                  </a:cubicBezTo>
                  <a:close/>
                  <a:moveTo>
                    <a:pt x="1845" y="85"/>
                  </a:moveTo>
                  <a:cubicBezTo>
                    <a:pt x="1922" y="85"/>
                    <a:pt x="2000" y="108"/>
                    <a:pt x="2072" y="156"/>
                  </a:cubicBezTo>
                  <a:cubicBezTo>
                    <a:pt x="2262" y="275"/>
                    <a:pt x="2370" y="453"/>
                    <a:pt x="2381" y="644"/>
                  </a:cubicBezTo>
                  <a:cubicBezTo>
                    <a:pt x="2155" y="680"/>
                    <a:pt x="1977" y="894"/>
                    <a:pt x="1977" y="1013"/>
                  </a:cubicBezTo>
                  <a:cubicBezTo>
                    <a:pt x="1977" y="1061"/>
                    <a:pt x="2012" y="1108"/>
                    <a:pt x="2096" y="1108"/>
                  </a:cubicBezTo>
                  <a:lnTo>
                    <a:pt x="2131" y="1108"/>
                  </a:lnTo>
                  <a:cubicBezTo>
                    <a:pt x="2310" y="1084"/>
                    <a:pt x="2441" y="930"/>
                    <a:pt x="2453" y="727"/>
                  </a:cubicBezTo>
                  <a:cubicBezTo>
                    <a:pt x="2560" y="727"/>
                    <a:pt x="2643" y="775"/>
                    <a:pt x="2727" y="858"/>
                  </a:cubicBezTo>
                  <a:cubicBezTo>
                    <a:pt x="2870" y="1013"/>
                    <a:pt x="2834" y="1180"/>
                    <a:pt x="2786" y="1311"/>
                  </a:cubicBezTo>
                  <a:cubicBezTo>
                    <a:pt x="2667" y="1585"/>
                    <a:pt x="2322" y="1846"/>
                    <a:pt x="2072" y="1846"/>
                  </a:cubicBezTo>
                  <a:cubicBezTo>
                    <a:pt x="2000" y="1846"/>
                    <a:pt x="1941" y="1823"/>
                    <a:pt x="1893" y="1787"/>
                  </a:cubicBezTo>
                  <a:cubicBezTo>
                    <a:pt x="1869" y="1763"/>
                    <a:pt x="1846" y="1739"/>
                    <a:pt x="1822" y="1715"/>
                  </a:cubicBezTo>
                  <a:cubicBezTo>
                    <a:pt x="1929" y="1608"/>
                    <a:pt x="1965" y="1454"/>
                    <a:pt x="1917" y="1311"/>
                  </a:cubicBezTo>
                  <a:cubicBezTo>
                    <a:pt x="1881" y="1204"/>
                    <a:pt x="1834" y="1180"/>
                    <a:pt x="1798" y="1180"/>
                  </a:cubicBezTo>
                  <a:cubicBezTo>
                    <a:pt x="1750" y="1180"/>
                    <a:pt x="1703" y="1215"/>
                    <a:pt x="1679" y="1275"/>
                  </a:cubicBezTo>
                  <a:cubicBezTo>
                    <a:pt x="1619" y="1382"/>
                    <a:pt x="1619" y="1549"/>
                    <a:pt x="1715" y="1704"/>
                  </a:cubicBezTo>
                  <a:cubicBezTo>
                    <a:pt x="1608" y="1775"/>
                    <a:pt x="1429" y="1858"/>
                    <a:pt x="1084" y="1858"/>
                  </a:cubicBezTo>
                  <a:lnTo>
                    <a:pt x="1048" y="1858"/>
                  </a:lnTo>
                  <a:cubicBezTo>
                    <a:pt x="834" y="1858"/>
                    <a:pt x="738" y="1739"/>
                    <a:pt x="703" y="1632"/>
                  </a:cubicBezTo>
                  <a:cubicBezTo>
                    <a:pt x="834" y="1632"/>
                    <a:pt x="941" y="1561"/>
                    <a:pt x="1000" y="1454"/>
                  </a:cubicBezTo>
                  <a:cubicBezTo>
                    <a:pt x="1048" y="1346"/>
                    <a:pt x="1024" y="1227"/>
                    <a:pt x="941" y="1120"/>
                  </a:cubicBezTo>
                  <a:cubicBezTo>
                    <a:pt x="905" y="1061"/>
                    <a:pt x="857" y="1049"/>
                    <a:pt x="822" y="1049"/>
                  </a:cubicBezTo>
                  <a:cubicBezTo>
                    <a:pt x="774" y="1049"/>
                    <a:pt x="726" y="1073"/>
                    <a:pt x="691" y="1120"/>
                  </a:cubicBezTo>
                  <a:cubicBezTo>
                    <a:pt x="619" y="1215"/>
                    <a:pt x="584" y="1382"/>
                    <a:pt x="595" y="1537"/>
                  </a:cubicBezTo>
                  <a:cubicBezTo>
                    <a:pt x="500" y="1525"/>
                    <a:pt x="405" y="1477"/>
                    <a:pt x="298" y="1406"/>
                  </a:cubicBezTo>
                  <a:cubicBezTo>
                    <a:pt x="143" y="1287"/>
                    <a:pt x="95" y="1108"/>
                    <a:pt x="155" y="918"/>
                  </a:cubicBezTo>
                  <a:cubicBezTo>
                    <a:pt x="226" y="715"/>
                    <a:pt x="405" y="549"/>
                    <a:pt x="560" y="549"/>
                  </a:cubicBezTo>
                  <a:cubicBezTo>
                    <a:pt x="595" y="549"/>
                    <a:pt x="631" y="561"/>
                    <a:pt x="655" y="584"/>
                  </a:cubicBezTo>
                  <a:lnTo>
                    <a:pt x="703" y="584"/>
                  </a:lnTo>
                  <a:cubicBezTo>
                    <a:pt x="715" y="572"/>
                    <a:pt x="726" y="549"/>
                    <a:pt x="726" y="537"/>
                  </a:cubicBezTo>
                  <a:cubicBezTo>
                    <a:pt x="726" y="537"/>
                    <a:pt x="691" y="311"/>
                    <a:pt x="798" y="180"/>
                  </a:cubicBezTo>
                  <a:cubicBezTo>
                    <a:pt x="847" y="131"/>
                    <a:pt x="915" y="107"/>
                    <a:pt x="1002" y="107"/>
                  </a:cubicBezTo>
                  <a:cubicBezTo>
                    <a:pt x="1064" y="107"/>
                    <a:pt x="1135" y="119"/>
                    <a:pt x="1215" y="144"/>
                  </a:cubicBezTo>
                  <a:cubicBezTo>
                    <a:pt x="1286" y="168"/>
                    <a:pt x="1357" y="203"/>
                    <a:pt x="1405" y="239"/>
                  </a:cubicBezTo>
                  <a:cubicBezTo>
                    <a:pt x="1286" y="406"/>
                    <a:pt x="1250" y="620"/>
                    <a:pt x="1381" y="739"/>
                  </a:cubicBezTo>
                  <a:cubicBezTo>
                    <a:pt x="1420" y="773"/>
                    <a:pt x="1462" y="789"/>
                    <a:pt x="1501" y="789"/>
                  </a:cubicBezTo>
                  <a:cubicBezTo>
                    <a:pt x="1572" y="789"/>
                    <a:pt x="1637" y="740"/>
                    <a:pt x="1667" y="656"/>
                  </a:cubicBezTo>
                  <a:cubicBezTo>
                    <a:pt x="1703" y="549"/>
                    <a:pt x="1679" y="370"/>
                    <a:pt x="1524" y="227"/>
                  </a:cubicBezTo>
                  <a:cubicBezTo>
                    <a:pt x="1617" y="135"/>
                    <a:pt x="1730" y="85"/>
                    <a:pt x="1845" y="85"/>
                  </a:cubicBezTo>
                  <a:close/>
                  <a:moveTo>
                    <a:pt x="1846" y="1"/>
                  </a:moveTo>
                  <a:cubicBezTo>
                    <a:pt x="1703" y="1"/>
                    <a:pt x="1572" y="61"/>
                    <a:pt x="1465" y="180"/>
                  </a:cubicBezTo>
                  <a:cubicBezTo>
                    <a:pt x="1393" y="132"/>
                    <a:pt x="1322" y="96"/>
                    <a:pt x="1238" y="61"/>
                  </a:cubicBezTo>
                  <a:cubicBezTo>
                    <a:pt x="1154" y="34"/>
                    <a:pt x="1077" y="20"/>
                    <a:pt x="1009" y="20"/>
                  </a:cubicBezTo>
                  <a:cubicBezTo>
                    <a:pt x="896" y="20"/>
                    <a:pt x="805" y="58"/>
                    <a:pt x="738" y="132"/>
                  </a:cubicBezTo>
                  <a:cubicBezTo>
                    <a:pt x="643" y="239"/>
                    <a:pt x="631" y="394"/>
                    <a:pt x="631" y="477"/>
                  </a:cubicBezTo>
                  <a:cubicBezTo>
                    <a:pt x="607" y="477"/>
                    <a:pt x="584" y="465"/>
                    <a:pt x="548" y="465"/>
                  </a:cubicBezTo>
                  <a:cubicBezTo>
                    <a:pt x="357" y="465"/>
                    <a:pt x="155" y="656"/>
                    <a:pt x="72" y="894"/>
                  </a:cubicBezTo>
                  <a:cubicBezTo>
                    <a:pt x="0" y="1120"/>
                    <a:pt x="60" y="1334"/>
                    <a:pt x="250" y="1477"/>
                  </a:cubicBezTo>
                  <a:cubicBezTo>
                    <a:pt x="369" y="1561"/>
                    <a:pt x="488" y="1620"/>
                    <a:pt x="607" y="1632"/>
                  </a:cubicBezTo>
                  <a:cubicBezTo>
                    <a:pt x="667" y="1823"/>
                    <a:pt x="822" y="1942"/>
                    <a:pt x="1048" y="1942"/>
                  </a:cubicBezTo>
                  <a:lnTo>
                    <a:pt x="1084" y="1942"/>
                  </a:lnTo>
                  <a:cubicBezTo>
                    <a:pt x="1381" y="1942"/>
                    <a:pt x="1608" y="1882"/>
                    <a:pt x="1762" y="1775"/>
                  </a:cubicBezTo>
                  <a:cubicBezTo>
                    <a:pt x="1786" y="1799"/>
                    <a:pt x="1810" y="1823"/>
                    <a:pt x="1846" y="1846"/>
                  </a:cubicBezTo>
                  <a:cubicBezTo>
                    <a:pt x="1905" y="1906"/>
                    <a:pt x="1977" y="1930"/>
                    <a:pt x="2072" y="1930"/>
                  </a:cubicBezTo>
                  <a:cubicBezTo>
                    <a:pt x="2358" y="1930"/>
                    <a:pt x="2727" y="1656"/>
                    <a:pt x="2858" y="1346"/>
                  </a:cubicBezTo>
                  <a:cubicBezTo>
                    <a:pt x="2953" y="1132"/>
                    <a:pt x="2929" y="942"/>
                    <a:pt x="2786" y="799"/>
                  </a:cubicBezTo>
                  <a:cubicBezTo>
                    <a:pt x="2691" y="703"/>
                    <a:pt x="2584" y="644"/>
                    <a:pt x="2465" y="644"/>
                  </a:cubicBezTo>
                  <a:cubicBezTo>
                    <a:pt x="2453" y="418"/>
                    <a:pt x="2322" y="215"/>
                    <a:pt x="2119" y="84"/>
                  </a:cubicBezTo>
                  <a:cubicBezTo>
                    <a:pt x="2024" y="25"/>
                    <a:pt x="1941" y="1"/>
                    <a:pt x="184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3" name="Google Shape;803;p16"/>
            <p:cNvSpPr/>
            <p:nvPr/>
          </p:nvSpPr>
          <p:spPr>
            <a:xfrm>
              <a:off x="157977" y="4282239"/>
              <a:ext cx="94457" cy="95600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3"/>
                    <a:pt x="465" y="238"/>
                  </a:cubicBezTo>
                  <a:cubicBezTo>
                    <a:pt x="489" y="322"/>
                    <a:pt x="489" y="334"/>
                    <a:pt x="501" y="345"/>
                  </a:cubicBezTo>
                  <a:cubicBezTo>
                    <a:pt x="513" y="369"/>
                    <a:pt x="525" y="369"/>
                    <a:pt x="608" y="405"/>
                  </a:cubicBezTo>
                  <a:cubicBezTo>
                    <a:pt x="632" y="417"/>
                    <a:pt x="667" y="429"/>
                    <a:pt x="703" y="441"/>
                  </a:cubicBezTo>
                  <a:cubicBezTo>
                    <a:pt x="655" y="453"/>
                    <a:pt x="596" y="476"/>
                    <a:pt x="536" y="500"/>
                  </a:cubicBezTo>
                  <a:cubicBezTo>
                    <a:pt x="525" y="500"/>
                    <a:pt x="513" y="512"/>
                    <a:pt x="501" y="524"/>
                  </a:cubicBezTo>
                  <a:cubicBezTo>
                    <a:pt x="477" y="596"/>
                    <a:pt x="441" y="667"/>
                    <a:pt x="417" y="726"/>
                  </a:cubicBezTo>
                  <a:cubicBezTo>
                    <a:pt x="394" y="667"/>
                    <a:pt x="370" y="584"/>
                    <a:pt x="358" y="512"/>
                  </a:cubicBezTo>
                  <a:cubicBezTo>
                    <a:pt x="346" y="500"/>
                    <a:pt x="334" y="488"/>
                    <a:pt x="322" y="476"/>
                  </a:cubicBezTo>
                  <a:cubicBezTo>
                    <a:pt x="251" y="465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4"/>
                  </a:cubicBezTo>
                  <a:cubicBezTo>
                    <a:pt x="346" y="334"/>
                    <a:pt x="358" y="322"/>
                    <a:pt x="370" y="322"/>
                  </a:cubicBezTo>
                  <a:cubicBezTo>
                    <a:pt x="382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86" y="262"/>
                  </a:cubicBezTo>
                  <a:cubicBezTo>
                    <a:pt x="13" y="381"/>
                    <a:pt x="1" y="417"/>
                    <a:pt x="1" y="429"/>
                  </a:cubicBezTo>
                  <a:cubicBezTo>
                    <a:pt x="1" y="441"/>
                    <a:pt x="1" y="465"/>
                    <a:pt x="13" y="476"/>
                  </a:cubicBezTo>
                  <a:cubicBezTo>
                    <a:pt x="13" y="488"/>
                    <a:pt x="36" y="512"/>
                    <a:pt x="274" y="560"/>
                  </a:cubicBezTo>
                  <a:cubicBezTo>
                    <a:pt x="346" y="846"/>
                    <a:pt x="370" y="846"/>
                    <a:pt x="405" y="846"/>
                  </a:cubicBezTo>
                  <a:cubicBezTo>
                    <a:pt x="429" y="834"/>
                    <a:pt x="453" y="834"/>
                    <a:pt x="572" y="572"/>
                  </a:cubicBezTo>
                  <a:cubicBezTo>
                    <a:pt x="644" y="548"/>
                    <a:pt x="786" y="500"/>
                    <a:pt x="810" y="465"/>
                  </a:cubicBezTo>
                  <a:cubicBezTo>
                    <a:pt x="822" y="465"/>
                    <a:pt x="834" y="441"/>
                    <a:pt x="822" y="429"/>
                  </a:cubicBezTo>
                  <a:cubicBezTo>
                    <a:pt x="822" y="393"/>
                    <a:pt x="786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60" y="274"/>
                    <a:pt x="560" y="238"/>
                    <a:pt x="548" y="215"/>
                  </a:cubicBezTo>
                  <a:cubicBezTo>
                    <a:pt x="525" y="107"/>
                    <a:pt x="513" y="48"/>
                    <a:pt x="489" y="24"/>
                  </a:cubicBezTo>
                  <a:cubicBezTo>
                    <a:pt x="477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4" name="Google Shape;804;p16"/>
            <p:cNvSpPr/>
            <p:nvPr/>
          </p:nvSpPr>
          <p:spPr>
            <a:xfrm>
              <a:off x="1007592" y="4392820"/>
              <a:ext cx="70249" cy="70062"/>
            </a:xfrm>
            <a:custGeom>
              <a:avLst/>
              <a:gdLst/>
              <a:ahLst/>
              <a:cxnLst/>
              <a:rect l="l" t="t" r="r" b="b"/>
              <a:pathLst>
                <a:path w="621" h="620" extrusionOk="0">
                  <a:moveTo>
                    <a:pt x="310" y="84"/>
                  </a:moveTo>
                  <a:cubicBezTo>
                    <a:pt x="441" y="84"/>
                    <a:pt x="537" y="191"/>
                    <a:pt x="537" y="310"/>
                  </a:cubicBezTo>
                  <a:cubicBezTo>
                    <a:pt x="537" y="429"/>
                    <a:pt x="430" y="536"/>
                    <a:pt x="310" y="536"/>
                  </a:cubicBezTo>
                  <a:cubicBezTo>
                    <a:pt x="191" y="536"/>
                    <a:pt x="96" y="429"/>
                    <a:pt x="96" y="310"/>
                  </a:cubicBezTo>
                  <a:cubicBezTo>
                    <a:pt x="96" y="179"/>
                    <a:pt x="191" y="84"/>
                    <a:pt x="310" y="84"/>
                  </a:cubicBezTo>
                  <a:close/>
                  <a:moveTo>
                    <a:pt x="310" y="1"/>
                  </a:moveTo>
                  <a:cubicBezTo>
                    <a:pt x="144" y="1"/>
                    <a:pt x="13" y="144"/>
                    <a:pt x="13" y="310"/>
                  </a:cubicBezTo>
                  <a:cubicBezTo>
                    <a:pt x="1" y="477"/>
                    <a:pt x="144" y="620"/>
                    <a:pt x="310" y="620"/>
                  </a:cubicBezTo>
                  <a:cubicBezTo>
                    <a:pt x="477" y="620"/>
                    <a:pt x="620" y="477"/>
                    <a:pt x="620" y="310"/>
                  </a:cubicBezTo>
                  <a:cubicBezTo>
                    <a:pt x="620" y="144"/>
                    <a:pt x="489" y="1"/>
                    <a:pt x="310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5" name="Google Shape;805;p16"/>
            <p:cNvSpPr/>
            <p:nvPr/>
          </p:nvSpPr>
          <p:spPr>
            <a:xfrm>
              <a:off x="233851" y="4425596"/>
              <a:ext cx="1034505" cy="272449"/>
            </a:xfrm>
            <a:custGeom>
              <a:avLst/>
              <a:gdLst/>
              <a:ahLst/>
              <a:cxnLst/>
              <a:rect l="l" t="t" r="r" b="b"/>
              <a:pathLst>
                <a:path w="9145" h="2411" extrusionOk="0">
                  <a:moveTo>
                    <a:pt x="56" y="1"/>
                  </a:moveTo>
                  <a:cubicBezTo>
                    <a:pt x="49" y="1"/>
                    <a:pt x="43" y="2"/>
                    <a:pt x="37" y="5"/>
                  </a:cubicBezTo>
                  <a:cubicBezTo>
                    <a:pt x="13" y="5"/>
                    <a:pt x="1" y="29"/>
                    <a:pt x="13" y="53"/>
                  </a:cubicBezTo>
                  <a:cubicBezTo>
                    <a:pt x="37" y="112"/>
                    <a:pt x="60" y="160"/>
                    <a:pt x="84" y="208"/>
                  </a:cubicBezTo>
                  <a:cubicBezTo>
                    <a:pt x="84" y="220"/>
                    <a:pt x="108" y="231"/>
                    <a:pt x="120" y="231"/>
                  </a:cubicBezTo>
                  <a:lnTo>
                    <a:pt x="144" y="231"/>
                  </a:lnTo>
                  <a:cubicBezTo>
                    <a:pt x="156" y="220"/>
                    <a:pt x="168" y="196"/>
                    <a:pt x="156" y="172"/>
                  </a:cubicBezTo>
                  <a:cubicBezTo>
                    <a:pt x="132" y="124"/>
                    <a:pt x="108" y="77"/>
                    <a:pt x="96" y="29"/>
                  </a:cubicBezTo>
                  <a:cubicBezTo>
                    <a:pt x="87" y="12"/>
                    <a:pt x="72" y="1"/>
                    <a:pt x="56" y="1"/>
                  </a:cubicBezTo>
                  <a:close/>
                  <a:moveTo>
                    <a:pt x="2806" y="72"/>
                  </a:moveTo>
                  <a:cubicBezTo>
                    <a:pt x="2800" y="72"/>
                    <a:pt x="2793" y="73"/>
                    <a:pt x="2787" y="77"/>
                  </a:cubicBezTo>
                  <a:cubicBezTo>
                    <a:pt x="2727" y="89"/>
                    <a:pt x="2680" y="124"/>
                    <a:pt x="2632" y="172"/>
                  </a:cubicBezTo>
                  <a:cubicBezTo>
                    <a:pt x="2608" y="184"/>
                    <a:pt x="2608" y="208"/>
                    <a:pt x="2620" y="231"/>
                  </a:cubicBezTo>
                  <a:cubicBezTo>
                    <a:pt x="2632" y="243"/>
                    <a:pt x="2644" y="243"/>
                    <a:pt x="2656" y="243"/>
                  </a:cubicBezTo>
                  <a:cubicBezTo>
                    <a:pt x="2668" y="243"/>
                    <a:pt x="2668" y="243"/>
                    <a:pt x="2680" y="231"/>
                  </a:cubicBezTo>
                  <a:cubicBezTo>
                    <a:pt x="2727" y="196"/>
                    <a:pt x="2763" y="172"/>
                    <a:pt x="2811" y="160"/>
                  </a:cubicBezTo>
                  <a:cubicBezTo>
                    <a:pt x="2835" y="148"/>
                    <a:pt x="2847" y="124"/>
                    <a:pt x="2835" y="100"/>
                  </a:cubicBezTo>
                  <a:cubicBezTo>
                    <a:pt x="2835" y="83"/>
                    <a:pt x="2822" y="72"/>
                    <a:pt x="2806" y="72"/>
                  </a:cubicBezTo>
                  <a:close/>
                  <a:moveTo>
                    <a:pt x="2969" y="84"/>
                  </a:moveTo>
                  <a:cubicBezTo>
                    <a:pt x="2953" y="84"/>
                    <a:pt x="2938" y="92"/>
                    <a:pt x="2930" y="100"/>
                  </a:cubicBezTo>
                  <a:cubicBezTo>
                    <a:pt x="2918" y="124"/>
                    <a:pt x="2918" y="148"/>
                    <a:pt x="2942" y="160"/>
                  </a:cubicBezTo>
                  <a:cubicBezTo>
                    <a:pt x="2954" y="172"/>
                    <a:pt x="2954" y="172"/>
                    <a:pt x="2966" y="184"/>
                  </a:cubicBezTo>
                  <a:cubicBezTo>
                    <a:pt x="2966" y="184"/>
                    <a:pt x="2978" y="196"/>
                    <a:pt x="2978" y="220"/>
                  </a:cubicBezTo>
                  <a:cubicBezTo>
                    <a:pt x="2978" y="231"/>
                    <a:pt x="2966" y="243"/>
                    <a:pt x="2966" y="267"/>
                  </a:cubicBezTo>
                  <a:cubicBezTo>
                    <a:pt x="2954" y="279"/>
                    <a:pt x="2966" y="303"/>
                    <a:pt x="2989" y="315"/>
                  </a:cubicBezTo>
                  <a:lnTo>
                    <a:pt x="3001" y="315"/>
                  </a:lnTo>
                  <a:cubicBezTo>
                    <a:pt x="3025" y="315"/>
                    <a:pt x="3037" y="303"/>
                    <a:pt x="3037" y="291"/>
                  </a:cubicBezTo>
                  <a:cubicBezTo>
                    <a:pt x="3049" y="267"/>
                    <a:pt x="3061" y="231"/>
                    <a:pt x="3061" y="208"/>
                  </a:cubicBezTo>
                  <a:cubicBezTo>
                    <a:pt x="3061" y="172"/>
                    <a:pt x="3049" y="148"/>
                    <a:pt x="3025" y="124"/>
                  </a:cubicBezTo>
                  <a:cubicBezTo>
                    <a:pt x="3013" y="112"/>
                    <a:pt x="3001" y="100"/>
                    <a:pt x="2989" y="89"/>
                  </a:cubicBezTo>
                  <a:cubicBezTo>
                    <a:pt x="2982" y="85"/>
                    <a:pt x="2975" y="84"/>
                    <a:pt x="2969" y="84"/>
                  </a:cubicBezTo>
                  <a:close/>
                  <a:moveTo>
                    <a:pt x="198" y="298"/>
                  </a:moveTo>
                  <a:cubicBezTo>
                    <a:pt x="192" y="298"/>
                    <a:pt x="186" y="300"/>
                    <a:pt x="180" y="303"/>
                  </a:cubicBezTo>
                  <a:cubicBezTo>
                    <a:pt x="156" y="315"/>
                    <a:pt x="156" y="339"/>
                    <a:pt x="168" y="362"/>
                  </a:cubicBezTo>
                  <a:cubicBezTo>
                    <a:pt x="191" y="410"/>
                    <a:pt x="227" y="458"/>
                    <a:pt x="251" y="505"/>
                  </a:cubicBezTo>
                  <a:cubicBezTo>
                    <a:pt x="263" y="517"/>
                    <a:pt x="275" y="529"/>
                    <a:pt x="287" y="529"/>
                  </a:cubicBezTo>
                  <a:cubicBezTo>
                    <a:pt x="299" y="529"/>
                    <a:pt x="311" y="529"/>
                    <a:pt x="311" y="517"/>
                  </a:cubicBezTo>
                  <a:cubicBezTo>
                    <a:pt x="334" y="505"/>
                    <a:pt x="334" y="481"/>
                    <a:pt x="322" y="458"/>
                  </a:cubicBezTo>
                  <a:cubicBezTo>
                    <a:pt x="299" y="422"/>
                    <a:pt x="263" y="374"/>
                    <a:pt x="239" y="327"/>
                  </a:cubicBezTo>
                  <a:cubicBezTo>
                    <a:pt x="230" y="309"/>
                    <a:pt x="215" y="298"/>
                    <a:pt x="198" y="298"/>
                  </a:cubicBezTo>
                  <a:close/>
                  <a:moveTo>
                    <a:pt x="2552" y="286"/>
                  </a:moveTo>
                  <a:cubicBezTo>
                    <a:pt x="2536" y="286"/>
                    <a:pt x="2522" y="294"/>
                    <a:pt x="2513" y="303"/>
                  </a:cubicBezTo>
                  <a:cubicBezTo>
                    <a:pt x="2477" y="362"/>
                    <a:pt x="2466" y="422"/>
                    <a:pt x="2442" y="481"/>
                  </a:cubicBezTo>
                  <a:cubicBezTo>
                    <a:pt x="2442" y="505"/>
                    <a:pt x="2454" y="529"/>
                    <a:pt x="2477" y="529"/>
                  </a:cubicBezTo>
                  <a:lnTo>
                    <a:pt x="2489" y="529"/>
                  </a:lnTo>
                  <a:cubicBezTo>
                    <a:pt x="2513" y="529"/>
                    <a:pt x="2525" y="517"/>
                    <a:pt x="2525" y="493"/>
                  </a:cubicBezTo>
                  <a:cubicBezTo>
                    <a:pt x="2537" y="446"/>
                    <a:pt x="2561" y="398"/>
                    <a:pt x="2585" y="351"/>
                  </a:cubicBezTo>
                  <a:cubicBezTo>
                    <a:pt x="2597" y="327"/>
                    <a:pt x="2585" y="303"/>
                    <a:pt x="2573" y="291"/>
                  </a:cubicBezTo>
                  <a:cubicBezTo>
                    <a:pt x="2566" y="288"/>
                    <a:pt x="2559" y="286"/>
                    <a:pt x="2552" y="286"/>
                  </a:cubicBezTo>
                  <a:close/>
                  <a:moveTo>
                    <a:pt x="2918" y="378"/>
                  </a:moveTo>
                  <a:cubicBezTo>
                    <a:pt x="2904" y="378"/>
                    <a:pt x="2889" y="384"/>
                    <a:pt x="2882" y="398"/>
                  </a:cubicBezTo>
                  <a:cubicBezTo>
                    <a:pt x="2847" y="434"/>
                    <a:pt x="2811" y="470"/>
                    <a:pt x="2775" y="517"/>
                  </a:cubicBezTo>
                  <a:cubicBezTo>
                    <a:pt x="2751" y="529"/>
                    <a:pt x="2751" y="553"/>
                    <a:pt x="2775" y="577"/>
                  </a:cubicBezTo>
                  <a:cubicBezTo>
                    <a:pt x="2775" y="589"/>
                    <a:pt x="2787" y="589"/>
                    <a:pt x="2799" y="589"/>
                  </a:cubicBezTo>
                  <a:cubicBezTo>
                    <a:pt x="2811" y="589"/>
                    <a:pt x="2823" y="589"/>
                    <a:pt x="2835" y="577"/>
                  </a:cubicBezTo>
                  <a:cubicBezTo>
                    <a:pt x="2870" y="529"/>
                    <a:pt x="2918" y="493"/>
                    <a:pt x="2954" y="446"/>
                  </a:cubicBezTo>
                  <a:cubicBezTo>
                    <a:pt x="2966" y="434"/>
                    <a:pt x="2966" y="398"/>
                    <a:pt x="2942" y="386"/>
                  </a:cubicBezTo>
                  <a:cubicBezTo>
                    <a:pt x="2937" y="381"/>
                    <a:pt x="2928" y="378"/>
                    <a:pt x="2918" y="378"/>
                  </a:cubicBezTo>
                  <a:close/>
                  <a:moveTo>
                    <a:pt x="392" y="580"/>
                  </a:moveTo>
                  <a:cubicBezTo>
                    <a:pt x="382" y="580"/>
                    <a:pt x="370" y="583"/>
                    <a:pt x="358" y="589"/>
                  </a:cubicBezTo>
                  <a:cubicBezTo>
                    <a:pt x="346" y="601"/>
                    <a:pt x="346" y="624"/>
                    <a:pt x="358" y="648"/>
                  </a:cubicBezTo>
                  <a:cubicBezTo>
                    <a:pt x="394" y="696"/>
                    <a:pt x="430" y="732"/>
                    <a:pt x="477" y="779"/>
                  </a:cubicBezTo>
                  <a:cubicBezTo>
                    <a:pt x="489" y="779"/>
                    <a:pt x="489" y="791"/>
                    <a:pt x="501" y="791"/>
                  </a:cubicBezTo>
                  <a:cubicBezTo>
                    <a:pt x="513" y="791"/>
                    <a:pt x="525" y="779"/>
                    <a:pt x="537" y="767"/>
                  </a:cubicBezTo>
                  <a:cubicBezTo>
                    <a:pt x="549" y="755"/>
                    <a:pt x="549" y="732"/>
                    <a:pt x="537" y="708"/>
                  </a:cubicBezTo>
                  <a:cubicBezTo>
                    <a:pt x="501" y="672"/>
                    <a:pt x="453" y="636"/>
                    <a:pt x="418" y="589"/>
                  </a:cubicBezTo>
                  <a:cubicBezTo>
                    <a:pt x="412" y="583"/>
                    <a:pt x="403" y="580"/>
                    <a:pt x="392" y="580"/>
                  </a:cubicBezTo>
                  <a:close/>
                  <a:moveTo>
                    <a:pt x="2477" y="612"/>
                  </a:moveTo>
                  <a:cubicBezTo>
                    <a:pt x="2454" y="612"/>
                    <a:pt x="2430" y="636"/>
                    <a:pt x="2430" y="660"/>
                  </a:cubicBezTo>
                  <a:cubicBezTo>
                    <a:pt x="2442" y="720"/>
                    <a:pt x="2442" y="779"/>
                    <a:pt x="2466" y="839"/>
                  </a:cubicBezTo>
                  <a:cubicBezTo>
                    <a:pt x="2466" y="851"/>
                    <a:pt x="2489" y="862"/>
                    <a:pt x="2501" y="862"/>
                  </a:cubicBezTo>
                  <a:lnTo>
                    <a:pt x="2513" y="862"/>
                  </a:lnTo>
                  <a:cubicBezTo>
                    <a:pt x="2537" y="862"/>
                    <a:pt x="2549" y="839"/>
                    <a:pt x="2549" y="815"/>
                  </a:cubicBezTo>
                  <a:cubicBezTo>
                    <a:pt x="2549" y="803"/>
                    <a:pt x="2549" y="803"/>
                    <a:pt x="2537" y="803"/>
                  </a:cubicBezTo>
                  <a:cubicBezTo>
                    <a:pt x="2549" y="791"/>
                    <a:pt x="2549" y="791"/>
                    <a:pt x="2561" y="791"/>
                  </a:cubicBezTo>
                  <a:cubicBezTo>
                    <a:pt x="2608" y="755"/>
                    <a:pt x="2656" y="720"/>
                    <a:pt x="2704" y="684"/>
                  </a:cubicBezTo>
                  <a:cubicBezTo>
                    <a:pt x="2716" y="672"/>
                    <a:pt x="2716" y="648"/>
                    <a:pt x="2704" y="624"/>
                  </a:cubicBezTo>
                  <a:cubicBezTo>
                    <a:pt x="2698" y="618"/>
                    <a:pt x="2689" y="615"/>
                    <a:pt x="2678" y="615"/>
                  </a:cubicBezTo>
                  <a:cubicBezTo>
                    <a:pt x="2668" y="615"/>
                    <a:pt x="2656" y="618"/>
                    <a:pt x="2644" y="624"/>
                  </a:cubicBezTo>
                  <a:cubicBezTo>
                    <a:pt x="2608" y="660"/>
                    <a:pt x="2573" y="684"/>
                    <a:pt x="2525" y="708"/>
                  </a:cubicBezTo>
                  <a:cubicBezTo>
                    <a:pt x="2525" y="696"/>
                    <a:pt x="2525" y="672"/>
                    <a:pt x="2513" y="660"/>
                  </a:cubicBezTo>
                  <a:cubicBezTo>
                    <a:pt x="2513" y="636"/>
                    <a:pt x="2501" y="612"/>
                    <a:pt x="2477" y="612"/>
                  </a:cubicBezTo>
                  <a:close/>
                  <a:moveTo>
                    <a:pt x="2389" y="798"/>
                  </a:moveTo>
                  <a:cubicBezTo>
                    <a:pt x="2383" y="798"/>
                    <a:pt x="2377" y="800"/>
                    <a:pt x="2370" y="803"/>
                  </a:cubicBezTo>
                  <a:cubicBezTo>
                    <a:pt x="2323" y="839"/>
                    <a:pt x="2275" y="862"/>
                    <a:pt x="2227" y="886"/>
                  </a:cubicBezTo>
                  <a:cubicBezTo>
                    <a:pt x="2204" y="898"/>
                    <a:pt x="2192" y="922"/>
                    <a:pt x="2204" y="946"/>
                  </a:cubicBezTo>
                  <a:cubicBezTo>
                    <a:pt x="2204" y="958"/>
                    <a:pt x="2227" y="970"/>
                    <a:pt x="2239" y="970"/>
                  </a:cubicBezTo>
                  <a:cubicBezTo>
                    <a:pt x="2251" y="970"/>
                    <a:pt x="2251" y="958"/>
                    <a:pt x="2263" y="958"/>
                  </a:cubicBezTo>
                  <a:cubicBezTo>
                    <a:pt x="2311" y="934"/>
                    <a:pt x="2358" y="910"/>
                    <a:pt x="2406" y="886"/>
                  </a:cubicBezTo>
                  <a:cubicBezTo>
                    <a:pt x="2430" y="874"/>
                    <a:pt x="2442" y="851"/>
                    <a:pt x="2430" y="827"/>
                  </a:cubicBezTo>
                  <a:cubicBezTo>
                    <a:pt x="2421" y="809"/>
                    <a:pt x="2406" y="798"/>
                    <a:pt x="2389" y="798"/>
                  </a:cubicBezTo>
                  <a:close/>
                  <a:moveTo>
                    <a:pt x="632" y="813"/>
                  </a:moveTo>
                  <a:cubicBezTo>
                    <a:pt x="618" y="813"/>
                    <a:pt x="603" y="820"/>
                    <a:pt x="596" y="827"/>
                  </a:cubicBezTo>
                  <a:cubicBezTo>
                    <a:pt x="584" y="851"/>
                    <a:pt x="584" y="874"/>
                    <a:pt x="608" y="886"/>
                  </a:cubicBezTo>
                  <a:cubicBezTo>
                    <a:pt x="656" y="922"/>
                    <a:pt x="703" y="958"/>
                    <a:pt x="751" y="982"/>
                  </a:cubicBezTo>
                  <a:cubicBezTo>
                    <a:pt x="763" y="993"/>
                    <a:pt x="763" y="993"/>
                    <a:pt x="775" y="993"/>
                  </a:cubicBezTo>
                  <a:cubicBezTo>
                    <a:pt x="787" y="993"/>
                    <a:pt x="799" y="982"/>
                    <a:pt x="811" y="970"/>
                  </a:cubicBezTo>
                  <a:cubicBezTo>
                    <a:pt x="822" y="946"/>
                    <a:pt x="822" y="922"/>
                    <a:pt x="799" y="910"/>
                  </a:cubicBezTo>
                  <a:cubicBezTo>
                    <a:pt x="751" y="886"/>
                    <a:pt x="703" y="851"/>
                    <a:pt x="656" y="827"/>
                  </a:cubicBezTo>
                  <a:cubicBezTo>
                    <a:pt x="651" y="817"/>
                    <a:pt x="641" y="813"/>
                    <a:pt x="632" y="813"/>
                  </a:cubicBezTo>
                  <a:close/>
                  <a:moveTo>
                    <a:pt x="2073" y="946"/>
                  </a:moveTo>
                  <a:cubicBezTo>
                    <a:pt x="2013" y="970"/>
                    <a:pt x="1965" y="993"/>
                    <a:pt x="1918" y="1005"/>
                  </a:cubicBezTo>
                  <a:cubicBezTo>
                    <a:pt x="1894" y="1005"/>
                    <a:pt x="1882" y="1029"/>
                    <a:pt x="1882" y="1053"/>
                  </a:cubicBezTo>
                  <a:cubicBezTo>
                    <a:pt x="1894" y="1077"/>
                    <a:pt x="1906" y="1089"/>
                    <a:pt x="1930" y="1089"/>
                  </a:cubicBezTo>
                  <a:lnTo>
                    <a:pt x="1942" y="1089"/>
                  </a:lnTo>
                  <a:cubicBezTo>
                    <a:pt x="1989" y="1065"/>
                    <a:pt x="2049" y="1053"/>
                    <a:pt x="2096" y="1029"/>
                  </a:cubicBezTo>
                  <a:cubicBezTo>
                    <a:pt x="2120" y="1017"/>
                    <a:pt x="2132" y="993"/>
                    <a:pt x="2120" y="970"/>
                  </a:cubicBezTo>
                  <a:cubicBezTo>
                    <a:pt x="2120" y="958"/>
                    <a:pt x="2096" y="946"/>
                    <a:pt x="2073" y="946"/>
                  </a:cubicBezTo>
                  <a:close/>
                  <a:moveTo>
                    <a:pt x="6323" y="934"/>
                  </a:moveTo>
                  <a:cubicBezTo>
                    <a:pt x="6299" y="934"/>
                    <a:pt x="6276" y="946"/>
                    <a:pt x="6276" y="970"/>
                  </a:cubicBezTo>
                  <a:cubicBezTo>
                    <a:pt x="6276" y="993"/>
                    <a:pt x="6287" y="1017"/>
                    <a:pt x="6311" y="1017"/>
                  </a:cubicBezTo>
                  <a:cubicBezTo>
                    <a:pt x="6323" y="1017"/>
                    <a:pt x="6347" y="1029"/>
                    <a:pt x="6359" y="1041"/>
                  </a:cubicBezTo>
                  <a:cubicBezTo>
                    <a:pt x="6383" y="1053"/>
                    <a:pt x="6395" y="1065"/>
                    <a:pt x="6407" y="1089"/>
                  </a:cubicBezTo>
                  <a:cubicBezTo>
                    <a:pt x="6407" y="1101"/>
                    <a:pt x="6430" y="1113"/>
                    <a:pt x="6442" y="1113"/>
                  </a:cubicBezTo>
                  <a:lnTo>
                    <a:pt x="6454" y="1113"/>
                  </a:lnTo>
                  <a:cubicBezTo>
                    <a:pt x="6478" y="1101"/>
                    <a:pt x="6490" y="1077"/>
                    <a:pt x="6478" y="1053"/>
                  </a:cubicBezTo>
                  <a:cubicBezTo>
                    <a:pt x="6466" y="1017"/>
                    <a:pt x="6442" y="982"/>
                    <a:pt x="6407" y="970"/>
                  </a:cubicBezTo>
                  <a:cubicBezTo>
                    <a:pt x="6383" y="946"/>
                    <a:pt x="6347" y="934"/>
                    <a:pt x="6323" y="934"/>
                  </a:cubicBezTo>
                  <a:close/>
                  <a:moveTo>
                    <a:pt x="942" y="982"/>
                  </a:moveTo>
                  <a:cubicBezTo>
                    <a:pt x="918" y="982"/>
                    <a:pt x="894" y="982"/>
                    <a:pt x="882" y="1005"/>
                  </a:cubicBezTo>
                  <a:cubicBezTo>
                    <a:pt x="882" y="1029"/>
                    <a:pt x="882" y="1053"/>
                    <a:pt x="906" y="1065"/>
                  </a:cubicBezTo>
                  <a:cubicBezTo>
                    <a:pt x="965" y="1089"/>
                    <a:pt x="1025" y="1101"/>
                    <a:pt x="1073" y="1124"/>
                  </a:cubicBezTo>
                  <a:lnTo>
                    <a:pt x="1084" y="1124"/>
                  </a:lnTo>
                  <a:cubicBezTo>
                    <a:pt x="1108" y="1124"/>
                    <a:pt x="1120" y="1113"/>
                    <a:pt x="1120" y="1089"/>
                  </a:cubicBezTo>
                  <a:cubicBezTo>
                    <a:pt x="1132" y="1065"/>
                    <a:pt x="1120" y="1041"/>
                    <a:pt x="1096" y="1041"/>
                  </a:cubicBezTo>
                  <a:cubicBezTo>
                    <a:pt x="1049" y="1017"/>
                    <a:pt x="989" y="1005"/>
                    <a:pt x="942" y="982"/>
                  </a:cubicBezTo>
                  <a:close/>
                  <a:moveTo>
                    <a:pt x="9101" y="905"/>
                  </a:moveTo>
                  <a:cubicBezTo>
                    <a:pt x="9084" y="905"/>
                    <a:pt x="9070" y="914"/>
                    <a:pt x="9062" y="922"/>
                  </a:cubicBezTo>
                  <a:cubicBezTo>
                    <a:pt x="9062" y="934"/>
                    <a:pt x="9038" y="982"/>
                    <a:pt x="8978" y="1077"/>
                  </a:cubicBezTo>
                  <a:cubicBezTo>
                    <a:pt x="8966" y="1089"/>
                    <a:pt x="8978" y="1124"/>
                    <a:pt x="8990" y="1136"/>
                  </a:cubicBezTo>
                  <a:lnTo>
                    <a:pt x="9014" y="1136"/>
                  </a:lnTo>
                  <a:cubicBezTo>
                    <a:pt x="9038" y="1136"/>
                    <a:pt x="9050" y="1124"/>
                    <a:pt x="9050" y="1113"/>
                  </a:cubicBezTo>
                  <a:cubicBezTo>
                    <a:pt x="9109" y="1029"/>
                    <a:pt x="9133" y="970"/>
                    <a:pt x="9133" y="958"/>
                  </a:cubicBezTo>
                  <a:cubicBezTo>
                    <a:pt x="9145" y="946"/>
                    <a:pt x="9133" y="922"/>
                    <a:pt x="9121" y="910"/>
                  </a:cubicBezTo>
                  <a:cubicBezTo>
                    <a:pt x="9114" y="907"/>
                    <a:pt x="9107" y="905"/>
                    <a:pt x="9101" y="905"/>
                  </a:cubicBezTo>
                  <a:close/>
                  <a:moveTo>
                    <a:pt x="1263" y="1065"/>
                  </a:moveTo>
                  <a:cubicBezTo>
                    <a:pt x="1239" y="1065"/>
                    <a:pt x="1215" y="1077"/>
                    <a:pt x="1215" y="1101"/>
                  </a:cubicBezTo>
                  <a:cubicBezTo>
                    <a:pt x="1203" y="1124"/>
                    <a:pt x="1227" y="1148"/>
                    <a:pt x="1251" y="1148"/>
                  </a:cubicBezTo>
                  <a:cubicBezTo>
                    <a:pt x="1311" y="1160"/>
                    <a:pt x="1358" y="1160"/>
                    <a:pt x="1418" y="1160"/>
                  </a:cubicBezTo>
                  <a:cubicBezTo>
                    <a:pt x="1442" y="1160"/>
                    <a:pt x="1465" y="1148"/>
                    <a:pt x="1465" y="1113"/>
                  </a:cubicBezTo>
                  <a:cubicBezTo>
                    <a:pt x="1465" y="1101"/>
                    <a:pt x="1442" y="1077"/>
                    <a:pt x="1418" y="1077"/>
                  </a:cubicBezTo>
                  <a:cubicBezTo>
                    <a:pt x="1370" y="1077"/>
                    <a:pt x="1311" y="1077"/>
                    <a:pt x="1263" y="1065"/>
                  </a:cubicBezTo>
                  <a:close/>
                  <a:moveTo>
                    <a:pt x="1751" y="1041"/>
                  </a:moveTo>
                  <a:cubicBezTo>
                    <a:pt x="1692" y="1053"/>
                    <a:pt x="1644" y="1065"/>
                    <a:pt x="1584" y="1065"/>
                  </a:cubicBezTo>
                  <a:cubicBezTo>
                    <a:pt x="1561" y="1077"/>
                    <a:pt x="1549" y="1089"/>
                    <a:pt x="1549" y="1113"/>
                  </a:cubicBezTo>
                  <a:cubicBezTo>
                    <a:pt x="1549" y="1136"/>
                    <a:pt x="1573" y="1148"/>
                    <a:pt x="1596" y="1148"/>
                  </a:cubicBezTo>
                  <a:cubicBezTo>
                    <a:pt x="1596" y="1148"/>
                    <a:pt x="1596" y="1148"/>
                    <a:pt x="1596" y="1160"/>
                  </a:cubicBezTo>
                  <a:cubicBezTo>
                    <a:pt x="1656" y="1148"/>
                    <a:pt x="1715" y="1136"/>
                    <a:pt x="1763" y="1124"/>
                  </a:cubicBezTo>
                  <a:cubicBezTo>
                    <a:pt x="1787" y="1124"/>
                    <a:pt x="1799" y="1101"/>
                    <a:pt x="1799" y="1077"/>
                  </a:cubicBezTo>
                  <a:cubicBezTo>
                    <a:pt x="1799" y="1053"/>
                    <a:pt x="1775" y="1041"/>
                    <a:pt x="1751" y="1041"/>
                  </a:cubicBezTo>
                  <a:close/>
                  <a:moveTo>
                    <a:pt x="2568" y="941"/>
                  </a:moveTo>
                  <a:cubicBezTo>
                    <a:pt x="2562" y="941"/>
                    <a:pt x="2555" y="943"/>
                    <a:pt x="2549" y="946"/>
                  </a:cubicBezTo>
                  <a:cubicBezTo>
                    <a:pt x="2525" y="958"/>
                    <a:pt x="2525" y="982"/>
                    <a:pt x="2525" y="1005"/>
                  </a:cubicBezTo>
                  <a:cubicBezTo>
                    <a:pt x="2561" y="1053"/>
                    <a:pt x="2585" y="1101"/>
                    <a:pt x="2620" y="1148"/>
                  </a:cubicBezTo>
                  <a:cubicBezTo>
                    <a:pt x="2632" y="1160"/>
                    <a:pt x="2644" y="1172"/>
                    <a:pt x="2656" y="1172"/>
                  </a:cubicBezTo>
                  <a:cubicBezTo>
                    <a:pt x="2668" y="1172"/>
                    <a:pt x="2668" y="1160"/>
                    <a:pt x="2680" y="1160"/>
                  </a:cubicBezTo>
                  <a:cubicBezTo>
                    <a:pt x="2704" y="1148"/>
                    <a:pt x="2704" y="1124"/>
                    <a:pt x="2692" y="1101"/>
                  </a:cubicBezTo>
                  <a:cubicBezTo>
                    <a:pt x="2656" y="1053"/>
                    <a:pt x="2632" y="1005"/>
                    <a:pt x="2608" y="970"/>
                  </a:cubicBezTo>
                  <a:cubicBezTo>
                    <a:pt x="2600" y="952"/>
                    <a:pt x="2585" y="941"/>
                    <a:pt x="2568" y="941"/>
                  </a:cubicBezTo>
                  <a:close/>
                  <a:moveTo>
                    <a:pt x="6169" y="998"/>
                  </a:moveTo>
                  <a:cubicBezTo>
                    <a:pt x="6155" y="998"/>
                    <a:pt x="6140" y="1003"/>
                    <a:pt x="6133" y="1017"/>
                  </a:cubicBezTo>
                  <a:cubicBezTo>
                    <a:pt x="6097" y="1053"/>
                    <a:pt x="6061" y="1113"/>
                    <a:pt x="6049" y="1172"/>
                  </a:cubicBezTo>
                  <a:cubicBezTo>
                    <a:pt x="6037" y="1196"/>
                    <a:pt x="6049" y="1220"/>
                    <a:pt x="6073" y="1232"/>
                  </a:cubicBezTo>
                  <a:lnTo>
                    <a:pt x="6085" y="1232"/>
                  </a:lnTo>
                  <a:cubicBezTo>
                    <a:pt x="6109" y="1232"/>
                    <a:pt x="6121" y="1220"/>
                    <a:pt x="6133" y="1196"/>
                  </a:cubicBezTo>
                  <a:cubicBezTo>
                    <a:pt x="6145" y="1148"/>
                    <a:pt x="6168" y="1101"/>
                    <a:pt x="6192" y="1065"/>
                  </a:cubicBezTo>
                  <a:cubicBezTo>
                    <a:pt x="6216" y="1053"/>
                    <a:pt x="6216" y="1029"/>
                    <a:pt x="6192" y="1005"/>
                  </a:cubicBezTo>
                  <a:cubicBezTo>
                    <a:pt x="6187" y="1000"/>
                    <a:pt x="6178" y="998"/>
                    <a:pt x="6169" y="998"/>
                  </a:cubicBezTo>
                  <a:close/>
                  <a:moveTo>
                    <a:pt x="8925" y="1194"/>
                  </a:moveTo>
                  <a:cubicBezTo>
                    <a:pt x="8913" y="1194"/>
                    <a:pt x="8902" y="1201"/>
                    <a:pt x="8895" y="1208"/>
                  </a:cubicBezTo>
                  <a:cubicBezTo>
                    <a:pt x="8859" y="1255"/>
                    <a:pt x="8823" y="1303"/>
                    <a:pt x="8788" y="1351"/>
                  </a:cubicBezTo>
                  <a:cubicBezTo>
                    <a:pt x="8776" y="1363"/>
                    <a:pt x="8776" y="1386"/>
                    <a:pt x="8800" y="1410"/>
                  </a:cubicBezTo>
                  <a:lnTo>
                    <a:pt x="8823" y="1410"/>
                  </a:lnTo>
                  <a:cubicBezTo>
                    <a:pt x="8835" y="1410"/>
                    <a:pt x="8847" y="1410"/>
                    <a:pt x="8859" y="1398"/>
                  </a:cubicBezTo>
                  <a:cubicBezTo>
                    <a:pt x="8895" y="1351"/>
                    <a:pt x="8931" y="1315"/>
                    <a:pt x="8966" y="1267"/>
                  </a:cubicBezTo>
                  <a:cubicBezTo>
                    <a:pt x="8978" y="1243"/>
                    <a:pt x="8966" y="1220"/>
                    <a:pt x="8954" y="1208"/>
                  </a:cubicBezTo>
                  <a:cubicBezTo>
                    <a:pt x="8944" y="1198"/>
                    <a:pt x="8934" y="1194"/>
                    <a:pt x="8925" y="1194"/>
                  </a:cubicBezTo>
                  <a:close/>
                  <a:moveTo>
                    <a:pt x="2762" y="1223"/>
                  </a:moveTo>
                  <a:cubicBezTo>
                    <a:pt x="2751" y="1223"/>
                    <a:pt x="2739" y="1226"/>
                    <a:pt x="2727" y="1232"/>
                  </a:cubicBezTo>
                  <a:cubicBezTo>
                    <a:pt x="2716" y="1243"/>
                    <a:pt x="2716" y="1267"/>
                    <a:pt x="2727" y="1291"/>
                  </a:cubicBezTo>
                  <a:cubicBezTo>
                    <a:pt x="2763" y="1327"/>
                    <a:pt x="2799" y="1374"/>
                    <a:pt x="2847" y="1422"/>
                  </a:cubicBezTo>
                  <a:cubicBezTo>
                    <a:pt x="2847" y="1422"/>
                    <a:pt x="2858" y="1434"/>
                    <a:pt x="2870" y="1434"/>
                  </a:cubicBezTo>
                  <a:cubicBezTo>
                    <a:pt x="2882" y="1434"/>
                    <a:pt x="2894" y="1422"/>
                    <a:pt x="2906" y="1410"/>
                  </a:cubicBezTo>
                  <a:cubicBezTo>
                    <a:pt x="2918" y="1398"/>
                    <a:pt x="2918" y="1374"/>
                    <a:pt x="2906" y="1351"/>
                  </a:cubicBezTo>
                  <a:cubicBezTo>
                    <a:pt x="2858" y="1315"/>
                    <a:pt x="2823" y="1279"/>
                    <a:pt x="2787" y="1232"/>
                  </a:cubicBezTo>
                  <a:cubicBezTo>
                    <a:pt x="2781" y="1226"/>
                    <a:pt x="2772" y="1223"/>
                    <a:pt x="2762" y="1223"/>
                  </a:cubicBezTo>
                  <a:close/>
                  <a:moveTo>
                    <a:pt x="6466" y="1196"/>
                  </a:moveTo>
                  <a:cubicBezTo>
                    <a:pt x="6442" y="1196"/>
                    <a:pt x="6418" y="1220"/>
                    <a:pt x="6418" y="1243"/>
                  </a:cubicBezTo>
                  <a:cubicBezTo>
                    <a:pt x="6418" y="1291"/>
                    <a:pt x="6407" y="1339"/>
                    <a:pt x="6383" y="1398"/>
                  </a:cubicBezTo>
                  <a:cubicBezTo>
                    <a:pt x="6383" y="1422"/>
                    <a:pt x="6395" y="1446"/>
                    <a:pt x="6418" y="1446"/>
                  </a:cubicBezTo>
                  <a:lnTo>
                    <a:pt x="6430" y="1446"/>
                  </a:lnTo>
                  <a:cubicBezTo>
                    <a:pt x="6442" y="1446"/>
                    <a:pt x="6466" y="1434"/>
                    <a:pt x="6466" y="1422"/>
                  </a:cubicBezTo>
                  <a:cubicBezTo>
                    <a:pt x="6490" y="1363"/>
                    <a:pt x="6502" y="1303"/>
                    <a:pt x="6502" y="1243"/>
                  </a:cubicBezTo>
                  <a:cubicBezTo>
                    <a:pt x="6502" y="1220"/>
                    <a:pt x="6490" y="1196"/>
                    <a:pt x="6466" y="1196"/>
                  </a:cubicBezTo>
                  <a:close/>
                  <a:moveTo>
                    <a:pt x="6061" y="1315"/>
                  </a:moveTo>
                  <a:cubicBezTo>
                    <a:pt x="6037" y="1315"/>
                    <a:pt x="6026" y="1327"/>
                    <a:pt x="6026" y="1351"/>
                  </a:cubicBezTo>
                  <a:cubicBezTo>
                    <a:pt x="6026" y="1422"/>
                    <a:pt x="6037" y="1482"/>
                    <a:pt x="6049" y="1541"/>
                  </a:cubicBezTo>
                  <a:cubicBezTo>
                    <a:pt x="6049" y="1553"/>
                    <a:pt x="6073" y="1565"/>
                    <a:pt x="6085" y="1565"/>
                  </a:cubicBezTo>
                  <a:lnTo>
                    <a:pt x="6097" y="1565"/>
                  </a:lnTo>
                  <a:cubicBezTo>
                    <a:pt x="6121" y="1553"/>
                    <a:pt x="6133" y="1529"/>
                    <a:pt x="6133" y="1505"/>
                  </a:cubicBezTo>
                  <a:cubicBezTo>
                    <a:pt x="6109" y="1458"/>
                    <a:pt x="6109" y="1410"/>
                    <a:pt x="6109" y="1351"/>
                  </a:cubicBezTo>
                  <a:cubicBezTo>
                    <a:pt x="6109" y="1327"/>
                    <a:pt x="6085" y="1315"/>
                    <a:pt x="6061" y="1315"/>
                  </a:cubicBezTo>
                  <a:close/>
                  <a:moveTo>
                    <a:pt x="2991" y="1461"/>
                  </a:moveTo>
                  <a:cubicBezTo>
                    <a:pt x="2980" y="1461"/>
                    <a:pt x="2972" y="1464"/>
                    <a:pt x="2966" y="1470"/>
                  </a:cubicBezTo>
                  <a:cubicBezTo>
                    <a:pt x="2954" y="1494"/>
                    <a:pt x="2954" y="1517"/>
                    <a:pt x="2966" y="1529"/>
                  </a:cubicBezTo>
                  <a:cubicBezTo>
                    <a:pt x="3013" y="1565"/>
                    <a:pt x="3061" y="1601"/>
                    <a:pt x="3097" y="1636"/>
                  </a:cubicBezTo>
                  <a:cubicBezTo>
                    <a:pt x="3108" y="1648"/>
                    <a:pt x="3120" y="1648"/>
                    <a:pt x="3132" y="1648"/>
                  </a:cubicBezTo>
                  <a:cubicBezTo>
                    <a:pt x="3144" y="1648"/>
                    <a:pt x="3156" y="1648"/>
                    <a:pt x="3156" y="1636"/>
                  </a:cubicBezTo>
                  <a:cubicBezTo>
                    <a:pt x="3180" y="1613"/>
                    <a:pt x="3168" y="1589"/>
                    <a:pt x="3156" y="1577"/>
                  </a:cubicBezTo>
                  <a:cubicBezTo>
                    <a:pt x="3108" y="1541"/>
                    <a:pt x="3061" y="1505"/>
                    <a:pt x="3025" y="1470"/>
                  </a:cubicBezTo>
                  <a:cubicBezTo>
                    <a:pt x="3013" y="1464"/>
                    <a:pt x="3001" y="1461"/>
                    <a:pt x="2991" y="1461"/>
                  </a:cubicBezTo>
                  <a:close/>
                  <a:moveTo>
                    <a:pt x="8706" y="1461"/>
                  </a:moveTo>
                  <a:cubicBezTo>
                    <a:pt x="8695" y="1461"/>
                    <a:pt x="8687" y="1464"/>
                    <a:pt x="8681" y="1470"/>
                  </a:cubicBezTo>
                  <a:cubicBezTo>
                    <a:pt x="8645" y="1517"/>
                    <a:pt x="8597" y="1553"/>
                    <a:pt x="8562" y="1589"/>
                  </a:cubicBezTo>
                  <a:cubicBezTo>
                    <a:pt x="8550" y="1601"/>
                    <a:pt x="8550" y="1636"/>
                    <a:pt x="8562" y="1648"/>
                  </a:cubicBezTo>
                  <a:cubicBezTo>
                    <a:pt x="8573" y="1660"/>
                    <a:pt x="8585" y="1660"/>
                    <a:pt x="8597" y="1660"/>
                  </a:cubicBezTo>
                  <a:cubicBezTo>
                    <a:pt x="8597" y="1660"/>
                    <a:pt x="8609" y="1660"/>
                    <a:pt x="8621" y="1648"/>
                  </a:cubicBezTo>
                  <a:cubicBezTo>
                    <a:pt x="8657" y="1613"/>
                    <a:pt x="8704" y="1577"/>
                    <a:pt x="8740" y="1529"/>
                  </a:cubicBezTo>
                  <a:cubicBezTo>
                    <a:pt x="8752" y="1517"/>
                    <a:pt x="8752" y="1482"/>
                    <a:pt x="8740" y="1470"/>
                  </a:cubicBezTo>
                  <a:cubicBezTo>
                    <a:pt x="8728" y="1464"/>
                    <a:pt x="8716" y="1461"/>
                    <a:pt x="8706" y="1461"/>
                  </a:cubicBezTo>
                  <a:close/>
                  <a:moveTo>
                    <a:pt x="3263" y="1664"/>
                  </a:moveTo>
                  <a:cubicBezTo>
                    <a:pt x="3250" y="1664"/>
                    <a:pt x="3235" y="1670"/>
                    <a:pt x="3228" y="1684"/>
                  </a:cubicBezTo>
                  <a:cubicBezTo>
                    <a:pt x="3216" y="1708"/>
                    <a:pt x="3216" y="1732"/>
                    <a:pt x="3239" y="1744"/>
                  </a:cubicBezTo>
                  <a:cubicBezTo>
                    <a:pt x="3287" y="1779"/>
                    <a:pt x="3335" y="1803"/>
                    <a:pt x="3382" y="1839"/>
                  </a:cubicBezTo>
                  <a:lnTo>
                    <a:pt x="3406" y="1839"/>
                  </a:lnTo>
                  <a:cubicBezTo>
                    <a:pt x="3418" y="1839"/>
                    <a:pt x="3430" y="1839"/>
                    <a:pt x="3442" y="1827"/>
                  </a:cubicBezTo>
                  <a:cubicBezTo>
                    <a:pt x="3454" y="1803"/>
                    <a:pt x="3454" y="1779"/>
                    <a:pt x="3430" y="1767"/>
                  </a:cubicBezTo>
                  <a:cubicBezTo>
                    <a:pt x="3382" y="1732"/>
                    <a:pt x="3335" y="1708"/>
                    <a:pt x="3287" y="1672"/>
                  </a:cubicBezTo>
                  <a:cubicBezTo>
                    <a:pt x="3282" y="1667"/>
                    <a:pt x="3273" y="1664"/>
                    <a:pt x="3263" y="1664"/>
                  </a:cubicBezTo>
                  <a:close/>
                  <a:moveTo>
                    <a:pt x="6364" y="1525"/>
                  </a:moveTo>
                  <a:cubicBezTo>
                    <a:pt x="6347" y="1525"/>
                    <a:pt x="6332" y="1536"/>
                    <a:pt x="6323" y="1553"/>
                  </a:cubicBezTo>
                  <a:cubicBezTo>
                    <a:pt x="6299" y="1601"/>
                    <a:pt x="6276" y="1648"/>
                    <a:pt x="6252" y="1696"/>
                  </a:cubicBezTo>
                  <a:cubicBezTo>
                    <a:pt x="6240" y="1696"/>
                    <a:pt x="6240" y="1708"/>
                    <a:pt x="6240" y="1720"/>
                  </a:cubicBezTo>
                  <a:cubicBezTo>
                    <a:pt x="6228" y="1696"/>
                    <a:pt x="6204" y="1672"/>
                    <a:pt x="6192" y="1648"/>
                  </a:cubicBezTo>
                  <a:cubicBezTo>
                    <a:pt x="6184" y="1640"/>
                    <a:pt x="6169" y="1631"/>
                    <a:pt x="6153" y="1631"/>
                  </a:cubicBezTo>
                  <a:cubicBezTo>
                    <a:pt x="6147" y="1631"/>
                    <a:pt x="6140" y="1633"/>
                    <a:pt x="6133" y="1636"/>
                  </a:cubicBezTo>
                  <a:cubicBezTo>
                    <a:pt x="6121" y="1648"/>
                    <a:pt x="6109" y="1684"/>
                    <a:pt x="6121" y="1696"/>
                  </a:cubicBezTo>
                  <a:cubicBezTo>
                    <a:pt x="6156" y="1744"/>
                    <a:pt x="6192" y="1791"/>
                    <a:pt x="6240" y="1839"/>
                  </a:cubicBezTo>
                  <a:cubicBezTo>
                    <a:pt x="6240" y="1851"/>
                    <a:pt x="6252" y="1851"/>
                    <a:pt x="6264" y="1851"/>
                  </a:cubicBezTo>
                  <a:cubicBezTo>
                    <a:pt x="6276" y="1851"/>
                    <a:pt x="6287" y="1851"/>
                    <a:pt x="6299" y="1839"/>
                  </a:cubicBezTo>
                  <a:cubicBezTo>
                    <a:pt x="6311" y="1827"/>
                    <a:pt x="6311" y="1791"/>
                    <a:pt x="6299" y="1779"/>
                  </a:cubicBezTo>
                  <a:cubicBezTo>
                    <a:pt x="6287" y="1767"/>
                    <a:pt x="6276" y="1767"/>
                    <a:pt x="6276" y="1755"/>
                  </a:cubicBezTo>
                  <a:cubicBezTo>
                    <a:pt x="6287" y="1755"/>
                    <a:pt x="6311" y="1755"/>
                    <a:pt x="6323" y="1732"/>
                  </a:cubicBezTo>
                  <a:cubicBezTo>
                    <a:pt x="6347" y="1684"/>
                    <a:pt x="6383" y="1636"/>
                    <a:pt x="6407" y="1589"/>
                  </a:cubicBezTo>
                  <a:cubicBezTo>
                    <a:pt x="6418" y="1565"/>
                    <a:pt x="6407" y="1541"/>
                    <a:pt x="6383" y="1529"/>
                  </a:cubicBezTo>
                  <a:cubicBezTo>
                    <a:pt x="6376" y="1526"/>
                    <a:pt x="6370" y="1525"/>
                    <a:pt x="6364" y="1525"/>
                  </a:cubicBezTo>
                  <a:close/>
                  <a:moveTo>
                    <a:pt x="8463" y="1688"/>
                  </a:moveTo>
                  <a:cubicBezTo>
                    <a:pt x="8454" y="1688"/>
                    <a:pt x="8447" y="1691"/>
                    <a:pt x="8442" y="1696"/>
                  </a:cubicBezTo>
                  <a:cubicBezTo>
                    <a:pt x="8395" y="1732"/>
                    <a:pt x="8347" y="1767"/>
                    <a:pt x="8300" y="1803"/>
                  </a:cubicBezTo>
                  <a:cubicBezTo>
                    <a:pt x="8288" y="1815"/>
                    <a:pt x="8276" y="1839"/>
                    <a:pt x="8288" y="1851"/>
                  </a:cubicBezTo>
                  <a:cubicBezTo>
                    <a:pt x="8300" y="1875"/>
                    <a:pt x="8312" y="1875"/>
                    <a:pt x="8323" y="1875"/>
                  </a:cubicBezTo>
                  <a:lnTo>
                    <a:pt x="8347" y="1875"/>
                  </a:lnTo>
                  <a:cubicBezTo>
                    <a:pt x="8395" y="1839"/>
                    <a:pt x="8442" y="1803"/>
                    <a:pt x="8490" y="1767"/>
                  </a:cubicBezTo>
                  <a:cubicBezTo>
                    <a:pt x="8514" y="1755"/>
                    <a:pt x="8514" y="1720"/>
                    <a:pt x="8502" y="1708"/>
                  </a:cubicBezTo>
                  <a:cubicBezTo>
                    <a:pt x="8488" y="1694"/>
                    <a:pt x="8474" y="1688"/>
                    <a:pt x="8463" y="1688"/>
                  </a:cubicBezTo>
                  <a:close/>
                  <a:moveTo>
                    <a:pt x="3552" y="1846"/>
                  </a:moveTo>
                  <a:cubicBezTo>
                    <a:pt x="3536" y="1846"/>
                    <a:pt x="3522" y="1854"/>
                    <a:pt x="3513" y="1863"/>
                  </a:cubicBezTo>
                  <a:cubicBezTo>
                    <a:pt x="3501" y="1886"/>
                    <a:pt x="3513" y="1910"/>
                    <a:pt x="3525" y="1922"/>
                  </a:cubicBezTo>
                  <a:cubicBezTo>
                    <a:pt x="3573" y="1958"/>
                    <a:pt x="3632" y="1982"/>
                    <a:pt x="3680" y="2005"/>
                  </a:cubicBezTo>
                  <a:cubicBezTo>
                    <a:pt x="3692" y="2017"/>
                    <a:pt x="3692" y="2017"/>
                    <a:pt x="3704" y="2017"/>
                  </a:cubicBezTo>
                  <a:cubicBezTo>
                    <a:pt x="3716" y="2017"/>
                    <a:pt x="3728" y="2005"/>
                    <a:pt x="3740" y="1994"/>
                  </a:cubicBezTo>
                  <a:cubicBezTo>
                    <a:pt x="3751" y="1970"/>
                    <a:pt x="3740" y="1946"/>
                    <a:pt x="3716" y="1934"/>
                  </a:cubicBezTo>
                  <a:cubicBezTo>
                    <a:pt x="3668" y="1910"/>
                    <a:pt x="3620" y="1886"/>
                    <a:pt x="3573" y="1851"/>
                  </a:cubicBezTo>
                  <a:cubicBezTo>
                    <a:pt x="3566" y="1847"/>
                    <a:pt x="3559" y="1846"/>
                    <a:pt x="3552" y="1846"/>
                  </a:cubicBezTo>
                  <a:close/>
                  <a:moveTo>
                    <a:pt x="6184" y="1807"/>
                  </a:moveTo>
                  <a:cubicBezTo>
                    <a:pt x="6172" y="1807"/>
                    <a:pt x="6159" y="1813"/>
                    <a:pt x="6145" y="1827"/>
                  </a:cubicBezTo>
                  <a:cubicBezTo>
                    <a:pt x="6109" y="1863"/>
                    <a:pt x="6073" y="1910"/>
                    <a:pt x="6037" y="1946"/>
                  </a:cubicBezTo>
                  <a:cubicBezTo>
                    <a:pt x="6026" y="1958"/>
                    <a:pt x="6026" y="1982"/>
                    <a:pt x="6037" y="2005"/>
                  </a:cubicBezTo>
                  <a:cubicBezTo>
                    <a:pt x="6049" y="2017"/>
                    <a:pt x="6061" y="2017"/>
                    <a:pt x="6073" y="2017"/>
                  </a:cubicBezTo>
                  <a:cubicBezTo>
                    <a:pt x="6073" y="2017"/>
                    <a:pt x="6085" y="2017"/>
                    <a:pt x="6097" y="2005"/>
                  </a:cubicBezTo>
                  <a:cubicBezTo>
                    <a:pt x="6133" y="1970"/>
                    <a:pt x="6180" y="1922"/>
                    <a:pt x="6216" y="1875"/>
                  </a:cubicBezTo>
                  <a:cubicBezTo>
                    <a:pt x="6228" y="1863"/>
                    <a:pt x="6228" y="1827"/>
                    <a:pt x="6204" y="1815"/>
                  </a:cubicBezTo>
                  <a:cubicBezTo>
                    <a:pt x="6199" y="1810"/>
                    <a:pt x="6192" y="1807"/>
                    <a:pt x="6184" y="1807"/>
                  </a:cubicBezTo>
                  <a:close/>
                  <a:moveTo>
                    <a:pt x="6403" y="1870"/>
                  </a:moveTo>
                  <a:cubicBezTo>
                    <a:pt x="6388" y="1870"/>
                    <a:pt x="6367" y="1878"/>
                    <a:pt x="6359" y="1886"/>
                  </a:cubicBezTo>
                  <a:cubicBezTo>
                    <a:pt x="6347" y="1910"/>
                    <a:pt x="6359" y="1934"/>
                    <a:pt x="6371" y="1946"/>
                  </a:cubicBezTo>
                  <a:cubicBezTo>
                    <a:pt x="6418" y="1982"/>
                    <a:pt x="6478" y="2005"/>
                    <a:pt x="6526" y="2029"/>
                  </a:cubicBezTo>
                  <a:cubicBezTo>
                    <a:pt x="6537" y="2041"/>
                    <a:pt x="6537" y="2041"/>
                    <a:pt x="6549" y="2041"/>
                  </a:cubicBezTo>
                  <a:cubicBezTo>
                    <a:pt x="6561" y="2041"/>
                    <a:pt x="6573" y="2029"/>
                    <a:pt x="6585" y="2017"/>
                  </a:cubicBezTo>
                  <a:cubicBezTo>
                    <a:pt x="6597" y="1994"/>
                    <a:pt x="6585" y="1970"/>
                    <a:pt x="6561" y="1958"/>
                  </a:cubicBezTo>
                  <a:cubicBezTo>
                    <a:pt x="6514" y="1934"/>
                    <a:pt x="6466" y="1910"/>
                    <a:pt x="6418" y="1875"/>
                  </a:cubicBezTo>
                  <a:cubicBezTo>
                    <a:pt x="6415" y="1871"/>
                    <a:pt x="6409" y="1870"/>
                    <a:pt x="6403" y="1870"/>
                  </a:cubicBezTo>
                  <a:close/>
                  <a:moveTo>
                    <a:pt x="8188" y="1879"/>
                  </a:moveTo>
                  <a:cubicBezTo>
                    <a:pt x="8181" y="1879"/>
                    <a:pt x="8174" y="1881"/>
                    <a:pt x="8169" y="1886"/>
                  </a:cubicBezTo>
                  <a:cubicBezTo>
                    <a:pt x="8109" y="1910"/>
                    <a:pt x="8061" y="1934"/>
                    <a:pt x="8014" y="1958"/>
                  </a:cubicBezTo>
                  <a:cubicBezTo>
                    <a:pt x="7990" y="1970"/>
                    <a:pt x="7978" y="1994"/>
                    <a:pt x="7990" y="2017"/>
                  </a:cubicBezTo>
                  <a:cubicBezTo>
                    <a:pt x="8002" y="2029"/>
                    <a:pt x="8014" y="2041"/>
                    <a:pt x="8026" y="2041"/>
                  </a:cubicBezTo>
                  <a:lnTo>
                    <a:pt x="8050" y="2041"/>
                  </a:lnTo>
                  <a:cubicBezTo>
                    <a:pt x="8097" y="2017"/>
                    <a:pt x="8157" y="1982"/>
                    <a:pt x="8204" y="1958"/>
                  </a:cubicBezTo>
                  <a:cubicBezTo>
                    <a:pt x="8228" y="1946"/>
                    <a:pt x="8228" y="1922"/>
                    <a:pt x="8216" y="1898"/>
                  </a:cubicBezTo>
                  <a:cubicBezTo>
                    <a:pt x="8209" y="1884"/>
                    <a:pt x="8198" y="1879"/>
                    <a:pt x="8188" y="1879"/>
                  </a:cubicBezTo>
                  <a:close/>
                  <a:moveTo>
                    <a:pt x="6697" y="2013"/>
                  </a:moveTo>
                  <a:cubicBezTo>
                    <a:pt x="6681" y="2013"/>
                    <a:pt x="6668" y="2024"/>
                    <a:pt x="6668" y="2041"/>
                  </a:cubicBezTo>
                  <a:cubicBezTo>
                    <a:pt x="6657" y="2065"/>
                    <a:pt x="6668" y="2089"/>
                    <a:pt x="6692" y="2101"/>
                  </a:cubicBezTo>
                  <a:cubicBezTo>
                    <a:pt x="6740" y="2113"/>
                    <a:pt x="6799" y="2125"/>
                    <a:pt x="6859" y="2136"/>
                  </a:cubicBezTo>
                  <a:cubicBezTo>
                    <a:pt x="6859" y="2148"/>
                    <a:pt x="6871" y="2148"/>
                    <a:pt x="6871" y="2148"/>
                  </a:cubicBezTo>
                  <a:cubicBezTo>
                    <a:pt x="6883" y="2148"/>
                    <a:pt x="6907" y="2125"/>
                    <a:pt x="6907" y="2113"/>
                  </a:cubicBezTo>
                  <a:cubicBezTo>
                    <a:pt x="6907" y="2077"/>
                    <a:pt x="6895" y="2065"/>
                    <a:pt x="6871" y="2053"/>
                  </a:cubicBezTo>
                  <a:cubicBezTo>
                    <a:pt x="6823" y="2041"/>
                    <a:pt x="6764" y="2029"/>
                    <a:pt x="6716" y="2017"/>
                  </a:cubicBezTo>
                  <a:cubicBezTo>
                    <a:pt x="6710" y="2014"/>
                    <a:pt x="6703" y="2013"/>
                    <a:pt x="6697" y="2013"/>
                  </a:cubicBezTo>
                  <a:close/>
                  <a:moveTo>
                    <a:pt x="7878" y="2013"/>
                  </a:moveTo>
                  <a:cubicBezTo>
                    <a:pt x="7872" y="2013"/>
                    <a:pt x="7865" y="2014"/>
                    <a:pt x="7859" y="2017"/>
                  </a:cubicBezTo>
                  <a:cubicBezTo>
                    <a:pt x="7811" y="2029"/>
                    <a:pt x="7752" y="2053"/>
                    <a:pt x="7704" y="2065"/>
                  </a:cubicBezTo>
                  <a:cubicBezTo>
                    <a:pt x="7680" y="2065"/>
                    <a:pt x="7657" y="2089"/>
                    <a:pt x="7669" y="2113"/>
                  </a:cubicBezTo>
                  <a:cubicBezTo>
                    <a:pt x="7669" y="2136"/>
                    <a:pt x="7692" y="2148"/>
                    <a:pt x="7704" y="2148"/>
                  </a:cubicBezTo>
                  <a:cubicBezTo>
                    <a:pt x="7716" y="2148"/>
                    <a:pt x="7716" y="2148"/>
                    <a:pt x="7716" y="2136"/>
                  </a:cubicBezTo>
                  <a:cubicBezTo>
                    <a:pt x="7776" y="2136"/>
                    <a:pt x="7835" y="2113"/>
                    <a:pt x="7883" y="2101"/>
                  </a:cubicBezTo>
                  <a:cubicBezTo>
                    <a:pt x="7907" y="2089"/>
                    <a:pt x="7919" y="2065"/>
                    <a:pt x="7907" y="2041"/>
                  </a:cubicBezTo>
                  <a:cubicBezTo>
                    <a:pt x="7907" y="2024"/>
                    <a:pt x="7894" y="2013"/>
                    <a:pt x="7878" y="2013"/>
                  </a:cubicBezTo>
                  <a:close/>
                  <a:moveTo>
                    <a:pt x="3850" y="2012"/>
                  </a:moveTo>
                  <a:cubicBezTo>
                    <a:pt x="3834" y="2012"/>
                    <a:pt x="3819" y="2021"/>
                    <a:pt x="3811" y="2029"/>
                  </a:cubicBezTo>
                  <a:cubicBezTo>
                    <a:pt x="3799" y="2053"/>
                    <a:pt x="3811" y="2077"/>
                    <a:pt x="3835" y="2089"/>
                  </a:cubicBezTo>
                  <a:cubicBezTo>
                    <a:pt x="3882" y="2113"/>
                    <a:pt x="3930" y="2136"/>
                    <a:pt x="3990" y="2160"/>
                  </a:cubicBezTo>
                  <a:cubicBezTo>
                    <a:pt x="3990" y="2160"/>
                    <a:pt x="4001" y="2172"/>
                    <a:pt x="4001" y="2172"/>
                  </a:cubicBezTo>
                  <a:cubicBezTo>
                    <a:pt x="4013" y="2172"/>
                    <a:pt x="4037" y="2160"/>
                    <a:pt x="4037" y="2148"/>
                  </a:cubicBezTo>
                  <a:cubicBezTo>
                    <a:pt x="4049" y="2125"/>
                    <a:pt x="4037" y="2089"/>
                    <a:pt x="4013" y="2089"/>
                  </a:cubicBezTo>
                  <a:cubicBezTo>
                    <a:pt x="3966" y="2065"/>
                    <a:pt x="3918" y="2041"/>
                    <a:pt x="3870" y="2017"/>
                  </a:cubicBezTo>
                  <a:cubicBezTo>
                    <a:pt x="3864" y="2014"/>
                    <a:pt x="3857" y="2012"/>
                    <a:pt x="3850" y="2012"/>
                  </a:cubicBezTo>
                  <a:close/>
                  <a:moveTo>
                    <a:pt x="7025" y="2086"/>
                  </a:moveTo>
                  <a:cubicBezTo>
                    <a:pt x="7006" y="2086"/>
                    <a:pt x="6990" y="2105"/>
                    <a:pt x="6990" y="2125"/>
                  </a:cubicBezTo>
                  <a:cubicBezTo>
                    <a:pt x="6990" y="2148"/>
                    <a:pt x="7002" y="2172"/>
                    <a:pt x="7026" y="2172"/>
                  </a:cubicBezTo>
                  <a:lnTo>
                    <a:pt x="7061" y="2172"/>
                  </a:lnTo>
                  <a:cubicBezTo>
                    <a:pt x="7109" y="2184"/>
                    <a:pt x="7157" y="2184"/>
                    <a:pt x="7204" y="2184"/>
                  </a:cubicBezTo>
                  <a:cubicBezTo>
                    <a:pt x="7228" y="2184"/>
                    <a:pt x="7240" y="2172"/>
                    <a:pt x="7240" y="2148"/>
                  </a:cubicBezTo>
                  <a:cubicBezTo>
                    <a:pt x="7252" y="2125"/>
                    <a:pt x="7228" y="2101"/>
                    <a:pt x="7204" y="2101"/>
                  </a:cubicBezTo>
                  <a:cubicBezTo>
                    <a:pt x="7157" y="2101"/>
                    <a:pt x="7109" y="2089"/>
                    <a:pt x="7073" y="2089"/>
                  </a:cubicBezTo>
                  <a:lnTo>
                    <a:pt x="7038" y="2089"/>
                  </a:lnTo>
                  <a:cubicBezTo>
                    <a:pt x="7033" y="2087"/>
                    <a:pt x="7029" y="2086"/>
                    <a:pt x="7025" y="2086"/>
                  </a:cubicBezTo>
                  <a:close/>
                  <a:moveTo>
                    <a:pt x="7538" y="2089"/>
                  </a:moveTo>
                  <a:cubicBezTo>
                    <a:pt x="7478" y="2101"/>
                    <a:pt x="7430" y="2101"/>
                    <a:pt x="7371" y="2101"/>
                  </a:cubicBezTo>
                  <a:cubicBezTo>
                    <a:pt x="7347" y="2101"/>
                    <a:pt x="7335" y="2125"/>
                    <a:pt x="7335" y="2148"/>
                  </a:cubicBezTo>
                  <a:cubicBezTo>
                    <a:pt x="7335" y="2172"/>
                    <a:pt x="7347" y="2184"/>
                    <a:pt x="7371" y="2184"/>
                  </a:cubicBezTo>
                  <a:cubicBezTo>
                    <a:pt x="7430" y="2184"/>
                    <a:pt x="7490" y="2184"/>
                    <a:pt x="7550" y="2172"/>
                  </a:cubicBezTo>
                  <a:cubicBezTo>
                    <a:pt x="7573" y="2172"/>
                    <a:pt x="7585" y="2148"/>
                    <a:pt x="7585" y="2125"/>
                  </a:cubicBezTo>
                  <a:cubicBezTo>
                    <a:pt x="7585" y="2101"/>
                    <a:pt x="7561" y="2089"/>
                    <a:pt x="7538" y="2089"/>
                  </a:cubicBezTo>
                  <a:close/>
                  <a:moveTo>
                    <a:pt x="5936" y="2039"/>
                  </a:moveTo>
                  <a:cubicBezTo>
                    <a:pt x="5927" y="2039"/>
                    <a:pt x="5917" y="2043"/>
                    <a:pt x="5906" y="2053"/>
                  </a:cubicBezTo>
                  <a:cubicBezTo>
                    <a:pt x="5871" y="2077"/>
                    <a:pt x="5823" y="2113"/>
                    <a:pt x="5775" y="2136"/>
                  </a:cubicBezTo>
                  <a:cubicBezTo>
                    <a:pt x="5752" y="2148"/>
                    <a:pt x="5752" y="2172"/>
                    <a:pt x="5764" y="2196"/>
                  </a:cubicBezTo>
                  <a:cubicBezTo>
                    <a:pt x="5764" y="2208"/>
                    <a:pt x="5787" y="2220"/>
                    <a:pt x="5799" y="2220"/>
                  </a:cubicBezTo>
                  <a:cubicBezTo>
                    <a:pt x="5799" y="2220"/>
                    <a:pt x="5811" y="2220"/>
                    <a:pt x="5811" y="2208"/>
                  </a:cubicBezTo>
                  <a:cubicBezTo>
                    <a:pt x="5871" y="2184"/>
                    <a:pt x="5918" y="2148"/>
                    <a:pt x="5966" y="2113"/>
                  </a:cubicBezTo>
                  <a:cubicBezTo>
                    <a:pt x="5978" y="2101"/>
                    <a:pt x="5990" y="2077"/>
                    <a:pt x="5966" y="2053"/>
                  </a:cubicBezTo>
                  <a:cubicBezTo>
                    <a:pt x="5959" y="2046"/>
                    <a:pt x="5948" y="2039"/>
                    <a:pt x="5936" y="2039"/>
                  </a:cubicBezTo>
                  <a:close/>
                  <a:moveTo>
                    <a:pt x="4168" y="2148"/>
                  </a:moveTo>
                  <a:cubicBezTo>
                    <a:pt x="4156" y="2148"/>
                    <a:pt x="4132" y="2160"/>
                    <a:pt x="4121" y="2172"/>
                  </a:cubicBezTo>
                  <a:cubicBezTo>
                    <a:pt x="4109" y="2196"/>
                    <a:pt x="4121" y="2220"/>
                    <a:pt x="4144" y="2232"/>
                  </a:cubicBezTo>
                  <a:cubicBezTo>
                    <a:pt x="4192" y="2256"/>
                    <a:pt x="4251" y="2267"/>
                    <a:pt x="4299" y="2291"/>
                  </a:cubicBezTo>
                  <a:lnTo>
                    <a:pt x="4323" y="2291"/>
                  </a:lnTo>
                  <a:cubicBezTo>
                    <a:pt x="4335" y="2291"/>
                    <a:pt x="4347" y="2279"/>
                    <a:pt x="4359" y="2267"/>
                  </a:cubicBezTo>
                  <a:cubicBezTo>
                    <a:pt x="4359" y="2244"/>
                    <a:pt x="4359" y="2220"/>
                    <a:pt x="4335" y="2208"/>
                  </a:cubicBezTo>
                  <a:cubicBezTo>
                    <a:pt x="4275" y="2196"/>
                    <a:pt x="4228" y="2172"/>
                    <a:pt x="4168" y="2148"/>
                  </a:cubicBezTo>
                  <a:close/>
                  <a:moveTo>
                    <a:pt x="5633" y="2208"/>
                  </a:moveTo>
                  <a:cubicBezTo>
                    <a:pt x="5573" y="2232"/>
                    <a:pt x="5525" y="2256"/>
                    <a:pt x="5478" y="2267"/>
                  </a:cubicBezTo>
                  <a:cubicBezTo>
                    <a:pt x="5454" y="2279"/>
                    <a:pt x="5442" y="2303"/>
                    <a:pt x="5442" y="2315"/>
                  </a:cubicBezTo>
                  <a:cubicBezTo>
                    <a:pt x="5454" y="2339"/>
                    <a:pt x="5466" y="2351"/>
                    <a:pt x="5490" y="2351"/>
                  </a:cubicBezTo>
                  <a:lnTo>
                    <a:pt x="5502" y="2351"/>
                  </a:lnTo>
                  <a:cubicBezTo>
                    <a:pt x="5549" y="2339"/>
                    <a:pt x="5609" y="2315"/>
                    <a:pt x="5656" y="2291"/>
                  </a:cubicBezTo>
                  <a:cubicBezTo>
                    <a:pt x="5680" y="2279"/>
                    <a:pt x="5692" y="2256"/>
                    <a:pt x="5680" y="2232"/>
                  </a:cubicBezTo>
                  <a:cubicBezTo>
                    <a:pt x="5668" y="2220"/>
                    <a:pt x="5645" y="2208"/>
                    <a:pt x="5633" y="2208"/>
                  </a:cubicBezTo>
                  <a:close/>
                  <a:moveTo>
                    <a:pt x="4477" y="2252"/>
                  </a:moveTo>
                  <a:cubicBezTo>
                    <a:pt x="4458" y="2252"/>
                    <a:pt x="4442" y="2272"/>
                    <a:pt x="4442" y="2291"/>
                  </a:cubicBezTo>
                  <a:cubicBezTo>
                    <a:pt x="4430" y="2303"/>
                    <a:pt x="4442" y="2327"/>
                    <a:pt x="4466" y="2339"/>
                  </a:cubicBezTo>
                  <a:cubicBezTo>
                    <a:pt x="4525" y="2351"/>
                    <a:pt x="4585" y="2363"/>
                    <a:pt x="4644" y="2375"/>
                  </a:cubicBezTo>
                  <a:cubicBezTo>
                    <a:pt x="4668" y="2375"/>
                    <a:pt x="4680" y="2363"/>
                    <a:pt x="4692" y="2339"/>
                  </a:cubicBezTo>
                  <a:cubicBezTo>
                    <a:pt x="4692" y="2315"/>
                    <a:pt x="4680" y="2303"/>
                    <a:pt x="4656" y="2291"/>
                  </a:cubicBezTo>
                  <a:cubicBezTo>
                    <a:pt x="4597" y="2279"/>
                    <a:pt x="4549" y="2267"/>
                    <a:pt x="4490" y="2256"/>
                  </a:cubicBezTo>
                  <a:cubicBezTo>
                    <a:pt x="4485" y="2253"/>
                    <a:pt x="4481" y="2252"/>
                    <a:pt x="4477" y="2252"/>
                  </a:cubicBezTo>
                  <a:close/>
                  <a:moveTo>
                    <a:pt x="4823" y="2315"/>
                  </a:moveTo>
                  <a:cubicBezTo>
                    <a:pt x="4799" y="2315"/>
                    <a:pt x="4775" y="2327"/>
                    <a:pt x="4775" y="2351"/>
                  </a:cubicBezTo>
                  <a:cubicBezTo>
                    <a:pt x="4763" y="2375"/>
                    <a:pt x="4787" y="2398"/>
                    <a:pt x="4811" y="2398"/>
                  </a:cubicBezTo>
                  <a:cubicBezTo>
                    <a:pt x="4871" y="2410"/>
                    <a:pt x="4918" y="2410"/>
                    <a:pt x="4978" y="2410"/>
                  </a:cubicBezTo>
                  <a:cubicBezTo>
                    <a:pt x="5002" y="2410"/>
                    <a:pt x="5025" y="2398"/>
                    <a:pt x="5025" y="2375"/>
                  </a:cubicBezTo>
                  <a:cubicBezTo>
                    <a:pt x="5025" y="2351"/>
                    <a:pt x="5002" y="2327"/>
                    <a:pt x="4978" y="2327"/>
                  </a:cubicBezTo>
                  <a:cubicBezTo>
                    <a:pt x="4930" y="2327"/>
                    <a:pt x="4871" y="2327"/>
                    <a:pt x="4823" y="2315"/>
                  </a:cubicBezTo>
                  <a:close/>
                  <a:moveTo>
                    <a:pt x="5311" y="2303"/>
                  </a:moveTo>
                  <a:cubicBezTo>
                    <a:pt x="5264" y="2315"/>
                    <a:pt x="5204" y="2327"/>
                    <a:pt x="5156" y="2327"/>
                  </a:cubicBezTo>
                  <a:cubicBezTo>
                    <a:pt x="5133" y="2327"/>
                    <a:pt x="5109" y="2351"/>
                    <a:pt x="5109" y="2375"/>
                  </a:cubicBezTo>
                  <a:cubicBezTo>
                    <a:pt x="5109" y="2398"/>
                    <a:pt x="5133" y="2410"/>
                    <a:pt x="5156" y="2410"/>
                  </a:cubicBezTo>
                  <a:cubicBezTo>
                    <a:pt x="5216" y="2410"/>
                    <a:pt x="5275" y="2398"/>
                    <a:pt x="5335" y="2386"/>
                  </a:cubicBezTo>
                  <a:cubicBezTo>
                    <a:pt x="5347" y="2386"/>
                    <a:pt x="5371" y="2363"/>
                    <a:pt x="5359" y="2339"/>
                  </a:cubicBezTo>
                  <a:cubicBezTo>
                    <a:pt x="5359" y="2315"/>
                    <a:pt x="5335" y="2303"/>
                    <a:pt x="5311" y="2303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9080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7" name="Google Shape;807;p17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808" name="Google Shape;808;p17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9" name="Google Shape;809;p17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0" name="Google Shape;810;p17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1" name="Google Shape;811;p17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2" name="Google Shape;812;p17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3" name="Google Shape;813;p17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4" name="Google Shape;814;p17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5" name="Google Shape;815;p17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6" name="Google Shape;816;p17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7" name="Google Shape;817;p17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8" name="Google Shape;818;p17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9" name="Google Shape;819;p17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0" name="Google Shape;820;p17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1" name="Google Shape;821;p17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2" name="Google Shape;822;p17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3" name="Google Shape;823;p17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4" name="Google Shape;824;p17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5" name="Google Shape;825;p17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6" name="Google Shape;826;p17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7" name="Google Shape;827;p17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8" name="Google Shape;828;p17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9" name="Google Shape;829;p17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0" name="Google Shape;830;p17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1" name="Google Shape;831;p17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2" name="Google Shape;832;p17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3" name="Google Shape;833;p17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4" name="Google Shape;834;p17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5" name="Google Shape;835;p17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6" name="Google Shape;836;p17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7" name="Google Shape;837;p17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8" name="Google Shape;838;p17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9" name="Google Shape;839;p17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0" name="Google Shape;840;p17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1" name="Google Shape;841;p17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2" name="Google Shape;842;p17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3" name="Google Shape;843;p17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4" name="Google Shape;844;p17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5" name="Google Shape;845;p17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6" name="Google Shape;846;p17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7" name="Google Shape;847;p17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8" name="Google Shape;848;p17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9" name="Google Shape;849;p17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0" name="Google Shape;850;p17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1" name="Google Shape;851;p17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52" name="Google Shape;852;p17"/>
          <p:cNvSpPr/>
          <p:nvPr/>
        </p:nvSpPr>
        <p:spPr>
          <a:xfrm rot="-29936" flipH="1">
            <a:off x="514789" y="1037964"/>
            <a:ext cx="11162423" cy="54254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53" name="Google Shape;853;p17"/>
          <p:cNvSpPr txBox="1">
            <a:spLocks noGrp="1"/>
          </p:cNvSpPr>
          <p:nvPr>
            <p:ph type="title"/>
          </p:nvPr>
        </p:nvSpPr>
        <p:spPr>
          <a:xfrm>
            <a:off x="960000" y="2658228"/>
            <a:ext cx="31152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54" name="Google Shape;854;p17"/>
          <p:cNvSpPr txBox="1">
            <a:spLocks noGrp="1"/>
          </p:cNvSpPr>
          <p:nvPr>
            <p:ph type="title" idx="2" hasCustomPrompt="1"/>
          </p:nvPr>
        </p:nvSpPr>
        <p:spPr>
          <a:xfrm rot="-121265">
            <a:off x="2030178" y="1630581"/>
            <a:ext cx="975407" cy="975407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55" name="Google Shape;855;p17"/>
          <p:cNvSpPr txBox="1">
            <a:spLocks noGrp="1"/>
          </p:cNvSpPr>
          <p:nvPr>
            <p:ph type="subTitle" idx="1"/>
          </p:nvPr>
        </p:nvSpPr>
        <p:spPr>
          <a:xfrm>
            <a:off x="960000" y="3145828"/>
            <a:ext cx="31152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6" name="Google Shape;856;p17"/>
          <p:cNvSpPr txBox="1">
            <a:spLocks noGrp="1"/>
          </p:cNvSpPr>
          <p:nvPr>
            <p:ph type="title" idx="3"/>
          </p:nvPr>
        </p:nvSpPr>
        <p:spPr>
          <a:xfrm>
            <a:off x="4538400" y="2658228"/>
            <a:ext cx="31152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57" name="Google Shape;857;p17"/>
          <p:cNvSpPr txBox="1">
            <a:spLocks noGrp="1"/>
          </p:cNvSpPr>
          <p:nvPr>
            <p:ph type="title" idx="4" hasCustomPrompt="1"/>
          </p:nvPr>
        </p:nvSpPr>
        <p:spPr>
          <a:xfrm rot="-119856">
            <a:off x="5608385" y="1630785"/>
            <a:ext cx="975393" cy="975393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58" name="Google Shape;858;p17"/>
          <p:cNvSpPr txBox="1">
            <a:spLocks noGrp="1"/>
          </p:cNvSpPr>
          <p:nvPr>
            <p:ph type="subTitle" idx="5"/>
          </p:nvPr>
        </p:nvSpPr>
        <p:spPr>
          <a:xfrm>
            <a:off x="4538400" y="3145828"/>
            <a:ext cx="31152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9" name="Google Shape;859;p17"/>
          <p:cNvSpPr txBox="1">
            <a:spLocks noGrp="1"/>
          </p:cNvSpPr>
          <p:nvPr>
            <p:ph type="title" idx="6"/>
          </p:nvPr>
        </p:nvSpPr>
        <p:spPr>
          <a:xfrm>
            <a:off x="8116800" y="2658228"/>
            <a:ext cx="31152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60" name="Google Shape;860;p17"/>
          <p:cNvSpPr txBox="1">
            <a:spLocks noGrp="1"/>
          </p:cNvSpPr>
          <p:nvPr>
            <p:ph type="title" idx="7" hasCustomPrompt="1"/>
          </p:nvPr>
        </p:nvSpPr>
        <p:spPr>
          <a:xfrm rot="-119856">
            <a:off x="9186785" y="1630785"/>
            <a:ext cx="975393" cy="975393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61" name="Google Shape;861;p17"/>
          <p:cNvSpPr txBox="1">
            <a:spLocks noGrp="1"/>
          </p:cNvSpPr>
          <p:nvPr>
            <p:ph type="subTitle" idx="8"/>
          </p:nvPr>
        </p:nvSpPr>
        <p:spPr>
          <a:xfrm>
            <a:off x="8116800" y="3145828"/>
            <a:ext cx="31152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2" name="Google Shape;862;p17"/>
          <p:cNvSpPr txBox="1">
            <a:spLocks noGrp="1"/>
          </p:cNvSpPr>
          <p:nvPr>
            <p:ph type="title" idx="9"/>
          </p:nvPr>
        </p:nvSpPr>
        <p:spPr>
          <a:xfrm>
            <a:off x="960000" y="5040795"/>
            <a:ext cx="31152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63" name="Google Shape;863;p17"/>
          <p:cNvSpPr txBox="1">
            <a:spLocks noGrp="1"/>
          </p:cNvSpPr>
          <p:nvPr>
            <p:ph type="title" idx="13" hasCustomPrompt="1"/>
          </p:nvPr>
        </p:nvSpPr>
        <p:spPr>
          <a:xfrm rot="-119856">
            <a:off x="2029985" y="4013352"/>
            <a:ext cx="975393" cy="975393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64" name="Google Shape;864;p17"/>
          <p:cNvSpPr txBox="1">
            <a:spLocks noGrp="1"/>
          </p:cNvSpPr>
          <p:nvPr>
            <p:ph type="subTitle" idx="14"/>
          </p:nvPr>
        </p:nvSpPr>
        <p:spPr>
          <a:xfrm>
            <a:off x="960000" y="5528395"/>
            <a:ext cx="31152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5" name="Google Shape;865;p17"/>
          <p:cNvSpPr txBox="1">
            <a:spLocks noGrp="1"/>
          </p:cNvSpPr>
          <p:nvPr>
            <p:ph type="title" idx="15"/>
          </p:nvPr>
        </p:nvSpPr>
        <p:spPr>
          <a:xfrm>
            <a:off x="4538400" y="5040795"/>
            <a:ext cx="31152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66" name="Google Shape;866;p17"/>
          <p:cNvSpPr txBox="1">
            <a:spLocks noGrp="1"/>
          </p:cNvSpPr>
          <p:nvPr>
            <p:ph type="title" idx="16" hasCustomPrompt="1"/>
          </p:nvPr>
        </p:nvSpPr>
        <p:spPr>
          <a:xfrm rot="-119856">
            <a:off x="5608385" y="4013352"/>
            <a:ext cx="975393" cy="975393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67" name="Google Shape;867;p17"/>
          <p:cNvSpPr txBox="1">
            <a:spLocks noGrp="1"/>
          </p:cNvSpPr>
          <p:nvPr>
            <p:ph type="subTitle" idx="17"/>
          </p:nvPr>
        </p:nvSpPr>
        <p:spPr>
          <a:xfrm>
            <a:off x="4538400" y="5528395"/>
            <a:ext cx="31152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8" name="Google Shape;868;p17"/>
          <p:cNvSpPr txBox="1">
            <a:spLocks noGrp="1"/>
          </p:cNvSpPr>
          <p:nvPr>
            <p:ph type="title" idx="18"/>
          </p:nvPr>
        </p:nvSpPr>
        <p:spPr>
          <a:xfrm>
            <a:off x="8116800" y="5040795"/>
            <a:ext cx="31152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69" name="Google Shape;869;p17"/>
          <p:cNvSpPr txBox="1">
            <a:spLocks noGrp="1"/>
          </p:cNvSpPr>
          <p:nvPr>
            <p:ph type="title" idx="19" hasCustomPrompt="1"/>
          </p:nvPr>
        </p:nvSpPr>
        <p:spPr>
          <a:xfrm rot="-119856">
            <a:off x="9186785" y="4013352"/>
            <a:ext cx="975393" cy="975393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70" name="Google Shape;870;p17"/>
          <p:cNvSpPr txBox="1">
            <a:spLocks noGrp="1"/>
          </p:cNvSpPr>
          <p:nvPr>
            <p:ph type="subTitle" idx="20"/>
          </p:nvPr>
        </p:nvSpPr>
        <p:spPr>
          <a:xfrm>
            <a:off x="8116800" y="5528395"/>
            <a:ext cx="31152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1" name="Google Shape;871;p17"/>
          <p:cNvSpPr txBox="1">
            <a:spLocks noGrp="1"/>
          </p:cNvSpPr>
          <p:nvPr>
            <p:ph type="title" idx="21"/>
          </p:nvPr>
        </p:nvSpPr>
        <p:spPr>
          <a:xfrm rot="-30015">
            <a:off x="2957745" y="595317"/>
            <a:ext cx="6276639" cy="73162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872" name="Google Shape;872;p17"/>
          <p:cNvGrpSpPr/>
          <p:nvPr/>
        </p:nvGrpSpPr>
        <p:grpSpPr>
          <a:xfrm rot="10800000" flipH="1">
            <a:off x="674177" y="491868"/>
            <a:ext cx="1782303" cy="739649"/>
            <a:chOff x="157977" y="4295708"/>
            <a:chExt cx="1336727" cy="554737"/>
          </a:xfrm>
        </p:grpSpPr>
        <p:sp>
          <p:nvSpPr>
            <p:cNvPr id="873" name="Google Shape;873;p17"/>
            <p:cNvSpPr/>
            <p:nvPr/>
          </p:nvSpPr>
          <p:spPr>
            <a:xfrm rot="10800000" flipH="1">
              <a:off x="1268232" y="4458777"/>
              <a:ext cx="226471" cy="208716"/>
            </a:xfrm>
            <a:custGeom>
              <a:avLst/>
              <a:gdLst/>
              <a:ahLst/>
              <a:cxnLst/>
              <a:rect l="l" t="t" r="r" b="b"/>
              <a:pathLst>
                <a:path w="2002" h="1847" extrusionOk="0">
                  <a:moveTo>
                    <a:pt x="1692" y="120"/>
                  </a:moveTo>
                  <a:lnTo>
                    <a:pt x="1692" y="120"/>
                  </a:lnTo>
                  <a:cubicBezTo>
                    <a:pt x="1358" y="298"/>
                    <a:pt x="799" y="655"/>
                    <a:pt x="489" y="834"/>
                  </a:cubicBezTo>
                  <a:cubicBezTo>
                    <a:pt x="346" y="798"/>
                    <a:pt x="144" y="715"/>
                    <a:pt x="96" y="655"/>
                  </a:cubicBezTo>
                  <a:cubicBezTo>
                    <a:pt x="215" y="560"/>
                    <a:pt x="1192" y="239"/>
                    <a:pt x="1692" y="120"/>
                  </a:cubicBezTo>
                  <a:close/>
                  <a:moveTo>
                    <a:pt x="1846" y="215"/>
                  </a:moveTo>
                  <a:cubicBezTo>
                    <a:pt x="1680" y="620"/>
                    <a:pt x="1180" y="1608"/>
                    <a:pt x="1061" y="1751"/>
                  </a:cubicBezTo>
                  <a:cubicBezTo>
                    <a:pt x="1001" y="1679"/>
                    <a:pt x="918" y="1382"/>
                    <a:pt x="858" y="1120"/>
                  </a:cubicBezTo>
                  <a:cubicBezTo>
                    <a:pt x="1430" y="620"/>
                    <a:pt x="1715" y="358"/>
                    <a:pt x="1846" y="215"/>
                  </a:cubicBezTo>
                  <a:close/>
                  <a:moveTo>
                    <a:pt x="1918" y="1"/>
                  </a:moveTo>
                  <a:cubicBezTo>
                    <a:pt x="1715" y="1"/>
                    <a:pt x="120" y="465"/>
                    <a:pt x="13" y="620"/>
                  </a:cubicBezTo>
                  <a:cubicBezTo>
                    <a:pt x="1" y="644"/>
                    <a:pt x="1" y="655"/>
                    <a:pt x="1" y="667"/>
                  </a:cubicBezTo>
                  <a:cubicBezTo>
                    <a:pt x="60" y="798"/>
                    <a:pt x="418" y="905"/>
                    <a:pt x="489" y="917"/>
                  </a:cubicBezTo>
                  <a:cubicBezTo>
                    <a:pt x="495" y="923"/>
                    <a:pt x="501" y="926"/>
                    <a:pt x="507" y="926"/>
                  </a:cubicBezTo>
                  <a:cubicBezTo>
                    <a:pt x="513" y="926"/>
                    <a:pt x="519" y="923"/>
                    <a:pt x="525" y="917"/>
                  </a:cubicBezTo>
                  <a:cubicBezTo>
                    <a:pt x="918" y="679"/>
                    <a:pt x="1501" y="322"/>
                    <a:pt x="1787" y="167"/>
                  </a:cubicBezTo>
                  <a:lnTo>
                    <a:pt x="1787" y="167"/>
                  </a:lnTo>
                  <a:cubicBezTo>
                    <a:pt x="1561" y="370"/>
                    <a:pt x="1096" y="786"/>
                    <a:pt x="775" y="1072"/>
                  </a:cubicBezTo>
                  <a:cubicBezTo>
                    <a:pt x="763" y="1084"/>
                    <a:pt x="763" y="1096"/>
                    <a:pt x="763" y="1108"/>
                  </a:cubicBezTo>
                  <a:cubicBezTo>
                    <a:pt x="930" y="1846"/>
                    <a:pt x="1025" y="1846"/>
                    <a:pt x="1061" y="1846"/>
                  </a:cubicBezTo>
                  <a:cubicBezTo>
                    <a:pt x="1180" y="1834"/>
                    <a:pt x="1799" y="548"/>
                    <a:pt x="1906" y="298"/>
                  </a:cubicBezTo>
                  <a:cubicBezTo>
                    <a:pt x="2001" y="72"/>
                    <a:pt x="1989" y="36"/>
                    <a:pt x="1977" y="12"/>
                  </a:cubicBezTo>
                  <a:lnTo>
                    <a:pt x="1965" y="12"/>
                  </a:lnTo>
                  <a:cubicBezTo>
                    <a:pt x="1965" y="12"/>
                    <a:pt x="1954" y="12"/>
                    <a:pt x="1954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4" name="Google Shape;874;p17"/>
            <p:cNvSpPr/>
            <p:nvPr/>
          </p:nvSpPr>
          <p:spPr>
            <a:xfrm rot="10800000" flipH="1">
              <a:off x="1320834" y="4487026"/>
              <a:ext cx="51244" cy="83622"/>
            </a:xfrm>
            <a:custGeom>
              <a:avLst/>
              <a:gdLst/>
              <a:ahLst/>
              <a:cxnLst/>
              <a:rect l="l" t="t" r="r" b="b"/>
              <a:pathLst>
                <a:path w="453" h="740" extrusionOk="0">
                  <a:moveTo>
                    <a:pt x="36" y="1"/>
                  </a:moveTo>
                  <a:cubicBezTo>
                    <a:pt x="12" y="1"/>
                    <a:pt x="0" y="25"/>
                    <a:pt x="0" y="48"/>
                  </a:cubicBezTo>
                  <a:cubicBezTo>
                    <a:pt x="24" y="322"/>
                    <a:pt x="60" y="679"/>
                    <a:pt x="119" y="727"/>
                  </a:cubicBezTo>
                  <a:cubicBezTo>
                    <a:pt x="131" y="727"/>
                    <a:pt x="143" y="739"/>
                    <a:pt x="155" y="739"/>
                  </a:cubicBezTo>
                  <a:lnTo>
                    <a:pt x="167" y="739"/>
                  </a:lnTo>
                  <a:cubicBezTo>
                    <a:pt x="250" y="727"/>
                    <a:pt x="381" y="572"/>
                    <a:pt x="441" y="513"/>
                  </a:cubicBezTo>
                  <a:cubicBezTo>
                    <a:pt x="453" y="489"/>
                    <a:pt x="453" y="465"/>
                    <a:pt x="429" y="453"/>
                  </a:cubicBezTo>
                  <a:cubicBezTo>
                    <a:pt x="424" y="443"/>
                    <a:pt x="415" y="440"/>
                    <a:pt x="405" y="440"/>
                  </a:cubicBezTo>
                  <a:cubicBezTo>
                    <a:pt x="391" y="440"/>
                    <a:pt x="376" y="446"/>
                    <a:pt x="369" y="453"/>
                  </a:cubicBezTo>
                  <a:cubicBezTo>
                    <a:pt x="298" y="549"/>
                    <a:pt x="203" y="632"/>
                    <a:pt x="167" y="644"/>
                  </a:cubicBezTo>
                  <a:cubicBezTo>
                    <a:pt x="143" y="584"/>
                    <a:pt x="107" y="287"/>
                    <a:pt x="84" y="37"/>
                  </a:cubicBezTo>
                  <a:cubicBezTo>
                    <a:pt x="84" y="13"/>
                    <a:pt x="60" y="1"/>
                    <a:pt x="3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5" name="Google Shape;875;p17"/>
            <p:cNvSpPr/>
            <p:nvPr/>
          </p:nvSpPr>
          <p:spPr>
            <a:xfrm>
              <a:off x="488008" y="4300341"/>
              <a:ext cx="370363" cy="210863"/>
            </a:xfrm>
            <a:custGeom>
              <a:avLst/>
              <a:gdLst/>
              <a:ahLst/>
              <a:cxnLst/>
              <a:rect l="l" t="t" r="r" b="b"/>
              <a:pathLst>
                <a:path w="3274" h="1866" extrusionOk="0">
                  <a:moveTo>
                    <a:pt x="1987" y="0"/>
                  </a:moveTo>
                  <a:cubicBezTo>
                    <a:pt x="1835" y="0"/>
                    <a:pt x="1700" y="85"/>
                    <a:pt x="1609" y="196"/>
                  </a:cubicBezTo>
                  <a:lnTo>
                    <a:pt x="1609" y="196"/>
                  </a:lnTo>
                  <a:cubicBezTo>
                    <a:pt x="1546" y="145"/>
                    <a:pt x="1464" y="101"/>
                    <a:pt x="1360" y="67"/>
                  </a:cubicBezTo>
                  <a:cubicBezTo>
                    <a:pt x="1273" y="37"/>
                    <a:pt x="1199" y="24"/>
                    <a:pt x="1138" y="24"/>
                  </a:cubicBezTo>
                  <a:cubicBezTo>
                    <a:pt x="762" y="24"/>
                    <a:pt x="824" y="508"/>
                    <a:pt x="824" y="508"/>
                  </a:cubicBezTo>
                  <a:cubicBezTo>
                    <a:pt x="783" y="482"/>
                    <a:pt x="740" y="470"/>
                    <a:pt x="695" y="470"/>
                  </a:cubicBezTo>
                  <a:cubicBezTo>
                    <a:pt x="372" y="470"/>
                    <a:pt x="1" y="1087"/>
                    <a:pt x="419" y="1401"/>
                  </a:cubicBezTo>
                  <a:cubicBezTo>
                    <a:pt x="554" y="1502"/>
                    <a:pt x="682" y="1546"/>
                    <a:pt x="793" y="1552"/>
                  </a:cubicBezTo>
                  <a:lnTo>
                    <a:pt x="793" y="1552"/>
                  </a:lnTo>
                  <a:cubicBezTo>
                    <a:pt x="828" y="1717"/>
                    <a:pt x="944" y="1861"/>
                    <a:pt x="1193" y="1865"/>
                  </a:cubicBezTo>
                  <a:cubicBezTo>
                    <a:pt x="1206" y="1865"/>
                    <a:pt x="1219" y="1865"/>
                    <a:pt x="1232" y="1865"/>
                  </a:cubicBezTo>
                  <a:cubicBezTo>
                    <a:pt x="1562" y="1865"/>
                    <a:pt x="1786" y="1790"/>
                    <a:pt x="1914" y="1677"/>
                  </a:cubicBezTo>
                  <a:lnTo>
                    <a:pt x="1914" y="1677"/>
                  </a:lnTo>
                  <a:cubicBezTo>
                    <a:pt x="1941" y="1713"/>
                    <a:pt x="1974" y="1749"/>
                    <a:pt x="2014" y="1782"/>
                  </a:cubicBezTo>
                  <a:cubicBezTo>
                    <a:pt x="2070" y="1825"/>
                    <a:pt x="2137" y="1844"/>
                    <a:pt x="2211" y="1844"/>
                  </a:cubicBezTo>
                  <a:cubicBezTo>
                    <a:pt x="2641" y="1844"/>
                    <a:pt x="3274" y="1180"/>
                    <a:pt x="2907" y="793"/>
                  </a:cubicBezTo>
                  <a:cubicBezTo>
                    <a:pt x="2805" y="683"/>
                    <a:pt x="2696" y="641"/>
                    <a:pt x="2595" y="641"/>
                  </a:cubicBezTo>
                  <a:cubicBezTo>
                    <a:pt x="2584" y="641"/>
                    <a:pt x="2573" y="642"/>
                    <a:pt x="2563" y="642"/>
                  </a:cubicBezTo>
                  <a:lnTo>
                    <a:pt x="2563" y="642"/>
                  </a:lnTo>
                  <a:cubicBezTo>
                    <a:pt x="2568" y="451"/>
                    <a:pt x="2474" y="231"/>
                    <a:pt x="2241" y="79"/>
                  </a:cubicBezTo>
                  <a:cubicBezTo>
                    <a:pt x="2154" y="24"/>
                    <a:pt x="2068" y="0"/>
                    <a:pt x="1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6" name="Google Shape;876;p17"/>
            <p:cNvSpPr/>
            <p:nvPr/>
          </p:nvSpPr>
          <p:spPr>
            <a:xfrm>
              <a:off x="504410" y="4295708"/>
              <a:ext cx="334051" cy="219451"/>
            </a:xfrm>
            <a:custGeom>
              <a:avLst/>
              <a:gdLst/>
              <a:ahLst/>
              <a:cxnLst/>
              <a:rect l="l" t="t" r="r" b="b"/>
              <a:pathLst>
                <a:path w="2953" h="1942" extrusionOk="0">
                  <a:moveTo>
                    <a:pt x="1477" y="299"/>
                  </a:moveTo>
                  <a:cubicBezTo>
                    <a:pt x="1596" y="406"/>
                    <a:pt x="1608" y="549"/>
                    <a:pt x="1584" y="632"/>
                  </a:cubicBezTo>
                  <a:cubicBezTo>
                    <a:pt x="1569" y="683"/>
                    <a:pt x="1536" y="707"/>
                    <a:pt x="1500" y="707"/>
                  </a:cubicBezTo>
                  <a:cubicBezTo>
                    <a:pt x="1477" y="707"/>
                    <a:pt x="1452" y="698"/>
                    <a:pt x="1429" y="680"/>
                  </a:cubicBezTo>
                  <a:cubicBezTo>
                    <a:pt x="1346" y="608"/>
                    <a:pt x="1369" y="442"/>
                    <a:pt x="1477" y="299"/>
                  </a:cubicBezTo>
                  <a:close/>
                  <a:moveTo>
                    <a:pt x="2370" y="727"/>
                  </a:moveTo>
                  <a:cubicBezTo>
                    <a:pt x="2346" y="894"/>
                    <a:pt x="2250" y="1013"/>
                    <a:pt x="2119" y="1025"/>
                  </a:cubicBezTo>
                  <a:lnTo>
                    <a:pt x="2096" y="1025"/>
                  </a:lnTo>
                  <a:cubicBezTo>
                    <a:pt x="2060" y="1025"/>
                    <a:pt x="2060" y="1013"/>
                    <a:pt x="2060" y="1013"/>
                  </a:cubicBezTo>
                  <a:cubicBezTo>
                    <a:pt x="2060" y="942"/>
                    <a:pt x="2191" y="775"/>
                    <a:pt x="2370" y="727"/>
                  </a:cubicBezTo>
                  <a:close/>
                  <a:moveTo>
                    <a:pt x="822" y="1132"/>
                  </a:moveTo>
                  <a:cubicBezTo>
                    <a:pt x="846" y="1132"/>
                    <a:pt x="857" y="1156"/>
                    <a:pt x="881" y="1180"/>
                  </a:cubicBezTo>
                  <a:cubicBezTo>
                    <a:pt x="941" y="1263"/>
                    <a:pt x="953" y="1346"/>
                    <a:pt x="917" y="1418"/>
                  </a:cubicBezTo>
                  <a:cubicBezTo>
                    <a:pt x="881" y="1501"/>
                    <a:pt x="786" y="1549"/>
                    <a:pt x="679" y="1549"/>
                  </a:cubicBezTo>
                  <a:cubicBezTo>
                    <a:pt x="655" y="1406"/>
                    <a:pt x="703" y="1251"/>
                    <a:pt x="762" y="1180"/>
                  </a:cubicBezTo>
                  <a:cubicBezTo>
                    <a:pt x="774" y="1156"/>
                    <a:pt x="798" y="1132"/>
                    <a:pt x="822" y="1132"/>
                  </a:cubicBezTo>
                  <a:close/>
                  <a:moveTo>
                    <a:pt x="1798" y="1263"/>
                  </a:moveTo>
                  <a:cubicBezTo>
                    <a:pt x="1810" y="1263"/>
                    <a:pt x="1822" y="1287"/>
                    <a:pt x="1834" y="1323"/>
                  </a:cubicBezTo>
                  <a:cubicBezTo>
                    <a:pt x="1869" y="1442"/>
                    <a:pt x="1846" y="1561"/>
                    <a:pt x="1774" y="1644"/>
                  </a:cubicBezTo>
                  <a:cubicBezTo>
                    <a:pt x="1703" y="1525"/>
                    <a:pt x="1715" y="1394"/>
                    <a:pt x="1750" y="1311"/>
                  </a:cubicBezTo>
                  <a:cubicBezTo>
                    <a:pt x="1774" y="1275"/>
                    <a:pt x="1786" y="1263"/>
                    <a:pt x="1798" y="1263"/>
                  </a:cubicBezTo>
                  <a:close/>
                  <a:moveTo>
                    <a:pt x="1845" y="85"/>
                  </a:moveTo>
                  <a:cubicBezTo>
                    <a:pt x="1922" y="85"/>
                    <a:pt x="2000" y="108"/>
                    <a:pt x="2072" y="156"/>
                  </a:cubicBezTo>
                  <a:cubicBezTo>
                    <a:pt x="2262" y="275"/>
                    <a:pt x="2370" y="453"/>
                    <a:pt x="2381" y="644"/>
                  </a:cubicBezTo>
                  <a:cubicBezTo>
                    <a:pt x="2155" y="680"/>
                    <a:pt x="1977" y="894"/>
                    <a:pt x="1977" y="1013"/>
                  </a:cubicBezTo>
                  <a:cubicBezTo>
                    <a:pt x="1977" y="1061"/>
                    <a:pt x="2012" y="1108"/>
                    <a:pt x="2096" y="1108"/>
                  </a:cubicBezTo>
                  <a:lnTo>
                    <a:pt x="2131" y="1108"/>
                  </a:lnTo>
                  <a:cubicBezTo>
                    <a:pt x="2310" y="1084"/>
                    <a:pt x="2441" y="930"/>
                    <a:pt x="2453" y="727"/>
                  </a:cubicBezTo>
                  <a:cubicBezTo>
                    <a:pt x="2560" y="727"/>
                    <a:pt x="2643" y="775"/>
                    <a:pt x="2727" y="858"/>
                  </a:cubicBezTo>
                  <a:cubicBezTo>
                    <a:pt x="2870" y="1013"/>
                    <a:pt x="2834" y="1180"/>
                    <a:pt x="2786" y="1311"/>
                  </a:cubicBezTo>
                  <a:cubicBezTo>
                    <a:pt x="2667" y="1585"/>
                    <a:pt x="2322" y="1846"/>
                    <a:pt x="2072" y="1846"/>
                  </a:cubicBezTo>
                  <a:cubicBezTo>
                    <a:pt x="2000" y="1846"/>
                    <a:pt x="1941" y="1823"/>
                    <a:pt x="1893" y="1787"/>
                  </a:cubicBezTo>
                  <a:cubicBezTo>
                    <a:pt x="1869" y="1763"/>
                    <a:pt x="1846" y="1739"/>
                    <a:pt x="1822" y="1715"/>
                  </a:cubicBezTo>
                  <a:cubicBezTo>
                    <a:pt x="1929" y="1608"/>
                    <a:pt x="1965" y="1454"/>
                    <a:pt x="1917" y="1311"/>
                  </a:cubicBezTo>
                  <a:cubicBezTo>
                    <a:pt x="1881" y="1204"/>
                    <a:pt x="1834" y="1180"/>
                    <a:pt x="1798" y="1180"/>
                  </a:cubicBezTo>
                  <a:cubicBezTo>
                    <a:pt x="1750" y="1180"/>
                    <a:pt x="1703" y="1215"/>
                    <a:pt x="1679" y="1275"/>
                  </a:cubicBezTo>
                  <a:cubicBezTo>
                    <a:pt x="1619" y="1382"/>
                    <a:pt x="1619" y="1549"/>
                    <a:pt x="1715" y="1704"/>
                  </a:cubicBezTo>
                  <a:cubicBezTo>
                    <a:pt x="1608" y="1775"/>
                    <a:pt x="1429" y="1858"/>
                    <a:pt x="1084" y="1858"/>
                  </a:cubicBezTo>
                  <a:lnTo>
                    <a:pt x="1048" y="1858"/>
                  </a:lnTo>
                  <a:cubicBezTo>
                    <a:pt x="834" y="1858"/>
                    <a:pt x="738" y="1739"/>
                    <a:pt x="703" y="1632"/>
                  </a:cubicBezTo>
                  <a:cubicBezTo>
                    <a:pt x="834" y="1632"/>
                    <a:pt x="941" y="1561"/>
                    <a:pt x="1000" y="1454"/>
                  </a:cubicBezTo>
                  <a:cubicBezTo>
                    <a:pt x="1048" y="1346"/>
                    <a:pt x="1024" y="1227"/>
                    <a:pt x="941" y="1120"/>
                  </a:cubicBezTo>
                  <a:cubicBezTo>
                    <a:pt x="905" y="1061"/>
                    <a:pt x="857" y="1049"/>
                    <a:pt x="822" y="1049"/>
                  </a:cubicBezTo>
                  <a:cubicBezTo>
                    <a:pt x="774" y="1049"/>
                    <a:pt x="726" y="1073"/>
                    <a:pt x="691" y="1120"/>
                  </a:cubicBezTo>
                  <a:cubicBezTo>
                    <a:pt x="619" y="1215"/>
                    <a:pt x="584" y="1382"/>
                    <a:pt x="595" y="1537"/>
                  </a:cubicBezTo>
                  <a:cubicBezTo>
                    <a:pt x="500" y="1525"/>
                    <a:pt x="405" y="1477"/>
                    <a:pt x="298" y="1406"/>
                  </a:cubicBezTo>
                  <a:cubicBezTo>
                    <a:pt x="143" y="1287"/>
                    <a:pt x="95" y="1108"/>
                    <a:pt x="155" y="918"/>
                  </a:cubicBezTo>
                  <a:cubicBezTo>
                    <a:pt x="226" y="715"/>
                    <a:pt x="405" y="549"/>
                    <a:pt x="560" y="549"/>
                  </a:cubicBezTo>
                  <a:cubicBezTo>
                    <a:pt x="595" y="549"/>
                    <a:pt x="631" y="561"/>
                    <a:pt x="655" y="584"/>
                  </a:cubicBezTo>
                  <a:lnTo>
                    <a:pt x="703" y="584"/>
                  </a:lnTo>
                  <a:cubicBezTo>
                    <a:pt x="715" y="572"/>
                    <a:pt x="726" y="549"/>
                    <a:pt x="726" y="537"/>
                  </a:cubicBezTo>
                  <a:cubicBezTo>
                    <a:pt x="726" y="537"/>
                    <a:pt x="691" y="311"/>
                    <a:pt x="798" y="180"/>
                  </a:cubicBezTo>
                  <a:cubicBezTo>
                    <a:pt x="847" y="131"/>
                    <a:pt x="915" y="107"/>
                    <a:pt x="1002" y="107"/>
                  </a:cubicBezTo>
                  <a:cubicBezTo>
                    <a:pt x="1064" y="107"/>
                    <a:pt x="1135" y="119"/>
                    <a:pt x="1215" y="144"/>
                  </a:cubicBezTo>
                  <a:cubicBezTo>
                    <a:pt x="1286" y="168"/>
                    <a:pt x="1357" y="203"/>
                    <a:pt x="1405" y="239"/>
                  </a:cubicBezTo>
                  <a:cubicBezTo>
                    <a:pt x="1286" y="406"/>
                    <a:pt x="1250" y="620"/>
                    <a:pt x="1381" y="739"/>
                  </a:cubicBezTo>
                  <a:cubicBezTo>
                    <a:pt x="1420" y="773"/>
                    <a:pt x="1462" y="789"/>
                    <a:pt x="1501" y="789"/>
                  </a:cubicBezTo>
                  <a:cubicBezTo>
                    <a:pt x="1572" y="789"/>
                    <a:pt x="1637" y="740"/>
                    <a:pt x="1667" y="656"/>
                  </a:cubicBezTo>
                  <a:cubicBezTo>
                    <a:pt x="1703" y="549"/>
                    <a:pt x="1679" y="370"/>
                    <a:pt x="1524" y="227"/>
                  </a:cubicBezTo>
                  <a:cubicBezTo>
                    <a:pt x="1617" y="135"/>
                    <a:pt x="1730" y="85"/>
                    <a:pt x="1845" y="85"/>
                  </a:cubicBezTo>
                  <a:close/>
                  <a:moveTo>
                    <a:pt x="1846" y="1"/>
                  </a:moveTo>
                  <a:cubicBezTo>
                    <a:pt x="1703" y="1"/>
                    <a:pt x="1572" y="61"/>
                    <a:pt x="1465" y="180"/>
                  </a:cubicBezTo>
                  <a:cubicBezTo>
                    <a:pt x="1393" y="132"/>
                    <a:pt x="1322" y="96"/>
                    <a:pt x="1238" y="61"/>
                  </a:cubicBezTo>
                  <a:cubicBezTo>
                    <a:pt x="1154" y="34"/>
                    <a:pt x="1077" y="20"/>
                    <a:pt x="1009" y="20"/>
                  </a:cubicBezTo>
                  <a:cubicBezTo>
                    <a:pt x="896" y="20"/>
                    <a:pt x="805" y="58"/>
                    <a:pt x="738" y="132"/>
                  </a:cubicBezTo>
                  <a:cubicBezTo>
                    <a:pt x="643" y="239"/>
                    <a:pt x="631" y="394"/>
                    <a:pt x="631" y="477"/>
                  </a:cubicBezTo>
                  <a:cubicBezTo>
                    <a:pt x="607" y="477"/>
                    <a:pt x="584" y="465"/>
                    <a:pt x="548" y="465"/>
                  </a:cubicBezTo>
                  <a:cubicBezTo>
                    <a:pt x="357" y="465"/>
                    <a:pt x="155" y="656"/>
                    <a:pt x="72" y="894"/>
                  </a:cubicBezTo>
                  <a:cubicBezTo>
                    <a:pt x="0" y="1120"/>
                    <a:pt x="60" y="1334"/>
                    <a:pt x="250" y="1477"/>
                  </a:cubicBezTo>
                  <a:cubicBezTo>
                    <a:pt x="369" y="1561"/>
                    <a:pt x="488" y="1620"/>
                    <a:pt x="607" y="1632"/>
                  </a:cubicBezTo>
                  <a:cubicBezTo>
                    <a:pt x="667" y="1823"/>
                    <a:pt x="822" y="1942"/>
                    <a:pt x="1048" y="1942"/>
                  </a:cubicBezTo>
                  <a:lnTo>
                    <a:pt x="1084" y="1942"/>
                  </a:lnTo>
                  <a:cubicBezTo>
                    <a:pt x="1381" y="1942"/>
                    <a:pt x="1608" y="1882"/>
                    <a:pt x="1762" y="1775"/>
                  </a:cubicBezTo>
                  <a:cubicBezTo>
                    <a:pt x="1786" y="1799"/>
                    <a:pt x="1810" y="1823"/>
                    <a:pt x="1846" y="1846"/>
                  </a:cubicBezTo>
                  <a:cubicBezTo>
                    <a:pt x="1905" y="1906"/>
                    <a:pt x="1977" y="1930"/>
                    <a:pt x="2072" y="1930"/>
                  </a:cubicBezTo>
                  <a:cubicBezTo>
                    <a:pt x="2358" y="1930"/>
                    <a:pt x="2727" y="1656"/>
                    <a:pt x="2858" y="1346"/>
                  </a:cubicBezTo>
                  <a:cubicBezTo>
                    <a:pt x="2953" y="1132"/>
                    <a:pt x="2929" y="942"/>
                    <a:pt x="2786" y="799"/>
                  </a:cubicBezTo>
                  <a:cubicBezTo>
                    <a:pt x="2691" y="703"/>
                    <a:pt x="2584" y="644"/>
                    <a:pt x="2465" y="644"/>
                  </a:cubicBezTo>
                  <a:cubicBezTo>
                    <a:pt x="2453" y="418"/>
                    <a:pt x="2322" y="215"/>
                    <a:pt x="2119" y="84"/>
                  </a:cubicBezTo>
                  <a:cubicBezTo>
                    <a:pt x="2024" y="25"/>
                    <a:pt x="1941" y="1"/>
                    <a:pt x="184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7" name="Google Shape;877;p17"/>
            <p:cNvSpPr/>
            <p:nvPr/>
          </p:nvSpPr>
          <p:spPr>
            <a:xfrm>
              <a:off x="157977" y="4434639"/>
              <a:ext cx="94457" cy="95600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3"/>
                    <a:pt x="465" y="238"/>
                  </a:cubicBezTo>
                  <a:cubicBezTo>
                    <a:pt x="489" y="322"/>
                    <a:pt x="489" y="334"/>
                    <a:pt x="501" y="345"/>
                  </a:cubicBezTo>
                  <a:cubicBezTo>
                    <a:pt x="513" y="369"/>
                    <a:pt x="525" y="369"/>
                    <a:pt x="608" y="405"/>
                  </a:cubicBezTo>
                  <a:cubicBezTo>
                    <a:pt x="632" y="417"/>
                    <a:pt x="667" y="429"/>
                    <a:pt x="703" y="441"/>
                  </a:cubicBezTo>
                  <a:cubicBezTo>
                    <a:pt x="655" y="453"/>
                    <a:pt x="596" y="476"/>
                    <a:pt x="536" y="500"/>
                  </a:cubicBezTo>
                  <a:cubicBezTo>
                    <a:pt x="525" y="500"/>
                    <a:pt x="513" y="512"/>
                    <a:pt x="501" y="524"/>
                  </a:cubicBezTo>
                  <a:cubicBezTo>
                    <a:pt x="477" y="596"/>
                    <a:pt x="441" y="667"/>
                    <a:pt x="417" y="726"/>
                  </a:cubicBezTo>
                  <a:cubicBezTo>
                    <a:pt x="394" y="667"/>
                    <a:pt x="370" y="584"/>
                    <a:pt x="358" y="512"/>
                  </a:cubicBezTo>
                  <a:cubicBezTo>
                    <a:pt x="346" y="500"/>
                    <a:pt x="334" y="488"/>
                    <a:pt x="322" y="476"/>
                  </a:cubicBezTo>
                  <a:cubicBezTo>
                    <a:pt x="251" y="465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4"/>
                  </a:cubicBezTo>
                  <a:cubicBezTo>
                    <a:pt x="346" y="334"/>
                    <a:pt x="358" y="322"/>
                    <a:pt x="370" y="322"/>
                  </a:cubicBezTo>
                  <a:cubicBezTo>
                    <a:pt x="382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86" y="262"/>
                  </a:cubicBezTo>
                  <a:cubicBezTo>
                    <a:pt x="13" y="381"/>
                    <a:pt x="1" y="417"/>
                    <a:pt x="1" y="429"/>
                  </a:cubicBezTo>
                  <a:cubicBezTo>
                    <a:pt x="1" y="441"/>
                    <a:pt x="1" y="465"/>
                    <a:pt x="13" y="476"/>
                  </a:cubicBezTo>
                  <a:cubicBezTo>
                    <a:pt x="13" y="488"/>
                    <a:pt x="36" y="512"/>
                    <a:pt x="274" y="560"/>
                  </a:cubicBezTo>
                  <a:cubicBezTo>
                    <a:pt x="346" y="846"/>
                    <a:pt x="370" y="846"/>
                    <a:pt x="405" y="846"/>
                  </a:cubicBezTo>
                  <a:cubicBezTo>
                    <a:pt x="429" y="834"/>
                    <a:pt x="453" y="834"/>
                    <a:pt x="572" y="572"/>
                  </a:cubicBezTo>
                  <a:cubicBezTo>
                    <a:pt x="644" y="548"/>
                    <a:pt x="786" y="500"/>
                    <a:pt x="810" y="465"/>
                  </a:cubicBezTo>
                  <a:cubicBezTo>
                    <a:pt x="822" y="465"/>
                    <a:pt x="834" y="441"/>
                    <a:pt x="822" y="429"/>
                  </a:cubicBezTo>
                  <a:cubicBezTo>
                    <a:pt x="822" y="393"/>
                    <a:pt x="786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60" y="274"/>
                    <a:pt x="560" y="238"/>
                    <a:pt x="548" y="215"/>
                  </a:cubicBezTo>
                  <a:cubicBezTo>
                    <a:pt x="525" y="107"/>
                    <a:pt x="513" y="48"/>
                    <a:pt x="489" y="24"/>
                  </a:cubicBezTo>
                  <a:cubicBezTo>
                    <a:pt x="477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8" name="Google Shape;878;p17"/>
            <p:cNvSpPr/>
            <p:nvPr/>
          </p:nvSpPr>
          <p:spPr>
            <a:xfrm>
              <a:off x="1007592" y="4545220"/>
              <a:ext cx="70249" cy="70062"/>
            </a:xfrm>
            <a:custGeom>
              <a:avLst/>
              <a:gdLst/>
              <a:ahLst/>
              <a:cxnLst/>
              <a:rect l="l" t="t" r="r" b="b"/>
              <a:pathLst>
                <a:path w="621" h="620" extrusionOk="0">
                  <a:moveTo>
                    <a:pt x="310" y="84"/>
                  </a:moveTo>
                  <a:cubicBezTo>
                    <a:pt x="441" y="84"/>
                    <a:pt x="537" y="191"/>
                    <a:pt x="537" y="310"/>
                  </a:cubicBezTo>
                  <a:cubicBezTo>
                    <a:pt x="537" y="429"/>
                    <a:pt x="430" y="536"/>
                    <a:pt x="310" y="536"/>
                  </a:cubicBezTo>
                  <a:cubicBezTo>
                    <a:pt x="191" y="536"/>
                    <a:pt x="96" y="429"/>
                    <a:pt x="96" y="310"/>
                  </a:cubicBezTo>
                  <a:cubicBezTo>
                    <a:pt x="96" y="179"/>
                    <a:pt x="191" y="84"/>
                    <a:pt x="310" y="84"/>
                  </a:cubicBezTo>
                  <a:close/>
                  <a:moveTo>
                    <a:pt x="310" y="1"/>
                  </a:moveTo>
                  <a:cubicBezTo>
                    <a:pt x="144" y="1"/>
                    <a:pt x="13" y="144"/>
                    <a:pt x="13" y="310"/>
                  </a:cubicBezTo>
                  <a:cubicBezTo>
                    <a:pt x="1" y="477"/>
                    <a:pt x="144" y="620"/>
                    <a:pt x="310" y="620"/>
                  </a:cubicBezTo>
                  <a:cubicBezTo>
                    <a:pt x="477" y="620"/>
                    <a:pt x="620" y="477"/>
                    <a:pt x="620" y="310"/>
                  </a:cubicBezTo>
                  <a:cubicBezTo>
                    <a:pt x="620" y="144"/>
                    <a:pt x="489" y="1"/>
                    <a:pt x="310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9" name="Google Shape;879;p17"/>
            <p:cNvSpPr/>
            <p:nvPr/>
          </p:nvSpPr>
          <p:spPr>
            <a:xfrm>
              <a:off x="233851" y="4577996"/>
              <a:ext cx="1034505" cy="272449"/>
            </a:xfrm>
            <a:custGeom>
              <a:avLst/>
              <a:gdLst/>
              <a:ahLst/>
              <a:cxnLst/>
              <a:rect l="l" t="t" r="r" b="b"/>
              <a:pathLst>
                <a:path w="9145" h="2411" extrusionOk="0">
                  <a:moveTo>
                    <a:pt x="56" y="1"/>
                  </a:moveTo>
                  <a:cubicBezTo>
                    <a:pt x="49" y="1"/>
                    <a:pt x="43" y="2"/>
                    <a:pt x="37" y="5"/>
                  </a:cubicBezTo>
                  <a:cubicBezTo>
                    <a:pt x="13" y="5"/>
                    <a:pt x="1" y="29"/>
                    <a:pt x="13" y="53"/>
                  </a:cubicBezTo>
                  <a:cubicBezTo>
                    <a:pt x="37" y="112"/>
                    <a:pt x="60" y="160"/>
                    <a:pt x="84" y="208"/>
                  </a:cubicBezTo>
                  <a:cubicBezTo>
                    <a:pt x="84" y="220"/>
                    <a:pt x="108" y="231"/>
                    <a:pt x="120" y="231"/>
                  </a:cubicBezTo>
                  <a:lnTo>
                    <a:pt x="144" y="231"/>
                  </a:lnTo>
                  <a:cubicBezTo>
                    <a:pt x="156" y="220"/>
                    <a:pt x="168" y="196"/>
                    <a:pt x="156" y="172"/>
                  </a:cubicBezTo>
                  <a:cubicBezTo>
                    <a:pt x="132" y="124"/>
                    <a:pt x="108" y="77"/>
                    <a:pt x="96" y="29"/>
                  </a:cubicBezTo>
                  <a:cubicBezTo>
                    <a:pt x="87" y="12"/>
                    <a:pt x="72" y="1"/>
                    <a:pt x="56" y="1"/>
                  </a:cubicBezTo>
                  <a:close/>
                  <a:moveTo>
                    <a:pt x="2806" y="72"/>
                  </a:moveTo>
                  <a:cubicBezTo>
                    <a:pt x="2800" y="72"/>
                    <a:pt x="2793" y="73"/>
                    <a:pt x="2787" y="77"/>
                  </a:cubicBezTo>
                  <a:cubicBezTo>
                    <a:pt x="2727" y="89"/>
                    <a:pt x="2680" y="124"/>
                    <a:pt x="2632" y="172"/>
                  </a:cubicBezTo>
                  <a:cubicBezTo>
                    <a:pt x="2608" y="184"/>
                    <a:pt x="2608" y="208"/>
                    <a:pt x="2620" y="231"/>
                  </a:cubicBezTo>
                  <a:cubicBezTo>
                    <a:pt x="2632" y="243"/>
                    <a:pt x="2644" y="243"/>
                    <a:pt x="2656" y="243"/>
                  </a:cubicBezTo>
                  <a:cubicBezTo>
                    <a:pt x="2668" y="243"/>
                    <a:pt x="2668" y="243"/>
                    <a:pt x="2680" y="231"/>
                  </a:cubicBezTo>
                  <a:cubicBezTo>
                    <a:pt x="2727" y="196"/>
                    <a:pt x="2763" y="172"/>
                    <a:pt x="2811" y="160"/>
                  </a:cubicBezTo>
                  <a:cubicBezTo>
                    <a:pt x="2835" y="148"/>
                    <a:pt x="2847" y="124"/>
                    <a:pt x="2835" y="100"/>
                  </a:cubicBezTo>
                  <a:cubicBezTo>
                    <a:pt x="2835" y="83"/>
                    <a:pt x="2822" y="72"/>
                    <a:pt x="2806" y="72"/>
                  </a:cubicBezTo>
                  <a:close/>
                  <a:moveTo>
                    <a:pt x="2969" y="84"/>
                  </a:moveTo>
                  <a:cubicBezTo>
                    <a:pt x="2953" y="84"/>
                    <a:pt x="2938" y="92"/>
                    <a:pt x="2930" y="100"/>
                  </a:cubicBezTo>
                  <a:cubicBezTo>
                    <a:pt x="2918" y="124"/>
                    <a:pt x="2918" y="148"/>
                    <a:pt x="2942" y="160"/>
                  </a:cubicBezTo>
                  <a:cubicBezTo>
                    <a:pt x="2954" y="172"/>
                    <a:pt x="2954" y="172"/>
                    <a:pt x="2966" y="184"/>
                  </a:cubicBezTo>
                  <a:cubicBezTo>
                    <a:pt x="2966" y="184"/>
                    <a:pt x="2978" y="196"/>
                    <a:pt x="2978" y="220"/>
                  </a:cubicBezTo>
                  <a:cubicBezTo>
                    <a:pt x="2978" y="231"/>
                    <a:pt x="2966" y="243"/>
                    <a:pt x="2966" y="267"/>
                  </a:cubicBezTo>
                  <a:cubicBezTo>
                    <a:pt x="2954" y="279"/>
                    <a:pt x="2966" y="303"/>
                    <a:pt x="2989" y="315"/>
                  </a:cubicBezTo>
                  <a:lnTo>
                    <a:pt x="3001" y="315"/>
                  </a:lnTo>
                  <a:cubicBezTo>
                    <a:pt x="3025" y="315"/>
                    <a:pt x="3037" y="303"/>
                    <a:pt x="3037" y="291"/>
                  </a:cubicBezTo>
                  <a:cubicBezTo>
                    <a:pt x="3049" y="267"/>
                    <a:pt x="3061" y="231"/>
                    <a:pt x="3061" y="208"/>
                  </a:cubicBezTo>
                  <a:cubicBezTo>
                    <a:pt x="3061" y="172"/>
                    <a:pt x="3049" y="148"/>
                    <a:pt x="3025" y="124"/>
                  </a:cubicBezTo>
                  <a:cubicBezTo>
                    <a:pt x="3013" y="112"/>
                    <a:pt x="3001" y="100"/>
                    <a:pt x="2989" y="89"/>
                  </a:cubicBezTo>
                  <a:cubicBezTo>
                    <a:pt x="2982" y="85"/>
                    <a:pt x="2975" y="84"/>
                    <a:pt x="2969" y="84"/>
                  </a:cubicBezTo>
                  <a:close/>
                  <a:moveTo>
                    <a:pt x="198" y="298"/>
                  </a:moveTo>
                  <a:cubicBezTo>
                    <a:pt x="192" y="298"/>
                    <a:pt x="186" y="300"/>
                    <a:pt x="180" y="303"/>
                  </a:cubicBezTo>
                  <a:cubicBezTo>
                    <a:pt x="156" y="315"/>
                    <a:pt x="156" y="339"/>
                    <a:pt x="168" y="362"/>
                  </a:cubicBezTo>
                  <a:cubicBezTo>
                    <a:pt x="191" y="410"/>
                    <a:pt x="227" y="458"/>
                    <a:pt x="251" y="505"/>
                  </a:cubicBezTo>
                  <a:cubicBezTo>
                    <a:pt x="263" y="517"/>
                    <a:pt x="275" y="529"/>
                    <a:pt x="287" y="529"/>
                  </a:cubicBezTo>
                  <a:cubicBezTo>
                    <a:pt x="299" y="529"/>
                    <a:pt x="311" y="529"/>
                    <a:pt x="311" y="517"/>
                  </a:cubicBezTo>
                  <a:cubicBezTo>
                    <a:pt x="334" y="505"/>
                    <a:pt x="334" y="481"/>
                    <a:pt x="322" y="458"/>
                  </a:cubicBezTo>
                  <a:cubicBezTo>
                    <a:pt x="299" y="422"/>
                    <a:pt x="263" y="374"/>
                    <a:pt x="239" y="327"/>
                  </a:cubicBezTo>
                  <a:cubicBezTo>
                    <a:pt x="230" y="309"/>
                    <a:pt x="215" y="298"/>
                    <a:pt x="198" y="298"/>
                  </a:cubicBezTo>
                  <a:close/>
                  <a:moveTo>
                    <a:pt x="2552" y="286"/>
                  </a:moveTo>
                  <a:cubicBezTo>
                    <a:pt x="2536" y="286"/>
                    <a:pt x="2522" y="294"/>
                    <a:pt x="2513" y="303"/>
                  </a:cubicBezTo>
                  <a:cubicBezTo>
                    <a:pt x="2477" y="362"/>
                    <a:pt x="2466" y="422"/>
                    <a:pt x="2442" y="481"/>
                  </a:cubicBezTo>
                  <a:cubicBezTo>
                    <a:pt x="2442" y="505"/>
                    <a:pt x="2454" y="529"/>
                    <a:pt x="2477" y="529"/>
                  </a:cubicBezTo>
                  <a:lnTo>
                    <a:pt x="2489" y="529"/>
                  </a:lnTo>
                  <a:cubicBezTo>
                    <a:pt x="2513" y="529"/>
                    <a:pt x="2525" y="517"/>
                    <a:pt x="2525" y="493"/>
                  </a:cubicBezTo>
                  <a:cubicBezTo>
                    <a:pt x="2537" y="446"/>
                    <a:pt x="2561" y="398"/>
                    <a:pt x="2585" y="351"/>
                  </a:cubicBezTo>
                  <a:cubicBezTo>
                    <a:pt x="2597" y="327"/>
                    <a:pt x="2585" y="303"/>
                    <a:pt x="2573" y="291"/>
                  </a:cubicBezTo>
                  <a:cubicBezTo>
                    <a:pt x="2566" y="288"/>
                    <a:pt x="2559" y="286"/>
                    <a:pt x="2552" y="286"/>
                  </a:cubicBezTo>
                  <a:close/>
                  <a:moveTo>
                    <a:pt x="2918" y="378"/>
                  </a:moveTo>
                  <a:cubicBezTo>
                    <a:pt x="2904" y="378"/>
                    <a:pt x="2889" y="384"/>
                    <a:pt x="2882" y="398"/>
                  </a:cubicBezTo>
                  <a:cubicBezTo>
                    <a:pt x="2847" y="434"/>
                    <a:pt x="2811" y="470"/>
                    <a:pt x="2775" y="517"/>
                  </a:cubicBezTo>
                  <a:cubicBezTo>
                    <a:pt x="2751" y="529"/>
                    <a:pt x="2751" y="553"/>
                    <a:pt x="2775" y="577"/>
                  </a:cubicBezTo>
                  <a:cubicBezTo>
                    <a:pt x="2775" y="589"/>
                    <a:pt x="2787" y="589"/>
                    <a:pt x="2799" y="589"/>
                  </a:cubicBezTo>
                  <a:cubicBezTo>
                    <a:pt x="2811" y="589"/>
                    <a:pt x="2823" y="589"/>
                    <a:pt x="2835" y="577"/>
                  </a:cubicBezTo>
                  <a:cubicBezTo>
                    <a:pt x="2870" y="529"/>
                    <a:pt x="2918" y="493"/>
                    <a:pt x="2954" y="446"/>
                  </a:cubicBezTo>
                  <a:cubicBezTo>
                    <a:pt x="2966" y="434"/>
                    <a:pt x="2966" y="398"/>
                    <a:pt x="2942" y="386"/>
                  </a:cubicBezTo>
                  <a:cubicBezTo>
                    <a:pt x="2937" y="381"/>
                    <a:pt x="2928" y="378"/>
                    <a:pt x="2918" y="378"/>
                  </a:cubicBezTo>
                  <a:close/>
                  <a:moveTo>
                    <a:pt x="392" y="580"/>
                  </a:moveTo>
                  <a:cubicBezTo>
                    <a:pt x="382" y="580"/>
                    <a:pt x="370" y="583"/>
                    <a:pt x="358" y="589"/>
                  </a:cubicBezTo>
                  <a:cubicBezTo>
                    <a:pt x="346" y="601"/>
                    <a:pt x="346" y="624"/>
                    <a:pt x="358" y="648"/>
                  </a:cubicBezTo>
                  <a:cubicBezTo>
                    <a:pt x="394" y="696"/>
                    <a:pt x="430" y="732"/>
                    <a:pt x="477" y="779"/>
                  </a:cubicBezTo>
                  <a:cubicBezTo>
                    <a:pt x="489" y="779"/>
                    <a:pt x="489" y="791"/>
                    <a:pt x="501" y="791"/>
                  </a:cubicBezTo>
                  <a:cubicBezTo>
                    <a:pt x="513" y="791"/>
                    <a:pt x="525" y="779"/>
                    <a:pt x="537" y="767"/>
                  </a:cubicBezTo>
                  <a:cubicBezTo>
                    <a:pt x="549" y="755"/>
                    <a:pt x="549" y="732"/>
                    <a:pt x="537" y="708"/>
                  </a:cubicBezTo>
                  <a:cubicBezTo>
                    <a:pt x="501" y="672"/>
                    <a:pt x="453" y="636"/>
                    <a:pt x="418" y="589"/>
                  </a:cubicBezTo>
                  <a:cubicBezTo>
                    <a:pt x="412" y="583"/>
                    <a:pt x="403" y="580"/>
                    <a:pt x="392" y="580"/>
                  </a:cubicBezTo>
                  <a:close/>
                  <a:moveTo>
                    <a:pt x="2477" y="612"/>
                  </a:moveTo>
                  <a:cubicBezTo>
                    <a:pt x="2454" y="612"/>
                    <a:pt x="2430" y="636"/>
                    <a:pt x="2430" y="660"/>
                  </a:cubicBezTo>
                  <a:cubicBezTo>
                    <a:pt x="2442" y="720"/>
                    <a:pt x="2442" y="779"/>
                    <a:pt x="2466" y="839"/>
                  </a:cubicBezTo>
                  <a:cubicBezTo>
                    <a:pt x="2466" y="851"/>
                    <a:pt x="2489" y="862"/>
                    <a:pt x="2501" y="862"/>
                  </a:cubicBezTo>
                  <a:lnTo>
                    <a:pt x="2513" y="862"/>
                  </a:lnTo>
                  <a:cubicBezTo>
                    <a:pt x="2537" y="862"/>
                    <a:pt x="2549" y="839"/>
                    <a:pt x="2549" y="815"/>
                  </a:cubicBezTo>
                  <a:cubicBezTo>
                    <a:pt x="2549" y="803"/>
                    <a:pt x="2549" y="803"/>
                    <a:pt x="2537" y="803"/>
                  </a:cubicBezTo>
                  <a:cubicBezTo>
                    <a:pt x="2549" y="791"/>
                    <a:pt x="2549" y="791"/>
                    <a:pt x="2561" y="791"/>
                  </a:cubicBezTo>
                  <a:cubicBezTo>
                    <a:pt x="2608" y="755"/>
                    <a:pt x="2656" y="720"/>
                    <a:pt x="2704" y="684"/>
                  </a:cubicBezTo>
                  <a:cubicBezTo>
                    <a:pt x="2716" y="672"/>
                    <a:pt x="2716" y="648"/>
                    <a:pt x="2704" y="624"/>
                  </a:cubicBezTo>
                  <a:cubicBezTo>
                    <a:pt x="2698" y="618"/>
                    <a:pt x="2689" y="615"/>
                    <a:pt x="2678" y="615"/>
                  </a:cubicBezTo>
                  <a:cubicBezTo>
                    <a:pt x="2668" y="615"/>
                    <a:pt x="2656" y="618"/>
                    <a:pt x="2644" y="624"/>
                  </a:cubicBezTo>
                  <a:cubicBezTo>
                    <a:pt x="2608" y="660"/>
                    <a:pt x="2573" y="684"/>
                    <a:pt x="2525" y="708"/>
                  </a:cubicBezTo>
                  <a:cubicBezTo>
                    <a:pt x="2525" y="696"/>
                    <a:pt x="2525" y="672"/>
                    <a:pt x="2513" y="660"/>
                  </a:cubicBezTo>
                  <a:cubicBezTo>
                    <a:pt x="2513" y="636"/>
                    <a:pt x="2501" y="612"/>
                    <a:pt x="2477" y="612"/>
                  </a:cubicBezTo>
                  <a:close/>
                  <a:moveTo>
                    <a:pt x="2389" y="798"/>
                  </a:moveTo>
                  <a:cubicBezTo>
                    <a:pt x="2383" y="798"/>
                    <a:pt x="2377" y="800"/>
                    <a:pt x="2370" y="803"/>
                  </a:cubicBezTo>
                  <a:cubicBezTo>
                    <a:pt x="2323" y="839"/>
                    <a:pt x="2275" y="862"/>
                    <a:pt x="2227" y="886"/>
                  </a:cubicBezTo>
                  <a:cubicBezTo>
                    <a:pt x="2204" y="898"/>
                    <a:pt x="2192" y="922"/>
                    <a:pt x="2204" y="946"/>
                  </a:cubicBezTo>
                  <a:cubicBezTo>
                    <a:pt x="2204" y="958"/>
                    <a:pt x="2227" y="970"/>
                    <a:pt x="2239" y="970"/>
                  </a:cubicBezTo>
                  <a:cubicBezTo>
                    <a:pt x="2251" y="970"/>
                    <a:pt x="2251" y="958"/>
                    <a:pt x="2263" y="958"/>
                  </a:cubicBezTo>
                  <a:cubicBezTo>
                    <a:pt x="2311" y="934"/>
                    <a:pt x="2358" y="910"/>
                    <a:pt x="2406" y="886"/>
                  </a:cubicBezTo>
                  <a:cubicBezTo>
                    <a:pt x="2430" y="874"/>
                    <a:pt x="2442" y="851"/>
                    <a:pt x="2430" y="827"/>
                  </a:cubicBezTo>
                  <a:cubicBezTo>
                    <a:pt x="2421" y="809"/>
                    <a:pt x="2406" y="798"/>
                    <a:pt x="2389" y="798"/>
                  </a:cubicBezTo>
                  <a:close/>
                  <a:moveTo>
                    <a:pt x="632" y="813"/>
                  </a:moveTo>
                  <a:cubicBezTo>
                    <a:pt x="618" y="813"/>
                    <a:pt x="603" y="820"/>
                    <a:pt x="596" y="827"/>
                  </a:cubicBezTo>
                  <a:cubicBezTo>
                    <a:pt x="584" y="851"/>
                    <a:pt x="584" y="874"/>
                    <a:pt x="608" y="886"/>
                  </a:cubicBezTo>
                  <a:cubicBezTo>
                    <a:pt x="656" y="922"/>
                    <a:pt x="703" y="958"/>
                    <a:pt x="751" y="982"/>
                  </a:cubicBezTo>
                  <a:cubicBezTo>
                    <a:pt x="763" y="993"/>
                    <a:pt x="763" y="993"/>
                    <a:pt x="775" y="993"/>
                  </a:cubicBezTo>
                  <a:cubicBezTo>
                    <a:pt x="787" y="993"/>
                    <a:pt x="799" y="982"/>
                    <a:pt x="811" y="970"/>
                  </a:cubicBezTo>
                  <a:cubicBezTo>
                    <a:pt x="822" y="946"/>
                    <a:pt x="822" y="922"/>
                    <a:pt x="799" y="910"/>
                  </a:cubicBezTo>
                  <a:cubicBezTo>
                    <a:pt x="751" y="886"/>
                    <a:pt x="703" y="851"/>
                    <a:pt x="656" y="827"/>
                  </a:cubicBezTo>
                  <a:cubicBezTo>
                    <a:pt x="651" y="817"/>
                    <a:pt x="641" y="813"/>
                    <a:pt x="632" y="813"/>
                  </a:cubicBezTo>
                  <a:close/>
                  <a:moveTo>
                    <a:pt x="2073" y="946"/>
                  </a:moveTo>
                  <a:cubicBezTo>
                    <a:pt x="2013" y="970"/>
                    <a:pt x="1965" y="993"/>
                    <a:pt x="1918" y="1005"/>
                  </a:cubicBezTo>
                  <a:cubicBezTo>
                    <a:pt x="1894" y="1005"/>
                    <a:pt x="1882" y="1029"/>
                    <a:pt x="1882" y="1053"/>
                  </a:cubicBezTo>
                  <a:cubicBezTo>
                    <a:pt x="1894" y="1077"/>
                    <a:pt x="1906" y="1089"/>
                    <a:pt x="1930" y="1089"/>
                  </a:cubicBezTo>
                  <a:lnTo>
                    <a:pt x="1942" y="1089"/>
                  </a:lnTo>
                  <a:cubicBezTo>
                    <a:pt x="1989" y="1065"/>
                    <a:pt x="2049" y="1053"/>
                    <a:pt x="2096" y="1029"/>
                  </a:cubicBezTo>
                  <a:cubicBezTo>
                    <a:pt x="2120" y="1017"/>
                    <a:pt x="2132" y="993"/>
                    <a:pt x="2120" y="970"/>
                  </a:cubicBezTo>
                  <a:cubicBezTo>
                    <a:pt x="2120" y="958"/>
                    <a:pt x="2096" y="946"/>
                    <a:pt x="2073" y="946"/>
                  </a:cubicBezTo>
                  <a:close/>
                  <a:moveTo>
                    <a:pt x="6323" y="934"/>
                  </a:moveTo>
                  <a:cubicBezTo>
                    <a:pt x="6299" y="934"/>
                    <a:pt x="6276" y="946"/>
                    <a:pt x="6276" y="970"/>
                  </a:cubicBezTo>
                  <a:cubicBezTo>
                    <a:pt x="6276" y="993"/>
                    <a:pt x="6287" y="1017"/>
                    <a:pt x="6311" y="1017"/>
                  </a:cubicBezTo>
                  <a:cubicBezTo>
                    <a:pt x="6323" y="1017"/>
                    <a:pt x="6347" y="1029"/>
                    <a:pt x="6359" y="1041"/>
                  </a:cubicBezTo>
                  <a:cubicBezTo>
                    <a:pt x="6383" y="1053"/>
                    <a:pt x="6395" y="1065"/>
                    <a:pt x="6407" y="1089"/>
                  </a:cubicBezTo>
                  <a:cubicBezTo>
                    <a:pt x="6407" y="1101"/>
                    <a:pt x="6430" y="1113"/>
                    <a:pt x="6442" y="1113"/>
                  </a:cubicBezTo>
                  <a:lnTo>
                    <a:pt x="6454" y="1113"/>
                  </a:lnTo>
                  <a:cubicBezTo>
                    <a:pt x="6478" y="1101"/>
                    <a:pt x="6490" y="1077"/>
                    <a:pt x="6478" y="1053"/>
                  </a:cubicBezTo>
                  <a:cubicBezTo>
                    <a:pt x="6466" y="1017"/>
                    <a:pt x="6442" y="982"/>
                    <a:pt x="6407" y="970"/>
                  </a:cubicBezTo>
                  <a:cubicBezTo>
                    <a:pt x="6383" y="946"/>
                    <a:pt x="6347" y="934"/>
                    <a:pt x="6323" y="934"/>
                  </a:cubicBezTo>
                  <a:close/>
                  <a:moveTo>
                    <a:pt x="942" y="982"/>
                  </a:moveTo>
                  <a:cubicBezTo>
                    <a:pt x="918" y="982"/>
                    <a:pt x="894" y="982"/>
                    <a:pt x="882" y="1005"/>
                  </a:cubicBezTo>
                  <a:cubicBezTo>
                    <a:pt x="882" y="1029"/>
                    <a:pt x="882" y="1053"/>
                    <a:pt x="906" y="1065"/>
                  </a:cubicBezTo>
                  <a:cubicBezTo>
                    <a:pt x="965" y="1089"/>
                    <a:pt x="1025" y="1101"/>
                    <a:pt x="1073" y="1124"/>
                  </a:cubicBezTo>
                  <a:lnTo>
                    <a:pt x="1084" y="1124"/>
                  </a:lnTo>
                  <a:cubicBezTo>
                    <a:pt x="1108" y="1124"/>
                    <a:pt x="1120" y="1113"/>
                    <a:pt x="1120" y="1089"/>
                  </a:cubicBezTo>
                  <a:cubicBezTo>
                    <a:pt x="1132" y="1065"/>
                    <a:pt x="1120" y="1041"/>
                    <a:pt x="1096" y="1041"/>
                  </a:cubicBezTo>
                  <a:cubicBezTo>
                    <a:pt x="1049" y="1017"/>
                    <a:pt x="989" y="1005"/>
                    <a:pt x="942" y="982"/>
                  </a:cubicBezTo>
                  <a:close/>
                  <a:moveTo>
                    <a:pt x="9101" y="905"/>
                  </a:moveTo>
                  <a:cubicBezTo>
                    <a:pt x="9084" y="905"/>
                    <a:pt x="9070" y="914"/>
                    <a:pt x="9062" y="922"/>
                  </a:cubicBezTo>
                  <a:cubicBezTo>
                    <a:pt x="9062" y="934"/>
                    <a:pt x="9038" y="982"/>
                    <a:pt x="8978" y="1077"/>
                  </a:cubicBezTo>
                  <a:cubicBezTo>
                    <a:pt x="8966" y="1089"/>
                    <a:pt x="8978" y="1124"/>
                    <a:pt x="8990" y="1136"/>
                  </a:cubicBezTo>
                  <a:lnTo>
                    <a:pt x="9014" y="1136"/>
                  </a:lnTo>
                  <a:cubicBezTo>
                    <a:pt x="9038" y="1136"/>
                    <a:pt x="9050" y="1124"/>
                    <a:pt x="9050" y="1113"/>
                  </a:cubicBezTo>
                  <a:cubicBezTo>
                    <a:pt x="9109" y="1029"/>
                    <a:pt x="9133" y="970"/>
                    <a:pt x="9133" y="958"/>
                  </a:cubicBezTo>
                  <a:cubicBezTo>
                    <a:pt x="9145" y="946"/>
                    <a:pt x="9133" y="922"/>
                    <a:pt x="9121" y="910"/>
                  </a:cubicBezTo>
                  <a:cubicBezTo>
                    <a:pt x="9114" y="907"/>
                    <a:pt x="9107" y="905"/>
                    <a:pt x="9101" y="905"/>
                  </a:cubicBezTo>
                  <a:close/>
                  <a:moveTo>
                    <a:pt x="1263" y="1065"/>
                  </a:moveTo>
                  <a:cubicBezTo>
                    <a:pt x="1239" y="1065"/>
                    <a:pt x="1215" y="1077"/>
                    <a:pt x="1215" y="1101"/>
                  </a:cubicBezTo>
                  <a:cubicBezTo>
                    <a:pt x="1203" y="1124"/>
                    <a:pt x="1227" y="1148"/>
                    <a:pt x="1251" y="1148"/>
                  </a:cubicBezTo>
                  <a:cubicBezTo>
                    <a:pt x="1311" y="1160"/>
                    <a:pt x="1358" y="1160"/>
                    <a:pt x="1418" y="1160"/>
                  </a:cubicBezTo>
                  <a:cubicBezTo>
                    <a:pt x="1442" y="1160"/>
                    <a:pt x="1465" y="1148"/>
                    <a:pt x="1465" y="1113"/>
                  </a:cubicBezTo>
                  <a:cubicBezTo>
                    <a:pt x="1465" y="1101"/>
                    <a:pt x="1442" y="1077"/>
                    <a:pt x="1418" y="1077"/>
                  </a:cubicBezTo>
                  <a:cubicBezTo>
                    <a:pt x="1370" y="1077"/>
                    <a:pt x="1311" y="1077"/>
                    <a:pt x="1263" y="1065"/>
                  </a:cubicBezTo>
                  <a:close/>
                  <a:moveTo>
                    <a:pt x="1751" y="1041"/>
                  </a:moveTo>
                  <a:cubicBezTo>
                    <a:pt x="1692" y="1053"/>
                    <a:pt x="1644" y="1065"/>
                    <a:pt x="1584" y="1065"/>
                  </a:cubicBezTo>
                  <a:cubicBezTo>
                    <a:pt x="1561" y="1077"/>
                    <a:pt x="1549" y="1089"/>
                    <a:pt x="1549" y="1113"/>
                  </a:cubicBezTo>
                  <a:cubicBezTo>
                    <a:pt x="1549" y="1136"/>
                    <a:pt x="1573" y="1148"/>
                    <a:pt x="1596" y="1148"/>
                  </a:cubicBezTo>
                  <a:cubicBezTo>
                    <a:pt x="1596" y="1148"/>
                    <a:pt x="1596" y="1148"/>
                    <a:pt x="1596" y="1160"/>
                  </a:cubicBezTo>
                  <a:cubicBezTo>
                    <a:pt x="1656" y="1148"/>
                    <a:pt x="1715" y="1136"/>
                    <a:pt x="1763" y="1124"/>
                  </a:cubicBezTo>
                  <a:cubicBezTo>
                    <a:pt x="1787" y="1124"/>
                    <a:pt x="1799" y="1101"/>
                    <a:pt x="1799" y="1077"/>
                  </a:cubicBezTo>
                  <a:cubicBezTo>
                    <a:pt x="1799" y="1053"/>
                    <a:pt x="1775" y="1041"/>
                    <a:pt x="1751" y="1041"/>
                  </a:cubicBezTo>
                  <a:close/>
                  <a:moveTo>
                    <a:pt x="2568" y="941"/>
                  </a:moveTo>
                  <a:cubicBezTo>
                    <a:pt x="2562" y="941"/>
                    <a:pt x="2555" y="943"/>
                    <a:pt x="2549" y="946"/>
                  </a:cubicBezTo>
                  <a:cubicBezTo>
                    <a:pt x="2525" y="958"/>
                    <a:pt x="2525" y="982"/>
                    <a:pt x="2525" y="1005"/>
                  </a:cubicBezTo>
                  <a:cubicBezTo>
                    <a:pt x="2561" y="1053"/>
                    <a:pt x="2585" y="1101"/>
                    <a:pt x="2620" y="1148"/>
                  </a:cubicBezTo>
                  <a:cubicBezTo>
                    <a:pt x="2632" y="1160"/>
                    <a:pt x="2644" y="1172"/>
                    <a:pt x="2656" y="1172"/>
                  </a:cubicBezTo>
                  <a:cubicBezTo>
                    <a:pt x="2668" y="1172"/>
                    <a:pt x="2668" y="1160"/>
                    <a:pt x="2680" y="1160"/>
                  </a:cubicBezTo>
                  <a:cubicBezTo>
                    <a:pt x="2704" y="1148"/>
                    <a:pt x="2704" y="1124"/>
                    <a:pt x="2692" y="1101"/>
                  </a:cubicBezTo>
                  <a:cubicBezTo>
                    <a:pt x="2656" y="1053"/>
                    <a:pt x="2632" y="1005"/>
                    <a:pt x="2608" y="970"/>
                  </a:cubicBezTo>
                  <a:cubicBezTo>
                    <a:pt x="2600" y="952"/>
                    <a:pt x="2585" y="941"/>
                    <a:pt x="2568" y="941"/>
                  </a:cubicBezTo>
                  <a:close/>
                  <a:moveTo>
                    <a:pt x="6169" y="998"/>
                  </a:moveTo>
                  <a:cubicBezTo>
                    <a:pt x="6155" y="998"/>
                    <a:pt x="6140" y="1003"/>
                    <a:pt x="6133" y="1017"/>
                  </a:cubicBezTo>
                  <a:cubicBezTo>
                    <a:pt x="6097" y="1053"/>
                    <a:pt x="6061" y="1113"/>
                    <a:pt x="6049" y="1172"/>
                  </a:cubicBezTo>
                  <a:cubicBezTo>
                    <a:pt x="6037" y="1196"/>
                    <a:pt x="6049" y="1220"/>
                    <a:pt x="6073" y="1232"/>
                  </a:cubicBezTo>
                  <a:lnTo>
                    <a:pt x="6085" y="1232"/>
                  </a:lnTo>
                  <a:cubicBezTo>
                    <a:pt x="6109" y="1232"/>
                    <a:pt x="6121" y="1220"/>
                    <a:pt x="6133" y="1196"/>
                  </a:cubicBezTo>
                  <a:cubicBezTo>
                    <a:pt x="6145" y="1148"/>
                    <a:pt x="6168" y="1101"/>
                    <a:pt x="6192" y="1065"/>
                  </a:cubicBezTo>
                  <a:cubicBezTo>
                    <a:pt x="6216" y="1053"/>
                    <a:pt x="6216" y="1029"/>
                    <a:pt x="6192" y="1005"/>
                  </a:cubicBezTo>
                  <a:cubicBezTo>
                    <a:pt x="6187" y="1000"/>
                    <a:pt x="6178" y="998"/>
                    <a:pt x="6169" y="998"/>
                  </a:cubicBezTo>
                  <a:close/>
                  <a:moveTo>
                    <a:pt x="8925" y="1194"/>
                  </a:moveTo>
                  <a:cubicBezTo>
                    <a:pt x="8913" y="1194"/>
                    <a:pt x="8902" y="1201"/>
                    <a:pt x="8895" y="1208"/>
                  </a:cubicBezTo>
                  <a:cubicBezTo>
                    <a:pt x="8859" y="1255"/>
                    <a:pt x="8823" y="1303"/>
                    <a:pt x="8788" y="1351"/>
                  </a:cubicBezTo>
                  <a:cubicBezTo>
                    <a:pt x="8776" y="1363"/>
                    <a:pt x="8776" y="1386"/>
                    <a:pt x="8800" y="1410"/>
                  </a:cubicBezTo>
                  <a:lnTo>
                    <a:pt x="8823" y="1410"/>
                  </a:lnTo>
                  <a:cubicBezTo>
                    <a:pt x="8835" y="1410"/>
                    <a:pt x="8847" y="1410"/>
                    <a:pt x="8859" y="1398"/>
                  </a:cubicBezTo>
                  <a:cubicBezTo>
                    <a:pt x="8895" y="1351"/>
                    <a:pt x="8931" y="1315"/>
                    <a:pt x="8966" y="1267"/>
                  </a:cubicBezTo>
                  <a:cubicBezTo>
                    <a:pt x="8978" y="1243"/>
                    <a:pt x="8966" y="1220"/>
                    <a:pt x="8954" y="1208"/>
                  </a:cubicBezTo>
                  <a:cubicBezTo>
                    <a:pt x="8944" y="1198"/>
                    <a:pt x="8934" y="1194"/>
                    <a:pt x="8925" y="1194"/>
                  </a:cubicBezTo>
                  <a:close/>
                  <a:moveTo>
                    <a:pt x="2762" y="1223"/>
                  </a:moveTo>
                  <a:cubicBezTo>
                    <a:pt x="2751" y="1223"/>
                    <a:pt x="2739" y="1226"/>
                    <a:pt x="2727" y="1232"/>
                  </a:cubicBezTo>
                  <a:cubicBezTo>
                    <a:pt x="2716" y="1243"/>
                    <a:pt x="2716" y="1267"/>
                    <a:pt x="2727" y="1291"/>
                  </a:cubicBezTo>
                  <a:cubicBezTo>
                    <a:pt x="2763" y="1327"/>
                    <a:pt x="2799" y="1374"/>
                    <a:pt x="2847" y="1422"/>
                  </a:cubicBezTo>
                  <a:cubicBezTo>
                    <a:pt x="2847" y="1422"/>
                    <a:pt x="2858" y="1434"/>
                    <a:pt x="2870" y="1434"/>
                  </a:cubicBezTo>
                  <a:cubicBezTo>
                    <a:pt x="2882" y="1434"/>
                    <a:pt x="2894" y="1422"/>
                    <a:pt x="2906" y="1410"/>
                  </a:cubicBezTo>
                  <a:cubicBezTo>
                    <a:pt x="2918" y="1398"/>
                    <a:pt x="2918" y="1374"/>
                    <a:pt x="2906" y="1351"/>
                  </a:cubicBezTo>
                  <a:cubicBezTo>
                    <a:pt x="2858" y="1315"/>
                    <a:pt x="2823" y="1279"/>
                    <a:pt x="2787" y="1232"/>
                  </a:cubicBezTo>
                  <a:cubicBezTo>
                    <a:pt x="2781" y="1226"/>
                    <a:pt x="2772" y="1223"/>
                    <a:pt x="2762" y="1223"/>
                  </a:cubicBezTo>
                  <a:close/>
                  <a:moveTo>
                    <a:pt x="6466" y="1196"/>
                  </a:moveTo>
                  <a:cubicBezTo>
                    <a:pt x="6442" y="1196"/>
                    <a:pt x="6418" y="1220"/>
                    <a:pt x="6418" y="1243"/>
                  </a:cubicBezTo>
                  <a:cubicBezTo>
                    <a:pt x="6418" y="1291"/>
                    <a:pt x="6407" y="1339"/>
                    <a:pt x="6383" y="1398"/>
                  </a:cubicBezTo>
                  <a:cubicBezTo>
                    <a:pt x="6383" y="1422"/>
                    <a:pt x="6395" y="1446"/>
                    <a:pt x="6418" y="1446"/>
                  </a:cubicBezTo>
                  <a:lnTo>
                    <a:pt x="6430" y="1446"/>
                  </a:lnTo>
                  <a:cubicBezTo>
                    <a:pt x="6442" y="1446"/>
                    <a:pt x="6466" y="1434"/>
                    <a:pt x="6466" y="1422"/>
                  </a:cubicBezTo>
                  <a:cubicBezTo>
                    <a:pt x="6490" y="1363"/>
                    <a:pt x="6502" y="1303"/>
                    <a:pt x="6502" y="1243"/>
                  </a:cubicBezTo>
                  <a:cubicBezTo>
                    <a:pt x="6502" y="1220"/>
                    <a:pt x="6490" y="1196"/>
                    <a:pt x="6466" y="1196"/>
                  </a:cubicBezTo>
                  <a:close/>
                  <a:moveTo>
                    <a:pt x="6061" y="1315"/>
                  </a:moveTo>
                  <a:cubicBezTo>
                    <a:pt x="6037" y="1315"/>
                    <a:pt x="6026" y="1327"/>
                    <a:pt x="6026" y="1351"/>
                  </a:cubicBezTo>
                  <a:cubicBezTo>
                    <a:pt x="6026" y="1422"/>
                    <a:pt x="6037" y="1482"/>
                    <a:pt x="6049" y="1541"/>
                  </a:cubicBezTo>
                  <a:cubicBezTo>
                    <a:pt x="6049" y="1553"/>
                    <a:pt x="6073" y="1565"/>
                    <a:pt x="6085" y="1565"/>
                  </a:cubicBezTo>
                  <a:lnTo>
                    <a:pt x="6097" y="1565"/>
                  </a:lnTo>
                  <a:cubicBezTo>
                    <a:pt x="6121" y="1553"/>
                    <a:pt x="6133" y="1529"/>
                    <a:pt x="6133" y="1505"/>
                  </a:cubicBezTo>
                  <a:cubicBezTo>
                    <a:pt x="6109" y="1458"/>
                    <a:pt x="6109" y="1410"/>
                    <a:pt x="6109" y="1351"/>
                  </a:cubicBezTo>
                  <a:cubicBezTo>
                    <a:pt x="6109" y="1327"/>
                    <a:pt x="6085" y="1315"/>
                    <a:pt x="6061" y="1315"/>
                  </a:cubicBezTo>
                  <a:close/>
                  <a:moveTo>
                    <a:pt x="2991" y="1461"/>
                  </a:moveTo>
                  <a:cubicBezTo>
                    <a:pt x="2980" y="1461"/>
                    <a:pt x="2972" y="1464"/>
                    <a:pt x="2966" y="1470"/>
                  </a:cubicBezTo>
                  <a:cubicBezTo>
                    <a:pt x="2954" y="1494"/>
                    <a:pt x="2954" y="1517"/>
                    <a:pt x="2966" y="1529"/>
                  </a:cubicBezTo>
                  <a:cubicBezTo>
                    <a:pt x="3013" y="1565"/>
                    <a:pt x="3061" y="1601"/>
                    <a:pt x="3097" y="1636"/>
                  </a:cubicBezTo>
                  <a:cubicBezTo>
                    <a:pt x="3108" y="1648"/>
                    <a:pt x="3120" y="1648"/>
                    <a:pt x="3132" y="1648"/>
                  </a:cubicBezTo>
                  <a:cubicBezTo>
                    <a:pt x="3144" y="1648"/>
                    <a:pt x="3156" y="1648"/>
                    <a:pt x="3156" y="1636"/>
                  </a:cubicBezTo>
                  <a:cubicBezTo>
                    <a:pt x="3180" y="1613"/>
                    <a:pt x="3168" y="1589"/>
                    <a:pt x="3156" y="1577"/>
                  </a:cubicBezTo>
                  <a:cubicBezTo>
                    <a:pt x="3108" y="1541"/>
                    <a:pt x="3061" y="1505"/>
                    <a:pt x="3025" y="1470"/>
                  </a:cubicBezTo>
                  <a:cubicBezTo>
                    <a:pt x="3013" y="1464"/>
                    <a:pt x="3001" y="1461"/>
                    <a:pt x="2991" y="1461"/>
                  </a:cubicBezTo>
                  <a:close/>
                  <a:moveTo>
                    <a:pt x="8706" y="1461"/>
                  </a:moveTo>
                  <a:cubicBezTo>
                    <a:pt x="8695" y="1461"/>
                    <a:pt x="8687" y="1464"/>
                    <a:pt x="8681" y="1470"/>
                  </a:cubicBezTo>
                  <a:cubicBezTo>
                    <a:pt x="8645" y="1517"/>
                    <a:pt x="8597" y="1553"/>
                    <a:pt x="8562" y="1589"/>
                  </a:cubicBezTo>
                  <a:cubicBezTo>
                    <a:pt x="8550" y="1601"/>
                    <a:pt x="8550" y="1636"/>
                    <a:pt x="8562" y="1648"/>
                  </a:cubicBezTo>
                  <a:cubicBezTo>
                    <a:pt x="8573" y="1660"/>
                    <a:pt x="8585" y="1660"/>
                    <a:pt x="8597" y="1660"/>
                  </a:cubicBezTo>
                  <a:cubicBezTo>
                    <a:pt x="8597" y="1660"/>
                    <a:pt x="8609" y="1660"/>
                    <a:pt x="8621" y="1648"/>
                  </a:cubicBezTo>
                  <a:cubicBezTo>
                    <a:pt x="8657" y="1613"/>
                    <a:pt x="8704" y="1577"/>
                    <a:pt x="8740" y="1529"/>
                  </a:cubicBezTo>
                  <a:cubicBezTo>
                    <a:pt x="8752" y="1517"/>
                    <a:pt x="8752" y="1482"/>
                    <a:pt x="8740" y="1470"/>
                  </a:cubicBezTo>
                  <a:cubicBezTo>
                    <a:pt x="8728" y="1464"/>
                    <a:pt x="8716" y="1461"/>
                    <a:pt x="8706" y="1461"/>
                  </a:cubicBezTo>
                  <a:close/>
                  <a:moveTo>
                    <a:pt x="3263" y="1664"/>
                  </a:moveTo>
                  <a:cubicBezTo>
                    <a:pt x="3250" y="1664"/>
                    <a:pt x="3235" y="1670"/>
                    <a:pt x="3228" y="1684"/>
                  </a:cubicBezTo>
                  <a:cubicBezTo>
                    <a:pt x="3216" y="1708"/>
                    <a:pt x="3216" y="1732"/>
                    <a:pt x="3239" y="1744"/>
                  </a:cubicBezTo>
                  <a:cubicBezTo>
                    <a:pt x="3287" y="1779"/>
                    <a:pt x="3335" y="1803"/>
                    <a:pt x="3382" y="1839"/>
                  </a:cubicBezTo>
                  <a:lnTo>
                    <a:pt x="3406" y="1839"/>
                  </a:lnTo>
                  <a:cubicBezTo>
                    <a:pt x="3418" y="1839"/>
                    <a:pt x="3430" y="1839"/>
                    <a:pt x="3442" y="1827"/>
                  </a:cubicBezTo>
                  <a:cubicBezTo>
                    <a:pt x="3454" y="1803"/>
                    <a:pt x="3454" y="1779"/>
                    <a:pt x="3430" y="1767"/>
                  </a:cubicBezTo>
                  <a:cubicBezTo>
                    <a:pt x="3382" y="1732"/>
                    <a:pt x="3335" y="1708"/>
                    <a:pt x="3287" y="1672"/>
                  </a:cubicBezTo>
                  <a:cubicBezTo>
                    <a:pt x="3282" y="1667"/>
                    <a:pt x="3273" y="1664"/>
                    <a:pt x="3263" y="1664"/>
                  </a:cubicBezTo>
                  <a:close/>
                  <a:moveTo>
                    <a:pt x="6364" y="1525"/>
                  </a:moveTo>
                  <a:cubicBezTo>
                    <a:pt x="6347" y="1525"/>
                    <a:pt x="6332" y="1536"/>
                    <a:pt x="6323" y="1553"/>
                  </a:cubicBezTo>
                  <a:cubicBezTo>
                    <a:pt x="6299" y="1601"/>
                    <a:pt x="6276" y="1648"/>
                    <a:pt x="6252" y="1696"/>
                  </a:cubicBezTo>
                  <a:cubicBezTo>
                    <a:pt x="6240" y="1696"/>
                    <a:pt x="6240" y="1708"/>
                    <a:pt x="6240" y="1720"/>
                  </a:cubicBezTo>
                  <a:cubicBezTo>
                    <a:pt x="6228" y="1696"/>
                    <a:pt x="6204" y="1672"/>
                    <a:pt x="6192" y="1648"/>
                  </a:cubicBezTo>
                  <a:cubicBezTo>
                    <a:pt x="6184" y="1640"/>
                    <a:pt x="6169" y="1631"/>
                    <a:pt x="6153" y="1631"/>
                  </a:cubicBezTo>
                  <a:cubicBezTo>
                    <a:pt x="6147" y="1631"/>
                    <a:pt x="6140" y="1633"/>
                    <a:pt x="6133" y="1636"/>
                  </a:cubicBezTo>
                  <a:cubicBezTo>
                    <a:pt x="6121" y="1648"/>
                    <a:pt x="6109" y="1684"/>
                    <a:pt x="6121" y="1696"/>
                  </a:cubicBezTo>
                  <a:cubicBezTo>
                    <a:pt x="6156" y="1744"/>
                    <a:pt x="6192" y="1791"/>
                    <a:pt x="6240" y="1839"/>
                  </a:cubicBezTo>
                  <a:cubicBezTo>
                    <a:pt x="6240" y="1851"/>
                    <a:pt x="6252" y="1851"/>
                    <a:pt x="6264" y="1851"/>
                  </a:cubicBezTo>
                  <a:cubicBezTo>
                    <a:pt x="6276" y="1851"/>
                    <a:pt x="6287" y="1851"/>
                    <a:pt x="6299" y="1839"/>
                  </a:cubicBezTo>
                  <a:cubicBezTo>
                    <a:pt x="6311" y="1827"/>
                    <a:pt x="6311" y="1791"/>
                    <a:pt x="6299" y="1779"/>
                  </a:cubicBezTo>
                  <a:cubicBezTo>
                    <a:pt x="6287" y="1767"/>
                    <a:pt x="6276" y="1767"/>
                    <a:pt x="6276" y="1755"/>
                  </a:cubicBezTo>
                  <a:cubicBezTo>
                    <a:pt x="6287" y="1755"/>
                    <a:pt x="6311" y="1755"/>
                    <a:pt x="6323" y="1732"/>
                  </a:cubicBezTo>
                  <a:cubicBezTo>
                    <a:pt x="6347" y="1684"/>
                    <a:pt x="6383" y="1636"/>
                    <a:pt x="6407" y="1589"/>
                  </a:cubicBezTo>
                  <a:cubicBezTo>
                    <a:pt x="6418" y="1565"/>
                    <a:pt x="6407" y="1541"/>
                    <a:pt x="6383" y="1529"/>
                  </a:cubicBezTo>
                  <a:cubicBezTo>
                    <a:pt x="6376" y="1526"/>
                    <a:pt x="6370" y="1525"/>
                    <a:pt x="6364" y="1525"/>
                  </a:cubicBezTo>
                  <a:close/>
                  <a:moveTo>
                    <a:pt x="8463" y="1688"/>
                  </a:moveTo>
                  <a:cubicBezTo>
                    <a:pt x="8454" y="1688"/>
                    <a:pt x="8447" y="1691"/>
                    <a:pt x="8442" y="1696"/>
                  </a:cubicBezTo>
                  <a:cubicBezTo>
                    <a:pt x="8395" y="1732"/>
                    <a:pt x="8347" y="1767"/>
                    <a:pt x="8300" y="1803"/>
                  </a:cubicBezTo>
                  <a:cubicBezTo>
                    <a:pt x="8288" y="1815"/>
                    <a:pt x="8276" y="1839"/>
                    <a:pt x="8288" y="1851"/>
                  </a:cubicBezTo>
                  <a:cubicBezTo>
                    <a:pt x="8300" y="1875"/>
                    <a:pt x="8312" y="1875"/>
                    <a:pt x="8323" y="1875"/>
                  </a:cubicBezTo>
                  <a:lnTo>
                    <a:pt x="8347" y="1875"/>
                  </a:lnTo>
                  <a:cubicBezTo>
                    <a:pt x="8395" y="1839"/>
                    <a:pt x="8442" y="1803"/>
                    <a:pt x="8490" y="1767"/>
                  </a:cubicBezTo>
                  <a:cubicBezTo>
                    <a:pt x="8514" y="1755"/>
                    <a:pt x="8514" y="1720"/>
                    <a:pt x="8502" y="1708"/>
                  </a:cubicBezTo>
                  <a:cubicBezTo>
                    <a:pt x="8488" y="1694"/>
                    <a:pt x="8474" y="1688"/>
                    <a:pt x="8463" y="1688"/>
                  </a:cubicBezTo>
                  <a:close/>
                  <a:moveTo>
                    <a:pt x="3552" y="1846"/>
                  </a:moveTo>
                  <a:cubicBezTo>
                    <a:pt x="3536" y="1846"/>
                    <a:pt x="3522" y="1854"/>
                    <a:pt x="3513" y="1863"/>
                  </a:cubicBezTo>
                  <a:cubicBezTo>
                    <a:pt x="3501" y="1886"/>
                    <a:pt x="3513" y="1910"/>
                    <a:pt x="3525" y="1922"/>
                  </a:cubicBezTo>
                  <a:cubicBezTo>
                    <a:pt x="3573" y="1958"/>
                    <a:pt x="3632" y="1982"/>
                    <a:pt x="3680" y="2005"/>
                  </a:cubicBezTo>
                  <a:cubicBezTo>
                    <a:pt x="3692" y="2017"/>
                    <a:pt x="3692" y="2017"/>
                    <a:pt x="3704" y="2017"/>
                  </a:cubicBezTo>
                  <a:cubicBezTo>
                    <a:pt x="3716" y="2017"/>
                    <a:pt x="3728" y="2005"/>
                    <a:pt x="3740" y="1994"/>
                  </a:cubicBezTo>
                  <a:cubicBezTo>
                    <a:pt x="3751" y="1970"/>
                    <a:pt x="3740" y="1946"/>
                    <a:pt x="3716" y="1934"/>
                  </a:cubicBezTo>
                  <a:cubicBezTo>
                    <a:pt x="3668" y="1910"/>
                    <a:pt x="3620" y="1886"/>
                    <a:pt x="3573" y="1851"/>
                  </a:cubicBezTo>
                  <a:cubicBezTo>
                    <a:pt x="3566" y="1847"/>
                    <a:pt x="3559" y="1846"/>
                    <a:pt x="3552" y="1846"/>
                  </a:cubicBezTo>
                  <a:close/>
                  <a:moveTo>
                    <a:pt x="6184" y="1807"/>
                  </a:moveTo>
                  <a:cubicBezTo>
                    <a:pt x="6172" y="1807"/>
                    <a:pt x="6159" y="1813"/>
                    <a:pt x="6145" y="1827"/>
                  </a:cubicBezTo>
                  <a:cubicBezTo>
                    <a:pt x="6109" y="1863"/>
                    <a:pt x="6073" y="1910"/>
                    <a:pt x="6037" y="1946"/>
                  </a:cubicBezTo>
                  <a:cubicBezTo>
                    <a:pt x="6026" y="1958"/>
                    <a:pt x="6026" y="1982"/>
                    <a:pt x="6037" y="2005"/>
                  </a:cubicBezTo>
                  <a:cubicBezTo>
                    <a:pt x="6049" y="2017"/>
                    <a:pt x="6061" y="2017"/>
                    <a:pt x="6073" y="2017"/>
                  </a:cubicBezTo>
                  <a:cubicBezTo>
                    <a:pt x="6073" y="2017"/>
                    <a:pt x="6085" y="2017"/>
                    <a:pt x="6097" y="2005"/>
                  </a:cubicBezTo>
                  <a:cubicBezTo>
                    <a:pt x="6133" y="1970"/>
                    <a:pt x="6180" y="1922"/>
                    <a:pt x="6216" y="1875"/>
                  </a:cubicBezTo>
                  <a:cubicBezTo>
                    <a:pt x="6228" y="1863"/>
                    <a:pt x="6228" y="1827"/>
                    <a:pt x="6204" y="1815"/>
                  </a:cubicBezTo>
                  <a:cubicBezTo>
                    <a:pt x="6199" y="1810"/>
                    <a:pt x="6192" y="1807"/>
                    <a:pt x="6184" y="1807"/>
                  </a:cubicBezTo>
                  <a:close/>
                  <a:moveTo>
                    <a:pt x="6403" y="1870"/>
                  </a:moveTo>
                  <a:cubicBezTo>
                    <a:pt x="6388" y="1870"/>
                    <a:pt x="6367" y="1878"/>
                    <a:pt x="6359" y="1886"/>
                  </a:cubicBezTo>
                  <a:cubicBezTo>
                    <a:pt x="6347" y="1910"/>
                    <a:pt x="6359" y="1934"/>
                    <a:pt x="6371" y="1946"/>
                  </a:cubicBezTo>
                  <a:cubicBezTo>
                    <a:pt x="6418" y="1982"/>
                    <a:pt x="6478" y="2005"/>
                    <a:pt x="6526" y="2029"/>
                  </a:cubicBezTo>
                  <a:cubicBezTo>
                    <a:pt x="6537" y="2041"/>
                    <a:pt x="6537" y="2041"/>
                    <a:pt x="6549" y="2041"/>
                  </a:cubicBezTo>
                  <a:cubicBezTo>
                    <a:pt x="6561" y="2041"/>
                    <a:pt x="6573" y="2029"/>
                    <a:pt x="6585" y="2017"/>
                  </a:cubicBezTo>
                  <a:cubicBezTo>
                    <a:pt x="6597" y="1994"/>
                    <a:pt x="6585" y="1970"/>
                    <a:pt x="6561" y="1958"/>
                  </a:cubicBezTo>
                  <a:cubicBezTo>
                    <a:pt x="6514" y="1934"/>
                    <a:pt x="6466" y="1910"/>
                    <a:pt x="6418" y="1875"/>
                  </a:cubicBezTo>
                  <a:cubicBezTo>
                    <a:pt x="6415" y="1871"/>
                    <a:pt x="6409" y="1870"/>
                    <a:pt x="6403" y="1870"/>
                  </a:cubicBezTo>
                  <a:close/>
                  <a:moveTo>
                    <a:pt x="8188" y="1879"/>
                  </a:moveTo>
                  <a:cubicBezTo>
                    <a:pt x="8181" y="1879"/>
                    <a:pt x="8174" y="1881"/>
                    <a:pt x="8169" y="1886"/>
                  </a:cubicBezTo>
                  <a:cubicBezTo>
                    <a:pt x="8109" y="1910"/>
                    <a:pt x="8061" y="1934"/>
                    <a:pt x="8014" y="1958"/>
                  </a:cubicBezTo>
                  <a:cubicBezTo>
                    <a:pt x="7990" y="1970"/>
                    <a:pt x="7978" y="1994"/>
                    <a:pt x="7990" y="2017"/>
                  </a:cubicBezTo>
                  <a:cubicBezTo>
                    <a:pt x="8002" y="2029"/>
                    <a:pt x="8014" y="2041"/>
                    <a:pt x="8026" y="2041"/>
                  </a:cubicBezTo>
                  <a:lnTo>
                    <a:pt x="8050" y="2041"/>
                  </a:lnTo>
                  <a:cubicBezTo>
                    <a:pt x="8097" y="2017"/>
                    <a:pt x="8157" y="1982"/>
                    <a:pt x="8204" y="1958"/>
                  </a:cubicBezTo>
                  <a:cubicBezTo>
                    <a:pt x="8228" y="1946"/>
                    <a:pt x="8228" y="1922"/>
                    <a:pt x="8216" y="1898"/>
                  </a:cubicBezTo>
                  <a:cubicBezTo>
                    <a:pt x="8209" y="1884"/>
                    <a:pt x="8198" y="1879"/>
                    <a:pt x="8188" y="1879"/>
                  </a:cubicBezTo>
                  <a:close/>
                  <a:moveTo>
                    <a:pt x="6697" y="2013"/>
                  </a:moveTo>
                  <a:cubicBezTo>
                    <a:pt x="6681" y="2013"/>
                    <a:pt x="6668" y="2024"/>
                    <a:pt x="6668" y="2041"/>
                  </a:cubicBezTo>
                  <a:cubicBezTo>
                    <a:pt x="6657" y="2065"/>
                    <a:pt x="6668" y="2089"/>
                    <a:pt x="6692" y="2101"/>
                  </a:cubicBezTo>
                  <a:cubicBezTo>
                    <a:pt x="6740" y="2113"/>
                    <a:pt x="6799" y="2125"/>
                    <a:pt x="6859" y="2136"/>
                  </a:cubicBezTo>
                  <a:cubicBezTo>
                    <a:pt x="6859" y="2148"/>
                    <a:pt x="6871" y="2148"/>
                    <a:pt x="6871" y="2148"/>
                  </a:cubicBezTo>
                  <a:cubicBezTo>
                    <a:pt x="6883" y="2148"/>
                    <a:pt x="6907" y="2125"/>
                    <a:pt x="6907" y="2113"/>
                  </a:cubicBezTo>
                  <a:cubicBezTo>
                    <a:pt x="6907" y="2077"/>
                    <a:pt x="6895" y="2065"/>
                    <a:pt x="6871" y="2053"/>
                  </a:cubicBezTo>
                  <a:cubicBezTo>
                    <a:pt x="6823" y="2041"/>
                    <a:pt x="6764" y="2029"/>
                    <a:pt x="6716" y="2017"/>
                  </a:cubicBezTo>
                  <a:cubicBezTo>
                    <a:pt x="6710" y="2014"/>
                    <a:pt x="6703" y="2013"/>
                    <a:pt x="6697" y="2013"/>
                  </a:cubicBezTo>
                  <a:close/>
                  <a:moveTo>
                    <a:pt x="7878" y="2013"/>
                  </a:moveTo>
                  <a:cubicBezTo>
                    <a:pt x="7872" y="2013"/>
                    <a:pt x="7865" y="2014"/>
                    <a:pt x="7859" y="2017"/>
                  </a:cubicBezTo>
                  <a:cubicBezTo>
                    <a:pt x="7811" y="2029"/>
                    <a:pt x="7752" y="2053"/>
                    <a:pt x="7704" y="2065"/>
                  </a:cubicBezTo>
                  <a:cubicBezTo>
                    <a:pt x="7680" y="2065"/>
                    <a:pt x="7657" y="2089"/>
                    <a:pt x="7669" y="2113"/>
                  </a:cubicBezTo>
                  <a:cubicBezTo>
                    <a:pt x="7669" y="2136"/>
                    <a:pt x="7692" y="2148"/>
                    <a:pt x="7704" y="2148"/>
                  </a:cubicBezTo>
                  <a:cubicBezTo>
                    <a:pt x="7716" y="2148"/>
                    <a:pt x="7716" y="2148"/>
                    <a:pt x="7716" y="2136"/>
                  </a:cubicBezTo>
                  <a:cubicBezTo>
                    <a:pt x="7776" y="2136"/>
                    <a:pt x="7835" y="2113"/>
                    <a:pt x="7883" y="2101"/>
                  </a:cubicBezTo>
                  <a:cubicBezTo>
                    <a:pt x="7907" y="2089"/>
                    <a:pt x="7919" y="2065"/>
                    <a:pt x="7907" y="2041"/>
                  </a:cubicBezTo>
                  <a:cubicBezTo>
                    <a:pt x="7907" y="2024"/>
                    <a:pt x="7894" y="2013"/>
                    <a:pt x="7878" y="2013"/>
                  </a:cubicBezTo>
                  <a:close/>
                  <a:moveTo>
                    <a:pt x="3850" y="2012"/>
                  </a:moveTo>
                  <a:cubicBezTo>
                    <a:pt x="3834" y="2012"/>
                    <a:pt x="3819" y="2021"/>
                    <a:pt x="3811" y="2029"/>
                  </a:cubicBezTo>
                  <a:cubicBezTo>
                    <a:pt x="3799" y="2053"/>
                    <a:pt x="3811" y="2077"/>
                    <a:pt x="3835" y="2089"/>
                  </a:cubicBezTo>
                  <a:cubicBezTo>
                    <a:pt x="3882" y="2113"/>
                    <a:pt x="3930" y="2136"/>
                    <a:pt x="3990" y="2160"/>
                  </a:cubicBezTo>
                  <a:cubicBezTo>
                    <a:pt x="3990" y="2160"/>
                    <a:pt x="4001" y="2172"/>
                    <a:pt x="4001" y="2172"/>
                  </a:cubicBezTo>
                  <a:cubicBezTo>
                    <a:pt x="4013" y="2172"/>
                    <a:pt x="4037" y="2160"/>
                    <a:pt x="4037" y="2148"/>
                  </a:cubicBezTo>
                  <a:cubicBezTo>
                    <a:pt x="4049" y="2125"/>
                    <a:pt x="4037" y="2089"/>
                    <a:pt x="4013" y="2089"/>
                  </a:cubicBezTo>
                  <a:cubicBezTo>
                    <a:pt x="3966" y="2065"/>
                    <a:pt x="3918" y="2041"/>
                    <a:pt x="3870" y="2017"/>
                  </a:cubicBezTo>
                  <a:cubicBezTo>
                    <a:pt x="3864" y="2014"/>
                    <a:pt x="3857" y="2012"/>
                    <a:pt x="3850" y="2012"/>
                  </a:cubicBezTo>
                  <a:close/>
                  <a:moveTo>
                    <a:pt x="7025" y="2086"/>
                  </a:moveTo>
                  <a:cubicBezTo>
                    <a:pt x="7006" y="2086"/>
                    <a:pt x="6990" y="2105"/>
                    <a:pt x="6990" y="2125"/>
                  </a:cubicBezTo>
                  <a:cubicBezTo>
                    <a:pt x="6990" y="2148"/>
                    <a:pt x="7002" y="2172"/>
                    <a:pt x="7026" y="2172"/>
                  </a:cubicBezTo>
                  <a:lnTo>
                    <a:pt x="7061" y="2172"/>
                  </a:lnTo>
                  <a:cubicBezTo>
                    <a:pt x="7109" y="2184"/>
                    <a:pt x="7157" y="2184"/>
                    <a:pt x="7204" y="2184"/>
                  </a:cubicBezTo>
                  <a:cubicBezTo>
                    <a:pt x="7228" y="2184"/>
                    <a:pt x="7240" y="2172"/>
                    <a:pt x="7240" y="2148"/>
                  </a:cubicBezTo>
                  <a:cubicBezTo>
                    <a:pt x="7252" y="2125"/>
                    <a:pt x="7228" y="2101"/>
                    <a:pt x="7204" y="2101"/>
                  </a:cubicBezTo>
                  <a:cubicBezTo>
                    <a:pt x="7157" y="2101"/>
                    <a:pt x="7109" y="2089"/>
                    <a:pt x="7073" y="2089"/>
                  </a:cubicBezTo>
                  <a:lnTo>
                    <a:pt x="7038" y="2089"/>
                  </a:lnTo>
                  <a:cubicBezTo>
                    <a:pt x="7033" y="2087"/>
                    <a:pt x="7029" y="2086"/>
                    <a:pt x="7025" y="2086"/>
                  </a:cubicBezTo>
                  <a:close/>
                  <a:moveTo>
                    <a:pt x="7538" y="2089"/>
                  </a:moveTo>
                  <a:cubicBezTo>
                    <a:pt x="7478" y="2101"/>
                    <a:pt x="7430" y="2101"/>
                    <a:pt x="7371" y="2101"/>
                  </a:cubicBezTo>
                  <a:cubicBezTo>
                    <a:pt x="7347" y="2101"/>
                    <a:pt x="7335" y="2125"/>
                    <a:pt x="7335" y="2148"/>
                  </a:cubicBezTo>
                  <a:cubicBezTo>
                    <a:pt x="7335" y="2172"/>
                    <a:pt x="7347" y="2184"/>
                    <a:pt x="7371" y="2184"/>
                  </a:cubicBezTo>
                  <a:cubicBezTo>
                    <a:pt x="7430" y="2184"/>
                    <a:pt x="7490" y="2184"/>
                    <a:pt x="7550" y="2172"/>
                  </a:cubicBezTo>
                  <a:cubicBezTo>
                    <a:pt x="7573" y="2172"/>
                    <a:pt x="7585" y="2148"/>
                    <a:pt x="7585" y="2125"/>
                  </a:cubicBezTo>
                  <a:cubicBezTo>
                    <a:pt x="7585" y="2101"/>
                    <a:pt x="7561" y="2089"/>
                    <a:pt x="7538" y="2089"/>
                  </a:cubicBezTo>
                  <a:close/>
                  <a:moveTo>
                    <a:pt x="5936" y="2039"/>
                  </a:moveTo>
                  <a:cubicBezTo>
                    <a:pt x="5927" y="2039"/>
                    <a:pt x="5917" y="2043"/>
                    <a:pt x="5906" y="2053"/>
                  </a:cubicBezTo>
                  <a:cubicBezTo>
                    <a:pt x="5871" y="2077"/>
                    <a:pt x="5823" y="2113"/>
                    <a:pt x="5775" y="2136"/>
                  </a:cubicBezTo>
                  <a:cubicBezTo>
                    <a:pt x="5752" y="2148"/>
                    <a:pt x="5752" y="2172"/>
                    <a:pt x="5764" y="2196"/>
                  </a:cubicBezTo>
                  <a:cubicBezTo>
                    <a:pt x="5764" y="2208"/>
                    <a:pt x="5787" y="2220"/>
                    <a:pt x="5799" y="2220"/>
                  </a:cubicBezTo>
                  <a:cubicBezTo>
                    <a:pt x="5799" y="2220"/>
                    <a:pt x="5811" y="2220"/>
                    <a:pt x="5811" y="2208"/>
                  </a:cubicBezTo>
                  <a:cubicBezTo>
                    <a:pt x="5871" y="2184"/>
                    <a:pt x="5918" y="2148"/>
                    <a:pt x="5966" y="2113"/>
                  </a:cubicBezTo>
                  <a:cubicBezTo>
                    <a:pt x="5978" y="2101"/>
                    <a:pt x="5990" y="2077"/>
                    <a:pt x="5966" y="2053"/>
                  </a:cubicBezTo>
                  <a:cubicBezTo>
                    <a:pt x="5959" y="2046"/>
                    <a:pt x="5948" y="2039"/>
                    <a:pt x="5936" y="2039"/>
                  </a:cubicBezTo>
                  <a:close/>
                  <a:moveTo>
                    <a:pt x="4168" y="2148"/>
                  </a:moveTo>
                  <a:cubicBezTo>
                    <a:pt x="4156" y="2148"/>
                    <a:pt x="4132" y="2160"/>
                    <a:pt x="4121" y="2172"/>
                  </a:cubicBezTo>
                  <a:cubicBezTo>
                    <a:pt x="4109" y="2196"/>
                    <a:pt x="4121" y="2220"/>
                    <a:pt x="4144" y="2232"/>
                  </a:cubicBezTo>
                  <a:cubicBezTo>
                    <a:pt x="4192" y="2256"/>
                    <a:pt x="4251" y="2267"/>
                    <a:pt x="4299" y="2291"/>
                  </a:cubicBezTo>
                  <a:lnTo>
                    <a:pt x="4323" y="2291"/>
                  </a:lnTo>
                  <a:cubicBezTo>
                    <a:pt x="4335" y="2291"/>
                    <a:pt x="4347" y="2279"/>
                    <a:pt x="4359" y="2267"/>
                  </a:cubicBezTo>
                  <a:cubicBezTo>
                    <a:pt x="4359" y="2244"/>
                    <a:pt x="4359" y="2220"/>
                    <a:pt x="4335" y="2208"/>
                  </a:cubicBezTo>
                  <a:cubicBezTo>
                    <a:pt x="4275" y="2196"/>
                    <a:pt x="4228" y="2172"/>
                    <a:pt x="4168" y="2148"/>
                  </a:cubicBezTo>
                  <a:close/>
                  <a:moveTo>
                    <a:pt x="5633" y="2208"/>
                  </a:moveTo>
                  <a:cubicBezTo>
                    <a:pt x="5573" y="2232"/>
                    <a:pt x="5525" y="2256"/>
                    <a:pt x="5478" y="2267"/>
                  </a:cubicBezTo>
                  <a:cubicBezTo>
                    <a:pt x="5454" y="2279"/>
                    <a:pt x="5442" y="2303"/>
                    <a:pt x="5442" y="2315"/>
                  </a:cubicBezTo>
                  <a:cubicBezTo>
                    <a:pt x="5454" y="2339"/>
                    <a:pt x="5466" y="2351"/>
                    <a:pt x="5490" y="2351"/>
                  </a:cubicBezTo>
                  <a:lnTo>
                    <a:pt x="5502" y="2351"/>
                  </a:lnTo>
                  <a:cubicBezTo>
                    <a:pt x="5549" y="2339"/>
                    <a:pt x="5609" y="2315"/>
                    <a:pt x="5656" y="2291"/>
                  </a:cubicBezTo>
                  <a:cubicBezTo>
                    <a:pt x="5680" y="2279"/>
                    <a:pt x="5692" y="2256"/>
                    <a:pt x="5680" y="2232"/>
                  </a:cubicBezTo>
                  <a:cubicBezTo>
                    <a:pt x="5668" y="2220"/>
                    <a:pt x="5645" y="2208"/>
                    <a:pt x="5633" y="2208"/>
                  </a:cubicBezTo>
                  <a:close/>
                  <a:moveTo>
                    <a:pt x="4477" y="2252"/>
                  </a:moveTo>
                  <a:cubicBezTo>
                    <a:pt x="4458" y="2252"/>
                    <a:pt x="4442" y="2272"/>
                    <a:pt x="4442" y="2291"/>
                  </a:cubicBezTo>
                  <a:cubicBezTo>
                    <a:pt x="4430" y="2303"/>
                    <a:pt x="4442" y="2327"/>
                    <a:pt x="4466" y="2339"/>
                  </a:cubicBezTo>
                  <a:cubicBezTo>
                    <a:pt x="4525" y="2351"/>
                    <a:pt x="4585" y="2363"/>
                    <a:pt x="4644" y="2375"/>
                  </a:cubicBezTo>
                  <a:cubicBezTo>
                    <a:pt x="4668" y="2375"/>
                    <a:pt x="4680" y="2363"/>
                    <a:pt x="4692" y="2339"/>
                  </a:cubicBezTo>
                  <a:cubicBezTo>
                    <a:pt x="4692" y="2315"/>
                    <a:pt x="4680" y="2303"/>
                    <a:pt x="4656" y="2291"/>
                  </a:cubicBezTo>
                  <a:cubicBezTo>
                    <a:pt x="4597" y="2279"/>
                    <a:pt x="4549" y="2267"/>
                    <a:pt x="4490" y="2256"/>
                  </a:cubicBezTo>
                  <a:cubicBezTo>
                    <a:pt x="4485" y="2253"/>
                    <a:pt x="4481" y="2252"/>
                    <a:pt x="4477" y="2252"/>
                  </a:cubicBezTo>
                  <a:close/>
                  <a:moveTo>
                    <a:pt x="4823" y="2315"/>
                  </a:moveTo>
                  <a:cubicBezTo>
                    <a:pt x="4799" y="2315"/>
                    <a:pt x="4775" y="2327"/>
                    <a:pt x="4775" y="2351"/>
                  </a:cubicBezTo>
                  <a:cubicBezTo>
                    <a:pt x="4763" y="2375"/>
                    <a:pt x="4787" y="2398"/>
                    <a:pt x="4811" y="2398"/>
                  </a:cubicBezTo>
                  <a:cubicBezTo>
                    <a:pt x="4871" y="2410"/>
                    <a:pt x="4918" y="2410"/>
                    <a:pt x="4978" y="2410"/>
                  </a:cubicBezTo>
                  <a:cubicBezTo>
                    <a:pt x="5002" y="2410"/>
                    <a:pt x="5025" y="2398"/>
                    <a:pt x="5025" y="2375"/>
                  </a:cubicBezTo>
                  <a:cubicBezTo>
                    <a:pt x="5025" y="2351"/>
                    <a:pt x="5002" y="2327"/>
                    <a:pt x="4978" y="2327"/>
                  </a:cubicBezTo>
                  <a:cubicBezTo>
                    <a:pt x="4930" y="2327"/>
                    <a:pt x="4871" y="2327"/>
                    <a:pt x="4823" y="2315"/>
                  </a:cubicBezTo>
                  <a:close/>
                  <a:moveTo>
                    <a:pt x="5311" y="2303"/>
                  </a:moveTo>
                  <a:cubicBezTo>
                    <a:pt x="5264" y="2315"/>
                    <a:pt x="5204" y="2327"/>
                    <a:pt x="5156" y="2327"/>
                  </a:cubicBezTo>
                  <a:cubicBezTo>
                    <a:pt x="5133" y="2327"/>
                    <a:pt x="5109" y="2351"/>
                    <a:pt x="5109" y="2375"/>
                  </a:cubicBezTo>
                  <a:cubicBezTo>
                    <a:pt x="5109" y="2398"/>
                    <a:pt x="5133" y="2410"/>
                    <a:pt x="5156" y="2410"/>
                  </a:cubicBezTo>
                  <a:cubicBezTo>
                    <a:pt x="5216" y="2410"/>
                    <a:pt x="5275" y="2398"/>
                    <a:pt x="5335" y="2386"/>
                  </a:cubicBezTo>
                  <a:cubicBezTo>
                    <a:pt x="5347" y="2386"/>
                    <a:pt x="5371" y="2363"/>
                    <a:pt x="5359" y="2339"/>
                  </a:cubicBezTo>
                  <a:cubicBezTo>
                    <a:pt x="5359" y="2315"/>
                    <a:pt x="5335" y="2303"/>
                    <a:pt x="5311" y="2303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810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1" name="Google Shape;881;p18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882" name="Google Shape;882;p18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3" name="Google Shape;883;p18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4" name="Google Shape;884;p18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5" name="Google Shape;885;p18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6" name="Google Shape;886;p18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7" name="Google Shape;887;p18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8" name="Google Shape;888;p18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9" name="Google Shape;889;p18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0" name="Google Shape;890;p18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1" name="Google Shape;891;p18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2" name="Google Shape;892;p18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3" name="Google Shape;893;p18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4" name="Google Shape;894;p18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5" name="Google Shape;895;p18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6" name="Google Shape;896;p18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7" name="Google Shape;897;p18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8" name="Google Shape;898;p18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9" name="Google Shape;899;p18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0" name="Google Shape;900;p18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1" name="Google Shape;901;p18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2" name="Google Shape;902;p18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3" name="Google Shape;903;p18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4" name="Google Shape;904;p18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5" name="Google Shape;905;p18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6" name="Google Shape;906;p18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7" name="Google Shape;907;p18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8" name="Google Shape;908;p18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9" name="Google Shape;909;p18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0" name="Google Shape;910;p18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1" name="Google Shape;911;p18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2" name="Google Shape;912;p18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3" name="Google Shape;913;p18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4" name="Google Shape;914;p18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5" name="Google Shape;915;p18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6" name="Google Shape;916;p18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7" name="Google Shape;917;p18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8" name="Google Shape;918;p18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9" name="Google Shape;919;p18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0" name="Google Shape;920;p18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1" name="Google Shape;921;p18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2" name="Google Shape;922;p18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3" name="Google Shape;923;p18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4" name="Google Shape;924;p18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5" name="Google Shape;925;p18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926" name="Google Shape;926;p18"/>
          <p:cNvSpPr/>
          <p:nvPr/>
        </p:nvSpPr>
        <p:spPr>
          <a:xfrm rot="-30003" flipH="1">
            <a:off x="1329465" y="899635"/>
            <a:ext cx="9533163" cy="5065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27" name="Google Shape;927;p18"/>
          <p:cNvSpPr txBox="1">
            <a:spLocks noGrp="1"/>
          </p:cNvSpPr>
          <p:nvPr>
            <p:ph type="title"/>
          </p:nvPr>
        </p:nvSpPr>
        <p:spPr>
          <a:xfrm rot="-59885">
            <a:off x="3053408" y="4506019"/>
            <a:ext cx="6085323" cy="70890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928" name="Google Shape;928;p18"/>
          <p:cNvSpPr txBox="1">
            <a:spLocks noGrp="1"/>
          </p:cNvSpPr>
          <p:nvPr>
            <p:ph type="subTitle" idx="1"/>
          </p:nvPr>
        </p:nvSpPr>
        <p:spPr>
          <a:xfrm>
            <a:off x="609600" y="1913849"/>
            <a:ext cx="10972800" cy="29260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1861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9" name="Google Shape;979;p20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980" name="Google Shape;980;p20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1" name="Google Shape;981;p20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2" name="Google Shape;982;p20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3" name="Google Shape;983;p20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4" name="Google Shape;984;p20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5" name="Google Shape;985;p20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6" name="Google Shape;986;p20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7" name="Google Shape;987;p20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8" name="Google Shape;988;p20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9" name="Google Shape;989;p20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0" name="Google Shape;990;p20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1" name="Google Shape;991;p20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2" name="Google Shape;992;p20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3" name="Google Shape;993;p20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4" name="Google Shape;994;p20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5" name="Google Shape;995;p20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6" name="Google Shape;996;p20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7" name="Google Shape;997;p20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8" name="Google Shape;998;p20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9" name="Google Shape;999;p20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0" name="Google Shape;1000;p20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1" name="Google Shape;1001;p20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2" name="Google Shape;1002;p20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3" name="Google Shape;1003;p20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4" name="Google Shape;1004;p20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5" name="Google Shape;1005;p20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6" name="Google Shape;1006;p20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7" name="Google Shape;1007;p20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8" name="Google Shape;1008;p20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9" name="Google Shape;1009;p20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0" name="Google Shape;1010;p20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1" name="Google Shape;1011;p20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2" name="Google Shape;1012;p20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3" name="Google Shape;1013;p20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4" name="Google Shape;1014;p20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5" name="Google Shape;1015;p20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6" name="Google Shape;1016;p20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7" name="Google Shape;1017;p20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8" name="Google Shape;1018;p20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9" name="Google Shape;1019;p20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0" name="Google Shape;1020;p20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1" name="Google Shape;1021;p20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2" name="Google Shape;1022;p20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3" name="Google Shape;1023;p20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024" name="Google Shape;1024;p20"/>
          <p:cNvSpPr/>
          <p:nvPr/>
        </p:nvSpPr>
        <p:spPr>
          <a:xfrm rot="-29936" flipH="1">
            <a:off x="514789" y="1037964"/>
            <a:ext cx="11162423" cy="54254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25" name="Google Shape;1025;p20"/>
          <p:cNvSpPr txBox="1">
            <a:spLocks noGrp="1"/>
          </p:cNvSpPr>
          <p:nvPr>
            <p:ph type="subTitle" idx="1"/>
          </p:nvPr>
        </p:nvSpPr>
        <p:spPr>
          <a:xfrm>
            <a:off x="2682200" y="5650400"/>
            <a:ext cx="68276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6" name="Google Shape;1026;p20"/>
          <p:cNvSpPr txBox="1">
            <a:spLocks noGrp="1"/>
          </p:cNvSpPr>
          <p:nvPr>
            <p:ph type="title"/>
          </p:nvPr>
        </p:nvSpPr>
        <p:spPr>
          <a:xfrm rot="-30077">
            <a:off x="2621268" y="595658"/>
            <a:ext cx="6949465" cy="73162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0890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8" name="Google Shape;1028;p21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029" name="Google Shape;1029;p21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0" name="Google Shape;1030;p21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1" name="Google Shape;1031;p21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2" name="Google Shape;1032;p21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3" name="Google Shape;1033;p21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4" name="Google Shape;1034;p21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5" name="Google Shape;1035;p21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6" name="Google Shape;1036;p21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7" name="Google Shape;1037;p21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8" name="Google Shape;1038;p21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9" name="Google Shape;1039;p21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0" name="Google Shape;1040;p21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1" name="Google Shape;1041;p21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2" name="Google Shape;1042;p21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3" name="Google Shape;1043;p21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4" name="Google Shape;1044;p21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5" name="Google Shape;1045;p21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6" name="Google Shape;1046;p21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7" name="Google Shape;1047;p21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8" name="Google Shape;1048;p21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9" name="Google Shape;1049;p21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0" name="Google Shape;1050;p21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1" name="Google Shape;1051;p21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2" name="Google Shape;1052;p21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3" name="Google Shape;1053;p21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4" name="Google Shape;1054;p21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5" name="Google Shape;1055;p21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6" name="Google Shape;1056;p21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7" name="Google Shape;1057;p21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8" name="Google Shape;1058;p21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9" name="Google Shape;1059;p21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0" name="Google Shape;1060;p21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1" name="Google Shape;1061;p21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2" name="Google Shape;1062;p21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3" name="Google Shape;1063;p21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4" name="Google Shape;1064;p21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5" name="Google Shape;1065;p21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6" name="Google Shape;1066;p21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7" name="Google Shape;1067;p21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8" name="Google Shape;1068;p21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9" name="Google Shape;1069;p21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0" name="Google Shape;1070;p21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1" name="Google Shape;1071;p21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2" name="Google Shape;1072;p21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073" name="Google Shape;1073;p21"/>
          <p:cNvSpPr/>
          <p:nvPr/>
        </p:nvSpPr>
        <p:spPr>
          <a:xfrm rot="-29936" flipH="1">
            <a:off x="514789" y="1037964"/>
            <a:ext cx="11162423" cy="54254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74" name="Google Shape;1074;p21"/>
          <p:cNvSpPr txBox="1">
            <a:spLocks noGrp="1"/>
          </p:cNvSpPr>
          <p:nvPr>
            <p:ph type="subTitle" idx="1"/>
          </p:nvPr>
        </p:nvSpPr>
        <p:spPr>
          <a:xfrm>
            <a:off x="960000" y="2664367"/>
            <a:ext cx="3510000" cy="18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5" name="Google Shape;1075;p21"/>
          <p:cNvSpPr txBox="1">
            <a:spLocks noGrp="1"/>
          </p:cNvSpPr>
          <p:nvPr>
            <p:ph type="title"/>
          </p:nvPr>
        </p:nvSpPr>
        <p:spPr>
          <a:xfrm rot="-30035">
            <a:off x="943107" y="617815"/>
            <a:ext cx="5127796" cy="73162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4606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7" name="Google Shape;1077;p22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078" name="Google Shape;1078;p22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9" name="Google Shape;1079;p22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0" name="Google Shape;1080;p22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1" name="Google Shape;1081;p22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2" name="Google Shape;1082;p22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3" name="Google Shape;1083;p22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4" name="Google Shape;1084;p22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5" name="Google Shape;1085;p22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6" name="Google Shape;1086;p22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7" name="Google Shape;1087;p22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8" name="Google Shape;1088;p22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9" name="Google Shape;1089;p22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0" name="Google Shape;1090;p22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1" name="Google Shape;1091;p22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2" name="Google Shape;1092;p22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3" name="Google Shape;1093;p22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4" name="Google Shape;1094;p22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5" name="Google Shape;1095;p22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6" name="Google Shape;1096;p22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7" name="Google Shape;1097;p22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8" name="Google Shape;1098;p22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9" name="Google Shape;1099;p22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0" name="Google Shape;1100;p22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1" name="Google Shape;1101;p22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2" name="Google Shape;1102;p22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3" name="Google Shape;1103;p22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4" name="Google Shape;1104;p22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5" name="Google Shape;1105;p22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6" name="Google Shape;1106;p22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7" name="Google Shape;1107;p22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8" name="Google Shape;1108;p22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9" name="Google Shape;1109;p22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0" name="Google Shape;1110;p22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1" name="Google Shape;1111;p22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2" name="Google Shape;1112;p22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3" name="Google Shape;1113;p22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4" name="Google Shape;1114;p22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5" name="Google Shape;1115;p22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6" name="Google Shape;1116;p22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7" name="Google Shape;1117;p22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8" name="Google Shape;1118;p22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9" name="Google Shape;1119;p22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0" name="Google Shape;1120;p22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1" name="Google Shape;1121;p22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22" name="Google Shape;1122;p22"/>
          <p:cNvSpPr/>
          <p:nvPr/>
        </p:nvSpPr>
        <p:spPr>
          <a:xfrm rot="-29936" flipH="1">
            <a:off x="514789" y="1037964"/>
            <a:ext cx="11162423" cy="54254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23" name="Google Shape;1123;p22"/>
          <p:cNvSpPr txBox="1">
            <a:spLocks noGrp="1"/>
          </p:cNvSpPr>
          <p:nvPr>
            <p:ph type="subTitle" idx="1"/>
          </p:nvPr>
        </p:nvSpPr>
        <p:spPr>
          <a:xfrm>
            <a:off x="7943433" y="2666900"/>
            <a:ext cx="3288400" cy="18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4" name="Google Shape;1124;p22"/>
          <p:cNvSpPr txBox="1">
            <a:spLocks noGrp="1"/>
          </p:cNvSpPr>
          <p:nvPr>
            <p:ph type="title"/>
          </p:nvPr>
        </p:nvSpPr>
        <p:spPr>
          <a:xfrm rot="-30065">
            <a:off x="6092174" y="572706"/>
            <a:ext cx="5122596" cy="73162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322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" name="Google Shape;1126;p23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127" name="Google Shape;1127;p23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8" name="Google Shape;1128;p23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9" name="Google Shape;1129;p23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0" name="Google Shape;1130;p23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1" name="Google Shape;1131;p23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2" name="Google Shape;1132;p23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3" name="Google Shape;1133;p23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4" name="Google Shape;1134;p23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5" name="Google Shape;1135;p23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6" name="Google Shape;1136;p23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7" name="Google Shape;1137;p23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8" name="Google Shape;1138;p23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9" name="Google Shape;1139;p23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0" name="Google Shape;1140;p23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1" name="Google Shape;1141;p23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2" name="Google Shape;1142;p23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3" name="Google Shape;1143;p23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4" name="Google Shape;1144;p23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5" name="Google Shape;1145;p23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6" name="Google Shape;1146;p23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7" name="Google Shape;1147;p23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8" name="Google Shape;1148;p23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9" name="Google Shape;1149;p23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0" name="Google Shape;1150;p23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1" name="Google Shape;1151;p23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2" name="Google Shape;1152;p23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3" name="Google Shape;1153;p23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4" name="Google Shape;1154;p23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5" name="Google Shape;1155;p23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6" name="Google Shape;1156;p23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7" name="Google Shape;1157;p23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8" name="Google Shape;1158;p23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9" name="Google Shape;1159;p23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0" name="Google Shape;1160;p23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1" name="Google Shape;1161;p23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2" name="Google Shape;1162;p23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3" name="Google Shape;1163;p23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4" name="Google Shape;1164;p23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5" name="Google Shape;1165;p23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6" name="Google Shape;1166;p23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7" name="Google Shape;1167;p23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8" name="Google Shape;1168;p23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9" name="Google Shape;1169;p23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0" name="Google Shape;1170;p23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71" name="Google Shape;1171;p23"/>
          <p:cNvSpPr/>
          <p:nvPr/>
        </p:nvSpPr>
        <p:spPr>
          <a:xfrm rot="-29936" flipH="1">
            <a:off x="514789" y="1037964"/>
            <a:ext cx="11162423" cy="54254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72" name="Google Shape;1172;p23"/>
          <p:cNvSpPr txBox="1">
            <a:spLocks noGrp="1"/>
          </p:cNvSpPr>
          <p:nvPr>
            <p:ph type="subTitle" idx="1"/>
          </p:nvPr>
        </p:nvSpPr>
        <p:spPr>
          <a:xfrm>
            <a:off x="8336933" y="2206433"/>
            <a:ext cx="2895200" cy="310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3" name="Google Shape;1173;p23"/>
          <p:cNvSpPr txBox="1">
            <a:spLocks noGrp="1"/>
          </p:cNvSpPr>
          <p:nvPr>
            <p:ph type="title"/>
          </p:nvPr>
        </p:nvSpPr>
        <p:spPr>
          <a:xfrm rot="-30010">
            <a:off x="963085" y="568917"/>
            <a:ext cx="6002629" cy="73162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526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5" name="Google Shape;1175;p24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176" name="Google Shape;1176;p24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7" name="Google Shape;1177;p24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8" name="Google Shape;1178;p24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9" name="Google Shape;1179;p24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0" name="Google Shape;1180;p24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1" name="Google Shape;1181;p24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2" name="Google Shape;1182;p24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3" name="Google Shape;1183;p24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4" name="Google Shape;1184;p24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5" name="Google Shape;1185;p24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6" name="Google Shape;1186;p24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7" name="Google Shape;1187;p24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8" name="Google Shape;1188;p24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9" name="Google Shape;1189;p24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0" name="Google Shape;1190;p24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1" name="Google Shape;1191;p24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2" name="Google Shape;1192;p24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3" name="Google Shape;1193;p24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4" name="Google Shape;1194;p24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5" name="Google Shape;1195;p24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6" name="Google Shape;1196;p24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7" name="Google Shape;1197;p24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8" name="Google Shape;1198;p24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9" name="Google Shape;1199;p24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0" name="Google Shape;1200;p24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1" name="Google Shape;1201;p24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2" name="Google Shape;1202;p24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3" name="Google Shape;1203;p24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4" name="Google Shape;1204;p24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5" name="Google Shape;1205;p24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6" name="Google Shape;1206;p24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7" name="Google Shape;1207;p24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8" name="Google Shape;1208;p24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9" name="Google Shape;1209;p24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0" name="Google Shape;1210;p24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1" name="Google Shape;1211;p24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2" name="Google Shape;1212;p24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3" name="Google Shape;1213;p24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4" name="Google Shape;1214;p24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5" name="Google Shape;1215;p24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6" name="Google Shape;1216;p24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7" name="Google Shape;1217;p24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8" name="Google Shape;1218;p24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9" name="Google Shape;1219;p24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220" name="Google Shape;1220;p24"/>
          <p:cNvSpPr/>
          <p:nvPr/>
        </p:nvSpPr>
        <p:spPr>
          <a:xfrm rot="-29936" flipH="1">
            <a:off x="514789" y="1037964"/>
            <a:ext cx="11162423" cy="54254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221" name="Google Shape;1221;p24"/>
          <p:cNvSpPr txBox="1">
            <a:spLocks noGrp="1"/>
          </p:cNvSpPr>
          <p:nvPr>
            <p:ph type="title"/>
          </p:nvPr>
        </p:nvSpPr>
        <p:spPr>
          <a:xfrm rot="-60034">
            <a:off x="959919" y="4419817"/>
            <a:ext cx="3115275" cy="863727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222" name="Google Shape;1222;p24"/>
          <p:cNvSpPr txBox="1">
            <a:spLocks noGrp="1"/>
          </p:cNvSpPr>
          <p:nvPr>
            <p:ph type="subTitle" idx="1"/>
          </p:nvPr>
        </p:nvSpPr>
        <p:spPr>
          <a:xfrm>
            <a:off x="960000" y="5283801"/>
            <a:ext cx="3115200" cy="8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3" name="Google Shape;1223;p24"/>
          <p:cNvSpPr txBox="1">
            <a:spLocks noGrp="1"/>
          </p:cNvSpPr>
          <p:nvPr>
            <p:ph type="title" idx="2"/>
          </p:nvPr>
        </p:nvSpPr>
        <p:spPr>
          <a:xfrm rot="-60034">
            <a:off x="4538207" y="4419933"/>
            <a:ext cx="3115275" cy="863727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224" name="Google Shape;1224;p24"/>
          <p:cNvSpPr txBox="1">
            <a:spLocks noGrp="1"/>
          </p:cNvSpPr>
          <p:nvPr>
            <p:ph type="subTitle" idx="3"/>
          </p:nvPr>
        </p:nvSpPr>
        <p:spPr>
          <a:xfrm>
            <a:off x="4538400" y="5283801"/>
            <a:ext cx="3115200" cy="8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5" name="Google Shape;1225;p24"/>
          <p:cNvSpPr txBox="1">
            <a:spLocks noGrp="1"/>
          </p:cNvSpPr>
          <p:nvPr>
            <p:ph type="title" idx="4"/>
          </p:nvPr>
        </p:nvSpPr>
        <p:spPr>
          <a:xfrm rot="-60034">
            <a:off x="8116860" y="4419784"/>
            <a:ext cx="3115275" cy="864133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226" name="Google Shape;1226;p24"/>
          <p:cNvSpPr txBox="1">
            <a:spLocks noGrp="1"/>
          </p:cNvSpPr>
          <p:nvPr>
            <p:ph type="subTitle" idx="5"/>
          </p:nvPr>
        </p:nvSpPr>
        <p:spPr>
          <a:xfrm>
            <a:off x="8116800" y="5283801"/>
            <a:ext cx="3115200" cy="8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7" name="Google Shape;1227;p24"/>
          <p:cNvSpPr txBox="1">
            <a:spLocks noGrp="1"/>
          </p:cNvSpPr>
          <p:nvPr>
            <p:ph type="title" idx="6"/>
          </p:nvPr>
        </p:nvSpPr>
        <p:spPr>
          <a:xfrm rot="-30121">
            <a:off x="960012" y="595223"/>
            <a:ext cx="10271995" cy="73162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566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" name="Google Shape;1229;p25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230" name="Google Shape;1230;p25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1" name="Google Shape;1231;p25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2" name="Google Shape;1232;p25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3" name="Google Shape;1233;p25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4" name="Google Shape;1234;p25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5" name="Google Shape;1235;p25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6" name="Google Shape;1236;p25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7" name="Google Shape;1237;p25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8" name="Google Shape;1238;p25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9" name="Google Shape;1239;p25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0" name="Google Shape;1240;p25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1" name="Google Shape;1241;p25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2" name="Google Shape;1242;p25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3" name="Google Shape;1243;p25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4" name="Google Shape;1244;p25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5" name="Google Shape;1245;p25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6" name="Google Shape;1246;p25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7" name="Google Shape;1247;p25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8" name="Google Shape;1248;p25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9" name="Google Shape;1249;p25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0" name="Google Shape;1250;p25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1" name="Google Shape;1251;p25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2" name="Google Shape;1252;p25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3" name="Google Shape;1253;p25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4" name="Google Shape;1254;p25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5" name="Google Shape;1255;p25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6" name="Google Shape;1256;p25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7" name="Google Shape;1257;p25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8" name="Google Shape;1258;p25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9" name="Google Shape;1259;p25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0" name="Google Shape;1260;p25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1" name="Google Shape;1261;p25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2" name="Google Shape;1262;p25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3" name="Google Shape;1263;p25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4" name="Google Shape;1264;p25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5" name="Google Shape;1265;p25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6" name="Google Shape;1266;p25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7" name="Google Shape;1267;p25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8" name="Google Shape;1268;p25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9" name="Google Shape;1269;p25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0" name="Google Shape;1270;p25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1" name="Google Shape;1271;p25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2" name="Google Shape;1272;p25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3" name="Google Shape;1273;p25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274" name="Google Shape;1274;p25"/>
          <p:cNvSpPr/>
          <p:nvPr/>
        </p:nvSpPr>
        <p:spPr>
          <a:xfrm rot="-29936" flipH="1">
            <a:off x="514789" y="1037964"/>
            <a:ext cx="11162423" cy="54254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275" name="Google Shape;1275;p25"/>
          <p:cNvSpPr txBox="1">
            <a:spLocks noGrp="1"/>
          </p:cNvSpPr>
          <p:nvPr>
            <p:ph type="title"/>
          </p:nvPr>
        </p:nvSpPr>
        <p:spPr>
          <a:xfrm rot="-60034">
            <a:off x="2221953" y="2212435"/>
            <a:ext cx="3115275" cy="863727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276" name="Google Shape;1276;p25"/>
          <p:cNvSpPr txBox="1">
            <a:spLocks noGrp="1"/>
          </p:cNvSpPr>
          <p:nvPr>
            <p:ph type="subTitle" idx="1"/>
          </p:nvPr>
        </p:nvSpPr>
        <p:spPr>
          <a:xfrm>
            <a:off x="5344400" y="2217497"/>
            <a:ext cx="4632800" cy="8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7" name="Google Shape;1277;p25"/>
          <p:cNvSpPr txBox="1">
            <a:spLocks noGrp="1"/>
          </p:cNvSpPr>
          <p:nvPr>
            <p:ph type="title" idx="2"/>
          </p:nvPr>
        </p:nvSpPr>
        <p:spPr>
          <a:xfrm rot="-60034">
            <a:off x="6854763" y="3403158"/>
            <a:ext cx="3115275" cy="863727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278" name="Google Shape;1278;p25"/>
          <p:cNvSpPr txBox="1">
            <a:spLocks noGrp="1"/>
          </p:cNvSpPr>
          <p:nvPr>
            <p:ph type="subTitle" idx="3"/>
          </p:nvPr>
        </p:nvSpPr>
        <p:spPr>
          <a:xfrm>
            <a:off x="2214791" y="3408220"/>
            <a:ext cx="4632800" cy="8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9" name="Google Shape;1279;p25"/>
          <p:cNvSpPr txBox="1">
            <a:spLocks noGrp="1"/>
          </p:cNvSpPr>
          <p:nvPr>
            <p:ph type="title" idx="4"/>
          </p:nvPr>
        </p:nvSpPr>
        <p:spPr>
          <a:xfrm rot="-60034">
            <a:off x="2221960" y="4593875"/>
            <a:ext cx="3115275" cy="864133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280" name="Google Shape;1280;p25"/>
          <p:cNvSpPr txBox="1">
            <a:spLocks noGrp="1"/>
          </p:cNvSpPr>
          <p:nvPr>
            <p:ph type="subTitle" idx="5"/>
          </p:nvPr>
        </p:nvSpPr>
        <p:spPr>
          <a:xfrm>
            <a:off x="5344605" y="4599141"/>
            <a:ext cx="4632800" cy="8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1" name="Google Shape;1281;p25"/>
          <p:cNvSpPr txBox="1">
            <a:spLocks noGrp="1"/>
          </p:cNvSpPr>
          <p:nvPr>
            <p:ph type="title" idx="6"/>
          </p:nvPr>
        </p:nvSpPr>
        <p:spPr>
          <a:xfrm rot="-30121">
            <a:off x="960012" y="595223"/>
            <a:ext cx="10271995" cy="73162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761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3" name="Google Shape;1283;p26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284" name="Google Shape;1284;p26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5" name="Google Shape;1285;p26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6" name="Google Shape;1286;p26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7" name="Google Shape;1287;p26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8" name="Google Shape;1288;p26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9" name="Google Shape;1289;p26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0" name="Google Shape;1290;p26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1" name="Google Shape;1291;p26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2" name="Google Shape;1292;p26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3" name="Google Shape;1293;p26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4" name="Google Shape;1294;p26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5" name="Google Shape;1295;p26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6" name="Google Shape;1296;p26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7" name="Google Shape;1297;p26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8" name="Google Shape;1298;p26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9" name="Google Shape;1299;p26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0" name="Google Shape;1300;p26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1" name="Google Shape;1301;p26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2" name="Google Shape;1302;p26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3" name="Google Shape;1303;p26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4" name="Google Shape;1304;p26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5" name="Google Shape;1305;p26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6" name="Google Shape;1306;p26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7" name="Google Shape;1307;p26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8" name="Google Shape;1308;p26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9" name="Google Shape;1309;p26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0" name="Google Shape;1310;p26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1" name="Google Shape;1311;p26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2" name="Google Shape;1312;p26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3" name="Google Shape;1313;p26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4" name="Google Shape;1314;p26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5" name="Google Shape;1315;p26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6" name="Google Shape;1316;p26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7" name="Google Shape;1317;p26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8" name="Google Shape;1318;p26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9" name="Google Shape;1319;p26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0" name="Google Shape;1320;p26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1" name="Google Shape;1321;p26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2" name="Google Shape;1322;p26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3" name="Google Shape;1323;p26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4" name="Google Shape;1324;p26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5" name="Google Shape;1325;p26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6" name="Google Shape;1326;p26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7" name="Google Shape;1327;p26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328" name="Google Shape;1328;p26"/>
          <p:cNvSpPr/>
          <p:nvPr/>
        </p:nvSpPr>
        <p:spPr>
          <a:xfrm rot="-29936" flipH="1">
            <a:off x="514789" y="1037964"/>
            <a:ext cx="11162423" cy="54254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329" name="Google Shape;1329;p26"/>
          <p:cNvSpPr txBox="1">
            <a:spLocks noGrp="1"/>
          </p:cNvSpPr>
          <p:nvPr>
            <p:ph type="title"/>
          </p:nvPr>
        </p:nvSpPr>
        <p:spPr>
          <a:xfrm rot="-60151">
            <a:off x="1079277" y="3431074"/>
            <a:ext cx="2194736" cy="616101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330" name="Google Shape;1330;p26"/>
          <p:cNvSpPr txBox="1">
            <a:spLocks noGrp="1"/>
          </p:cNvSpPr>
          <p:nvPr>
            <p:ph type="subTitle" idx="1"/>
          </p:nvPr>
        </p:nvSpPr>
        <p:spPr>
          <a:xfrm>
            <a:off x="957445" y="4140200"/>
            <a:ext cx="24384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1" name="Google Shape;1331;p26"/>
          <p:cNvSpPr txBox="1">
            <a:spLocks noGrp="1"/>
          </p:cNvSpPr>
          <p:nvPr>
            <p:ph type="title" idx="2"/>
          </p:nvPr>
        </p:nvSpPr>
        <p:spPr>
          <a:xfrm rot="-60151">
            <a:off x="6301655" y="3431076"/>
            <a:ext cx="2194736" cy="609696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332" name="Google Shape;1332;p26"/>
          <p:cNvSpPr txBox="1">
            <a:spLocks noGrp="1"/>
          </p:cNvSpPr>
          <p:nvPr>
            <p:ph type="subTitle" idx="3"/>
          </p:nvPr>
        </p:nvSpPr>
        <p:spPr>
          <a:xfrm>
            <a:off x="6179823" y="4140200"/>
            <a:ext cx="24384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3" name="Google Shape;1333;p26"/>
          <p:cNvSpPr txBox="1">
            <a:spLocks noGrp="1"/>
          </p:cNvSpPr>
          <p:nvPr>
            <p:ph type="title" idx="4"/>
          </p:nvPr>
        </p:nvSpPr>
        <p:spPr>
          <a:xfrm rot="-60151">
            <a:off x="3690465" y="3431076"/>
            <a:ext cx="2194736" cy="609696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334" name="Google Shape;1334;p26"/>
          <p:cNvSpPr txBox="1">
            <a:spLocks noGrp="1"/>
          </p:cNvSpPr>
          <p:nvPr>
            <p:ph type="subTitle" idx="5"/>
          </p:nvPr>
        </p:nvSpPr>
        <p:spPr>
          <a:xfrm>
            <a:off x="3568633" y="4140200"/>
            <a:ext cx="24384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5" name="Google Shape;1335;p26"/>
          <p:cNvSpPr txBox="1">
            <a:spLocks noGrp="1"/>
          </p:cNvSpPr>
          <p:nvPr>
            <p:ph type="title" idx="6"/>
          </p:nvPr>
        </p:nvSpPr>
        <p:spPr>
          <a:xfrm rot="-60151">
            <a:off x="8915405" y="3433070"/>
            <a:ext cx="2194736" cy="609711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336" name="Google Shape;1336;p26"/>
          <p:cNvSpPr txBox="1">
            <a:spLocks noGrp="1"/>
          </p:cNvSpPr>
          <p:nvPr>
            <p:ph type="subTitle" idx="7"/>
          </p:nvPr>
        </p:nvSpPr>
        <p:spPr>
          <a:xfrm>
            <a:off x="8793573" y="4140200"/>
            <a:ext cx="24384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7" name="Google Shape;1337;p26"/>
          <p:cNvSpPr txBox="1">
            <a:spLocks noGrp="1"/>
          </p:cNvSpPr>
          <p:nvPr>
            <p:ph type="title" idx="8"/>
          </p:nvPr>
        </p:nvSpPr>
        <p:spPr>
          <a:xfrm rot="-30121">
            <a:off x="960012" y="595223"/>
            <a:ext cx="10271995" cy="73162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194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Title and four columns 1"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9" name="Google Shape;1339;p27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340" name="Google Shape;1340;p27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1" name="Google Shape;1341;p27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2" name="Google Shape;1342;p27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3" name="Google Shape;1343;p27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7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7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7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7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7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7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7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7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7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7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7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7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7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7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8" name="Google Shape;1358;p27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9" name="Google Shape;1359;p27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0" name="Google Shape;1360;p27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1" name="Google Shape;1361;p27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2" name="Google Shape;1362;p27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3" name="Google Shape;1363;p27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4" name="Google Shape;1364;p27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5" name="Google Shape;1365;p27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6" name="Google Shape;1366;p27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7" name="Google Shape;1367;p27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8" name="Google Shape;1368;p27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9" name="Google Shape;1369;p27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0" name="Google Shape;1370;p27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1" name="Google Shape;1371;p27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2" name="Google Shape;1372;p27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3" name="Google Shape;1373;p27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4" name="Google Shape;1374;p27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5" name="Google Shape;1375;p27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6" name="Google Shape;1376;p27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7" name="Google Shape;1377;p27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8" name="Google Shape;1378;p27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9" name="Google Shape;1379;p27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0" name="Google Shape;1380;p27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1" name="Google Shape;1381;p27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2" name="Google Shape;1382;p27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3" name="Google Shape;1383;p27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384" name="Google Shape;1384;p27"/>
          <p:cNvSpPr/>
          <p:nvPr/>
        </p:nvSpPr>
        <p:spPr>
          <a:xfrm rot="-29936" flipH="1">
            <a:off x="514789" y="1037964"/>
            <a:ext cx="11162423" cy="54254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385" name="Google Shape;1385;p27"/>
          <p:cNvSpPr txBox="1">
            <a:spLocks noGrp="1"/>
          </p:cNvSpPr>
          <p:nvPr>
            <p:ph type="title"/>
          </p:nvPr>
        </p:nvSpPr>
        <p:spPr>
          <a:xfrm rot="-33422">
            <a:off x="1536047" y="2602294"/>
            <a:ext cx="3949787" cy="616263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386" name="Google Shape;1386;p27"/>
          <p:cNvSpPr txBox="1">
            <a:spLocks noGrp="1"/>
          </p:cNvSpPr>
          <p:nvPr>
            <p:ph type="subTitle" idx="1"/>
          </p:nvPr>
        </p:nvSpPr>
        <p:spPr>
          <a:xfrm>
            <a:off x="1317637" y="3311500"/>
            <a:ext cx="43892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7" name="Google Shape;1387;p27"/>
          <p:cNvSpPr txBox="1">
            <a:spLocks noGrp="1"/>
          </p:cNvSpPr>
          <p:nvPr>
            <p:ph type="title" idx="2"/>
          </p:nvPr>
        </p:nvSpPr>
        <p:spPr>
          <a:xfrm rot="-33429">
            <a:off x="6669485" y="2602303"/>
            <a:ext cx="3948987" cy="609843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388" name="Google Shape;1388;p27"/>
          <p:cNvSpPr txBox="1">
            <a:spLocks noGrp="1"/>
          </p:cNvSpPr>
          <p:nvPr>
            <p:ph type="subTitle" idx="3"/>
          </p:nvPr>
        </p:nvSpPr>
        <p:spPr>
          <a:xfrm>
            <a:off x="6451140" y="3311500"/>
            <a:ext cx="43892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9" name="Google Shape;1389;p27"/>
          <p:cNvSpPr txBox="1">
            <a:spLocks noGrp="1"/>
          </p:cNvSpPr>
          <p:nvPr>
            <p:ph type="title" idx="4"/>
          </p:nvPr>
        </p:nvSpPr>
        <p:spPr>
          <a:xfrm rot="-33422">
            <a:off x="1536187" y="4650431"/>
            <a:ext cx="3949787" cy="609855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390" name="Google Shape;1390;p27"/>
          <p:cNvSpPr txBox="1">
            <a:spLocks noGrp="1"/>
          </p:cNvSpPr>
          <p:nvPr>
            <p:ph type="subTitle" idx="5"/>
          </p:nvPr>
        </p:nvSpPr>
        <p:spPr>
          <a:xfrm>
            <a:off x="1317617" y="5359633"/>
            <a:ext cx="43892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1" name="Google Shape;1391;p27"/>
          <p:cNvSpPr txBox="1">
            <a:spLocks noGrp="1"/>
          </p:cNvSpPr>
          <p:nvPr>
            <p:ph type="title" idx="6"/>
          </p:nvPr>
        </p:nvSpPr>
        <p:spPr>
          <a:xfrm rot="-33429">
            <a:off x="6669196" y="4652426"/>
            <a:ext cx="3948987" cy="609865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392" name="Google Shape;1392;p27"/>
          <p:cNvSpPr txBox="1">
            <a:spLocks noGrp="1"/>
          </p:cNvSpPr>
          <p:nvPr>
            <p:ph type="subTitle" idx="7"/>
          </p:nvPr>
        </p:nvSpPr>
        <p:spPr>
          <a:xfrm>
            <a:off x="6451171" y="5359633"/>
            <a:ext cx="43892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3" name="Google Shape;1393;p27"/>
          <p:cNvSpPr txBox="1">
            <a:spLocks noGrp="1"/>
          </p:cNvSpPr>
          <p:nvPr>
            <p:ph type="title" idx="8"/>
          </p:nvPr>
        </p:nvSpPr>
        <p:spPr>
          <a:xfrm rot="-30121">
            <a:off x="943012" y="595223"/>
            <a:ext cx="10271995" cy="73162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6611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5" name="Google Shape;1395;p28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396" name="Google Shape;1396;p28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7" name="Google Shape;1397;p28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8" name="Google Shape;1398;p28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9" name="Google Shape;1399;p28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0" name="Google Shape;1400;p28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1" name="Google Shape;1401;p28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2" name="Google Shape;1402;p28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3" name="Google Shape;1403;p28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4" name="Google Shape;1404;p28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5" name="Google Shape;1405;p28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6" name="Google Shape;1406;p28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7" name="Google Shape;1407;p28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8" name="Google Shape;1408;p28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9" name="Google Shape;1409;p28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0" name="Google Shape;1410;p28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1" name="Google Shape;1411;p28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2" name="Google Shape;1412;p28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3" name="Google Shape;1413;p28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4" name="Google Shape;1414;p28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5" name="Google Shape;1415;p28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6" name="Google Shape;1416;p28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7" name="Google Shape;1417;p28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8" name="Google Shape;1418;p28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9" name="Google Shape;1419;p28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0" name="Google Shape;1420;p28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1" name="Google Shape;1421;p28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2" name="Google Shape;1422;p28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3" name="Google Shape;1423;p28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4" name="Google Shape;1424;p28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5" name="Google Shape;1425;p28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6" name="Google Shape;1426;p28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7" name="Google Shape;1427;p28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8" name="Google Shape;1428;p28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9" name="Google Shape;1429;p28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0" name="Google Shape;1430;p28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1" name="Google Shape;1431;p28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2" name="Google Shape;1432;p28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3" name="Google Shape;1433;p28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4" name="Google Shape;1434;p28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5" name="Google Shape;1435;p28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6" name="Google Shape;1436;p28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7" name="Google Shape;1437;p28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8" name="Google Shape;1438;p28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9" name="Google Shape;1439;p28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440" name="Google Shape;1440;p28"/>
          <p:cNvSpPr/>
          <p:nvPr/>
        </p:nvSpPr>
        <p:spPr>
          <a:xfrm rot="-29936" flipH="1">
            <a:off x="514789" y="1037964"/>
            <a:ext cx="11162423" cy="54254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41" name="Google Shape;1441;p28"/>
          <p:cNvSpPr txBox="1">
            <a:spLocks noGrp="1"/>
          </p:cNvSpPr>
          <p:nvPr>
            <p:ph type="title"/>
          </p:nvPr>
        </p:nvSpPr>
        <p:spPr>
          <a:xfrm rot="-60004">
            <a:off x="960080" y="2699629"/>
            <a:ext cx="3048064" cy="609696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442" name="Google Shape;1442;p28"/>
          <p:cNvSpPr txBox="1">
            <a:spLocks noGrp="1"/>
          </p:cNvSpPr>
          <p:nvPr>
            <p:ph type="subTitle" idx="1"/>
          </p:nvPr>
        </p:nvSpPr>
        <p:spPr>
          <a:xfrm>
            <a:off x="960000" y="3331780"/>
            <a:ext cx="30480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3" name="Google Shape;1443;p28"/>
          <p:cNvSpPr txBox="1">
            <a:spLocks noGrp="1"/>
          </p:cNvSpPr>
          <p:nvPr>
            <p:ph type="title" idx="2"/>
          </p:nvPr>
        </p:nvSpPr>
        <p:spPr>
          <a:xfrm rot="-60004">
            <a:off x="4572080" y="2699629"/>
            <a:ext cx="3048064" cy="609696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444" name="Google Shape;1444;p28"/>
          <p:cNvSpPr txBox="1">
            <a:spLocks noGrp="1"/>
          </p:cNvSpPr>
          <p:nvPr>
            <p:ph type="subTitle" idx="3"/>
          </p:nvPr>
        </p:nvSpPr>
        <p:spPr>
          <a:xfrm>
            <a:off x="4572000" y="3331780"/>
            <a:ext cx="30480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5" name="Google Shape;1445;p28"/>
          <p:cNvSpPr txBox="1">
            <a:spLocks noGrp="1"/>
          </p:cNvSpPr>
          <p:nvPr>
            <p:ph type="title" idx="4"/>
          </p:nvPr>
        </p:nvSpPr>
        <p:spPr>
          <a:xfrm rot="-60004">
            <a:off x="960080" y="4910365"/>
            <a:ext cx="3048064" cy="609696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446" name="Google Shape;1446;p28"/>
          <p:cNvSpPr txBox="1">
            <a:spLocks noGrp="1"/>
          </p:cNvSpPr>
          <p:nvPr>
            <p:ph type="subTitle" idx="5"/>
          </p:nvPr>
        </p:nvSpPr>
        <p:spPr>
          <a:xfrm>
            <a:off x="960000" y="5542533"/>
            <a:ext cx="30480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7" name="Google Shape;1447;p28"/>
          <p:cNvSpPr txBox="1">
            <a:spLocks noGrp="1"/>
          </p:cNvSpPr>
          <p:nvPr>
            <p:ph type="title" idx="6"/>
          </p:nvPr>
        </p:nvSpPr>
        <p:spPr>
          <a:xfrm rot="-60004">
            <a:off x="4572080" y="4910365"/>
            <a:ext cx="3048064" cy="609696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448" name="Google Shape;1448;p28"/>
          <p:cNvSpPr txBox="1">
            <a:spLocks noGrp="1"/>
          </p:cNvSpPr>
          <p:nvPr>
            <p:ph type="subTitle" idx="7"/>
          </p:nvPr>
        </p:nvSpPr>
        <p:spPr>
          <a:xfrm>
            <a:off x="4571997" y="5542533"/>
            <a:ext cx="30480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9" name="Google Shape;1449;p28"/>
          <p:cNvSpPr txBox="1">
            <a:spLocks noGrp="1"/>
          </p:cNvSpPr>
          <p:nvPr>
            <p:ph type="title" idx="8"/>
          </p:nvPr>
        </p:nvSpPr>
        <p:spPr>
          <a:xfrm rot="-60004">
            <a:off x="8184075" y="2699629"/>
            <a:ext cx="3048064" cy="609696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450" name="Google Shape;1450;p28"/>
          <p:cNvSpPr txBox="1">
            <a:spLocks noGrp="1"/>
          </p:cNvSpPr>
          <p:nvPr>
            <p:ph type="subTitle" idx="9"/>
          </p:nvPr>
        </p:nvSpPr>
        <p:spPr>
          <a:xfrm>
            <a:off x="8183993" y="3331780"/>
            <a:ext cx="30480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1" name="Google Shape;1451;p28"/>
          <p:cNvSpPr txBox="1">
            <a:spLocks noGrp="1"/>
          </p:cNvSpPr>
          <p:nvPr>
            <p:ph type="title" idx="13"/>
          </p:nvPr>
        </p:nvSpPr>
        <p:spPr>
          <a:xfrm rot="-60004">
            <a:off x="8184075" y="4910365"/>
            <a:ext cx="3048064" cy="609696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1452" name="Google Shape;1452;p28"/>
          <p:cNvSpPr txBox="1">
            <a:spLocks noGrp="1"/>
          </p:cNvSpPr>
          <p:nvPr>
            <p:ph type="subTitle" idx="14"/>
          </p:nvPr>
        </p:nvSpPr>
        <p:spPr>
          <a:xfrm>
            <a:off x="8183993" y="5542533"/>
            <a:ext cx="3048000" cy="36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3" name="Google Shape;1453;p28"/>
          <p:cNvSpPr txBox="1">
            <a:spLocks noGrp="1"/>
          </p:cNvSpPr>
          <p:nvPr>
            <p:ph type="title" idx="15"/>
          </p:nvPr>
        </p:nvSpPr>
        <p:spPr>
          <a:xfrm rot="-30141">
            <a:off x="2560264" y="595381"/>
            <a:ext cx="7071472" cy="731628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1556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5" name="Google Shape;1455;p29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456" name="Google Shape;1456;p29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7" name="Google Shape;1457;p29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8" name="Google Shape;1458;p29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9" name="Google Shape;1459;p29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0" name="Google Shape;1460;p29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1" name="Google Shape;1461;p29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2" name="Google Shape;1462;p29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3" name="Google Shape;1463;p29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4" name="Google Shape;1464;p29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5" name="Google Shape;1465;p29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6" name="Google Shape;1466;p29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7" name="Google Shape;1467;p29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8" name="Google Shape;1468;p29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9" name="Google Shape;1469;p29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0" name="Google Shape;1470;p29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1" name="Google Shape;1471;p29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2" name="Google Shape;1472;p29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3" name="Google Shape;1473;p29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4" name="Google Shape;1474;p29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5" name="Google Shape;1475;p29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6" name="Google Shape;1476;p29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7" name="Google Shape;1477;p29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8" name="Google Shape;1478;p29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9" name="Google Shape;1479;p29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0" name="Google Shape;1480;p29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1" name="Google Shape;1481;p29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2" name="Google Shape;1482;p29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3" name="Google Shape;1483;p29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4" name="Google Shape;1484;p29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5" name="Google Shape;1485;p29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6" name="Google Shape;1486;p29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7" name="Google Shape;1487;p29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8" name="Google Shape;1488;p29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9" name="Google Shape;1489;p29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0" name="Google Shape;1490;p29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1" name="Google Shape;1491;p29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2" name="Google Shape;1492;p29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3" name="Google Shape;1493;p29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4" name="Google Shape;1494;p29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5" name="Google Shape;1495;p29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6" name="Google Shape;1496;p29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7" name="Google Shape;1497;p29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8" name="Google Shape;1498;p29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9" name="Google Shape;1499;p29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500" name="Google Shape;1500;p29"/>
          <p:cNvSpPr/>
          <p:nvPr/>
        </p:nvSpPr>
        <p:spPr>
          <a:xfrm rot="-29936" flipH="1">
            <a:off x="514774" y="428351"/>
            <a:ext cx="11162423" cy="60350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01" name="Google Shape;1501;p29"/>
          <p:cNvSpPr txBox="1">
            <a:spLocks noGrp="1"/>
          </p:cNvSpPr>
          <p:nvPr>
            <p:ph type="title" hasCustomPrompt="1"/>
          </p:nvPr>
        </p:nvSpPr>
        <p:spPr>
          <a:xfrm>
            <a:off x="2926107" y="720000"/>
            <a:ext cx="6340000" cy="11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502" name="Google Shape;1502;p29"/>
          <p:cNvSpPr txBox="1">
            <a:spLocks noGrp="1"/>
          </p:cNvSpPr>
          <p:nvPr>
            <p:ph type="subTitle" idx="1"/>
          </p:nvPr>
        </p:nvSpPr>
        <p:spPr>
          <a:xfrm rot="-60081">
            <a:off x="2926021" y="1824709"/>
            <a:ext cx="6340168" cy="365656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3" name="Google Shape;1503;p29"/>
          <p:cNvSpPr txBox="1">
            <a:spLocks noGrp="1"/>
          </p:cNvSpPr>
          <p:nvPr>
            <p:ph type="title" idx="2" hasCustomPrompt="1"/>
          </p:nvPr>
        </p:nvSpPr>
        <p:spPr>
          <a:xfrm>
            <a:off x="2926107" y="2693984"/>
            <a:ext cx="6340000" cy="11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504" name="Google Shape;1504;p29"/>
          <p:cNvSpPr txBox="1">
            <a:spLocks noGrp="1"/>
          </p:cNvSpPr>
          <p:nvPr>
            <p:ph type="subTitle" idx="3"/>
          </p:nvPr>
        </p:nvSpPr>
        <p:spPr>
          <a:xfrm rot="60081">
            <a:off x="2926021" y="3798381"/>
            <a:ext cx="6340168" cy="365656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5" name="Google Shape;1505;p29"/>
          <p:cNvSpPr txBox="1">
            <a:spLocks noGrp="1"/>
          </p:cNvSpPr>
          <p:nvPr>
            <p:ph type="title" idx="4" hasCustomPrompt="1"/>
          </p:nvPr>
        </p:nvSpPr>
        <p:spPr>
          <a:xfrm>
            <a:off x="2926107" y="4667984"/>
            <a:ext cx="6340000" cy="11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506" name="Google Shape;1506;p29"/>
          <p:cNvSpPr txBox="1">
            <a:spLocks noGrp="1"/>
          </p:cNvSpPr>
          <p:nvPr>
            <p:ph type="subTitle" idx="5"/>
          </p:nvPr>
        </p:nvSpPr>
        <p:spPr>
          <a:xfrm rot="-60081">
            <a:off x="2926021" y="5772092"/>
            <a:ext cx="6340168" cy="365656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288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8" name="Google Shape;1508;p30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509" name="Google Shape;1509;p30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0" name="Google Shape;1510;p30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1" name="Google Shape;1511;p30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2" name="Google Shape;1512;p30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3" name="Google Shape;1513;p30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4" name="Google Shape;1514;p30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5" name="Google Shape;1515;p30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6" name="Google Shape;1516;p30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7" name="Google Shape;1517;p30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8" name="Google Shape;1518;p30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9" name="Google Shape;1519;p30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0" name="Google Shape;1520;p30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1" name="Google Shape;1521;p30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2" name="Google Shape;1522;p30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3" name="Google Shape;1523;p30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4" name="Google Shape;1524;p30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5" name="Google Shape;1525;p30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6" name="Google Shape;1526;p30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7" name="Google Shape;1527;p30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8" name="Google Shape;1528;p30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9" name="Google Shape;1529;p30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0" name="Google Shape;1530;p30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1" name="Google Shape;1531;p30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2" name="Google Shape;1532;p30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3" name="Google Shape;1533;p30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4" name="Google Shape;1534;p30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5" name="Google Shape;1535;p30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6" name="Google Shape;1536;p30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7" name="Google Shape;1537;p30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8" name="Google Shape;1538;p30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9" name="Google Shape;1539;p30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0" name="Google Shape;1540;p30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1" name="Google Shape;1541;p30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2" name="Google Shape;1542;p30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3" name="Google Shape;1543;p30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4" name="Google Shape;1544;p30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5" name="Google Shape;1545;p30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6" name="Google Shape;1546;p30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7" name="Google Shape;1547;p30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8" name="Google Shape;1548;p30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9" name="Google Shape;1549;p30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0" name="Google Shape;1550;p30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1" name="Google Shape;1551;p30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2" name="Google Shape;1552;p30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553" name="Google Shape;1553;p30"/>
          <p:cNvSpPr/>
          <p:nvPr/>
        </p:nvSpPr>
        <p:spPr>
          <a:xfrm rot="-30003" flipH="1">
            <a:off x="1329465" y="899635"/>
            <a:ext cx="9533163" cy="5065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54" name="Google Shape;1554;p30"/>
          <p:cNvSpPr txBox="1">
            <a:spLocks noGrp="1"/>
          </p:cNvSpPr>
          <p:nvPr>
            <p:ph type="title" hasCustomPrompt="1"/>
          </p:nvPr>
        </p:nvSpPr>
        <p:spPr>
          <a:xfrm>
            <a:off x="1264800" y="2396443"/>
            <a:ext cx="2926000" cy="17068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555" name="Google Shape;1555;p30"/>
          <p:cNvSpPr txBox="1">
            <a:spLocks noGrp="1"/>
          </p:cNvSpPr>
          <p:nvPr>
            <p:ph type="subTitle" idx="1"/>
          </p:nvPr>
        </p:nvSpPr>
        <p:spPr>
          <a:xfrm rot="-59781">
            <a:off x="1508698" y="3900121"/>
            <a:ext cx="2438369" cy="1341008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6" name="Google Shape;1556;p30"/>
          <p:cNvSpPr txBox="1">
            <a:spLocks noGrp="1"/>
          </p:cNvSpPr>
          <p:nvPr>
            <p:ph type="title" idx="2" hasCustomPrompt="1"/>
          </p:nvPr>
        </p:nvSpPr>
        <p:spPr>
          <a:xfrm>
            <a:off x="4633000" y="2396417"/>
            <a:ext cx="2926000" cy="17068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557" name="Google Shape;1557;p30"/>
          <p:cNvSpPr txBox="1">
            <a:spLocks noGrp="1"/>
          </p:cNvSpPr>
          <p:nvPr>
            <p:ph type="subTitle" idx="3"/>
          </p:nvPr>
        </p:nvSpPr>
        <p:spPr>
          <a:xfrm rot="-59771">
            <a:off x="4876821" y="3900169"/>
            <a:ext cx="2438768" cy="1341408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8" name="Google Shape;1558;p30"/>
          <p:cNvSpPr txBox="1">
            <a:spLocks noGrp="1"/>
          </p:cNvSpPr>
          <p:nvPr>
            <p:ph type="title" idx="4" hasCustomPrompt="1"/>
          </p:nvPr>
        </p:nvSpPr>
        <p:spPr>
          <a:xfrm>
            <a:off x="8001200" y="2396417"/>
            <a:ext cx="2926000" cy="17068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559" name="Google Shape;1559;p30"/>
          <p:cNvSpPr txBox="1">
            <a:spLocks noGrp="1"/>
          </p:cNvSpPr>
          <p:nvPr>
            <p:ph type="subTitle" idx="5"/>
          </p:nvPr>
        </p:nvSpPr>
        <p:spPr>
          <a:xfrm rot="-59771">
            <a:off x="8245021" y="3900169"/>
            <a:ext cx="2438768" cy="1341408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996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1" name="Google Shape;1561;p31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562" name="Google Shape;1562;p31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3" name="Google Shape;1563;p31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4" name="Google Shape;1564;p31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5" name="Google Shape;1565;p31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6" name="Google Shape;1566;p31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7" name="Google Shape;1567;p31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8" name="Google Shape;1568;p31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9" name="Google Shape;1569;p31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0" name="Google Shape;1570;p31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1" name="Google Shape;1571;p31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2" name="Google Shape;1572;p31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3" name="Google Shape;1573;p31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4" name="Google Shape;1574;p31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5" name="Google Shape;1575;p31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6" name="Google Shape;1576;p31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7" name="Google Shape;1577;p31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8" name="Google Shape;1578;p31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9" name="Google Shape;1579;p31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0" name="Google Shape;1580;p31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1" name="Google Shape;1581;p31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2" name="Google Shape;1582;p31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3" name="Google Shape;1583;p31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4" name="Google Shape;1584;p31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5" name="Google Shape;1585;p31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6" name="Google Shape;1586;p31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7" name="Google Shape;1587;p31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8" name="Google Shape;1588;p31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9" name="Google Shape;1589;p31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0" name="Google Shape;1590;p31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1" name="Google Shape;1591;p31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2" name="Google Shape;1592;p31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3" name="Google Shape;1593;p31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4" name="Google Shape;1594;p31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5" name="Google Shape;1595;p31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6" name="Google Shape;1596;p31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7" name="Google Shape;1597;p31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8" name="Google Shape;1598;p31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9" name="Google Shape;1599;p31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0" name="Google Shape;1600;p31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1" name="Google Shape;1601;p31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2" name="Google Shape;1602;p31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3" name="Google Shape;1603;p31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4" name="Google Shape;1604;p31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5" name="Google Shape;1605;p31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606" name="Google Shape;1606;p31"/>
          <p:cNvSpPr/>
          <p:nvPr/>
        </p:nvSpPr>
        <p:spPr>
          <a:xfrm rot="-29936" flipH="1">
            <a:off x="514774" y="428351"/>
            <a:ext cx="11162423" cy="60350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07" name="Google Shape;1607;p31"/>
          <p:cNvSpPr txBox="1">
            <a:spLocks noGrp="1"/>
          </p:cNvSpPr>
          <p:nvPr>
            <p:ph type="ctrTitle"/>
          </p:nvPr>
        </p:nvSpPr>
        <p:spPr>
          <a:xfrm>
            <a:off x="3168917" y="720000"/>
            <a:ext cx="5852000" cy="21944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6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608" name="Google Shape;1608;p31"/>
          <p:cNvSpPr txBox="1">
            <a:spLocks noGrp="1"/>
          </p:cNvSpPr>
          <p:nvPr>
            <p:ph type="subTitle" idx="1"/>
          </p:nvPr>
        </p:nvSpPr>
        <p:spPr>
          <a:xfrm rot="-59779">
            <a:off x="1927353" y="2769421"/>
            <a:ext cx="8534491" cy="975359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609" name="Google Shape;1609;p31"/>
          <p:cNvSpPr txBox="1"/>
          <p:nvPr/>
        </p:nvSpPr>
        <p:spPr>
          <a:xfrm>
            <a:off x="2948267" y="5039800"/>
            <a:ext cx="62956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16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CREDITS: This presentation template was created by </a:t>
            </a:r>
            <a:r>
              <a:rPr kumimoji="0" lang="en" sz="16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kumimoji="0" lang="en" sz="16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, including icons by </a:t>
            </a:r>
            <a:r>
              <a:rPr kumimoji="0" lang="en" sz="16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kumimoji="0" lang="en" sz="16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, infographics &amp; images by </a:t>
            </a:r>
            <a:r>
              <a:rPr kumimoji="0" lang="en" sz="16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610" name="Google Shape;1610;p31"/>
          <p:cNvGrpSpPr/>
          <p:nvPr/>
        </p:nvGrpSpPr>
        <p:grpSpPr>
          <a:xfrm flipH="1">
            <a:off x="10107798" y="5727612"/>
            <a:ext cx="1782303" cy="841249"/>
            <a:chOff x="157977" y="4219508"/>
            <a:chExt cx="1336727" cy="630937"/>
          </a:xfrm>
        </p:grpSpPr>
        <p:sp>
          <p:nvSpPr>
            <p:cNvPr id="1611" name="Google Shape;1611;p31"/>
            <p:cNvSpPr/>
            <p:nvPr/>
          </p:nvSpPr>
          <p:spPr>
            <a:xfrm>
              <a:off x="1268232" y="4458777"/>
              <a:ext cx="226471" cy="208716"/>
            </a:xfrm>
            <a:custGeom>
              <a:avLst/>
              <a:gdLst/>
              <a:ahLst/>
              <a:cxnLst/>
              <a:rect l="l" t="t" r="r" b="b"/>
              <a:pathLst>
                <a:path w="2002" h="1847" extrusionOk="0">
                  <a:moveTo>
                    <a:pt x="1692" y="120"/>
                  </a:moveTo>
                  <a:lnTo>
                    <a:pt x="1692" y="120"/>
                  </a:lnTo>
                  <a:cubicBezTo>
                    <a:pt x="1358" y="298"/>
                    <a:pt x="799" y="655"/>
                    <a:pt x="489" y="834"/>
                  </a:cubicBezTo>
                  <a:cubicBezTo>
                    <a:pt x="346" y="798"/>
                    <a:pt x="144" y="715"/>
                    <a:pt x="96" y="655"/>
                  </a:cubicBezTo>
                  <a:cubicBezTo>
                    <a:pt x="215" y="560"/>
                    <a:pt x="1192" y="239"/>
                    <a:pt x="1692" y="120"/>
                  </a:cubicBezTo>
                  <a:close/>
                  <a:moveTo>
                    <a:pt x="1846" y="215"/>
                  </a:moveTo>
                  <a:cubicBezTo>
                    <a:pt x="1680" y="620"/>
                    <a:pt x="1180" y="1608"/>
                    <a:pt x="1061" y="1751"/>
                  </a:cubicBezTo>
                  <a:cubicBezTo>
                    <a:pt x="1001" y="1679"/>
                    <a:pt x="918" y="1382"/>
                    <a:pt x="858" y="1120"/>
                  </a:cubicBezTo>
                  <a:cubicBezTo>
                    <a:pt x="1430" y="620"/>
                    <a:pt x="1715" y="358"/>
                    <a:pt x="1846" y="215"/>
                  </a:cubicBezTo>
                  <a:close/>
                  <a:moveTo>
                    <a:pt x="1918" y="1"/>
                  </a:moveTo>
                  <a:cubicBezTo>
                    <a:pt x="1715" y="1"/>
                    <a:pt x="120" y="465"/>
                    <a:pt x="13" y="620"/>
                  </a:cubicBezTo>
                  <a:cubicBezTo>
                    <a:pt x="1" y="644"/>
                    <a:pt x="1" y="655"/>
                    <a:pt x="1" y="667"/>
                  </a:cubicBezTo>
                  <a:cubicBezTo>
                    <a:pt x="60" y="798"/>
                    <a:pt x="418" y="905"/>
                    <a:pt x="489" y="917"/>
                  </a:cubicBezTo>
                  <a:cubicBezTo>
                    <a:pt x="495" y="923"/>
                    <a:pt x="501" y="926"/>
                    <a:pt x="507" y="926"/>
                  </a:cubicBezTo>
                  <a:cubicBezTo>
                    <a:pt x="513" y="926"/>
                    <a:pt x="519" y="923"/>
                    <a:pt x="525" y="917"/>
                  </a:cubicBezTo>
                  <a:cubicBezTo>
                    <a:pt x="918" y="679"/>
                    <a:pt x="1501" y="322"/>
                    <a:pt x="1787" y="167"/>
                  </a:cubicBezTo>
                  <a:lnTo>
                    <a:pt x="1787" y="167"/>
                  </a:lnTo>
                  <a:cubicBezTo>
                    <a:pt x="1561" y="370"/>
                    <a:pt x="1096" y="786"/>
                    <a:pt x="775" y="1072"/>
                  </a:cubicBezTo>
                  <a:cubicBezTo>
                    <a:pt x="763" y="1084"/>
                    <a:pt x="763" y="1096"/>
                    <a:pt x="763" y="1108"/>
                  </a:cubicBezTo>
                  <a:cubicBezTo>
                    <a:pt x="930" y="1846"/>
                    <a:pt x="1025" y="1846"/>
                    <a:pt x="1061" y="1846"/>
                  </a:cubicBezTo>
                  <a:cubicBezTo>
                    <a:pt x="1180" y="1834"/>
                    <a:pt x="1799" y="548"/>
                    <a:pt x="1906" y="298"/>
                  </a:cubicBezTo>
                  <a:cubicBezTo>
                    <a:pt x="2001" y="72"/>
                    <a:pt x="1989" y="36"/>
                    <a:pt x="1977" y="12"/>
                  </a:cubicBezTo>
                  <a:lnTo>
                    <a:pt x="1965" y="12"/>
                  </a:lnTo>
                  <a:cubicBezTo>
                    <a:pt x="1965" y="12"/>
                    <a:pt x="1954" y="12"/>
                    <a:pt x="1954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12" name="Google Shape;1612;p31"/>
            <p:cNvSpPr/>
            <p:nvPr/>
          </p:nvSpPr>
          <p:spPr>
            <a:xfrm>
              <a:off x="1320834" y="4555621"/>
              <a:ext cx="51244" cy="83622"/>
            </a:xfrm>
            <a:custGeom>
              <a:avLst/>
              <a:gdLst/>
              <a:ahLst/>
              <a:cxnLst/>
              <a:rect l="l" t="t" r="r" b="b"/>
              <a:pathLst>
                <a:path w="453" h="740" extrusionOk="0">
                  <a:moveTo>
                    <a:pt x="36" y="1"/>
                  </a:moveTo>
                  <a:cubicBezTo>
                    <a:pt x="12" y="1"/>
                    <a:pt x="0" y="25"/>
                    <a:pt x="0" y="48"/>
                  </a:cubicBezTo>
                  <a:cubicBezTo>
                    <a:pt x="24" y="322"/>
                    <a:pt x="60" y="679"/>
                    <a:pt x="119" y="727"/>
                  </a:cubicBezTo>
                  <a:cubicBezTo>
                    <a:pt x="131" y="727"/>
                    <a:pt x="143" y="739"/>
                    <a:pt x="155" y="739"/>
                  </a:cubicBezTo>
                  <a:lnTo>
                    <a:pt x="167" y="739"/>
                  </a:lnTo>
                  <a:cubicBezTo>
                    <a:pt x="250" y="727"/>
                    <a:pt x="381" y="572"/>
                    <a:pt x="441" y="513"/>
                  </a:cubicBezTo>
                  <a:cubicBezTo>
                    <a:pt x="453" y="489"/>
                    <a:pt x="453" y="465"/>
                    <a:pt x="429" y="453"/>
                  </a:cubicBezTo>
                  <a:cubicBezTo>
                    <a:pt x="424" y="443"/>
                    <a:pt x="415" y="440"/>
                    <a:pt x="405" y="440"/>
                  </a:cubicBezTo>
                  <a:cubicBezTo>
                    <a:pt x="391" y="440"/>
                    <a:pt x="376" y="446"/>
                    <a:pt x="369" y="453"/>
                  </a:cubicBezTo>
                  <a:cubicBezTo>
                    <a:pt x="298" y="549"/>
                    <a:pt x="203" y="632"/>
                    <a:pt x="167" y="644"/>
                  </a:cubicBezTo>
                  <a:cubicBezTo>
                    <a:pt x="143" y="584"/>
                    <a:pt x="107" y="287"/>
                    <a:pt x="84" y="37"/>
                  </a:cubicBezTo>
                  <a:cubicBezTo>
                    <a:pt x="84" y="13"/>
                    <a:pt x="60" y="1"/>
                    <a:pt x="3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13" name="Google Shape;1613;p31"/>
            <p:cNvSpPr/>
            <p:nvPr/>
          </p:nvSpPr>
          <p:spPr>
            <a:xfrm>
              <a:off x="488008" y="4224141"/>
              <a:ext cx="370363" cy="210863"/>
            </a:xfrm>
            <a:custGeom>
              <a:avLst/>
              <a:gdLst/>
              <a:ahLst/>
              <a:cxnLst/>
              <a:rect l="l" t="t" r="r" b="b"/>
              <a:pathLst>
                <a:path w="3274" h="1866" extrusionOk="0">
                  <a:moveTo>
                    <a:pt x="1987" y="0"/>
                  </a:moveTo>
                  <a:cubicBezTo>
                    <a:pt x="1835" y="0"/>
                    <a:pt x="1700" y="85"/>
                    <a:pt x="1609" y="196"/>
                  </a:cubicBezTo>
                  <a:lnTo>
                    <a:pt x="1609" y="196"/>
                  </a:lnTo>
                  <a:cubicBezTo>
                    <a:pt x="1546" y="145"/>
                    <a:pt x="1464" y="101"/>
                    <a:pt x="1360" y="67"/>
                  </a:cubicBezTo>
                  <a:cubicBezTo>
                    <a:pt x="1273" y="37"/>
                    <a:pt x="1199" y="24"/>
                    <a:pt x="1138" y="24"/>
                  </a:cubicBezTo>
                  <a:cubicBezTo>
                    <a:pt x="762" y="24"/>
                    <a:pt x="824" y="508"/>
                    <a:pt x="824" y="508"/>
                  </a:cubicBezTo>
                  <a:cubicBezTo>
                    <a:pt x="783" y="482"/>
                    <a:pt x="740" y="470"/>
                    <a:pt x="695" y="470"/>
                  </a:cubicBezTo>
                  <a:cubicBezTo>
                    <a:pt x="372" y="470"/>
                    <a:pt x="1" y="1087"/>
                    <a:pt x="419" y="1401"/>
                  </a:cubicBezTo>
                  <a:cubicBezTo>
                    <a:pt x="554" y="1502"/>
                    <a:pt x="682" y="1546"/>
                    <a:pt x="793" y="1552"/>
                  </a:cubicBezTo>
                  <a:lnTo>
                    <a:pt x="793" y="1552"/>
                  </a:lnTo>
                  <a:cubicBezTo>
                    <a:pt x="828" y="1717"/>
                    <a:pt x="944" y="1861"/>
                    <a:pt x="1193" y="1865"/>
                  </a:cubicBezTo>
                  <a:cubicBezTo>
                    <a:pt x="1206" y="1865"/>
                    <a:pt x="1219" y="1865"/>
                    <a:pt x="1232" y="1865"/>
                  </a:cubicBezTo>
                  <a:cubicBezTo>
                    <a:pt x="1562" y="1865"/>
                    <a:pt x="1786" y="1790"/>
                    <a:pt x="1914" y="1677"/>
                  </a:cubicBezTo>
                  <a:lnTo>
                    <a:pt x="1914" y="1677"/>
                  </a:lnTo>
                  <a:cubicBezTo>
                    <a:pt x="1941" y="1713"/>
                    <a:pt x="1974" y="1749"/>
                    <a:pt x="2014" y="1782"/>
                  </a:cubicBezTo>
                  <a:cubicBezTo>
                    <a:pt x="2070" y="1825"/>
                    <a:pt x="2137" y="1844"/>
                    <a:pt x="2211" y="1844"/>
                  </a:cubicBezTo>
                  <a:cubicBezTo>
                    <a:pt x="2641" y="1844"/>
                    <a:pt x="3274" y="1180"/>
                    <a:pt x="2907" y="793"/>
                  </a:cubicBezTo>
                  <a:cubicBezTo>
                    <a:pt x="2805" y="683"/>
                    <a:pt x="2696" y="641"/>
                    <a:pt x="2595" y="641"/>
                  </a:cubicBezTo>
                  <a:cubicBezTo>
                    <a:pt x="2584" y="641"/>
                    <a:pt x="2573" y="642"/>
                    <a:pt x="2563" y="642"/>
                  </a:cubicBezTo>
                  <a:lnTo>
                    <a:pt x="2563" y="642"/>
                  </a:lnTo>
                  <a:cubicBezTo>
                    <a:pt x="2568" y="451"/>
                    <a:pt x="2474" y="231"/>
                    <a:pt x="2241" y="79"/>
                  </a:cubicBezTo>
                  <a:cubicBezTo>
                    <a:pt x="2154" y="24"/>
                    <a:pt x="2068" y="0"/>
                    <a:pt x="1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14" name="Google Shape;1614;p31"/>
            <p:cNvSpPr/>
            <p:nvPr/>
          </p:nvSpPr>
          <p:spPr>
            <a:xfrm>
              <a:off x="504410" y="4219508"/>
              <a:ext cx="334051" cy="219451"/>
            </a:xfrm>
            <a:custGeom>
              <a:avLst/>
              <a:gdLst/>
              <a:ahLst/>
              <a:cxnLst/>
              <a:rect l="l" t="t" r="r" b="b"/>
              <a:pathLst>
                <a:path w="2953" h="1942" extrusionOk="0">
                  <a:moveTo>
                    <a:pt x="1477" y="299"/>
                  </a:moveTo>
                  <a:cubicBezTo>
                    <a:pt x="1596" y="406"/>
                    <a:pt x="1608" y="549"/>
                    <a:pt x="1584" y="632"/>
                  </a:cubicBezTo>
                  <a:cubicBezTo>
                    <a:pt x="1569" y="683"/>
                    <a:pt x="1536" y="707"/>
                    <a:pt x="1500" y="707"/>
                  </a:cubicBezTo>
                  <a:cubicBezTo>
                    <a:pt x="1477" y="707"/>
                    <a:pt x="1452" y="698"/>
                    <a:pt x="1429" y="680"/>
                  </a:cubicBezTo>
                  <a:cubicBezTo>
                    <a:pt x="1346" y="608"/>
                    <a:pt x="1369" y="442"/>
                    <a:pt x="1477" y="299"/>
                  </a:cubicBezTo>
                  <a:close/>
                  <a:moveTo>
                    <a:pt x="2370" y="727"/>
                  </a:moveTo>
                  <a:cubicBezTo>
                    <a:pt x="2346" y="894"/>
                    <a:pt x="2250" y="1013"/>
                    <a:pt x="2119" y="1025"/>
                  </a:cubicBezTo>
                  <a:lnTo>
                    <a:pt x="2096" y="1025"/>
                  </a:lnTo>
                  <a:cubicBezTo>
                    <a:pt x="2060" y="1025"/>
                    <a:pt x="2060" y="1013"/>
                    <a:pt x="2060" y="1013"/>
                  </a:cubicBezTo>
                  <a:cubicBezTo>
                    <a:pt x="2060" y="942"/>
                    <a:pt x="2191" y="775"/>
                    <a:pt x="2370" y="727"/>
                  </a:cubicBezTo>
                  <a:close/>
                  <a:moveTo>
                    <a:pt x="822" y="1132"/>
                  </a:moveTo>
                  <a:cubicBezTo>
                    <a:pt x="846" y="1132"/>
                    <a:pt x="857" y="1156"/>
                    <a:pt x="881" y="1180"/>
                  </a:cubicBezTo>
                  <a:cubicBezTo>
                    <a:pt x="941" y="1263"/>
                    <a:pt x="953" y="1346"/>
                    <a:pt x="917" y="1418"/>
                  </a:cubicBezTo>
                  <a:cubicBezTo>
                    <a:pt x="881" y="1501"/>
                    <a:pt x="786" y="1549"/>
                    <a:pt x="679" y="1549"/>
                  </a:cubicBezTo>
                  <a:cubicBezTo>
                    <a:pt x="655" y="1406"/>
                    <a:pt x="703" y="1251"/>
                    <a:pt x="762" y="1180"/>
                  </a:cubicBezTo>
                  <a:cubicBezTo>
                    <a:pt x="774" y="1156"/>
                    <a:pt x="798" y="1132"/>
                    <a:pt x="822" y="1132"/>
                  </a:cubicBezTo>
                  <a:close/>
                  <a:moveTo>
                    <a:pt x="1798" y="1263"/>
                  </a:moveTo>
                  <a:cubicBezTo>
                    <a:pt x="1810" y="1263"/>
                    <a:pt x="1822" y="1287"/>
                    <a:pt x="1834" y="1323"/>
                  </a:cubicBezTo>
                  <a:cubicBezTo>
                    <a:pt x="1869" y="1442"/>
                    <a:pt x="1846" y="1561"/>
                    <a:pt x="1774" y="1644"/>
                  </a:cubicBezTo>
                  <a:cubicBezTo>
                    <a:pt x="1703" y="1525"/>
                    <a:pt x="1715" y="1394"/>
                    <a:pt x="1750" y="1311"/>
                  </a:cubicBezTo>
                  <a:cubicBezTo>
                    <a:pt x="1774" y="1275"/>
                    <a:pt x="1786" y="1263"/>
                    <a:pt x="1798" y="1263"/>
                  </a:cubicBezTo>
                  <a:close/>
                  <a:moveTo>
                    <a:pt x="1845" y="85"/>
                  </a:moveTo>
                  <a:cubicBezTo>
                    <a:pt x="1922" y="85"/>
                    <a:pt x="2000" y="108"/>
                    <a:pt x="2072" y="156"/>
                  </a:cubicBezTo>
                  <a:cubicBezTo>
                    <a:pt x="2262" y="275"/>
                    <a:pt x="2370" y="453"/>
                    <a:pt x="2381" y="644"/>
                  </a:cubicBezTo>
                  <a:cubicBezTo>
                    <a:pt x="2155" y="680"/>
                    <a:pt x="1977" y="894"/>
                    <a:pt x="1977" y="1013"/>
                  </a:cubicBezTo>
                  <a:cubicBezTo>
                    <a:pt x="1977" y="1061"/>
                    <a:pt x="2012" y="1108"/>
                    <a:pt x="2096" y="1108"/>
                  </a:cubicBezTo>
                  <a:lnTo>
                    <a:pt x="2131" y="1108"/>
                  </a:lnTo>
                  <a:cubicBezTo>
                    <a:pt x="2310" y="1084"/>
                    <a:pt x="2441" y="930"/>
                    <a:pt x="2453" y="727"/>
                  </a:cubicBezTo>
                  <a:cubicBezTo>
                    <a:pt x="2560" y="727"/>
                    <a:pt x="2643" y="775"/>
                    <a:pt x="2727" y="858"/>
                  </a:cubicBezTo>
                  <a:cubicBezTo>
                    <a:pt x="2870" y="1013"/>
                    <a:pt x="2834" y="1180"/>
                    <a:pt x="2786" y="1311"/>
                  </a:cubicBezTo>
                  <a:cubicBezTo>
                    <a:pt x="2667" y="1585"/>
                    <a:pt x="2322" y="1846"/>
                    <a:pt x="2072" y="1846"/>
                  </a:cubicBezTo>
                  <a:cubicBezTo>
                    <a:pt x="2000" y="1846"/>
                    <a:pt x="1941" y="1823"/>
                    <a:pt x="1893" y="1787"/>
                  </a:cubicBezTo>
                  <a:cubicBezTo>
                    <a:pt x="1869" y="1763"/>
                    <a:pt x="1846" y="1739"/>
                    <a:pt x="1822" y="1715"/>
                  </a:cubicBezTo>
                  <a:cubicBezTo>
                    <a:pt x="1929" y="1608"/>
                    <a:pt x="1965" y="1454"/>
                    <a:pt x="1917" y="1311"/>
                  </a:cubicBezTo>
                  <a:cubicBezTo>
                    <a:pt x="1881" y="1204"/>
                    <a:pt x="1834" y="1180"/>
                    <a:pt x="1798" y="1180"/>
                  </a:cubicBezTo>
                  <a:cubicBezTo>
                    <a:pt x="1750" y="1180"/>
                    <a:pt x="1703" y="1215"/>
                    <a:pt x="1679" y="1275"/>
                  </a:cubicBezTo>
                  <a:cubicBezTo>
                    <a:pt x="1619" y="1382"/>
                    <a:pt x="1619" y="1549"/>
                    <a:pt x="1715" y="1704"/>
                  </a:cubicBezTo>
                  <a:cubicBezTo>
                    <a:pt x="1608" y="1775"/>
                    <a:pt x="1429" y="1858"/>
                    <a:pt x="1084" y="1858"/>
                  </a:cubicBezTo>
                  <a:lnTo>
                    <a:pt x="1048" y="1858"/>
                  </a:lnTo>
                  <a:cubicBezTo>
                    <a:pt x="834" y="1858"/>
                    <a:pt x="738" y="1739"/>
                    <a:pt x="703" y="1632"/>
                  </a:cubicBezTo>
                  <a:cubicBezTo>
                    <a:pt x="834" y="1632"/>
                    <a:pt x="941" y="1561"/>
                    <a:pt x="1000" y="1454"/>
                  </a:cubicBezTo>
                  <a:cubicBezTo>
                    <a:pt x="1048" y="1346"/>
                    <a:pt x="1024" y="1227"/>
                    <a:pt x="941" y="1120"/>
                  </a:cubicBezTo>
                  <a:cubicBezTo>
                    <a:pt x="905" y="1061"/>
                    <a:pt x="857" y="1049"/>
                    <a:pt x="822" y="1049"/>
                  </a:cubicBezTo>
                  <a:cubicBezTo>
                    <a:pt x="774" y="1049"/>
                    <a:pt x="726" y="1073"/>
                    <a:pt x="691" y="1120"/>
                  </a:cubicBezTo>
                  <a:cubicBezTo>
                    <a:pt x="619" y="1215"/>
                    <a:pt x="584" y="1382"/>
                    <a:pt x="595" y="1537"/>
                  </a:cubicBezTo>
                  <a:cubicBezTo>
                    <a:pt x="500" y="1525"/>
                    <a:pt x="405" y="1477"/>
                    <a:pt x="298" y="1406"/>
                  </a:cubicBezTo>
                  <a:cubicBezTo>
                    <a:pt x="143" y="1287"/>
                    <a:pt x="95" y="1108"/>
                    <a:pt x="155" y="918"/>
                  </a:cubicBezTo>
                  <a:cubicBezTo>
                    <a:pt x="226" y="715"/>
                    <a:pt x="405" y="549"/>
                    <a:pt x="560" y="549"/>
                  </a:cubicBezTo>
                  <a:cubicBezTo>
                    <a:pt x="595" y="549"/>
                    <a:pt x="631" y="561"/>
                    <a:pt x="655" y="584"/>
                  </a:cubicBezTo>
                  <a:lnTo>
                    <a:pt x="703" y="584"/>
                  </a:lnTo>
                  <a:cubicBezTo>
                    <a:pt x="715" y="572"/>
                    <a:pt x="726" y="549"/>
                    <a:pt x="726" y="537"/>
                  </a:cubicBezTo>
                  <a:cubicBezTo>
                    <a:pt x="726" y="537"/>
                    <a:pt x="691" y="311"/>
                    <a:pt x="798" y="180"/>
                  </a:cubicBezTo>
                  <a:cubicBezTo>
                    <a:pt x="847" y="131"/>
                    <a:pt x="915" y="107"/>
                    <a:pt x="1002" y="107"/>
                  </a:cubicBezTo>
                  <a:cubicBezTo>
                    <a:pt x="1064" y="107"/>
                    <a:pt x="1135" y="119"/>
                    <a:pt x="1215" y="144"/>
                  </a:cubicBezTo>
                  <a:cubicBezTo>
                    <a:pt x="1286" y="168"/>
                    <a:pt x="1357" y="203"/>
                    <a:pt x="1405" y="239"/>
                  </a:cubicBezTo>
                  <a:cubicBezTo>
                    <a:pt x="1286" y="406"/>
                    <a:pt x="1250" y="620"/>
                    <a:pt x="1381" y="739"/>
                  </a:cubicBezTo>
                  <a:cubicBezTo>
                    <a:pt x="1420" y="773"/>
                    <a:pt x="1462" y="789"/>
                    <a:pt x="1501" y="789"/>
                  </a:cubicBezTo>
                  <a:cubicBezTo>
                    <a:pt x="1572" y="789"/>
                    <a:pt x="1637" y="740"/>
                    <a:pt x="1667" y="656"/>
                  </a:cubicBezTo>
                  <a:cubicBezTo>
                    <a:pt x="1703" y="549"/>
                    <a:pt x="1679" y="370"/>
                    <a:pt x="1524" y="227"/>
                  </a:cubicBezTo>
                  <a:cubicBezTo>
                    <a:pt x="1617" y="135"/>
                    <a:pt x="1730" y="85"/>
                    <a:pt x="1845" y="85"/>
                  </a:cubicBezTo>
                  <a:close/>
                  <a:moveTo>
                    <a:pt x="1846" y="1"/>
                  </a:moveTo>
                  <a:cubicBezTo>
                    <a:pt x="1703" y="1"/>
                    <a:pt x="1572" y="61"/>
                    <a:pt x="1465" y="180"/>
                  </a:cubicBezTo>
                  <a:cubicBezTo>
                    <a:pt x="1393" y="132"/>
                    <a:pt x="1322" y="96"/>
                    <a:pt x="1238" y="61"/>
                  </a:cubicBezTo>
                  <a:cubicBezTo>
                    <a:pt x="1154" y="34"/>
                    <a:pt x="1077" y="20"/>
                    <a:pt x="1009" y="20"/>
                  </a:cubicBezTo>
                  <a:cubicBezTo>
                    <a:pt x="896" y="20"/>
                    <a:pt x="805" y="58"/>
                    <a:pt x="738" y="132"/>
                  </a:cubicBezTo>
                  <a:cubicBezTo>
                    <a:pt x="643" y="239"/>
                    <a:pt x="631" y="394"/>
                    <a:pt x="631" y="477"/>
                  </a:cubicBezTo>
                  <a:cubicBezTo>
                    <a:pt x="607" y="477"/>
                    <a:pt x="584" y="465"/>
                    <a:pt x="548" y="465"/>
                  </a:cubicBezTo>
                  <a:cubicBezTo>
                    <a:pt x="357" y="465"/>
                    <a:pt x="155" y="656"/>
                    <a:pt x="72" y="894"/>
                  </a:cubicBezTo>
                  <a:cubicBezTo>
                    <a:pt x="0" y="1120"/>
                    <a:pt x="60" y="1334"/>
                    <a:pt x="250" y="1477"/>
                  </a:cubicBezTo>
                  <a:cubicBezTo>
                    <a:pt x="369" y="1561"/>
                    <a:pt x="488" y="1620"/>
                    <a:pt x="607" y="1632"/>
                  </a:cubicBezTo>
                  <a:cubicBezTo>
                    <a:pt x="667" y="1823"/>
                    <a:pt x="822" y="1942"/>
                    <a:pt x="1048" y="1942"/>
                  </a:cubicBezTo>
                  <a:lnTo>
                    <a:pt x="1084" y="1942"/>
                  </a:lnTo>
                  <a:cubicBezTo>
                    <a:pt x="1381" y="1942"/>
                    <a:pt x="1608" y="1882"/>
                    <a:pt x="1762" y="1775"/>
                  </a:cubicBezTo>
                  <a:cubicBezTo>
                    <a:pt x="1786" y="1799"/>
                    <a:pt x="1810" y="1823"/>
                    <a:pt x="1846" y="1846"/>
                  </a:cubicBezTo>
                  <a:cubicBezTo>
                    <a:pt x="1905" y="1906"/>
                    <a:pt x="1977" y="1930"/>
                    <a:pt x="2072" y="1930"/>
                  </a:cubicBezTo>
                  <a:cubicBezTo>
                    <a:pt x="2358" y="1930"/>
                    <a:pt x="2727" y="1656"/>
                    <a:pt x="2858" y="1346"/>
                  </a:cubicBezTo>
                  <a:cubicBezTo>
                    <a:pt x="2953" y="1132"/>
                    <a:pt x="2929" y="942"/>
                    <a:pt x="2786" y="799"/>
                  </a:cubicBezTo>
                  <a:cubicBezTo>
                    <a:pt x="2691" y="703"/>
                    <a:pt x="2584" y="644"/>
                    <a:pt x="2465" y="644"/>
                  </a:cubicBezTo>
                  <a:cubicBezTo>
                    <a:pt x="2453" y="418"/>
                    <a:pt x="2322" y="215"/>
                    <a:pt x="2119" y="84"/>
                  </a:cubicBezTo>
                  <a:cubicBezTo>
                    <a:pt x="2024" y="25"/>
                    <a:pt x="1941" y="1"/>
                    <a:pt x="184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15" name="Google Shape;1615;p31"/>
            <p:cNvSpPr/>
            <p:nvPr/>
          </p:nvSpPr>
          <p:spPr>
            <a:xfrm>
              <a:off x="157977" y="4434639"/>
              <a:ext cx="94457" cy="95600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3"/>
                    <a:pt x="465" y="238"/>
                  </a:cubicBezTo>
                  <a:cubicBezTo>
                    <a:pt x="489" y="322"/>
                    <a:pt x="489" y="334"/>
                    <a:pt x="501" y="345"/>
                  </a:cubicBezTo>
                  <a:cubicBezTo>
                    <a:pt x="513" y="369"/>
                    <a:pt x="525" y="369"/>
                    <a:pt x="608" y="405"/>
                  </a:cubicBezTo>
                  <a:cubicBezTo>
                    <a:pt x="632" y="417"/>
                    <a:pt x="667" y="429"/>
                    <a:pt x="703" y="441"/>
                  </a:cubicBezTo>
                  <a:cubicBezTo>
                    <a:pt x="655" y="453"/>
                    <a:pt x="596" y="476"/>
                    <a:pt x="536" y="500"/>
                  </a:cubicBezTo>
                  <a:cubicBezTo>
                    <a:pt x="525" y="500"/>
                    <a:pt x="513" y="512"/>
                    <a:pt x="501" y="524"/>
                  </a:cubicBezTo>
                  <a:cubicBezTo>
                    <a:pt x="477" y="596"/>
                    <a:pt x="441" y="667"/>
                    <a:pt x="417" y="726"/>
                  </a:cubicBezTo>
                  <a:cubicBezTo>
                    <a:pt x="394" y="667"/>
                    <a:pt x="370" y="584"/>
                    <a:pt x="358" y="512"/>
                  </a:cubicBezTo>
                  <a:cubicBezTo>
                    <a:pt x="346" y="500"/>
                    <a:pt x="334" y="488"/>
                    <a:pt x="322" y="476"/>
                  </a:cubicBezTo>
                  <a:cubicBezTo>
                    <a:pt x="251" y="465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4"/>
                  </a:cubicBezTo>
                  <a:cubicBezTo>
                    <a:pt x="346" y="334"/>
                    <a:pt x="358" y="322"/>
                    <a:pt x="370" y="322"/>
                  </a:cubicBezTo>
                  <a:cubicBezTo>
                    <a:pt x="382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86" y="262"/>
                  </a:cubicBezTo>
                  <a:cubicBezTo>
                    <a:pt x="13" y="381"/>
                    <a:pt x="1" y="417"/>
                    <a:pt x="1" y="429"/>
                  </a:cubicBezTo>
                  <a:cubicBezTo>
                    <a:pt x="1" y="441"/>
                    <a:pt x="1" y="465"/>
                    <a:pt x="13" y="476"/>
                  </a:cubicBezTo>
                  <a:cubicBezTo>
                    <a:pt x="13" y="488"/>
                    <a:pt x="36" y="512"/>
                    <a:pt x="274" y="560"/>
                  </a:cubicBezTo>
                  <a:cubicBezTo>
                    <a:pt x="346" y="846"/>
                    <a:pt x="370" y="846"/>
                    <a:pt x="405" y="846"/>
                  </a:cubicBezTo>
                  <a:cubicBezTo>
                    <a:pt x="429" y="834"/>
                    <a:pt x="453" y="834"/>
                    <a:pt x="572" y="572"/>
                  </a:cubicBezTo>
                  <a:cubicBezTo>
                    <a:pt x="644" y="548"/>
                    <a:pt x="786" y="500"/>
                    <a:pt x="810" y="465"/>
                  </a:cubicBezTo>
                  <a:cubicBezTo>
                    <a:pt x="822" y="465"/>
                    <a:pt x="834" y="441"/>
                    <a:pt x="822" y="429"/>
                  </a:cubicBezTo>
                  <a:cubicBezTo>
                    <a:pt x="822" y="393"/>
                    <a:pt x="786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60" y="274"/>
                    <a:pt x="560" y="238"/>
                    <a:pt x="548" y="215"/>
                  </a:cubicBezTo>
                  <a:cubicBezTo>
                    <a:pt x="525" y="107"/>
                    <a:pt x="513" y="48"/>
                    <a:pt x="489" y="24"/>
                  </a:cubicBezTo>
                  <a:cubicBezTo>
                    <a:pt x="477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16" name="Google Shape;1616;p31"/>
            <p:cNvSpPr/>
            <p:nvPr/>
          </p:nvSpPr>
          <p:spPr>
            <a:xfrm>
              <a:off x="1007592" y="4545220"/>
              <a:ext cx="70249" cy="70062"/>
            </a:xfrm>
            <a:custGeom>
              <a:avLst/>
              <a:gdLst/>
              <a:ahLst/>
              <a:cxnLst/>
              <a:rect l="l" t="t" r="r" b="b"/>
              <a:pathLst>
                <a:path w="621" h="620" extrusionOk="0">
                  <a:moveTo>
                    <a:pt x="310" y="84"/>
                  </a:moveTo>
                  <a:cubicBezTo>
                    <a:pt x="441" y="84"/>
                    <a:pt x="537" y="191"/>
                    <a:pt x="537" y="310"/>
                  </a:cubicBezTo>
                  <a:cubicBezTo>
                    <a:pt x="537" y="429"/>
                    <a:pt x="430" y="536"/>
                    <a:pt x="310" y="536"/>
                  </a:cubicBezTo>
                  <a:cubicBezTo>
                    <a:pt x="191" y="536"/>
                    <a:pt x="96" y="429"/>
                    <a:pt x="96" y="310"/>
                  </a:cubicBezTo>
                  <a:cubicBezTo>
                    <a:pt x="96" y="179"/>
                    <a:pt x="191" y="84"/>
                    <a:pt x="310" y="84"/>
                  </a:cubicBezTo>
                  <a:close/>
                  <a:moveTo>
                    <a:pt x="310" y="1"/>
                  </a:moveTo>
                  <a:cubicBezTo>
                    <a:pt x="144" y="1"/>
                    <a:pt x="13" y="144"/>
                    <a:pt x="13" y="310"/>
                  </a:cubicBezTo>
                  <a:cubicBezTo>
                    <a:pt x="1" y="477"/>
                    <a:pt x="144" y="620"/>
                    <a:pt x="310" y="620"/>
                  </a:cubicBezTo>
                  <a:cubicBezTo>
                    <a:pt x="477" y="620"/>
                    <a:pt x="620" y="477"/>
                    <a:pt x="620" y="310"/>
                  </a:cubicBezTo>
                  <a:cubicBezTo>
                    <a:pt x="620" y="144"/>
                    <a:pt x="489" y="1"/>
                    <a:pt x="310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17" name="Google Shape;1617;p31"/>
            <p:cNvSpPr/>
            <p:nvPr/>
          </p:nvSpPr>
          <p:spPr>
            <a:xfrm>
              <a:off x="233851" y="4577996"/>
              <a:ext cx="1034505" cy="272449"/>
            </a:xfrm>
            <a:custGeom>
              <a:avLst/>
              <a:gdLst/>
              <a:ahLst/>
              <a:cxnLst/>
              <a:rect l="l" t="t" r="r" b="b"/>
              <a:pathLst>
                <a:path w="9145" h="2411" extrusionOk="0">
                  <a:moveTo>
                    <a:pt x="56" y="1"/>
                  </a:moveTo>
                  <a:cubicBezTo>
                    <a:pt x="49" y="1"/>
                    <a:pt x="43" y="2"/>
                    <a:pt x="37" y="5"/>
                  </a:cubicBezTo>
                  <a:cubicBezTo>
                    <a:pt x="13" y="5"/>
                    <a:pt x="1" y="29"/>
                    <a:pt x="13" y="53"/>
                  </a:cubicBezTo>
                  <a:cubicBezTo>
                    <a:pt x="37" y="112"/>
                    <a:pt x="60" y="160"/>
                    <a:pt x="84" y="208"/>
                  </a:cubicBezTo>
                  <a:cubicBezTo>
                    <a:pt x="84" y="220"/>
                    <a:pt x="108" y="231"/>
                    <a:pt x="120" y="231"/>
                  </a:cubicBezTo>
                  <a:lnTo>
                    <a:pt x="144" y="231"/>
                  </a:lnTo>
                  <a:cubicBezTo>
                    <a:pt x="156" y="220"/>
                    <a:pt x="168" y="196"/>
                    <a:pt x="156" y="172"/>
                  </a:cubicBezTo>
                  <a:cubicBezTo>
                    <a:pt x="132" y="124"/>
                    <a:pt x="108" y="77"/>
                    <a:pt x="96" y="29"/>
                  </a:cubicBezTo>
                  <a:cubicBezTo>
                    <a:pt x="87" y="12"/>
                    <a:pt x="72" y="1"/>
                    <a:pt x="56" y="1"/>
                  </a:cubicBezTo>
                  <a:close/>
                  <a:moveTo>
                    <a:pt x="2806" y="72"/>
                  </a:moveTo>
                  <a:cubicBezTo>
                    <a:pt x="2800" y="72"/>
                    <a:pt x="2793" y="73"/>
                    <a:pt x="2787" y="77"/>
                  </a:cubicBezTo>
                  <a:cubicBezTo>
                    <a:pt x="2727" y="89"/>
                    <a:pt x="2680" y="124"/>
                    <a:pt x="2632" y="172"/>
                  </a:cubicBezTo>
                  <a:cubicBezTo>
                    <a:pt x="2608" y="184"/>
                    <a:pt x="2608" y="208"/>
                    <a:pt x="2620" y="231"/>
                  </a:cubicBezTo>
                  <a:cubicBezTo>
                    <a:pt x="2632" y="243"/>
                    <a:pt x="2644" y="243"/>
                    <a:pt x="2656" y="243"/>
                  </a:cubicBezTo>
                  <a:cubicBezTo>
                    <a:pt x="2668" y="243"/>
                    <a:pt x="2668" y="243"/>
                    <a:pt x="2680" y="231"/>
                  </a:cubicBezTo>
                  <a:cubicBezTo>
                    <a:pt x="2727" y="196"/>
                    <a:pt x="2763" y="172"/>
                    <a:pt x="2811" y="160"/>
                  </a:cubicBezTo>
                  <a:cubicBezTo>
                    <a:pt x="2835" y="148"/>
                    <a:pt x="2847" y="124"/>
                    <a:pt x="2835" y="100"/>
                  </a:cubicBezTo>
                  <a:cubicBezTo>
                    <a:pt x="2835" y="83"/>
                    <a:pt x="2822" y="72"/>
                    <a:pt x="2806" y="72"/>
                  </a:cubicBezTo>
                  <a:close/>
                  <a:moveTo>
                    <a:pt x="2969" y="84"/>
                  </a:moveTo>
                  <a:cubicBezTo>
                    <a:pt x="2953" y="84"/>
                    <a:pt x="2938" y="92"/>
                    <a:pt x="2930" y="100"/>
                  </a:cubicBezTo>
                  <a:cubicBezTo>
                    <a:pt x="2918" y="124"/>
                    <a:pt x="2918" y="148"/>
                    <a:pt x="2942" y="160"/>
                  </a:cubicBezTo>
                  <a:cubicBezTo>
                    <a:pt x="2954" y="172"/>
                    <a:pt x="2954" y="172"/>
                    <a:pt x="2966" y="184"/>
                  </a:cubicBezTo>
                  <a:cubicBezTo>
                    <a:pt x="2966" y="184"/>
                    <a:pt x="2978" y="196"/>
                    <a:pt x="2978" y="220"/>
                  </a:cubicBezTo>
                  <a:cubicBezTo>
                    <a:pt x="2978" y="231"/>
                    <a:pt x="2966" y="243"/>
                    <a:pt x="2966" y="267"/>
                  </a:cubicBezTo>
                  <a:cubicBezTo>
                    <a:pt x="2954" y="279"/>
                    <a:pt x="2966" y="303"/>
                    <a:pt x="2989" y="315"/>
                  </a:cubicBezTo>
                  <a:lnTo>
                    <a:pt x="3001" y="315"/>
                  </a:lnTo>
                  <a:cubicBezTo>
                    <a:pt x="3025" y="315"/>
                    <a:pt x="3037" y="303"/>
                    <a:pt x="3037" y="291"/>
                  </a:cubicBezTo>
                  <a:cubicBezTo>
                    <a:pt x="3049" y="267"/>
                    <a:pt x="3061" y="231"/>
                    <a:pt x="3061" y="208"/>
                  </a:cubicBezTo>
                  <a:cubicBezTo>
                    <a:pt x="3061" y="172"/>
                    <a:pt x="3049" y="148"/>
                    <a:pt x="3025" y="124"/>
                  </a:cubicBezTo>
                  <a:cubicBezTo>
                    <a:pt x="3013" y="112"/>
                    <a:pt x="3001" y="100"/>
                    <a:pt x="2989" y="89"/>
                  </a:cubicBezTo>
                  <a:cubicBezTo>
                    <a:pt x="2982" y="85"/>
                    <a:pt x="2975" y="84"/>
                    <a:pt x="2969" y="84"/>
                  </a:cubicBezTo>
                  <a:close/>
                  <a:moveTo>
                    <a:pt x="198" y="298"/>
                  </a:moveTo>
                  <a:cubicBezTo>
                    <a:pt x="192" y="298"/>
                    <a:pt x="186" y="300"/>
                    <a:pt x="180" y="303"/>
                  </a:cubicBezTo>
                  <a:cubicBezTo>
                    <a:pt x="156" y="315"/>
                    <a:pt x="156" y="339"/>
                    <a:pt x="168" y="362"/>
                  </a:cubicBezTo>
                  <a:cubicBezTo>
                    <a:pt x="191" y="410"/>
                    <a:pt x="227" y="458"/>
                    <a:pt x="251" y="505"/>
                  </a:cubicBezTo>
                  <a:cubicBezTo>
                    <a:pt x="263" y="517"/>
                    <a:pt x="275" y="529"/>
                    <a:pt x="287" y="529"/>
                  </a:cubicBezTo>
                  <a:cubicBezTo>
                    <a:pt x="299" y="529"/>
                    <a:pt x="311" y="529"/>
                    <a:pt x="311" y="517"/>
                  </a:cubicBezTo>
                  <a:cubicBezTo>
                    <a:pt x="334" y="505"/>
                    <a:pt x="334" y="481"/>
                    <a:pt x="322" y="458"/>
                  </a:cubicBezTo>
                  <a:cubicBezTo>
                    <a:pt x="299" y="422"/>
                    <a:pt x="263" y="374"/>
                    <a:pt x="239" y="327"/>
                  </a:cubicBezTo>
                  <a:cubicBezTo>
                    <a:pt x="230" y="309"/>
                    <a:pt x="215" y="298"/>
                    <a:pt x="198" y="298"/>
                  </a:cubicBezTo>
                  <a:close/>
                  <a:moveTo>
                    <a:pt x="2552" y="286"/>
                  </a:moveTo>
                  <a:cubicBezTo>
                    <a:pt x="2536" y="286"/>
                    <a:pt x="2522" y="294"/>
                    <a:pt x="2513" y="303"/>
                  </a:cubicBezTo>
                  <a:cubicBezTo>
                    <a:pt x="2477" y="362"/>
                    <a:pt x="2466" y="422"/>
                    <a:pt x="2442" y="481"/>
                  </a:cubicBezTo>
                  <a:cubicBezTo>
                    <a:pt x="2442" y="505"/>
                    <a:pt x="2454" y="529"/>
                    <a:pt x="2477" y="529"/>
                  </a:cubicBezTo>
                  <a:lnTo>
                    <a:pt x="2489" y="529"/>
                  </a:lnTo>
                  <a:cubicBezTo>
                    <a:pt x="2513" y="529"/>
                    <a:pt x="2525" y="517"/>
                    <a:pt x="2525" y="493"/>
                  </a:cubicBezTo>
                  <a:cubicBezTo>
                    <a:pt x="2537" y="446"/>
                    <a:pt x="2561" y="398"/>
                    <a:pt x="2585" y="351"/>
                  </a:cubicBezTo>
                  <a:cubicBezTo>
                    <a:pt x="2597" y="327"/>
                    <a:pt x="2585" y="303"/>
                    <a:pt x="2573" y="291"/>
                  </a:cubicBezTo>
                  <a:cubicBezTo>
                    <a:pt x="2566" y="288"/>
                    <a:pt x="2559" y="286"/>
                    <a:pt x="2552" y="286"/>
                  </a:cubicBezTo>
                  <a:close/>
                  <a:moveTo>
                    <a:pt x="2918" y="378"/>
                  </a:moveTo>
                  <a:cubicBezTo>
                    <a:pt x="2904" y="378"/>
                    <a:pt x="2889" y="384"/>
                    <a:pt x="2882" y="398"/>
                  </a:cubicBezTo>
                  <a:cubicBezTo>
                    <a:pt x="2847" y="434"/>
                    <a:pt x="2811" y="470"/>
                    <a:pt x="2775" y="517"/>
                  </a:cubicBezTo>
                  <a:cubicBezTo>
                    <a:pt x="2751" y="529"/>
                    <a:pt x="2751" y="553"/>
                    <a:pt x="2775" y="577"/>
                  </a:cubicBezTo>
                  <a:cubicBezTo>
                    <a:pt x="2775" y="589"/>
                    <a:pt x="2787" y="589"/>
                    <a:pt x="2799" y="589"/>
                  </a:cubicBezTo>
                  <a:cubicBezTo>
                    <a:pt x="2811" y="589"/>
                    <a:pt x="2823" y="589"/>
                    <a:pt x="2835" y="577"/>
                  </a:cubicBezTo>
                  <a:cubicBezTo>
                    <a:pt x="2870" y="529"/>
                    <a:pt x="2918" y="493"/>
                    <a:pt x="2954" y="446"/>
                  </a:cubicBezTo>
                  <a:cubicBezTo>
                    <a:pt x="2966" y="434"/>
                    <a:pt x="2966" y="398"/>
                    <a:pt x="2942" y="386"/>
                  </a:cubicBezTo>
                  <a:cubicBezTo>
                    <a:pt x="2937" y="381"/>
                    <a:pt x="2928" y="378"/>
                    <a:pt x="2918" y="378"/>
                  </a:cubicBezTo>
                  <a:close/>
                  <a:moveTo>
                    <a:pt x="392" y="580"/>
                  </a:moveTo>
                  <a:cubicBezTo>
                    <a:pt x="382" y="580"/>
                    <a:pt x="370" y="583"/>
                    <a:pt x="358" y="589"/>
                  </a:cubicBezTo>
                  <a:cubicBezTo>
                    <a:pt x="346" y="601"/>
                    <a:pt x="346" y="624"/>
                    <a:pt x="358" y="648"/>
                  </a:cubicBezTo>
                  <a:cubicBezTo>
                    <a:pt x="394" y="696"/>
                    <a:pt x="430" y="732"/>
                    <a:pt x="477" y="779"/>
                  </a:cubicBezTo>
                  <a:cubicBezTo>
                    <a:pt x="489" y="779"/>
                    <a:pt x="489" y="791"/>
                    <a:pt x="501" y="791"/>
                  </a:cubicBezTo>
                  <a:cubicBezTo>
                    <a:pt x="513" y="791"/>
                    <a:pt x="525" y="779"/>
                    <a:pt x="537" y="767"/>
                  </a:cubicBezTo>
                  <a:cubicBezTo>
                    <a:pt x="549" y="755"/>
                    <a:pt x="549" y="732"/>
                    <a:pt x="537" y="708"/>
                  </a:cubicBezTo>
                  <a:cubicBezTo>
                    <a:pt x="501" y="672"/>
                    <a:pt x="453" y="636"/>
                    <a:pt x="418" y="589"/>
                  </a:cubicBezTo>
                  <a:cubicBezTo>
                    <a:pt x="412" y="583"/>
                    <a:pt x="403" y="580"/>
                    <a:pt x="392" y="580"/>
                  </a:cubicBezTo>
                  <a:close/>
                  <a:moveTo>
                    <a:pt x="2477" y="612"/>
                  </a:moveTo>
                  <a:cubicBezTo>
                    <a:pt x="2454" y="612"/>
                    <a:pt x="2430" y="636"/>
                    <a:pt x="2430" y="660"/>
                  </a:cubicBezTo>
                  <a:cubicBezTo>
                    <a:pt x="2442" y="720"/>
                    <a:pt x="2442" y="779"/>
                    <a:pt x="2466" y="839"/>
                  </a:cubicBezTo>
                  <a:cubicBezTo>
                    <a:pt x="2466" y="851"/>
                    <a:pt x="2489" y="862"/>
                    <a:pt x="2501" y="862"/>
                  </a:cubicBezTo>
                  <a:lnTo>
                    <a:pt x="2513" y="862"/>
                  </a:lnTo>
                  <a:cubicBezTo>
                    <a:pt x="2537" y="862"/>
                    <a:pt x="2549" y="839"/>
                    <a:pt x="2549" y="815"/>
                  </a:cubicBezTo>
                  <a:cubicBezTo>
                    <a:pt x="2549" y="803"/>
                    <a:pt x="2549" y="803"/>
                    <a:pt x="2537" y="803"/>
                  </a:cubicBezTo>
                  <a:cubicBezTo>
                    <a:pt x="2549" y="791"/>
                    <a:pt x="2549" y="791"/>
                    <a:pt x="2561" y="791"/>
                  </a:cubicBezTo>
                  <a:cubicBezTo>
                    <a:pt x="2608" y="755"/>
                    <a:pt x="2656" y="720"/>
                    <a:pt x="2704" y="684"/>
                  </a:cubicBezTo>
                  <a:cubicBezTo>
                    <a:pt x="2716" y="672"/>
                    <a:pt x="2716" y="648"/>
                    <a:pt x="2704" y="624"/>
                  </a:cubicBezTo>
                  <a:cubicBezTo>
                    <a:pt x="2698" y="618"/>
                    <a:pt x="2689" y="615"/>
                    <a:pt x="2678" y="615"/>
                  </a:cubicBezTo>
                  <a:cubicBezTo>
                    <a:pt x="2668" y="615"/>
                    <a:pt x="2656" y="618"/>
                    <a:pt x="2644" y="624"/>
                  </a:cubicBezTo>
                  <a:cubicBezTo>
                    <a:pt x="2608" y="660"/>
                    <a:pt x="2573" y="684"/>
                    <a:pt x="2525" y="708"/>
                  </a:cubicBezTo>
                  <a:cubicBezTo>
                    <a:pt x="2525" y="696"/>
                    <a:pt x="2525" y="672"/>
                    <a:pt x="2513" y="660"/>
                  </a:cubicBezTo>
                  <a:cubicBezTo>
                    <a:pt x="2513" y="636"/>
                    <a:pt x="2501" y="612"/>
                    <a:pt x="2477" y="612"/>
                  </a:cubicBezTo>
                  <a:close/>
                  <a:moveTo>
                    <a:pt x="2389" y="798"/>
                  </a:moveTo>
                  <a:cubicBezTo>
                    <a:pt x="2383" y="798"/>
                    <a:pt x="2377" y="800"/>
                    <a:pt x="2370" y="803"/>
                  </a:cubicBezTo>
                  <a:cubicBezTo>
                    <a:pt x="2323" y="839"/>
                    <a:pt x="2275" y="862"/>
                    <a:pt x="2227" y="886"/>
                  </a:cubicBezTo>
                  <a:cubicBezTo>
                    <a:pt x="2204" y="898"/>
                    <a:pt x="2192" y="922"/>
                    <a:pt x="2204" y="946"/>
                  </a:cubicBezTo>
                  <a:cubicBezTo>
                    <a:pt x="2204" y="958"/>
                    <a:pt x="2227" y="970"/>
                    <a:pt x="2239" y="970"/>
                  </a:cubicBezTo>
                  <a:cubicBezTo>
                    <a:pt x="2251" y="970"/>
                    <a:pt x="2251" y="958"/>
                    <a:pt x="2263" y="958"/>
                  </a:cubicBezTo>
                  <a:cubicBezTo>
                    <a:pt x="2311" y="934"/>
                    <a:pt x="2358" y="910"/>
                    <a:pt x="2406" y="886"/>
                  </a:cubicBezTo>
                  <a:cubicBezTo>
                    <a:pt x="2430" y="874"/>
                    <a:pt x="2442" y="851"/>
                    <a:pt x="2430" y="827"/>
                  </a:cubicBezTo>
                  <a:cubicBezTo>
                    <a:pt x="2421" y="809"/>
                    <a:pt x="2406" y="798"/>
                    <a:pt x="2389" y="798"/>
                  </a:cubicBezTo>
                  <a:close/>
                  <a:moveTo>
                    <a:pt x="632" y="813"/>
                  </a:moveTo>
                  <a:cubicBezTo>
                    <a:pt x="618" y="813"/>
                    <a:pt x="603" y="820"/>
                    <a:pt x="596" y="827"/>
                  </a:cubicBezTo>
                  <a:cubicBezTo>
                    <a:pt x="584" y="851"/>
                    <a:pt x="584" y="874"/>
                    <a:pt x="608" y="886"/>
                  </a:cubicBezTo>
                  <a:cubicBezTo>
                    <a:pt x="656" y="922"/>
                    <a:pt x="703" y="958"/>
                    <a:pt x="751" y="982"/>
                  </a:cubicBezTo>
                  <a:cubicBezTo>
                    <a:pt x="763" y="993"/>
                    <a:pt x="763" y="993"/>
                    <a:pt x="775" y="993"/>
                  </a:cubicBezTo>
                  <a:cubicBezTo>
                    <a:pt x="787" y="993"/>
                    <a:pt x="799" y="982"/>
                    <a:pt x="811" y="970"/>
                  </a:cubicBezTo>
                  <a:cubicBezTo>
                    <a:pt x="822" y="946"/>
                    <a:pt x="822" y="922"/>
                    <a:pt x="799" y="910"/>
                  </a:cubicBezTo>
                  <a:cubicBezTo>
                    <a:pt x="751" y="886"/>
                    <a:pt x="703" y="851"/>
                    <a:pt x="656" y="827"/>
                  </a:cubicBezTo>
                  <a:cubicBezTo>
                    <a:pt x="651" y="817"/>
                    <a:pt x="641" y="813"/>
                    <a:pt x="632" y="813"/>
                  </a:cubicBezTo>
                  <a:close/>
                  <a:moveTo>
                    <a:pt x="2073" y="946"/>
                  </a:moveTo>
                  <a:cubicBezTo>
                    <a:pt x="2013" y="970"/>
                    <a:pt x="1965" y="993"/>
                    <a:pt x="1918" y="1005"/>
                  </a:cubicBezTo>
                  <a:cubicBezTo>
                    <a:pt x="1894" y="1005"/>
                    <a:pt x="1882" y="1029"/>
                    <a:pt x="1882" y="1053"/>
                  </a:cubicBezTo>
                  <a:cubicBezTo>
                    <a:pt x="1894" y="1077"/>
                    <a:pt x="1906" y="1089"/>
                    <a:pt x="1930" y="1089"/>
                  </a:cubicBezTo>
                  <a:lnTo>
                    <a:pt x="1942" y="1089"/>
                  </a:lnTo>
                  <a:cubicBezTo>
                    <a:pt x="1989" y="1065"/>
                    <a:pt x="2049" y="1053"/>
                    <a:pt x="2096" y="1029"/>
                  </a:cubicBezTo>
                  <a:cubicBezTo>
                    <a:pt x="2120" y="1017"/>
                    <a:pt x="2132" y="993"/>
                    <a:pt x="2120" y="970"/>
                  </a:cubicBezTo>
                  <a:cubicBezTo>
                    <a:pt x="2120" y="958"/>
                    <a:pt x="2096" y="946"/>
                    <a:pt x="2073" y="946"/>
                  </a:cubicBezTo>
                  <a:close/>
                  <a:moveTo>
                    <a:pt x="6323" y="934"/>
                  </a:moveTo>
                  <a:cubicBezTo>
                    <a:pt x="6299" y="934"/>
                    <a:pt x="6276" y="946"/>
                    <a:pt x="6276" y="970"/>
                  </a:cubicBezTo>
                  <a:cubicBezTo>
                    <a:pt x="6276" y="993"/>
                    <a:pt x="6287" y="1017"/>
                    <a:pt x="6311" y="1017"/>
                  </a:cubicBezTo>
                  <a:cubicBezTo>
                    <a:pt x="6323" y="1017"/>
                    <a:pt x="6347" y="1029"/>
                    <a:pt x="6359" y="1041"/>
                  </a:cubicBezTo>
                  <a:cubicBezTo>
                    <a:pt x="6383" y="1053"/>
                    <a:pt x="6395" y="1065"/>
                    <a:pt x="6407" y="1089"/>
                  </a:cubicBezTo>
                  <a:cubicBezTo>
                    <a:pt x="6407" y="1101"/>
                    <a:pt x="6430" y="1113"/>
                    <a:pt x="6442" y="1113"/>
                  </a:cubicBezTo>
                  <a:lnTo>
                    <a:pt x="6454" y="1113"/>
                  </a:lnTo>
                  <a:cubicBezTo>
                    <a:pt x="6478" y="1101"/>
                    <a:pt x="6490" y="1077"/>
                    <a:pt x="6478" y="1053"/>
                  </a:cubicBezTo>
                  <a:cubicBezTo>
                    <a:pt x="6466" y="1017"/>
                    <a:pt x="6442" y="982"/>
                    <a:pt x="6407" y="970"/>
                  </a:cubicBezTo>
                  <a:cubicBezTo>
                    <a:pt x="6383" y="946"/>
                    <a:pt x="6347" y="934"/>
                    <a:pt x="6323" y="934"/>
                  </a:cubicBezTo>
                  <a:close/>
                  <a:moveTo>
                    <a:pt x="942" y="982"/>
                  </a:moveTo>
                  <a:cubicBezTo>
                    <a:pt x="918" y="982"/>
                    <a:pt x="894" y="982"/>
                    <a:pt x="882" y="1005"/>
                  </a:cubicBezTo>
                  <a:cubicBezTo>
                    <a:pt x="882" y="1029"/>
                    <a:pt x="882" y="1053"/>
                    <a:pt x="906" y="1065"/>
                  </a:cubicBezTo>
                  <a:cubicBezTo>
                    <a:pt x="965" y="1089"/>
                    <a:pt x="1025" y="1101"/>
                    <a:pt x="1073" y="1124"/>
                  </a:cubicBezTo>
                  <a:lnTo>
                    <a:pt x="1084" y="1124"/>
                  </a:lnTo>
                  <a:cubicBezTo>
                    <a:pt x="1108" y="1124"/>
                    <a:pt x="1120" y="1113"/>
                    <a:pt x="1120" y="1089"/>
                  </a:cubicBezTo>
                  <a:cubicBezTo>
                    <a:pt x="1132" y="1065"/>
                    <a:pt x="1120" y="1041"/>
                    <a:pt x="1096" y="1041"/>
                  </a:cubicBezTo>
                  <a:cubicBezTo>
                    <a:pt x="1049" y="1017"/>
                    <a:pt x="989" y="1005"/>
                    <a:pt x="942" y="982"/>
                  </a:cubicBezTo>
                  <a:close/>
                  <a:moveTo>
                    <a:pt x="9101" y="905"/>
                  </a:moveTo>
                  <a:cubicBezTo>
                    <a:pt x="9084" y="905"/>
                    <a:pt x="9070" y="914"/>
                    <a:pt x="9062" y="922"/>
                  </a:cubicBezTo>
                  <a:cubicBezTo>
                    <a:pt x="9062" y="934"/>
                    <a:pt x="9038" y="982"/>
                    <a:pt x="8978" y="1077"/>
                  </a:cubicBezTo>
                  <a:cubicBezTo>
                    <a:pt x="8966" y="1089"/>
                    <a:pt x="8978" y="1124"/>
                    <a:pt x="8990" y="1136"/>
                  </a:cubicBezTo>
                  <a:lnTo>
                    <a:pt x="9014" y="1136"/>
                  </a:lnTo>
                  <a:cubicBezTo>
                    <a:pt x="9038" y="1136"/>
                    <a:pt x="9050" y="1124"/>
                    <a:pt x="9050" y="1113"/>
                  </a:cubicBezTo>
                  <a:cubicBezTo>
                    <a:pt x="9109" y="1029"/>
                    <a:pt x="9133" y="970"/>
                    <a:pt x="9133" y="958"/>
                  </a:cubicBezTo>
                  <a:cubicBezTo>
                    <a:pt x="9145" y="946"/>
                    <a:pt x="9133" y="922"/>
                    <a:pt x="9121" y="910"/>
                  </a:cubicBezTo>
                  <a:cubicBezTo>
                    <a:pt x="9114" y="907"/>
                    <a:pt x="9107" y="905"/>
                    <a:pt x="9101" y="905"/>
                  </a:cubicBezTo>
                  <a:close/>
                  <a:moveTo>
                    <a:pt x="1263" y="1065"/>
                  </a:moveTo>
                  <a:cubicBezTo>
                    <a:pt x="1239" y="1065"/>
                    <a:pt x="1215" y="1077"/>
                    <a:pt x="1215" y="1101"/>
                  </a:cubicBezTo>
                  <a:cubicBezTo>
                    <a:pt x="1203" y="1124"/>
                    <a:pt x="1227" y="1148"/>
                    <a:pt x="1251" y="1148"/>
                  </a:cubicBezTo>
                  <a:cubicBezTo>
                    <a:pt x="1311" y="1160"/>
                    <a:pt x="1358" y="1160"/>
                    <a:pt x="1418" y="1160"/>
                  </a:cubicBezTo>
                  <a:cubicBezTo>
                    <a:pt x="1442" y="1160"/>
                    <a:pt x="1465" y="1148"/>
                    <a:pt x="1465" y="1113"/>
                  </a:cubicBezTo>
                  <a:cubicBezTo>
                    <a:pt x="1465" y="1101"/>
                    <a:pt x="1442" y="1077"/>
                    <a:pt x="1418" y="1077"/>
                  </a:cubicBezTo>
                  <a:cubicBezTo>
                    <a:pt x="1370" y="1077"/>
                    <a:pt x="1311" y="1077"/>
                    <a:pt x="1263" y="1065"/>
                  </a:cubicBezTo>
                  <a:close/>
                  <a:moveTo>
                    <a:pt x="1751" y="1041"/>
                  </a:moveTo>
                  <a:cubicBezTo>
                    <a:pt x="1692" y="1053"/>
                    <a:pt x="1644" y="1065"/>
                    <a:pt x="1584" y="1065"/>
                  </a:cubicBezTo>
                  <a:cubicBezTo>
                    <a:pt x="1561" y="1077"/>
                    <a:pt x="1549" y="1089"/>
                    <a:pt x="1549" y="1113"/>
                  </a:cubicBezTo>
                  <a:cubicBezTo>
                    <a:pt x="1549" y="1136"/>
                    <a:pt x="1573" y="1148"/>
                    <a:pt x="1596" y="1148"/>
                  </a:cubicBezTo>
                  <a:cubicBezTo>
                    <a:pt x="1596" y="1148"/>
                    <a:pt x="1596" y="1148"/>
                    <a:pt x="1596" y="1160"/>
                  </a:cubicBezTo>
                  <a:cubicBezTo>
                    <a:pt x="1656" y="1148"/>
                    <a:pt x="1715" y="1136"/>
                    <a:pt x="1763" y="1124"/>
                  </a:cubicBezTo>
                  <a:cubicBezTo>
                    <a:pt x="1787" y="1124"/>
                    <a:pt x="1799" y="1101"/>
                    <a:pt x="1799" y="1077"/>
                  </a:cubicBezTo>
                  <a:cubicBezTo>
                    <a:pt x="1799" y="1053"/>
                    <a:pt x="1775" y="1041"/>
                    <a:pt x="1751" y="1041"/>
                  </a:cubicBezTo>
                  <a:close/>
                  <a:moveTo>
                    <a:pt x="2568" y="941"/>
                  </a:moveTo>
                  <a:cubicBezTo>
                    <a:pt x="2562" y="941"/>
                    <a:pt x="2555" y="943"/>
                    <a:pt x="2549" y="946"/>
                  </a:cubicBezTo>
                  <a:cubicBezTo>
                    <a:pt x="2525" y="958"/>
                    <a:pt x="2525" y="982"/>
                    <a:pt x="2525" y="1005"/>
                  </a:cubicBezTo>
                  <a:cubicBezTo>
                    <a:pt x="2561" y="1053"/>
                    <a:pt x="2585" y="1101"/>
                    <a:pt x="2620" y="1148"/>
                  </a:cubicBezTo>
                  <a:cubicBezTo>
                    <a:pt x="2632" y="1160"/>
                    <a:pt x="2644" y="1172"/>
                    <a:pt x="2656" y="1172"/>
                  </a:cubicBezTo>
                  <a:cubicBezTo>
                    <a:pt x="2668" y="1172"/>
                    <a:pt x="2668" y="1160"/>
                    <a:pt x="2680" y="1160"/>
                  </a:cubicBezTo>
                  <a:cubicBezTo>
                    <a:pt x="2704" y="1148"/>
                    <a:pt x="2704" y="1124"/>
                    <a:pt x="2692" y="1101"/>
                  </a:cubicBezTo>
                  <a:cubicBezTo>
                    <a:pt x="2656" y="1053"/>
                    <a:pt x="2632" y="1005"/>
                    <a:pt x="2608" y="970"/>
                  </a:cubicBezTo>
                  <a:cubicBezTo>
                    <a:pt x="2600" y="952"/>
                    <a:pt x="2585" y="941"/>
                    <a:pt x="2568" y="941"/>
                  </a:cubicBezTo>
                  <a:close/>
                  <a:moveTo>
                    <a:pt x="6169" y="998"/>
                  </a:moveTo>
                  <a:cubicBezTo>
                    <a:pt x="6155" y="998"/>
                    <a:pt x="6140" y="1003"/>
                    <a:pt x="6133" y="1017"/>
                  </a:cubicBezTo>
                  <a:cubicBezTo>
                    <a:pt x="6097" y="1053"/>
                    <a:pt x="6061" y="1113"/>
                    <a:pt x="6049" y="1172"/>
                  </a:cubicBezTo>
                  <a:cubicBezTo>
                    <a:pt x="6037" y="1196"/>
                    <a:pt x="6049" y="1220"/>
                    <a:pt x="6073" y="1232"/>
                  </a:cubicBezTo>
                  <a:lnTo>
                    <a:pt x="6085" y="1232"/>
                  </a:lnTo>
                  <a:cubicBezTo>
                    <a:pt x="6109" y="1232"/>
                    <a:pt x="6121" y="1220"/>
                    <a:pt x="6133" y="1196"/>
                  </a:cubicBezTo>
                  <a:cubicBezTo>
                    <a:pt x="6145" y="1148"/>
                    <a:pt x="6168" y="1101"/>
                    <a:pt x="6192" y="1065"/>
                  </a:cubicBezTo>
                  <a:cubicBezTo>
                    <a:pt x="6216" y="1053"/>
                    <a:pt x="6216" y="1029"/>
                    <a:pt x="6192" y="1005"/>
                  </a:cubicBezTo>
                  <a:cubicBezTo>
                    <a:pt x="6187" y="1000"/>
                    <a:pt x="6178" y="998"/>
                    <a:pt x="6169" y="998"/>
                  </a:cubicBezTo>
                  <a:close/>
                  <a:moveTo>
                    <a:pt x="8925" y="1194"/>
                  </a:moveTo>
                  <a:cubicBezTo>
                    <a:pt x="8913" y="1194"/>
                    <a:pt x="8902" y="1201"/>
                    <a:pt x="8895" y="1208"/>
                  </a:cubicBezTo>
                  <a:cubicBezTo>
                    <a:pt x="8859" y="1255"/>
                    <a:pt x="8823" y="1303"/>
                    <a:pt x="8788" y="1351"/>
                  </a:cubicBezTo>
                  <a:cubicBezTo>
                    <a:pt x="8776" y="1363"/>
                    <a:pt x="8776" y="1386"/>
                    <a:pt x="8800" y="1410"/>
                  </a:cubicBezTo>
                  <a:lnTo>
                    <a:pt x="8823" y="1410"/>
                  </a:lnTo>
                  <a:cubicBezTo>
                    <a:pt x="8835" y="1410"/>
                    <a:pt x="8847" y="1410"/>
                    <a:pt x="8859" y="1398"/>
                  </a:cubicBezTo>
                  <a:cubicBezTo>
                    <a:pt x="8895" y="1351"/>
                    <a:pt x="8931" y="1315"/>
                    <a:pt x="8966" y="1267"/>
                  </a:cubicBezTo>
                  <a:cubicBezTo>
                    <a:pt x="8978" y="1243"/>
                    <a:pt x="8966" y="1220"/>
                    <a:pt x="8954" y="1208"/>
                  </a:cubicBezTo>
                  <a:cubicBezTo>
                    <a:pt x="8944" y="1198"/>
                    <a:pt x="8934" y="1194"/>
                    <a:pt x="8925" y="1194"/>
                  </a:cubicBezTo>
                  <a:close/>
                  <a:moveTo>
                    <a:pt x="2762" y="1223"/>
                  </a:moveTo>
                  <a:cubicBezTo>
                    <a:pt x="2751" y="1223"/>
                    <a:pt x="2739" y="1226"/>
                    <a:pt x="2727" y="1232"/>
                  </a:cubicBezTo>
                  <a:cubicBezTo>
                    <a:pt x="2716" y="1243"/>
                    <a:pt x="2716" y="1267"/>
                    <a:pt x="2727" y="1291"/>
                  </a:cubicBezTo>
                  <a:cubicBezTo>
                    <a:pt x="2763" y="1327"/>
                    <a:pt x="2799" y="1374"/>
                    <a:pt x="2847" y="1422"/>
                  </a:cubicBezTo>
                  <a:cubicBezTo>
                    <a:pt x="2847" y="1422"/>
                    <a:pt x="2858" y="1434"/>
                    <a:pt x="2870" y="1434"/>
                  </a:cubicBezTo>
                  <a:cubicBezTo>
                    <a:pt x="2882" y="1434"/>
                    <a:pt x="2894" y="1422"/>
                    <a:pt x="2906" y="1410"/>
                  </a:cubicBezTo>
                  <a:cubicBezTo>
                    <a:pt x="2918" y="1398"/>
                    <a:pt x="2918" y="1374"/>
                    <a:pt x="2906" y="1351"/>
                  </a:cubicBezTo>
                  <a:cubicBezTo>
                    <a:pt x="2858" y="1315"/>
                    <a:pt x="2823" y="1279"/>
                    <a:pt x="2787" y="1232"/>
                  </a:cubicBezTo>
                  <a:cubicBezTo>
                    <a:pt x="2781" y="1226"/>
                    <a:pt x="2772" y="1223"/>
                    <a:pt x="2762" y="1223"/>
                  </a:cubicBezTo>
                  <a:close/>
                  <a:moveTo>
                    <a:pt x="6466" y="1196"/>
                  </a:moveTo>
                  <a:cubicBezTo>
                    <a:pt x="6442" y="1196"/>
                    <a:pt x="6418" y="1220"/>
                    <a:pt x="6418" y="1243"/>
                  </a:cubicBezTo>
                  <a:cubicBezTo>
                    <a:pt x="6418" y="1291"/>
                    <a:pt x="6407" y="1339"/>
                    <a:pt x="6383" y="1398"/>
                  </a:cubicBezTo>
                  <a:cubicBezTo>
                    <a:pt x="6383" y="1422"/>
                    <a:pt x="6395" y="1446"/>
                    <a:pt x="6418" y="1446"/>
                  </a:cubicBezTo>
                  <a:lnTo>
                    <a:pt x="6430" y="1446"/>
                  </a:lnTo>
                  <a:cubicBezTo>
                    <a:pt x="6442" y="1446"/>
                    <a:pt x="6466" y="1434"/>
                    <a:pt x="6466" y="1422"/>
                  </a:cubicBezTo>
                  <a:cubicBezTo>
                    <a:pt x="6490" y="1363"/>
                    <a:pt x="6502" y="1303"/>
                    <a:pt x="6502" y="1243"/>
                  </a:cubicBezTo>
                  <a:cubicBezTo>
                    <a:pt x="6502" y="1220"/>
                    <a:pt x="6490" y="1196"/>
                    <a:pt x="6466" y="1196"/>
                  </a:cubicBezTo>
                  <a:close/>
                  <a:moveTo>
                    <a:pt x="6061" y="1315"/>
                  </a:moveTo>
                  <a:cubicBezTo>
                    <a:pt x="6037" y="1315"/>
                    <a:pt x="6026" y="1327"/>
                    <a:pt x="6026" y="1351"/>
                  </a:cubicBezTo>
                  <a:cubicBezTo>
                    <a:pt x="6026" y="1422"/>
                    <a:pt x="6037" y="1482"/>
                    <a:pt x="6049" y="1541"/>
                  </a:cubicBezTo>
                  <a:cubicBezTo>
                    <a:pt x="6049" y="1553"/>
                    <a:pt x="6073" y="1565"/>
                    <a:pt x="6085" y="1565"/>
                  </a:cubicBezTo>
                  <a:lnTo>
                    <a:pt x="6097" y="1565"/>
                  </a:lnTo>
                  <a:cubicBezTo>
                    <a:pt x="6121" y="1553"/>
                    <a:pt x="6133" y="1529"/>
                    <a:pt x="6133" y="1505"/>
                  </a:cubicBezTo>
                  <a:cubicBezTo>
                    <a:pt x="6109" y="1458"/>
                    <a:pt x="6109" y="1410"/>
                    <a:pt x="6109" y="1351"/>
                  </a:cubicBezTo>
                  <a:cubicBezTo>
                    <a:pt x="6109" y="1327"/>
                    <a:pt x="6085" y="1315"/>
                    <a:pt x="6061" y="1315"/>
                  </a:cubicBezTo>
                  <a:close/>
                  <a:moveTo>
                    <a:pt x="2991" y="1461"/>
                  </a:moveTo>
                  <a:cubicBezTo>
                    <a:pt x="2980" y="1461"/>
                    <a:pt x="2972" y="1464"/>
                    <a:pt x="2966" y="1470"/>
                  </a:cubicBezTo>
                  <a:cubicBezTo>
                    <a:pt x="2954" y="1494"/>
                    <a:pt x="2954" y="1517"/>
                    <a:pt x="2966" y="1529"/>
                  </a:cubicBezTo>
                  <a:cubicBezTo>
                    <a:pt x="3013" y="1565"/>
                    <a:pt x="3061" y="1601"/>
                    <a:pt x="3097" y="1636"/>
                  </a:cubicBezTo>
                  <a:cubicBezTo>
                    <a:pt x="3108" y="1648"/>
                    <a:pt x="3120" y="1648"/>
                    <a:pt x="3132" y="1648"/>
                  </a:cubicBezTo>
                  <a:cubicBezTo>
                    <a:pt x="3144" y="1648"/>
                    <a:pt x="3156" y="1648"/>
                    <a:pt x="3156" y="1636"/>
                  </a:cubicBezTo>
                  <a:cubicBezTo>
                    <a:pt x="3180" y="1613"/>
                    <a:pt x="3168" y="1589"/>
                    <a:pt x="3156" y="1577"/>
                  </a:cubicBezTo>
                  <a:cubicBezTo>
                    <a:pt x="3108" y="1541"/>
                    <a:pt x="3061" y="1505"/>
                    <a:pt x="3025" y="1470"/>
                  </a:cubicBezTo>
                  <a:cubicBezTo>
                    <a:pt x="3013" y="1464"/>
                    <a:pt x="3001" y="1461"/>
                    <a:pt x="2991" y="1461"/>
                  </a:cubicBezTo>
                  <a:close/>
                  <a:moveTo>
                    <a:pt x="8706" y="1461"/>
                  </a:moveTo>
                  <a:cubicBezTo>
                    <a:pt x="8695" y="1461"/>
                    <a:pt x="8687" y="1464"/>
                    <a:pt x="8681" y="1470"/>
                  </a:cubicBezTo>
                  <a:cubicBezTo>
                    <a:pt x="8645" y="1517"/>
                    <a:pt x="8597" y="1553"/>
                    <a:pt x="8562" y="1589"/>
                  </a:cubicBezTo>
                  <a:cubicBezTo>
                    <a:pt x="8550" y="1601"/>
                    <a:pt x="8550" y="1636"/>
                    <a:pt x="8562" y="1648"/>
                  </a:cubicBezTo>
                  <a:cubicBezTo>
                    <a:pt x="8573" y="1660"/>
                    <a:pt x="8585" y="1660"/>
                    <a:pt x="8597" y="1660"/>
                  </a:cubicBezTo>
                  <a:cubicBezTo>
                    <a:pt x="8597" y="1660"/>
                    <a:pt x="8609" y="1660"/>
                    <a:pt x="8621" y="1648"/>
                  </a:cubicBezTo>
                  <a:cubicBezTo>
                    <a:pt x="8657" y="1613"/>
                    <a:pt x="8704" y="1577"/>
                    <a:pt x="8740" y="1529"/>
                  </a:cubicBezTo>
                  <a:cubicBezTo>
                    <a:pt x="8752" y="1517"/>
                    <a:pt x="8752" y="1482"/>
                    <a:pt x="8740" y="1470"/>
                  </a:cubicBezTo>
                  <a:cubicBezTo>
                    <a:pt x="8728" y="1464"/>
                    <a:pt x="8716" y="1461"/>
                    <a:pt x="8706" y="1461"/>
                  </a:cubicBezTo>
                  <a:close/>
                  <a:moveTo>
                    <a:pt x="3263" y="1664"/>
                  </a:moveTo>
                  <a:cubicBezTo>
                    <a:pt x="3250" y="1664"/>
                    <a:pt x="3235" y="1670"/>
                    <a:pt x="3228" y="1684"/>
                  </a:cubicBezTo>
                  <a:cubicBezTo>
                    <a:pt x="3216" y="1708"/>
                    <a:pt x="3216" y="1732"/>
                    <a:pt x="3239" y="1744"/>
                  </a:cubicBezTo>
                  <a:cubicBezTo>
                    <a:pt x="3287" y="1779"/>
                    <a:pt x="3335" y="1803"/>
                    <a:pt x="3382" y="1839"/>
                  </a:cubicBezTo>
                  <a:lnTo>
                    <a:pt x="3406" y="1839"/>
                  </a:lnTo>
                  <a:cubicBezTo>
                    <a:pt x="3418" y="1839"/>
                    <a:pt x="3430" y="1839"/>
                    <a:pt x="3442" y="1827"/>
                  </a:cubicBezTo>
                  <a:cubicBezTo>
                    <a:pt x="3454" y="1803"/>
                    <a:pt x="3454" y="1779"/>
                    <a:pt x="3430" y="1767"/>
                  </a:cubicBezTo>
                  <a:cubicBezTo>
                    <a:pt x="3382" y="1732"/>
                    <a:pt x="3335" y="1708"/>
                    <a:pt x="3287" y="1672"/>
                  </a:cubicBezTo>
                  <a:cubicBezTo>
                    <a:pt x="3282" y="1667"/>
                    <a:pt x="3273" y="1664"/>
                    <a:pt x="3263" y="1664"/>
                  </a:cubicBezTo>
                  <a:close/>
                  <a:moveTo>
                    <a:pt x="6364" y="1525"/>
                  </a:moveTo>
                  <a:cubicBezTo>
                    <a:pt x="6347" y="1525"/>
                    <a:pt x="6332" y="1536"/>
                    <a:pt x="6323" y="1553"/>
                  </a:cubicBezTo>
                  <a:cubicBezTo>
                    <a:pt x="6299" y="1601"/>
                    <a:pt x="6276" y="1648"/>
                    <a:pt x="6252" y="1696"/>
                  </a:cubicBezTo>
                  <a:cubicBezTo>
                    <a:pt x="6240" y="1696"/>
                    <a:pt x="6240" y="1708"/>
                    <a:pt x="6240" y="1720"/>
                  </a:cubicBezTo>
                  <a:cubicBezTo>
                    <a:pt x="6228" y="1696"/>
                    <a:pt x="6204" y="1672"/>
                    <a:pt x="6192" y="1648"/>
                  </a:cubicBezTo>
                  <a:cubicBezTo>
                    <a:pt x="6184" y="1640"/>
                    <a:pt x="6169" y="1631"/>
                    <a:pt x="6153" y="1631"/>
                  </a:cubicBezTo>
                  <a:cubicBezTo>
                    <a:pt x="6147" y="1631"/>
                    <a:pt x="6140" y="1633"/>
                    <a:pt x="6133" y="1636"/>
                  </a:cubicBezTo>
                  <a:cubicBezTo>
                    <a:pt x="6121" y="1648"/>
                    <a:pt x="6109" y="1684"/>
                    <a:pt x="6121" y="1696"/>
                  </a:cubicBezTo>
                  <a:cubicBezTo>
                    <a:pt x="6156" y="1744"/>
                    <a:pt x="6192" y="1791"/>
                    <a:pt x="6240" y="1839"/>
                  </a:cubicBezTo>
                  <a:cubicBezTo>
                    <a:pt x="6240" y="1851"/>
                    <a:pt x="6252" y="1851"/>
                    <a:pt x="6264" y="1851"/>
                  </a:cubicBezTo>
                  <a:cubicBezTo>
                    <a:pt x="6276" y="1851"/>
                    <a:pt x="6287" y="1851"/>
                    <a:pt x="6299" y="1839"/>
                  </a:cubicBezTo>
                  <a:cubicBezTo>
                    <a:pt x="6311" y="1827"/>
                    <a:pt x="6311" y="1791"/>
                    <a:pt x="6299" y="1779"/>
                  </a:cubicBezTo>
                  <a:cubicBezTo>
                    <a:pt x="6287" y="1767"/>
                    <a:pt x="6276" y="1767"/>
                    <a:pt x="6276" y="1755"/>
                  </a:cubicBezTo>
                  <a:cubicBezTo>
                    <a:pt x="6287" y="1755"/>
                    <a:pt x="6311" y="1755"/>
                    <a:pt x="6323" y="1732"/>
                  </a:cubicBezTo>
                  <a:cubicBezTo>
                    <a:pt x="6347" y="1684"/>
                    <a:pt x="6383" y="1636"/>
                    <a:pt x="6407" y="1589"/>
                  </a:cubicBezTo>
                  <a:cubicBezTo>
                    <a:pt x="6418" y="1565"/>
                    <a:pt x="6407" y="1541"/>
                    <a:pt x="6383" y="1529"/>
                  </a:cubicBezTo>
                  <a:cubicBezTo>
                    <a:pt x="6376" y="1526"/>
                    <a:pt x="6370" y="1525"/>
                    <a:pt x="6364" y="1525"/>
                  </a:cubicBezTo>
                  <a:close/>
                  <a:moveTo>
                    <a:pt x="8463" y="1688"/>
                  </a:moveTo>
                  <a:cubicBezTo>
                    <a:pt x="8454" y="1688"/>
                    <a:pt x="8447" y="1691"/>
                    <a:pt x="8442" y="1696"/>
                  </a:cubicBezTo>
                  <a:cubicBezTo>
                    <a:pt x="8395" y="1732"/>
                    <a:pt x="8347" y="1767"/>
                    <a:pt x="8300" y="1803"/>
                  </a:cubicBezTo>
                  <a:cubicBezTo>
                    <a:pt x="8288" y="1815"/>
                    <a:pt x="8276" y="1839"/>
                    <a:pt x="8288" y="1851"/>
                  </a:cubicBezTo>
                  <a:cubicBezTo>
                    <a:pt x="8300" y="1875"/>
                    <a:pt x="8312" y="1875"/>
                    <a:pt x="8323" y="1875"/>
                  </a:cubicBezTo>
                  <a:lnTo>
                    <a:pt x="8347" y="1875"/>
                  </a:lnTo>
                  <a:cubicBezTo>
                    <a:pt x="8395" y="1839"/>
                    <a:pt x="8442" y="1803"/>
                    <a:pt x="8490" y="1767"/>
                  </a:cubicBezTo>
                  <a:cubicBezTo>
                    <a:pt x="8514" y="1755"/>
                    <a:pt x="8514" y="1720"/>
                    <a:pt x="8502" y="1708"/>
                  </a:cubicBezTo>
                  <a:cubicBezTo>
                    <a:pt x="8488" y="1694"/>
                    <a:pt x="8474" y="1688"/>
                    <a:pt x="8463" y="1688"/>
                  </a:cubicBezTo>
                  <a:close/>
                  <a:moveTo>
                    <a:pt x="3552" y="1846"/>
                  </a:moveTo>
                  <a:cubicBezTo>
                    <a:pt x="3536" y="1846"/>
                    <a:pt x="3522" y="1854"/>
                    <a:pt x="3513" y="1863"/>
                  </a:cubicBezTo>
                  <a:cubicBezTo>
                    <a:pt x="3501" y="1886"/>
                    <a:pt x="3513" y="1910"/>
                    <a:pt x="3525" y="1922"/>
                  </a:cubicBezTo>
                  <a:cubicBezTo>
                    <a:pt x="3573" y="1958"/>
                    <a:pt x="3632" y="1982"/>
                    <a:pt x="3680" y="2005"/>
                  </a:cubicBezTo>
                  <a:cubicBezTo>
                    <a:pt x="3692" y="2017"/>
                    <a:pt x="3692" y="2017"/>
                    <a:pt x="3704" y="2017"/>
                  </a:cubicBezTo>
                  <a:cubicBezTo>
                    <a:pt x="3716" y="2017"/>
                    <a:pt x="3728" y="2005"/>
                    <a:pt x="3740" y="1994"/>
                  </a:cubicBezTo>
                  <a:cubicBezTo>
                    <a:pt x="3751" y="1970"/>
                    <a:pt x="3740" y="1946"/>
                    <a:pt x="3716" y="1934"/>
                  </a:cubicBezTo>
                  <a:cubicBezTo>
                    <a:pt x="3668" y="1910"/>
                    <a:pt x="3620" y="1886"/>
                    <a:pt x="3573" y="1851"/>
                  </a:cubicBezTo>
                  <a:cubicBezTo>
                    <a:pt x="3566" y="1847"/>
                    <a:pt x="3559" y="1846"/>
                    <a:pt x="3552" y="1846"/>
                  </a:cubicBezTo>
                  <a:close/>
                  <a:moveTo>
                    <a:pt x="6184" y="1807"/>
                  </a:moveTo>
                  <a:cubicBezTo>
                    <a:pt x="6172" y="1807"/>
                    <a:pt x="6159" y="1813"/>
                    <a:pt x="6145" y="1827"/>
                  </a:cubicBezTo>
                  <a:cubicBezTo>
                    <a:pt x="6109" y="1863"/>
                    <a:pt x="6073" y="1910"/>
                    <a:pt x="6037" y="1946"/>
                  </a:cubicBezTo>
                  <a:cubicBezTo>
                    <a:pt x="6026" y="1958"/>
                    <a:pt x="6026" y="1982"/>
                    <a:pt x="6037" y="2005"/>
                  </a:cubicBezTo>
                  <a:cubicBezTo>
                    <a:pt x="6049" y="2017"/>
                    <a:pt x="6061" y="2017"/>
                    <a:pt x="6073" y="2017"/>
                  </a:cubicBezTo>
                  <a:cubicBezTo>
                    <a:pt x="6073" y="2017"/>
                    <a:pt x="6085" y="2017"/>
                    <a:pt x="6097" y="2005"/>
                  </a:cubicBezTo>
                  <a:cubicBezTo>
                    <a:pt x="6133" y="1970"/>
                    <a:pt x="6180" y="1922"/>
                    <a:pt x="6216" y="1875"/>
                  </a:cubicBezTo>
                  <a:cubicBezTo>
                    <a:pt x="6228" y="1863"/>
                    <a:pt x="6228" y="1827"/>
                    <a:pt x="6204" y="1815"/>
                  </a:cubicBezTo>
                  <a:cubicBezTo>
                    <a:pt x="6199" y="1810"/>
                    <a:pt x="6192" y="1807"/>
                    <a:pt x="6184" y="1807"/>
                  </a:cubicBezTo>
                  <a:close/>
                  <a:moveTo>
                    <a:pt x="6403" y="1870"/>
                  </a:moveTo>
                  <a:cubicBezTo>
                    <a:pt x="6388" y="1870"/>
                    <a:pt x="6367" y="1878"/>
                    <a:pt x="6359" y="1886"/>
                  </a:cubicBezTo>
                  <a:cubicBezTo>
                    <a:pt x="6347" y="1910"/>
                    <a:pt x="6359" y="1934"/>
                    <a:pt x="6371" y="1946"/>
                  </a:cubicBezTo>
                  <a:cubicBezTo>
                    <a:pt x="6418" y="1982"/>
                    <a:pt x="6478" y="2005"/>
                    <a:pt x="6526" y="2029"/>
                  </a:cubicBezTo>
                  <a:cubicBezTo>
                    <a:pt x="6537" y="2041"/>
                    <a:pt x="6537" y="2041"/>
                    <a:pt x="6549" y="2041"/>
                  </a:cubicBezTo>
                  <a:cubicBezTo>
                    <a:pt x="6561" y="2041"/>
                    <a:pt x="6573" y="2029"/>
                    <a:pt x="6585" y="2017"/>
                  </a:cubicBezTo>
                  <a:cubicBezTo>
                    <a:pt x="6597" y="1994"/>
                    <a:pt x="6585" y="1970"/>
                    <a:pt x="6561" y="1958"/>
                  </a:cubicBezTo>
                  <a:cubicBezTo>
                    <a:pt x="6514" y="1934"/>
                    <a:pt x="6466" y="1910"/>
                    <a:pt x="6418" y="1875"/>
                  </a:cubicBezTo>
                  <a:cubicBezTo>
                    <a:pt x="6415" y="1871"/>
                    <a:pt x="6409" y="1870"/>
                    <a:pt x="6403" y="1870"/>
                  </a:cubicBezTo>
                  <a:close/>
                  <a:moveTo>
                    <a:pt x="8188" y="1879"/>
                  </a:moveTo>
                  <a:cubicBezTo>
                    <a:pt x="8181" y="1879"/>
                    <a:pt x="8174" y="1881"/>
                    <a:pt x="8169" y="1886"/>
                  </a:cubicBezTo>
                  <a:cubicBezTo>
                    <a:pt x="8109" y="1910"/>
                    <a:pt x="8061" y="1934"/>
                    <a:pt x="8014" y="1958"/>
                  </a:cubicBezTo>
                  <a:cubicBezTo>
                    <a:pt x="7990" y="1970"/>
                    <a:pt x="7978" y="1994"/>
                    <a:pt x="7990" y="2017"/>
                  </a:cubicBezTo>
                  <a:cubicBezTo>
                    <a:pt x="8002" y="2029"/>
                    <a:pt x="8014" y="2041"/>
                    <a:pt x="8026" y="2041"/>
                  </a:cubicBezTo>
                  <a:lnTo>
                    <a:pt x="8050" y="2041"/>
                  </a:lnTo>
                  <a:cubicBezTo>
                    <a:pt x="8097" y="2017"/>
                    <a:pt x="8157" y="1982"/>
                    <a:pt x="8204" y="1958"/>
                  </a:cubicBezTo>
                  <a:cubicBezTo>
                    <a:pt x="8228" y="1946"/>
                    <a:pt x="8228" y="1922"/>
                    <a:pt x="8216" y="1898"/>
                  </a:cubicBezTo>
                  <a:cubicBezTo>
                    <a:pt x="8209" y="1884"/>
                    <a:pt x="8198" y="1879"/>
                    <a:pt x="8188" y="1879"/>
                  </a:cubicBezTo>
                  <a:close/>
                  <a:moveTo>
                    <a:pt x="6697" y="2013"/>
                  </a:moveTo>
                  <a:cubicBezTo>
                    <a:pt x="6681" y="2013"/>
                    <a:pt x="6668" y="2024"/>
                    <a:pt x="6668" y="2041"/>
                  </a:cubicBezTo>
                  <a:cubicBezTo>
                    <a:pt x="6657" y="2065"/>
                    <a:pt x="6668" y="2089"/>
                    <a:pt x="6692" y="2101"/>
                  </a:cubicBezTo>
                  <a:cubicBezTo>
                    <a:pt x="6740" y="2113"/>
                    <a:pt x="6799" y="2125"/>
                    <a:pt x="6859" y="2136"/>
                  </a:cubicBezTo>
                  <a:cubicBezTo>
                    <a:pt x="6859" y="2148"/>
                    <a:pt x="6871" y="2148"/>
                    <a:pt x="6871" y="2148"/>
                  </a:cubicBezTo>
                  <a:cubicBezTo>
                    <a:pt x="6883" y="2148"/>
                    <a:pt x="6907" y="2125"/>
                    <a:pt x="6907" y="2113"/>
                  </a:cubicBezTo>
                  <a:cubicBezTo>
                    <a:pt x="6907" y="2077"/>
                    <a:pt x="6895" y="2065"/>
                    <a:pt x="6871" y="2053"/>
                  </a:cubicBezTo>
                  <a:cubicBezTo>
                    <a:pt x="6823" y="2041"/>
                    <a:pt x="6764" y="2029"/>
                    <a:pt x="6716" y="2017"/>
                  </a:cubicBezTo>
                  <a:cubicBezTo>
                    <a:pt x="6710" y="2014"/>
                    <a:pt x="6703" y="2013"/>
                    <a:pt x="6697" y="2013"/>
                  </a:cubicBezTo>
                  <a:close/>
                  <a:moveTo>
                    <a:pt x="7878" y="2013"/>
                  </a:moveTo>
                  <a:cubicBezTo>
                    <a:pt x="7872" y="2013"/>
                    <a:pt x="7865" y="2014"/>
                    <a:pt x="7859" y="2017"/>
                  </a:cubicBezTo>
                  <a:cubicBezTo>
                    <a:pt x="7811" y="2029"/>
                    <a:pt x="7752" y="2053"/>
                    <a:pt x="7704" y="2065"/>
                  </a:cubicBezTo>
                  <a:cubicBezTo>
                    <a:pt x="7680" y="2065"/>
                    <a:pt x="7657" y="2089"/>
                    <a:pt x="7669" y="2113"/>
                  </a:cubicBezTo>
                  <a:cubicBezTo>
                    <a:pt x="7669" y="2136"/>
                    <a:pt x="7692" y="2148"/>
                    <a:pt x="7704" y="2148"/>
                  </a:cubicBezTo>
                  <a:cubicBezTo>
                    <a:pt x="7716" y="2148"/>
                    <a:pt x="7716" y="2148"/>
                    <a:pt x="7716" y="2136"/>
                  </a:cubicBezTo>
                  <a:cubicBezTo>
                    <a:pt x="7776" y="2136"/>
                    <a:pt x="7835" y="2113"/>
                    <a:pt x="7883" y="2101"/>
                  </a:cubicBezTo>
                  <a:cubicBezTo>
                    <a:pt x="7907" y="2089"/>
                    <a:pt x="7919" y="2065"/>
                    <a:pt x="7907" y="2041"/>
                  </a:cubicBezTo>
                  <a:cubicBezTo>
                    <a:pt x="7907" y="2024"/>
                    <a:pt x="7894" y="2013"/>
                    <a:pt x="7878" y="2013"/>
                  </a:cubicBezTo>
                  <a:close/>
                  <a:moveTo>
                    <a:pt x="3850" y="2012"/>
                  </a:moveTo>
                  <a:cubicBezTo>
                    <a:pt x="3834" y="2012"/>
                    <a:pt x="3819" y="2021"/>
                    <a:pt x="3811" y="2029"/>
                  </a:cubicBezTo>
                  <a:cubicBezTo>
                    <a:pt x="3799" y="2053"/>
                    <a:pt x="3811" y="2077"/>
                    <a:pt x="3835" y="2089"/>
                  </a:cubicBezTo>
                  <a:cubicBezTo>
                    <a:pt x="3882" y="2113"/>
                    <a:pt x="3930" y="2136"/>
                    <a:pt x="3990" y="2160"/>
                  </a:cubicBezTo>
                  <a:cubicBezTo>
                    <a:pt x="3990" y="2160"/>
                    <a:pt x="4001" y="2172"/>
                    <a:pt x="4001" y="2172"/>
                  </a:cubicBezTo>
                  <a:cubicBezTo>
                    <a:pt x="4013" y="2172"/>
                    <a:pt x="4037" y="2160"/>
                    <a:pt x="4037" y="2148"/>
                  </a:cubicBezTo>
                  <a:cubicBezTo>
                    <a:pt x="4049" y="2125"/>
                    <a:pt x="4037" y="2089"/>
                    <a:pt x="4013" y="2089"/>
                  </a:cubicBezTo>
                  <a:cubicBezTo>
                    <a:pt x="3966" y="2065"/>
                    <a:pt x="3918" y="2041"/>
                    <a:pt x="3870" y="2017"/>
                  </a:cubicBezTo>
                  <a:cubicBezTo>
                    <a:pt x="3864" y="2014"/>
                    <a:pt x="3857" y="2012"/>
                    <a:pt x="3850" y="2012"/>
                  </a:cubicBezTo>
                  <a:close/>
                  <a:moveTo>
                    <a:pt x="7025" y="2086"/>
                  </a:moveTo>
                  <a:cubicBezTo>
                    <a:pt x="7006" y="2086"/>
                    <a:pt x="6990" y="2105"/>
                    <a:pt x="6990" y="2125"/>
                  </a:cubicBezTo>
                  <a:cubicBezTo>
                    <a:pt x="6990" y="2148"/>
                    <a:pt x="7002" y="2172"/>
                    <a:pt x="7026" y="2172"/>
                  </a:cubicBezTo>
                  <a:lnTo>
                    <a:pt x="7061" y="2172"/>
                  </a:lnTo>
                  <a:cubicBezTo>
                    <a:pt x="7109" y="2184"/>
                    <a:pt x="7157" y="2184"/>
                    <a:pt x="7204" y="2184"/>
                  </a:cubicBezTo>
                  <a:cubicBezTo>
                    <a:pt x="7228" y="2184"/>
                    <a:pt x="7240" y="2172"/>
                    <a:pt x="7240" y="2148"/>
                  </a:cubicBezTo>
                  <a:cubicBezTo>
                    <a:pt x="7252" y="2125"/>
                    <a:pt x="7228" y="2101"/>
                    <a:pt x="7204" y="2101"/>
                  </a:cubicBezTo>
                  <a:cubicBezTo>
                    <a:pt x="7157" y="2101"/>
                    <a:pt x="7109" y="2089"/>
                    <a:pt x="7073" y="2089"/>
                  </a:cubicBezTo>
                  <a:lnTo>
                    <a:pt x="7038" y="2089"/>
                  </a:lnTo>
                  <a:cubicBezTo>
                    <a:pt x="7033" y="2087"/>
                    <a:pt x="7029" y="2086"/>
                    <a:pt x="7025" y="2086"/>
                  </a:cubicBezTo>
                  <a:close/>
                  <a:moveTo>
                    <a:pt x="7538" y="2089"/>
                  </a:moveTo>
                  <a:cubicBezTo>
                    <a:pt x="7478" y="2101"/>
                    <a:pt x="7430" y="2101"/>
                    <a:pt x="7371" y="2101"/>
                  </a:cubicBezTo>
                  <a:cubicBezTo>
                    <a:pt x="7347" y="2101"/>
                    <a:pt x="7335" y="2125"/>
                    <a:pt x="7335" y="2148"/>
                  </a:cubicBezTo>
                  <a:cubicBezTo>
                    <a:pt x="7335" y="2172"/>
                    <a:pt x="7347" y="2184"/>
                    <a:pt x="7371" y="2184"/>
                  </a:cubicBezTo>
                  <a:cubicBezTo>
                    <a:pt x="7430" y="2184"/>
                    <a:pt x="7490" y="2184"/>
                    <a:pt x="7550" y="2172"/>
                  </a:cubicBezTo>
                  <a:cubicBezTo>
                    <a:pt x="7573" y="2172"/>
                    <a:pt x="7585" y="2148"/>
                    <a:pt x="7585" y="2125"/>
                  </a:cubicBezTo>
                  <a:cubicBezTo>
                    <a:pt x="7585" y="2101"/>
                    <a:pt x="7561" y="2089"/>
                    <a:pt x="7538" y="2089"/>
                  </a:cubicBezTo>
                  <a:close/>
                  <a:moveTo>
                    <a:pt x="5936" y="2039"/>
                  </a:moveTo>
                  <a:cubicBezTo>
                    <a:pt x="5927" y="2039"/>
                    <a:pt x="5917" y="2043"/>
                    <a:pt x="5906" y="2053"/>
                  </a:cubicBezTo>
                  <a:cubicBezTo>
                    <a:pt x="5871" y="2077"/>
                    <a:pt x="5823" y="2113"/>
                    <a:pt x="5775" y="2136"/>
                  </a:cubicBezTo>
                  <a:cubicBezTo>
                    <a:pt x="5752" y="2148"/>
                    <a:pt x="5752" y="2172"/>
                    <a:pt x="5764" y="2196"/>
                  </a:cubicBezTo>
                  <a:cubicBezTo>
                    <a:pt x="5764" y="2208"/>
                    <a:pt x="5787" y="2220"/>
                    <a:pt x="5799" y="2220"/>
                  </a:cubicBezTo>
                  <a:cubicBezTo>
                    <a:pt x="5799" y="2220"/>
                    <a:pt x="5811" y="2220"/>
                    <a:pt x="5811" y="2208"/>
                  </a:cubicBezTo>
                  <a:cubicBezTo>
                    <a:pt x="5871" y="2184"/>
                    <a:pt x="5918" y="2148"/>
                    <a:pt x="5966" y="2113"/>
                  </a:cubicBezTo>
                  <a:cubicBezTo>
                    <a:pt x="5978" y="2101"/>
                    <a:pt x="5990" y="2077"/>
                    <a:pt x="5966" y="2053"/>
                  </a:cubicBezTo>
                  <a:cubicBezTo>
                    <a:pt x="5959" y="2046"/>
                    <a:pt x="5948" y="2039"/>
                    <a:pt x="5936" y="2039"/>
                  </a:cubicBezTo>
                  <a:close/>
                  <a:moveTo>
                    <a:pt x="4168" y="2148"/>
                  </a:moveTo>
                  <a:cubicBezTo>
                    <a:pt x="4156" y="2148"/>
                    <a:pt x="4132" y="2160"/>
                    <a:pt x="4121" y="2172"/>
                  </a:cubicBezTo>
                  <a:cubicBezTo>
                    <a:pt x="4109" y="2196"/>
                    <a:pt x="4121" y="2220"/>
                    <a:pt x="4144" y="2232"/>
                  </a:cubicBezTo>
                  <a:cubicBezTo>
                    <a:pt x="4192" y="2256"/>
                    <a:pt x="4251" y="2267"/>
                    <a:pt x="4299" y="2291"/>
                  </a:cubicBezTo>
                  <a:lnTo>
                    <a:pt x="4323" y="2291"/>
                  </a:lnTo>
                  <a:cubicBezTo>
                    <a:pt x="4335" y="2291"/>
                    <a:pt x="4347" y="2279"/>
                    <a:pt x="4359" y="2267"/>
                  </a:cubicBezTo>
                  <a:cubicBezTo>
                    <a:pt x="4359" y="2244"/>
                    <a:pt x="4359" y="2220"/>
                    <a:pt x="4335" y="2208"/>
                  </a:cubicBezTo>
                  <a:cubicBezTo>
                    <a:pt x="4275" y="2196"/>
                    <a:pt x="4228" y="2172"/>
                    <a:pt x="4168" y="2148"/>
                  </a:cubicBezTo>
                  <a:close/>
                  <a:moveTo>
                    <a:pt x="5633" y="2208"/>
                  </a:moveTo>
                  <a:cubicBezTo>
                    <a:pt x="5573" y="2232"/>
                    <a:pt x="5525" y="2256"/>
                    <a:pt x="5478" y="2267"/>
                  </a:cubicBezTo>
                  <a:cubicBezTo>
                    <a:pt x="5454" y="2279"/>
                    <a:pt x="5442" y="2303"/>
                    <a:pt x="5442" y="2315"/>
                  </a:cubicBezTo>
                  <a:cubicBezTo>
                    <a:pt x="5454" y="2339"/>
                    <a:pt x="5466" y="2351"/>
                    <a:pt x="5490" y="2351"/>
                  </a:cubicBezTo>
                  <a:lnTo>
                    <a:pt x="5502" y="2351"/>
                  </a:lnTo>
                  <a:cubicBezTo>
                    <a:pt x="5549" y="2339"/>
                    <a:pt x="5609" y="2315"/>
                    <a:pt x="5656" y="2291"/>
                  </a:cubicBezTo>
                  <a:cubicBezTo>
                    <a:pt x="5680" y="2279"/>
                    <a:pt x="5692" y="2256"/>
                    <a:pt x="5680" y="2232"/>
                  </a:cubicBezTo>
                  <a:cubicBezTo>
                    <a:pt x="5668" y="2220"/>
                    <a:pt x="5645" y="2208"/>
                    <a:pt x="5633" y="2208"/>
                  </a:cubicBezTo>
                  <a:close/>
                  <a:moveTo>
                    <a:pt x="4477" y="2252"/>
                  </a:moveTo>
                  <a:cubicBezTo>
                    <a:pt x="4458" y="2252"/>
                    <a:pt x="4442" y="2272"/>
                    <a:pt x="4442" y="2291"/>
                  </a:cubicBezTo>
                  <a:cubicBezTo>
                    <a:pt x="4430" y="2303"/>
                    <a:pt x="4442" y="2327"/>
                    <a:pt x="4466" y="2339"/>
                  </a:cubicBezTo>
                  <a:cubicBezTo>
                    <a:pt x="4525" y="2351"/>
                    <a:pt x="4585" y="2363"/>
                    <a:pt x="4644" y="2375"/>
                  </a:cubicBezTo>
                  <a:cubicBezTo>
                    <a:pt x="4668" y="2375"/>
                    <a:pt x="4680" y="2363"/>
                    <a:pt x="4692" y="2339"/>
                  </a:cubicBezTo>
                  <a:cubicBezTo>
                    <a:pt x="4692" y="2315"/>
                    <a:pt x="4680" y="2303"/>
                    <a:pt x="4656" y="2291"/>
                  </a:cubicBezTo>
                  <a:cubicBezTo>
                    <a:pt x="4597" y="2279"/>
                    <a:pt x="4549" y="2267"/>
                    <a:pt x="4490" y="2256"/>
                  </a:cubicBezTo>
                  <a:cubicBezTo>
                    <a:pt x="4485" y="2253"/>
                    <a:pt x="4481" y="2252"/>
                    <a:pt x="4477" y="2252"/>
                  </a:cubicBezTo>
                  <a:close/>
                  <a:moveTo>
                    <a:pt x="4823" y="2315"/>
                  </a:moveTo>
                  <a:cubicBezTo>
                    <a:pt x="4799" y="2315"/>
                    <a:pt x="4775" y="2327"/>
                    <a:pt x="4775" y="2351"/>
                  </a:cubicBezTo>
                  <a:cubicBezTo>
                    <a:pt x="4763" y="2375"/>
                    <a:pt x="4787" y="2398"/>
                    <a:pt x="4811" y="2398"/>
                  </a:cubicBezTo>
                  <a:cubicBezTo>
                    <a:pt x="4871" y="2410"/>
                    <a:pt x="4918" y="2410"/>
                    <a:pt x="4978" y="2410"/>
                  </a:cubicBezTo>
                  <a:cubicBezTo>
                    <a:pt x="5002" y="2410"/>
                    <a:pt x="5025" y="2398"/>
                    <a:pt x="5025" y="2375"/>
                  </a:cubicBezTo>
                  <a:cubicBezTo>
                    <a:pt x="5025" y="2351"/>
                    <a:pt x="5002" y="2327"/>
                    <a:pt x="4978" y="2327"/>
                  </a:cubicBezTo>
                  <a:cubicBezTo>
                    <a:pt x="4930" y="2327"/>
                    <a:pt x="4871" y="2327"/>
                    <a:pt x="4823" y="2315"/>
                  </a:cubicBezTo>
                  <a:close/>
                  <a:moveTo>
                    <a:pt x="5311" y="2303"/>
                  </a:moveTo>
                  <a:cubicBezTo>
                    <a:pt x="5264" y="2315"/>
                    <a:pt x="5204" y="2327"/>
                    <a:pt x="5156" y="2327"/>
                  </a:cubicBezTo>
                  <a:cubicBezTo>
                    <a:pt x="5133" y="2327"/>
                    <a:pt x="5109" y="2351"/>
                    <a:pt x="5109" y="2375"/>
                  </a:cubicBezTo>
                  <a:cubicBezTo>
                    <a:pt x="5109" y="2398"/>
                    <a:pt x="5133" y="2410"/>
                    <a:pt x="5156" y="2410"/>
                  </a:cubicBezTo>
                  <a:cubicBezTo>
                    <a:pt x="5216" y="2410"/>
                    <a:pt x="5275" y="2398"/>
                    <a:pt x="5335" y="2386"/>
                  </a:cubicBezTo>
                  <a:cubicBezTo>
                    <a:pt x="5347" y="2386"/>
                    <a:pt x="5371" y="2363"/>
                    <a:pt x="5359" y="2339"/>
                  </a:cubicBezTo>
                  <a:cubicBezTo>
                    <a:pt x="5359" y="2315"/>
                    <a:pt x="5335" y="2303"/>
                    <a:pt x="5311" y="2303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618" name="Google Shape;1618;p31"/>
          <p:cNvGrpSpPr/>
          <p:nvPr/>
        </p:nvGrpSpPr>
        <p:grpSpPr>
          <a:xfrm rot="-500985" flipH="1">
            <a:off x="256003" y="354238"/>
            <a:ext cx="1463047" cy="731535"/>
            <a:chOff x="6697867" y="-312822"/>
            <a:chExt cx="786877" cy="390023"/>
          </a:xfrm>
        </p:grpSpPr>
        <p:sp>
          <p:nvSpPr>
            <p:cNvPr id="1619" name="Google Shape;1619;p31"/>
            <p:cNvSpPr/>
            <p:nvPr/>
          </p:nvSpPr>
          <p:spPr>
            <a:xfrm>
              <a:off x="6835110" y="-192459"/>
              <a:ext cx="162228" cy="148026"/>
            </a:xfrm>
            <a:custGeom>
              <a:avLst/>
              <a:gdLst/>
              <a:ahLst/>
              <a:cxnLst/>
              <a:rect l="l" t="t" r="r" b="b"/>
              <a:pathLst>
                <a:path w="2013" h="1846" extrusionOk="0">
                  <a:moveTo>
                    <a:pt x="322" y="119"/>
                  </a:moveTo>
                  <a:lnTo>
                    <a:pt x="322" y="119"/>
                  </a:lnTo>
                  <a:cubicBezTo>
                    <a:pt x="810" y="238"/>
                    <a:pt x="1798" y="560"/>
                    <a:pt x="1917" y="655"/>
                  </a:cubicBezTo>
                  <a:cubicBezTo>
                    <a:pt x="1870" y="715"/>
                    <a:pt x="1667" y="798"/>
                    <a:pt x="1512" y="834"/>
                  </a:cubicBezTo>
                  <a:cubicBezTo>
                    <a:pt x="1215" y="655"/>
                    <a:pt x="655" y="310"/>
                    <a:pt x="322" y="119"/>
                  </a:cubicBezTo>
                  <a:close/>
                  <a:moveTo>
                    <a:pt x="155" y="214"/>
                  </a:moveTo>
                  <a:cubicBezTo>
                    <a:pt x="298" y="357"/>
                    <a:pt x="584" y="619"/>
                    <a:pt x="1155" y="1119"/>
                  </a:cubicBezTo>
                  <a:cubicBezTo>
                    <a:pt x="1096" y="1381"/>
                    <a:pt x="1000" y="1679"/>
                    <a:pt x="953" y="1750"/>
                  </a:cubicBezTo>
                  <a:cubicBezTo>
                    <a:pt x="834" y="1607"/>
                    <a:pt x="322" y="619"/>
                    <a:pt x="155" y="214"/>
                  </a:cubicBezTo>
                  <a:close/>
                  <a:moveTo>
                    <a:pt x="84" y="0"/>
                  </a:moveTo>
                  <a:cubicBezTo>
                    <a:pt x="72" y="0"/>
                    <a:pt x="60" y="0"/>
                    <a:pt x="48" y="12"/>
                  </a:cubicBezTo>
                  <a:lnTo>
                    <a:pt x="36" y="12"/>
                  </a:lnTo>
                  <a:cubicBezTo>
                    <a:pt x="36" y="12"/>
                    <a:pt x="36" y="24"/>
                    <a:pt x="36" y="24"/>
                  </a:cubicBezTo>
                  <a:cubicBezTo>
                    <a:pt x="12" y="48"/>
                    <a:pt x="0" y="72"/>
                    <a:pt x="107" y="310"/>
                  </a:cubicBezTo>
                  <a:cubicBezTo>
                    <a:pt x="215" y="560"/>
                    <a:pt x="834" y="1846"/>
                    <a:pt x="953" y="1846"/>
                  </a:cubicBezTo>
                  <a:cubicBezTo>
                    <a:pt x="989" y="1846"/>
                    <a:pt x="1084" y="1846"/>
                    <a:pt x="1239" y="1107"/>
                  </a:cubicBezTo>
                  <a:cubicBezTo>
                    <a:pt x="1239" y="1096"/>
                    <a:pt x="1239" y="1084"/>
                    <a:pt x="1227" y="1072"/>
                  </a:cubicBezTo>
                  <a:cubicBezTo>
                    <a:pt x="917" y="798"/>
                    <a:pt x="453" y="381"/>
                    <a:pt x="227" y="167"/>
                  </a:cubicBezTo>
                  <a:lnTo>
                    <a:pt x="227" y="167"/>
                  </a:lnTo>
                  <a:cubicBezTo>
                    <a:pt x="512" y="322"/>
                    <a:pt x="1096" y="679"/>
                    <a:pt x="1489" y="917"/>
                  </a:cubicBezTo>
                  <a:cubicBezTo>
                    <a:pt x="1501" y="929"/>
                    <a:pt x="1512" y="929"/>
                    <a:pt x="1524" y="929"/>
                  </a:cubicBezTo>
                  <a:cubicBezTo>
                    <a:pt x="1596" y="905"/>
                    <a:pt x="1953" y="798"/>
                    <a:pt x="2001" y="667"/>
                  </a:cubicBezTo>
                  <a:cubicBezTo>
                    <a:pt x="2001" y="667"/>
                    <a:pt x="2012" y="643"/>
                    <a:pt x="1989" y="619"/>
                  </a:cubicBezTo>
                  <a:cubicBezTo>
                    <a:pt x="1893" y="464"/>
                    <a:pt x="298" y="0"/>
                    <a:pt x="84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20" name="Google Shape;1620;p31"/>
            <p:cNvSpPr/>
            <p:nvPr/>
          </p:nvSpPr>
          <p:spPr>
            <a:xfrm>
              <a:off x="6923355" y="-123737"/>
              <a:ext cx="36588" cy="59259"/>
            </a:xfrm>
            <a:custGeom>
              <a:avLst/>
              <a:gdLst/>
              <a:ahLst/>
              <a:cxnLst/>
              <a:rect l="l" t="t" r="r" b="b"/>
              <a:pathLst>
                <a:path w="454" h="739" extrusionOk="0">
                  <a:moveTo>
                    <a:pt x="417" y="0"/>
                  </a:moveTo>
                  <a:cubicBezTo>
                    <a:pt x="394" y="0"/>
                    <a:pt x="370" y="12"/>
                    <a:pt x="370" y="36"/>
                  </a:cubicBezTo>
                  <a:cubicBezTo>
                    <a:pt x="346" y="298"/>
                    <a:pt x="310" y="596"/>
                    <a:pt x="286" y="655"/>
                  </a:cubicBezTo>
                  <a:cubicBezTo>
                    <a:pt x="251" y="631"/>
                    <a:pt x="155" y="548"/>
                    <a:pt x="84" y="453"/>
                  </a:cubicBezTo>
                  <a:cubicBezTo>
                    <a:pt x="70" y="446"/>
                    <a:pt x="57" y="439"/>
                    <a:pt x="45" y="439"/>
                  </a:cubicBezTo>
                  <a:cubicBezTo>
                    <a:pt x="37" y="439"/>
                    <a:pt x="30" y="443"/>
                    <a:pt x="25" y="453"/>
                  </a:cubicBezTo>
                  <a:cubicBezTo>
                    <a:pt x="1" y="465"/>
                    <a:pt x="1" y="489"/>
                    <a:pt x="13" y="512"/>
                  </a:cubicBezTo>
                  <a:cubicBezTo>
                    <a:pt x="72" y="572"/>
                    <a:pt x="203" y="727"/>
                    <a:pt x="286" y="739"/>
                  </a:cubicBezTo>
                  <a:cubicBezTo>
                    <a:pt x="310" y="739"/>
                    <a:pt x="322" y="727"/>
                    <a:pt x="334" y="715"/>
                  </a:cubicBezTo>
                  <a:cubicBezTo>
                    <a:pt x="394" y="679"/>
                    <a:pt x="429" y="322"/>
                    <a:pt x="453" y="48"/>
                  </a:cubicBezTo>
                  <a:cubicBezTo>
                    <a:pt x="453" y="24"/>
                    <a:pt x="441" y="0"/>
                    <a:pt x="417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21" name="Google Shape;1621;p31"/>
            <p:cNvSpPr/>
            <p:nvPr/>
          </p:nvSpPr>
          <p:spPr>
            <a:xfrm>
              <a:off x="7073734" y="-309534"/>
              <a:ext cx="264013" cy="149630"/>
            </a:xfrm>
            <a:custGeom>
              <a:avLst/>
              <a:gdLst/>
              <a:ahLst/>
              <a:cxnLst/>
              <a:rect l="l" t="t" r="r" b="b"/>
              <a:pathLst>
                <a:path w="3276" h="1866" extrusionOk="0">
                  <a:moveTo>
                    <a:pt x="1994" y="0"/>
                  </a:moveTo>
                  <a:cubicBezTo>
                    <a:pt x="1841" y="0"/>
                    <a:pt x="1704" y="87"/>
                    <a:pt x="1612" y="201"/>
                  </a:cubicBezTo>
                  <a:lnTo>
                    <a:pt x="1612" y="201"/>
                  </a:lnTo>
                  <a:cubicBezTo>
                    <a:pt x="1549" y="149"/>
                    <a:pt x="1467" y="103"/>
                    <a:pt x="1361" y="67"/>
                  </a:cubicBezTo>
                  <a:cubicBezTo>
                    <a:pt x="1274" y="37"/>
                    <a:pt x="1201" y="24"/>
                    <a:pt x="1140" y="24"/>
                  </a:cubicBezTo>
                  <a:cubicBezTo>
                    <a:pt x="764" y="24"/>
                    <a:pt x="826" y="508"/>
                    <a:pt x="826" y="508"/>
                  </a:cubicBezTo>
                  <a:cubicBezTo>
                    <a:pt x="786" y="484"/>
                    <a:pt x="744" y="473"/>
                    <a:pt x="701" y="473"/>
                  </a:cubicBezTo>
                  <a:cubicBezTo>
                    <a:pt x="378" y="473"/>
                    <a:pt x="0" y="1085"/>
                    <a:pt x="421" y="1401"/>
                  </a:cubicBezTo>
                  <a:cubicBezTo>
                    <a:pt x="555" y="1502"/>
                    <a:pt x="684" y="1546"/>
                    <a:pt x="794" y="1552"/>
                  </a:cubicBezTo>
                  <a:lnTo>
                    <a:pt x="794" y="1552"/>
                  </a:lnTo>
                  <a:cubicBezTo>
                    <a:pt x="830" y="1717"/>
                    <a:pt x="946" y="1861"/>
                    <a:pt x="1195" y="1865"/>
                  </a:cubicBezTo>
                  <a:cubicBezTo>
                    <a:pt x="1208" y="1865"/>
                    <a:pt x="1221" y="1865"/>
                    <a:pt x="1234" y="1865"/>
                  </a:cubicBezTo>
                  <a:cubicBezTo>
                    <a:pt x="1564" y="1865"/>
                    <a:pt x="1788" y="1790"/>
                    <a:pt x="1916" y="1677"/>
                  </a:cubicBezTo>
                  <a:lnTo>
                    <a:pt x="1916" y="1677"/>
                  </a:lnTo>
                  <a:cubicBezTo>
                    <a:pt x="1942" y="1713"/>
                    <a:pt x="1975" y="1749"/>
                    <a:pt x="2016" y="1782"/>
                  </a:cubicBezTo>
                  <a:cubicBezTo>
                    <a:pt x="2072" y="1825"/>
                    <a:pt x="2139" y="1844"/>
                    <a:pt x="2212" y="1844"/>
                  </a:cubicBezTo>
                  <a:cubicBezTo>
                    <a:pt x="2642" y="1844"/>
                    <a:pt x="3275" y="1180"/>
                    <a:pt x="2909" y="793"/>
                  </a:cubicBezTo>
                  <a:cubicBezTo>
                    <a:pt x="2808" y="686"/>
                    <a:pt x="2700" y="646"/>
                    <a:pt x="2599" y="646"/>
                  </a:cubicBezTo>
                  <a:cubicBezTo>
                    <a:pt x="2587" y="646"/>
                    <a:pt x="2575" y="647"/>
                    <a:pt x="2564" y="648"/>
                  </a:cubicBezTo>
                  <a:lnTo>
                    <a:pt x="2564" y="648"/>
                  </a:lnTo>
                  <a:cubicBezTo>
                    <a:pt x="2571" y="455"/>
                    <a:pt x="2478" y="232"/>
                    <a:pt x="2242" y="79"/>
                  </a:cubicBezTo>
                  <a:cubicBezTo>
                    <a:pt x="2157" y="24"/>
                    <a:pt x="2073" y="0"/>
                    <a:pt x="19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22" name="Google Shape;1622;p31"/>
            <p:cNvSpPr/>
            <p:nvPr/>
          </p:nvSpPr>
          <p:spPr>
            <a:xfrm>
              <a:off x="7084533" y="-312822"/>
              <a:ext cx="238063" cy="155724"/>
            </a:xfrm>
            <a:custGeom>
              <a:avLst/>
              <a:gdLst/>
              <a:ahLst/>
              <a:cxnLst/>
              <a:rect l="l" t="t" r="r" b="b"/>
              <a:pathLst>
                <a:path w="2954" h="1942" extrusionOk="0">
                  <a:moveTo>
                    <a:pt x="1489" y="299"/>
                  </a:moveTo>
                  <a:cubicBezTo>
                    <a:pt x="1608" y="418"/>
                    <a:pt x="1620" y="549"/>
                    <a:pt x="1596" y="632"/>
                  </a:cubicBezTo>
                  <a:cubicBezTo>
                    <a:pt x="1574" y="683"/>
                    <a:pt x="1543" y="707"/>
                    <a:pt x="1509" y="707"/>
                  </a:cubicBezTo>
                  <a:cubicBezTo>
                    <a:pt x="1487" y="707"/>
                    <a:pt x="1465" y="698"/>
                    <a:pt x="1442" y="680"/>
                  </a:cubicBezTo>
                  <a:cubicBezTo>
                    <a:pt x="1358" y="608"/>
                    <a:pt x="1382" y="441"/>
                    <a:pt x="1489" y="299"/>
                  </a:cubicBezTo>
                  <a:close/>
                  <a:moveTo>
                    <a:pt x="2382" y="739"/>
                  </a:moveTo>
                  <a:lnTo>
                    <a:pt x="2382" y="739"/>
                  </a:lnTo>
                  <a:cubicBezTo>
                    <a:pt x="2358" y="894"/>
                    <a:pt x="2263" y="1013"/>
                    <a:pt x="2132" y="1025"/>
                  </a:cubicBezTo>
                  <a:cubicBezTo>
                    <a:pt x="2132" y="1037"/>
                    <a:pt x="2120" y="1037"/>
                    <a:pt x="2108" y="1037"/>
                  </a:cubicBezTo>
                  <a:cubicBezTo>
                    <a:pt x="2073" y="1037"/>
                    <a:pt x="2073" y="1025"/>
                    <a:pt x="2073" y="1013"/>
                  </a:cubicBezTo>
                  <a:cubicBezTo>
                    <a:pt x="2073" y="942"/>
                    <a:pt x="2204" y="775"/>
                    <a:pt x="2382" y="739"/>
                  </a:cubicBezTo>
                  <a:close/>
                  <a:moveTo>
                    <a:pt x="834" y="1132"/>
                  </a:moveTo>
                  <a:cubicBezTo>
                    <a:pt x="858" y="1132"/>
                    <a:pt x="870" y="1156"/>
                    <a:pt x="894" y="1180"/>
                  </a:cubicBezTo>
                  <a:cubicBezTo>
                    <a:pt x="953" y="1263"/>
                    <a:pt x="965" y="1346"/>
                    <a:pt x="930" y="1418"/>
                  </a:cubicBezTo>
                  <a:cubicBezTo>
                    <a:pt x="894" y="1501"/>
                    <a:pt x="799" y="1549"/>
                    <a:pt x="692" y="1549"/>
                  </a:cubicBezTo>
                  <a:cubicBezTo>
                    <a:pt x="668" y="1406"/>
                    <a:pt x="715" y="1251"/>
                    <a:pt x="763" y="1180"/>
                  </a:cubicBezTo>
                  <a:cubicBezTo>
                    <a:pt x="787" y="1156"/>
                    <a:pt x="811" y="1132"/>
                    <a:pt x="834" y="1132"/>
                  </a:cubicBezTo>
                  <a:close/>
                  <a:moveTo>
                    <a:pt x="1811" y="1263"/>
                  </a:moveTo>
                  <a:cubicBezTo>
                    <a:pt x="1823" y="1263"/>
                    <a:pt x="1835" y="1287"/>
                    <a:pt x="1846" y="1323"/>
                  </a:cubicBezTo>
                  <a:cubicBezTo>
                    <a:pt x="1882" y="1442"/>
                    <a:pt x="1858" y="1561"/>
                    <a:pt x="1787" y="1644"/>
                  </a:cubicBezTo>
                  <a:cubicBezTo>
                    <a:pt x="1715" y="1525"/>
                    <a:pt x="1727" y="1394"/>
                    <a:pt x="1763" y="1311"/>
                  </a:cubicBezTo>
                  <a:cubicBezTo>
                    <a:pt x="1787" y="1275"/>
                    <a:pt x="1799" y="1263"/>
                    <a:pt x="1811" y="1263"/>
                  </a:cubicBezTo>
                  <a:close/>
                  <a:moveTo>
                    <a:pt x="1857" y="85"/>
                  </a:moveTo>
                  <a:cubicBezTo>
                    <a:pt x="1935" y="85"/>
                    <a:pt x="2013" y="108"/>
                    <a:pt x="2085" y="156"/>
                  </a:cubicBezTo>
                  <a:cubicBezTo>
                    <a:pt x="2275" y="263"/>
                    <a:pt x="2382" y="453"/>
                    <a:pt x="2394" y="644"/>
                  </a:cubicBezTo>
                  <a:cubicBezTo>
                    <a:pt x="2168" y="680"/>
                    <a:pt x="1989" y="882"/>
                    <a:pt x="1989" y="1013"/>
                  </a:cubicBezTo>
                  <a:cubicBezTo>
                    <a:pt x="1989" y="1061"/>
                    <a:pt x="2025" y="1108"/>
                    <a:pt x="2108" y="1108"/>
                  </a:cubicBezTo>
                  <a:lnTo>
                    <a:pt x="2144" y="1108"/>
                  </a:lnTo>
                  <a:cubicBezTo>
                    <a:pt x="2323" y="1084"/>
                    <a:pt x="2454" y="930"/>
                    <a:pt x="2466" y="715"/>
                  </a:cubicBezTo>
                  <a:cubicBezTo>
                    <a:pt x="2573" y="727"/>
                    <a:pt x="2656" y="775"/>
                    <a:pt x="2739" y="858"/>
                  </a:cubicBezTo>
                  <a:cubicBezTo>
                    <a:pt x="2882" y="1001"/>
                    <a:pt x="2847" y="1180"/>
                    <a:pt x="2799" y="1299"/>
                  </a:cubicBezTo>
                  <a:cubicBezTo>
                    <a:pt x="2668" y="1584"/>
                    <a:pt x="2335" y="1835"/>
                    <a:pt x="2085" y="1835"/>
                  </a:cubicBezTo>
                  <a:cubicBezTo>
                    <a:pt x="2013" y="1835"/>
                    <a:pt x="1954" y="1823"/>
                    <a:pt x="1906" y="1787"/>
                  </a:cubicBezTo>
                  <a:cubicBezTo>
                    <a:pt x="1882" y="1763"/>
                    <a:pt x="1858" y="1739"/>
                    <a:pt x="1835" y="1715"/>
                  </a:cubicBezTo>
                  <a:cubicBezTo>
                    <a:pt x="1942" y="1596"/>
                    <a:pt x="1977" y="1454"/>
                    <a:pt x="1930" y="1299"/>
                  </a:cubicBezTo>
                  <a:cubicBezTo>
                    <a:pt x="1894" y="1192"/>
                    <a:pt x="1846" y="1180"/>
                    <a:pt x="1811" y="1180"/>
                  </a:cubicBezTo>
                  <a:cubicBezTo>
                    <a:pt x="1763" y="1180"/>
                    <a:pt x="1715" y="1215"/>
                    <a:pt x="1692" y="1275"/>
                  </a:cubicBezTo>
                  <a:cubicBezTo>
                    <a:pt x="1632" y="1382"/>
                    <a:pt x="1620" y="1549"/>
                    <a:pt x="1727" y="1704"/>
                  </a:cubicBezTo>
                  <a:cubicBezTo>
                    <a:pt x="1620" y="1775"/>
                    <a:pt x="1442" y="1858"/>
                    <a:pt x="1096" y="1858"/>
                  </a:cubicBezTo>
                  <a:lnTo>
                    <a:pt x="1061" y="1858"/>
                  </a:lnTo>
                  <a:cubicBezTo>
                    <a:pt x="846" y="1858"/>
                    <a:pt x="751" y="1739"/>
                    <a:pt x="715" y="1632"/>
                  </a:cubicBezTo>
                  <a:cubicBezTo>
                    <a:pt x="846" y="1632"/>
                    <a:pt x="953" y="1561"/>
                    <a:pt x="1013" y="1454"/>
                  </a:cubicBezTo>
                  <a:cubicBezTo>
                    <a:pt x="1061" y="1346"/>
                    <a:pt x="1037" y="1227"/>
                    <a:pt x="953" y="1120"/>
                  </a:cubicBezTo>
                  <a:cubicBezTo>
                    <a:pt x="918" y="1061"/>
                    <a:pt x="870" y="1049"/>
                    <a:pt x="834" y="1049"/>
                  </a:cubicBezTo>
                  <a:cubicBezTo>
                    <a:pt x="787" y="1049"/>
                    <a:pt x="739" y="1073"/>
                    <a:pt x="703" y="1120"/>
                  </a:cubicBezTo>
                  <a:cubicBezTo>
                    <a:pt x="632" y="1215"/>
                    <a:pt x="596" y="1382"/>
                    <a:pt x="608" y="1537"/>
                  </a:cubicBezTo>
                  <a:cubicBezTo>
                    <a:pt x="513" y="1513"/>
                    <a:pt x="418" y="1477"/>
                    <a:pt x="311" y="1394"/>
                  </a:cubicBezTo>
                  <a:cubicBezTo>
                    <a:pt x="156" y="1287"/>
                    <a:pt x="108" y="1108"/>
                    <a:pt x="168" y="906"/>
                  </a:cubicBezTo>
                  <a:cubicBezTo>
                    <a:pt x="239" y="715"/>
                    <a:pt x="418" y="549"/>
                    <a:pt x="572" y="549"/>
                  </a:cubicBezTo>
                  <a:cubicBezTo>
                    <a:pt x="608" y="549"/>
                    <a:pt x="644" y="561"/>
                    <a:pt x="668" y="572"/>
                  </a:cubicBezTo>
                  <a:cubicBezTo>
                    <a:pt x="674" y="578"/>
                    <a:pt x="683" y="581"/>
                    <a:pt x="692" y="581"/>
                  </a:cubicBezTo>
                  <a:cubicBezTo>
                    <a:pt x="700" y="581"/>
                    <a:pt x="709" y="578"/>
                    <a:pt x="715" y="572"/>
                  </a:cubicBezTo>
                  <a:cubicBezTo>
                    <a:pt x="727" y="561"/>
                    <a:pt x="739" y="549"/>
                    <a:pt x="739" y="537"/>
                  </a:cubicBezTo>
                  <a:cubicBezTo>
                    <a:pt x="739" y="537"/>
                    <a:pt x="703" y="299"/>
                    <a:pt x="811" y="180"/>
                  </a:cubicBezTo>
                  <a:cubicBezTo>
                    <a:pt x="858" y="125"/>
                    <a:pt x="925" y="98"/>
                    <a:pt x="1010" y="98"/>
                  </a:cubicBezTo>
                  <a:cubicBezTo>
                    <a:pt x="1073" y="98"/>
                    <a:pt x="1146" y="113"/>
                    <a:pt x="1227" y="144"/>
                  </a:cubicBezTo>
                  <a:cubicBezTo>
                    <a:pt x="1299" y="168"/>
                    <a:pt x="1370" y="203"/>
                    <a:pt x="1418" y="239"/>
                  </a:cubicBezTo>
                  <a:cubicBezTo>
                    <a:pt x="1299" y="406"/>
                    <a:pt x="1263" y="620"/>
                    <a:pt x="1394" y="739"/>
                  </a:cubicBezTo>
                  <a:cubicBezTo>
                    <a:pt x="1433" y="769"/>
                    <a:pt x="1475" y="784"/>
                    <a:pt x="1515" y="784"/>
                  </a:cubicBezTo>
                  <a:cubicBezTo>
                    <a:pt x="1585" y="784"/>
                    <a:pt x="1649" y="739"/>
                    <a:pt x="1680" y="656"/>
                  </a:cubicBezTo>
                  <a:cubicBezTo>
                    <a:pt x="1715" y="537"/>
                    <a:pt x="1692" y="370"/>
                    <a:pt x="1537" y="227"/>
                  </a:cubicBezTo>
                  <a:cubicBezTo>
                    <a:pt x="1629" y="135"/>
                    <a:pt x="1743" y="85"/>
                    <a:pt x="1857" y="85"/>
                  </a:cubicBezTo>
                  <a:close/>
                  <a:moveTo>
                    <a:pt x="1858" y="1"/>
                  </a:moveTo>
                  <a:cubicBezTo>
                    <a:pt x="1715" y="1"/>
                    <a:pt x="1573" y="61"/>
                    <a:pt x="1465" y="180"/>
                  </a:cubicBezTo>
                  <a:cubicBezTo>
                    <a:pt x="1406" y="132"/>
                    <a:pt x="1334" y="96"/>
                    <a:pt x="1239" y="61"/>
                  </a:cubicBezTo>
                  <a:cubicBezTo>
                    <a:pt x="1154" y="34"/>
                    <a:pt x="1078" y="20"/>
                    <a:pt x="1010" y="20"/>
                  </a:cubicBezTo>
                  <a:cubicBezTo>
                    <a:pt x="896" y="20"/>
                    <a:pt x="806" y="58"/>
                    <a:pt x="739" y="132"/>
                  </a:cubicBezTo>
                  <a:cubicBezTo>
                    <a:pt x="656" y="239"/>
                    <a:pt x="644" y="394"/>
                    <a:pt x="644" y="477"/>
                  </a:cubicBezTo>
                  <a:cubicBezTo>
                    <a:pt x="620" y="477"/>
                    <a:pt x="584" y="465"/>
                    <a:pt x="561" y="465"/>
                  </a:cubicBezTo>
                  <a:cubicBezTo>
                    <a:pt x="370" y="465"/>
                    <a:pt x="168" y="656"/>
                    <a:pt x="84" y="894"/>
                  </a:cubicBezTo>
                  <a:cubicBezTo>
                    <a:pt x="1" y="1120"/>
                    <a:pt x="72" y="1334"/>
                    <a:pt x="263" y="1477"/>
                  </a:cubicBezTo>
                  <a:cubicBezTo>
                    <a:pt x="382" y="1561"/>
                    <a:pt x="501" y="1620"/>
                    <a:pt x="620" y="1632"/>
                  </a:cubicBezTo>
                  <a:cubicBezTo>
                    <a:pt x="680" y="1835"/>
                    <a:pt x="834" y="1942"/>
                    <a:pt x="1049" y="1942"/>
                  </a:cubicBezTo>
                  <a:lnTo>
                    <a:pt x="1096" y="1942"/>
                  </a:lnTo>
                  <a:cubicBezTo>
                    <a:pt x="1394" y="1942"/>
                    <a:pt x="1620" y="1882"/>
                    <a:pt x="1775" y="1775"/>
                  </a:cubicBezTo>
                  <a:cubicBezTo>
                    <a:pt x="1799" y="1799"/>
                    <a:pt x="1823" y="1823"/>
                    <a:pt x="1858" y="1846"/>
                  </a:cubicBezTo>
                  <a:cubicBezTo>
                    <a:pt x="1918" y="1906"/>
                    <a:pt x="1989" y="1930"/>
                    <a:pt x="2085" y="1930"/>
                  </a:cubicBezTo>
                  <a:cubicBezTo>
                    <a:pt x="2370" y="1930"/>
                    <a:pt x="2739" y="1656"/>
                    <a:pt x="2870" y="1346"/>
                  </a:cubicBezTo>
                  <a:cubicBezTo>
                    <a:pt x="2954" y="1132"/>
                    <a:pt x="2930" y="942"/>
                    <a:pt x="2799" y="799"/>
                  </a:cubicBezTo>
                  <a:cubicBezTo>
                    <a:pt x="2704" y="703"/>
                    <a:pt x="2597" y="644"/>
                    <a:pt x="2466" y="644"/>
                  </a:cubicBezTo>
                  <a:cubicBezTo>
                    <a:pt x="2454" y="418"/>
                    <a:pt x="2335" y="215"/>
                    <a:pt x="2120" y="84"/>
                  </a:cubicBezTo>
                  <a:cubicBezTo>
                    <a:pt x="2037" y="25"/>
                    <a:pt x="1942" y="1"/>
                    <a:pt x="1858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23" name="Google Shape;1623;p31"/>
            <p:cNvSpPr/>
            <p:nvPr/>
          </p:nvSpPr>
          <p:spPr>
            <a:xfrm>
              <a:off x="6697867" y="-79794"/>
              <a:ext cx="67293" cy="67839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2"/>
                    <a:pt x="477" y="226"/>
                  </a:cubicBezTo>
                  <a:cubicBezTo>
                    <a:pt x="489" y="310"/>
                    <a:pt x="501" y="333"/>
                    <a:pt x="513" y="345"/>
                  </a:cubicBezTo>
                  <a:cubicBezTo>
                    <a:pt x="513" y="357"/>
                    <a:pt x="537" y="369"/>
                    <a:pt x="620" y="393"/>
                  </a:cubicBezTo>
                  <a:cubicBezTo>
                    <a:pt x="644" y="405"/>
                    <a:pt x="679" y="417"/>
                    <a:pt x="703" y="429"/>
                  </a:cubicBezTo>
                  <a:cubicBezTo>
                    <a:pt x="656" y="453"/>
                    <a:pt x="596" y="476"/>
                    <a:pt x="537" y="500"/>
                  </a:cubicBezTo>
                  <a:cubicBezTo>
                    <a:pt x="525" y="500"/>
                    <a:pt x="513" y="512"/>
                    <a:pt x="513" y="524"/>
                  </a:cubicBezTo>
                  <a:cubicBezTo>
                    <a:pt x="477" y="595"/>
                    <a:pt x="441" y="667"/>
                    <a:pt x="417" y="714"/>
                  </a:cubicBezTo>
                  <a:cubicBezTo>
                    <a:pt x="394" y="667"/>
                    <a:pt x="370" y="583"/>
                    <a:pt x="358" y="512"/>
                  </a:cubicBezTo>
                  <a:cubicBezTo>
                    <a:pt x="358" y="488"/>
                    <a:pt x="334" y="476"/>
                    <a:pt x="322" y="476"/>
                  </a:cubicBezTo>
                  <a:cubicBezTo>
                    <a:pt x="251" y="464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3"/>
                  </a:cubicBezTo>
                  <a:cubicBezTo>
                    <a:pt x="358" y="333"/>
                    <a:pt x="370" y="322"/>
                    <a:pt x="370" y="310"/>
                  </a:cubicBezTo>
                  <a:cubicBezTo>
                    <a:pt x="394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98" y="262"/>
                  </a:cubicBezTo>
                  <a:cubicBezTo>
                    <a:pt x="25" y="381"/>
                    <a:pt x="13" y="417"/>
                    <a:pt x="1" y="429"/>
                  </a:cubicBezTo>
                  <a:cubicBezTo>
                    <a:pt x="1" y="441"/>
                    <a:pt x="1" y="464"/>
                    <a:pt x="13" y="476"/>
                  </a:cubicBezTo>
                  <a:cubicBezTo>
                    <a:pt x="25" y="488"/>
                    <a:pt x="36" y="512"/>
                    <a:pt x="286" y="560"/>
                  </a:cubicBezTo>
                  <a:cubicBezTo>
                    <a:pt x="358" y="845"/>
                    <a:pt x="382" y="845"/>
                    <a:pt x="406" y="845"/>
                  </a:cubicBezTo>
                  <a:cubicBezTo>
                    <a:pt x="406" y="845"/>
                    <a:pt x="406" y="845"/>
                    <a:pt x="417" y="834"/>
                  </a:cubicBezTo>
                  <a:cubicBezTo>
                    <a:pt x="441" y="834"/>
                    <a:pt x="465" y="834"/>
                    <a:pt x="584" y="572"/>
                  </a:cubicBezTo>
                  <a:cubicBezTo>
                    <a:pt x="656" y="548"/>
                    <a:pt x="787" y="500"/>
                    <a:pt x="822" y="464"/>
                  </a:cubicBezTo>
                  <a:cubicBezTo>
                    <a:pt x="822" y="464"/>
                    <a:pt x="834" y="441"/>
                    <a:pt x="834" y="429"/>
                  </a:cubicBezTo>
                  <a:cubicBezTo>
                    <a:pt x="822" y="393"/>
                    <a:pt x="787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72" y="274"/>
                    <a:pt x="560" y="238"/>
                    <a:pt x="548" y="214"/>
                  </a:cubicBezTo>
                  <a:cubicBezTo>
                    <a:pt x="525" y="95"/>
                    <a:pt x="513" y="48"/>
                    <a:pt x="489" y="24"/>
                  </a:cubicBezTo>
                  <a:cubicBezTo>
                    <a:pt x="489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24" name="Google Shape;1624;p31"/>
            <p:cNvSpPr/>
            <p:nvPr/>
          </p:nvSpPr>
          <p:spPr>
            <a:xfrm>
              <a:off x="7388324" y="27485"/>
              <a:ext cx="49966" cy="49716"/>
            </a:xfrm>
            <a:custGeom>
              <a:avLst/>
              <a:gdLst/>
              <a:ahLst/>
              <a:cxnLst/>
              <a:rect l="l" t="t" r="r" b="b"/>
              <a:pathLst>
                <a:path w="620" h="620" extrusionOk="0">
                  <a:moveTo>
                    <a:pt x="310" y="95"/>
                  </a:moveTo>
                  <a:cubicBezTo>
                    <a:pt x="441" y="95"/>
                    <a:pt x="536" y="191"/>
                    <a:pt x="536" y="310"/>
                  </a:cubicBezTo>
                  <a:cubicBezTo>
                    <a:pt x="536" y="441"/>
                    <a:pt x="429" y="536"/>
                    <a:pt x="310" y="536"/>
                  </a:cubicBezTo>
                  <a:cubicBezTo>
                    <a:pt x="251" y="536"/>
                    <a:pt x="191" y="512"/>
                    <a:pt x="155" y="464"/>
                  </a:cubicBezTo>
                  <a:cubicBezTo>
                    <a:pt x="108" y="429"/>
                    <a:pt x="96" y="369"/>
                    <a:pt x="96" y="310"/>
                  </a:cubicBezTo>
                  <a:cubicBezTo>
                    <a:pt x="96" y="191"/>
                    <a:pt x="191" y="95"/>
                    <a:pt x="310" y="95"/>
                  </a:cubicBezTo>
                  <a:close/>
                  <a:moveTo>
                    <a:pt x="310" y="0"/>
                  </a:moveTo>
                  <a:cubicBezTo>
                    <a:pt x="144" y="0"/>
                    <a:pt x="1" y="143"/>
                    <a:pt x="1" y="310"/>
                  </a:cubicBezTo>
                  <a:cubicBezTo>
                    <a:pt x="1" y="393"/>
                    <a:pt x="36" y="464"/>
                    <a:pt x="96" y="524"/>
                  </a:cubicBezTo>
                  <a:cubicBezTo>
                    <a:pt x="155" y="583"/>
                    <a:pt x="227" y="619"/>
                    <a:pt x="310" y="619"/>
                  </a:cubicBezTo>
                  <a:cubicBezTo>
                    <a:pt x="477" y="619"/>
                    <a:pt x="620" y="488"/>
                    <a:pt x="620" y="310"/>
                  </a:cubicBezTo>
                  <a:cubicBezTo>
                    <a:pt x="620" y="143"/>
                    <a:pt x="477" y="0"/>
                    <a:pt x="310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25" name="Google Shape;1625;p31"/>
            <p:cNvSpPr/>
            <p:nvPr/>
          </p:nvSpPr>
          <p:spPr>
            <a:xfrm>
              <a:off x="7004911" y="-110346"/>
              <a:ext cx="479833" cy="130866"/>
            </a:xfrm>
            <a:custGeom>
              <a:avLst/>
              <a:gdLst/>
              <a:ahLst/>
              <a:cxnLst/>
              <a:rect l="l" t="t" r="r" b="b"/>
              <a:pathLst>
                <a:path w="5954" h="1632" extrusionOk="0">
                  <a:moveTo>
                    <a:pt x="4918" y="0"/>
                  </a:moveTo>
                  <a:cubicBezTo>
                    <a:pt x="4894" y="0"/>
                    <a:pt x="4870" y="12"/>
                    <a:pt x="4870" y="36"/>
                  </a:cubicBezTo>
                  <a:cubicBezTo>
                    <a:pt x="4858" y="60"/>
                    <a:pt x="4882" y="83"/>
                    <a:pt x="4906" y="83"/>
                  </a:cubicBezTo>
                  <a:cubicBezTo>
                    <a:pt x="4954" y="95"/>
                    <a:pt x="5001" y="107"/>
                    <a:pt x="5061" y="119"/>
                  </a:cubicBezTo>
                  <a:lnTo>
                    <a:pt x="5073" y="119"/>
                  </a:lnTo>
                  <a:cubicBezTo>
                    <a:pt x="5085" y="119"/>
                    <a:pt x="5109" y="107"/>
                    <a:pt x="5109" y="95"/>
                  </a:cubicBezTo>
                  <a:cubicBezTo>
                    <a:pt x="5120" y="72"/>
                    <a:pt x="5109" y="48"/>
                    <a:pt x="5085" y="36"/>
                  </a:cubicBezTo>
                  <a:cubicBezTo>
                    <a:pt x="5025" y="24"/>
                    <a:pt x="4966" y="0"/>
                    <a:pt x="4918" y="0"/>
                  </a:cubicBezTo>
                  <a:close/>
                  <a:moveTo>
                    <a:pt x="4728" y="0"/>
                  </a:moveTo>
                  <a:cubicBezTo>
                    <a:pt x="4668" y="12"/>
                    <a:pt x="4620" y="24"/>
                    <a:pt x="4561" y="48"/>
                  </a:cubicBezTo>
                  <a:cubicBezTo>
                    <a:pt x="4537" y="60"/>
                    <a:pt x="4525" y="83"/>
                    <a:pt x="4537" y="107"/>
                  </a:cubicBezTo>
                  <a:cubicBezTo>
                    <a:pt x="4549" y="119"/>
                    <a:pt x="4561" y="131"/>
                    <a:pt x="4573" y="131"/>
                  </a:cubicBezTo>
                  <a:lnTo>
                    <a:pt x="4597" y="131"/>
                  </a:lnTo>
                  <a:cubicBezTo>
                    <a:pt x="4644" y="107"/>
                    <a:pt x="4692" y="95"/>
                    <a:pt x="4739" y="83"/>
                  </a:cubicBezTo>
                  <a:cubicBezTo>
                    <a:pt x="4763" y="83"/>
                    <a:pt x="4787" y="60"/>
                    <a:pt x="4775" y="36"/>
                  </a:cubicBezTo>
                  <a:cubicBezTo>
                    <a:pt x="4775" y="12"/>
                    <a:pt x="4751" y="0"/>
                    <a:pt x="4728" y="0"/>
                  </a:cubicBezTo>
                  <a:close/>
                  <a:moveTo>
                    <a:pt x="5232" y="103"/>
                  </a:moveTo>
                  <a:cubicBezTo>
                    <a:pt x="5216" y="103"/>
                    <a:pt x="5201" y="114"/>
                    <a:pt x="5192" y="131"/>
                  </a:cubicBezTo>
                  <a:cubicBezTo>
                    <a:pt x="5180" y="143"/>
                    <a:pt x="5192" y="167"/>
                    <a:pt x="5204" y="179"/>
                  </a:cubicBezTo>
                  <a:cubicBezTo>
                    <a:pt x="5251" y="202"/>
                    <a:pt x="5299" y="226"/>
                    <a:pt x="5359" y="262"/>
                  </a:cubicBezTo>
                  <a:lnTo>
                    <a:pt x="5370" y="262"/>
                  </a:lnTo>
                  <a:cubicBezTo>
                    <a:pt x="5394" y="262"/>
                    <a:pt x="5406" y="262"/>
                    <a:pt x="5406" y="250"/>
                  </a:cubicBezTo>
                  <a:cubicBezTo>
                    <a:pt x="5418" y="226"/>
                    <a:pt x="5418" y="202"/>
                    <a:pt x="5394" y="191"/>
                  </a:cubicBezTo>
                  <a:cubicBezTo>
                    <a:pt x="5347" y="155"/>
                    <a:pt x="5299" y="131"/>
                    <a:pt x="5251" y="107"/>
                  </a:cubicBezTo>
                  <a:cubicBezTo>
                    <a:pt x="5245" y="104"/>
                    <a:pt x="5239" y="103"/>
                    <a:pt x="5232" y="103"/>
                  </a:cubicBezTo>
                  <a:close/>
                  <a:moveTo>
                    <a:pt x="4430" y="135"/>
                  </a:moveTo>
                  <a:cubicBezTo>
                    <a:pt x="4420" y="135"/>
                    <a:pt x="4411" y="138"/>
                    <a:pt x="4406" y="143"/>
                  </a:cubicBezTo>
                  <a:cubicBezTo>
                    <a:pt x="4358" y="179"/>
                    <a:pt x="4323" y="214"/>
                    <a:pt x="4275" y="262"/>
                  </a:cubicBezTo>
                  <a:cubicBezTo>
                    <a:pt x="4251" y="274"/>
                    <a:pt x="4251" y="298"/>
                    <a:pt x="4275" y="322"/>
                  </a:cubicBezTo>
                  <a:cubicBezTo>
                    <a:pt x="4287" y="322"/>
                    <a:pt x="4287" y="333"/>
                    <a:pt x="4299" y="333"/>
                  </a:cubicBezTo>
                  <a:cubicBezTo>
                    <a:pt x="4311" y="333"/>
                    <a:pt x="4323" y="322"/>
                    <a:pt x="4335" y="322"/>
                  </a:cubicBezTo>
                  <a:cubicBezTo>
                    <a:pt x="4370" y="274"/>
                    <a:pt x="4418" y="238"/>
                    <a:pt x="4454" y="214"/>
                  </a:cubicBezTo>
                  <a:cubicBezTo>
                    <a:pt x="4477" y="191"/>
                    <a:pt x="4477" y="167"/>
                    <a:pt x="4466" y="155"/>
                  </a:cubicBezTo>
                  <a:cubicBezTo>
                    <a:pt x="4459" y="141"/>
                    <a:pt x="4443" y="135"/>
                    <a:pt x="4430" y="135"/>
                  </a:cubicBezTo>
                  <a:close/>
                  <a:moveTo>
                    <a:pt x="5513" y="278"/>
                  </a:moveTo>
                  <a:cubicBezTo>
                    <a:pt x="5500" y="278"/>
                    <a:pt x="5485" y="284"/>
                    <a:pt x="5478" y="298"/>
                  </a:cubicBezTo>
                  <a:cubicBezTo>
                    <a:pt x="5466" y="310"/>
                    <a:pt x="5466" y="345"/>
                    <a:pt x="5490" y="357"/>
                  </a:cubicBezTo>
                  <a:cubicBezTo>
                    <a:pt x="5537" y="381"/>
                    <a:pt x="5573" y="417"/>
                    <a:pt x="5620" y="453"/>
                  </a:cubicBezTo>
                  <a:cubicBezTo>
                    <a:pt x="5632" y="464"/>
                    <a:pt x="5644" y="464"/>
                    <a:pt x="5656" y="464"/>
                  </a:cubicBezTo>
                  <a:cubicBezTo>
                    <a:pt x="5668" y="464"/>
                    <a:pt x="5680" y="464"/>
                    <a:pt x="5680" y="453"/>
                  </a:cubicBezTo>
                  <a:cubicBezTo>
                    <a:pt x="5704" y="429"/>
                    <a:pt x="5692" y="405"/>
                    <a:pt x="5680" y="393"/>
                  </a:cubicBezTo>
                  <a:cubicBezTo>
                    <a:pt x="5632" y="357"/>
                    <a:pt x="5585" y="322"/>
                    <a:pt x="5537" y="286"/>
                  </a:cubicBezTo>
                  <a:cubicBezTo>
                    <a:pt x="5532" y="281"/>
                    <a:pt x="5523" y="278"/>
                    <a:pt x="5513" y="278"/>
                  </a:cubicBezTo>
                  <a:close/>
                  <a:moveTo>
                    <a:pt x="245" y="313"/>
                  </a:moveTo>
                  <a:cubicBezTo>
                    <a:pt x="233" y="313"/>
                    <a:pt x="221" y="316"/>
                    <a:pt x="215" y="322"/>
                  </a:cubicBezTo>
                  <a:cubicBezTo>
                    <a:pt x="215" y="322"/>
                    <a:pt x="156" y="381"/>
                    <a:pt x="96" y="464"/>
                  </a:cubicBezTo>
                  <a:cubicBezTo>
                    <a:pt x="84" y="488"/>
                    <a:pt x="96" y="512"/>
                    <a:pt x="108" y="524"/>
                  </a:cubicBezTo>
                  <a:lnTo>
                    <a:pt x="132" y="524"/>
                  </a:lnTo>
                  <a:cubicBezTo>
                    <a:pt x="144" y="524"/>
                    <a:pt x="167" y="524"/>
                    <a:pt x="167" y="512"/>
                  </a:cubicBezTo>
                  <a:cubicBezTo>
                    <a:pt x="215" y="429"/>
                    <a:pt x="275" y="381"/>
                    <a:pt x="275" y="381"/>
                  </a:cubicBezTo>
                  <a:cubicBezTo>
                    <a:pt x="286" y="369"/>
                    <a:pt x="286" y="345"/>
                    <a:pt x="275" y="322"/>
                  </a:cubicBezTo>
                  <a:cubicBezTo>
                    <a:pt x="269" y="316"/>
                    <a:pt x="257" y="313"/>
                    <a:pt x="245" y="313"/>
                  </a:cubicBezTo>
                  <a:close/>
                  <a:moveTo>
                    <a:pt x="2406" y="393"/>
                  </a:moveTo>
                  <a:cubicBezTo>
                    <a:pt x="2334" y="393"/>
                    <a:pt x="2263" y="417"/>
                    <a:pt x="2215" y="464"/>
                  </a:cubicBezTo>
                  <a:cubicBezTo>
                    <a:pt x="2203" y="488"/>
                    <a:pt x="2203" y="512"/>
                    <a:pt x="2215" y="524"/>
                  </a:cubicBezTo>
                  <a:cubicBezTo>
                    <a:pt x="2227" y="536"/>
                    <a:pt x="2239" y="536"/>
                    <a:pt x="2251" y="536"/>
                  </a:cubicBezTo>
                  <a:cubicBezTo>
                    <a:pt x="2251" y="536"/>
                    <a:pt x="2263" y="536"/>
                    <a:pt x="2275" y="524"/>
                  </a:cubicBezTo>
                  <a:cubicBezTo>
                    <a:pt x="2311" y="500"/>
                    <a:pt x="2346" y="476"/>
                    <a:pt x="2382" y="476"/>
                  </a:cubicBezTo>
                  <a:lnTo>
                    <a:pt x="2394" y="476"/>
                  </a:lnTo>
                  <a:cubicBezTo>
                    <a:pt x="2418" y="476"/>
                    <a:pt x="2442" y="464"/>
                    <a:pt x="2442" y="441"/>
                  </a:cubicBezTo>
                  <a:cubicBezTo>
                    <a:pt x="2442" y="417"/>
                    <a:pt x="2430" y="393"/>
                    <a:pt x="2406" y="393"/>
                  </a:cubicBezTo>
                  <a:close/>
                  <a:moveTo>
                    <a:pt x="4186" y="372"/>
                  </a:moveTo>
                  <a:cubicBezTo>
                    <a:pt x="4174" y="372"/>
                    <a:pt x="4162" y="375"/>
                    <a:pt x="4156" y="381"/>
                  </a:cubicBezTo>
                  <a:cubicBezTo>
                    <a:pt x="4120" y="429"/>
                    <a:pt x="4085" y="476"/>
                    <a:pt x="4049" y="524"/>
                  </a:cubicBezTo>
                  <a:cubicBezTo>
                    <a:pt x="4037" y="536"/>
                    <a:pt x="4037" y="572"/>
                    <a:pt x="4061" y="583"/>
                  </a:cubicBezTo>
                  <a:lnTo>
                    <a:pt x="4085" y="583"/>
                  </a:lnTo>
                  <a:cubicBezTo>
                    <a:pt x="4096" y="583"/>
                    <a:pt x="4108" y="583"/>
                    <a:pt x="4120" y="572"/>
                  </a:cubicBezTo>
                  <a:cubicBezTo>
                    <a:pt x="4156" y="524"/>
                    <a:pt x="4192" y="476"/>
                    <a:pt x="4227" y="441"/>
                  </a:cubicBezTo>
                  <a:cubicBezTo>
                    <a:pt x="4239" y="417"/>
                    <a:pt x="4239" y="393"/>
                    <a:pt x="4216" y="381"/>
                  </a:cubicBezTo>
                  <a:cubicBezTo>
                    <a:pt x="4210" y="375"/>
                    <a:pt x="4198" y="372"/>
                    <a:pt x="4186" y="372"/>
                  </a:cubicBezTo>
                  <a:close/>
                  <a:moveTo>
                    <a:pt x="2556" y="457"/>
                  </a:moveTo>
                  <a:cubicBezTo>
                    <a:pt x="2543" y="457"/>
                    <a:pt x="2532" y="462"/>
                    <a:pt x="2525" y="476"/>
                  </a:cubicBezTo>
                  <a:cubicBezTo>
                    <a:pt x="2501" y="488"/>
                    <a:pt x="2513" y="524"/>
                    <a:pt x="2525" y="536"/>
                  </a:cubicBezTo>
                  <a:cubicBezTo>
                    <a:pt x="2572" y="560"/>
                    <a:pt x="2596" y="595"/>
                    <a:pt x="2596" y="643"/>
                  </a:cubicBezTo>
                  <a:cubicBezTo>
                    <a:pt x="2608" y="667"/>
                    <a:pt x="2620" y="679"/>
                    <a:pt x="2644" y="679"/>
                  </a:cubicBezTo>
                  <a:lnTo>
                    <a:pt x="2656" y="679"/>
                  </a:lnTo>
                  <a:cubicBezTo>
                    <a:pt x="2680" y="679"/>
                    <a:pt x="2692" y="655"/>
                    <a:pt x="2692" y="631"/>
                  </a:cubicBezTo>
                  <a:cubicBezTo>
                    <a:pt x="2680" y="560"/>
                    <a:pt x="2644" y="512"/>
                    <a:pt x="2584" y="464"/>
                  </a:cubicBezTo>
                  <a:cubicBezTo>
                    <a:pt x="2575" y="460"/>
                    <a:pt x="2565" y="457"/>
                    <a:pt x="2556" y="457"/>
                  </a:cubicBezTo>
                  <a:close/>
                  <a:moveTo>
                    <a:pt x="5782" y="492"/>
                  </a:moveTo>
                  <a:cubicBezTo>
                    <a:pt x="5769" y="492"/>
                    <a:pt x="5758" y="498"/>
                    <a:pt x="5751" y="512"/>
                  </a:cubicBezTo>
                  <a:cubicBezTo>
                    <a:pt x="5728" y="524"/>
                    <a:pt x="5740" y="548"/>
                    <a:pt x="5751" y="560"/>
                  </a:cubicBezTo>
                  <a:cubicBezTo>
                    <a:pt x="5787" y="595"/>
                    <a:pt x="5835" y="643"/>
                    <a:pt x="5871" y="679"/>
                  </a:cubicBezTo>
                  <a:cubicBezTo>
                    <a:pt x="5882" y="691"/>
                    <a:pt x="5894" y="691"/>
                    <a:pt x="5906" y="691"/>
                  </a:cubicBezTo>
                  <a:cubicBezTo>
                    <a:pt x="5918" y="691"/>
                    <a:pt x="5930" y="691"/>
                    <a:pt x="5930" y="679"/>
                  </a:cubicBezTo>
                  <a:cubicBezTo>
                    <a:pt x="5954" y="655"/>
                    <a:pt x="5954" y="631"/>
                    <a:pt x="5930" y="619"/>
                  </a:cubicBezTo>
                  <a:cubicBezTo>
                    <a:pt x="5894" y="572"/>
                    <a:pt x="5847" y="536"/>
                    <a:pt x="5811" y="500"/>
                  </a:cubicBezTo>
                  <a:cubicBezTo>
                    <a:pt x="5801" y="495"/>
                    <a:pt x="5791" y="492"/>
                    <a:pt x="5782" y="492"/>
                  </a:cubicBezTo>
                  <a:close/>
                  <a:moveTo>
                    <a:pt x="72" y="595"/>
                  </a:moveTo>
                  <a:cubicBezTo>
                    <a:pt x="60" y="595"/>
                    <a:pt x="36" y="607"/>
                    <a:pt x="25" y="631"/>
                  </a:cubicBezTo>
                  <a:cubicBezTo>
                    <a:pt x="13" y="679"/>
                    <a:pt x="1" y="726"/>
                    <a:pt x="1" y="774"/>
                  </a:cubicBezTo>
                  <a:cubicBezTo>
                    <a:pt x="1" y="786"/>
                    <a:pt x="1" y="798"/>
                    <a:pt x="1" y="810"/>
                  </a:cubicBezTo>
                  <a:cubicBezTo>
                    <a:pt x="1" y="834"/>
                    <a:pt x="25" y="845"/>
                    <a:pt x="48" y="845"/>
                  </a:cubicBezTo>
                  <a:cubicBezTo>
                    <a:pt x="72" y="845"/>
                    <a:pt x="84" y="822"/>
                    <a:pt x="84" y="798"/>
                  </a:cubicBezTo>
                  <a:cubicBezTo>
                    <a:pt x="84" y="786"/>
                    <a:pt x="84" y="786"/>
                    <a:pt x="84" y="774"/>
                  </a:cubicBezTo>
                  <a:cubicBezTo>
                    <a:pt x="84" y="738"/>
                    <a:pt x="96" y="691"/>
                    <a:pt x="108" y="655"/>
                  </a:cubicBezTo>
                  <a:cubicBezTo>
                    <a:pt x="108" y="631"/>
                    <a:pt x="96" y="607"/>
                    <a:pt x="72" y="595"/>
                  </a:cubicBezTo>
                  <a:close/>
                  <a:moveTo>
                    <a:pt x="2180" y="595"/>
                  </a:moveTo>
                  <a:cubicBezTo>
                    <a:pt x="2156" y="595"/>
                    <a:pt x="2132" y="607"/>
                    <a:pt x="2120" y="631"/>
                  </a:cubicBezTo>
                  <a:cubicBezTo>
                    <a:pt x="2108" y="679"/>
                    <a:pt x="2096" y="738"/>
                    <a:pt x="2096" y="810"/>
                  </a:cubicBezTo>
                  <a:cubicBezTo>
                    <a:pt x="2096" y="834"/>
                    <a:pt x="2108" y="845"/>
                    <a:pt x="2132" y="857"/>
                  </a:cubicBezTo>
                  <a:cubicBezTo>
                    <a:pt x="2156" y="857"/>
                    <a:pt x="2180" y="834"/>
                    <a:pt x="2180" y="810"/>
                  </a:cubicBezTo>
                  <a:cubicBezTo>
                    <a:pt x="2180" y="750"/>
                    <a:pt x="2191" y="703"/>
                    <a:pt x="2203" y="655"/>
                  </a:cubicBezTo>
                  <a:cubicBezTo>
                    <a:pt x="2215" y="631"/>
                    <a:pt x="2203" y="607"/>
                    <a:pt x="2180" y="595"/>
                  </a:cubicBezTo>
                  <a:close/>
                  <a:moveTo>
                    <a:pt x="3984" y="641"/>
                  </a:moveTo>
                  <a:cubicBezTo>
                    <a:pt x="3971" y="641"/>
                    <a:pt x="3960" y="648"/>
                    <a:pt x="3954" y="655"/>
                  </a:cubicBezTo>
                  <a:lnTo>
                    <a:pt x="3858" y="798"/>
                  </a:lnTo>
                  <a:cubicBezTo>
                    <a:pt x="3835" y="822"/>
                    <a:pt x="3846" y="845"/>
                    <a:pt x="3858" y="857"/>
                  </a:cubicBezTo>
                  <a:cubicBezTo>
                    <a:pt x="3870" y="857"/>
                    <a:pt x="3882" y="869"/>
                    <a:pt x="3894" y="869"/>
                  </a:cubicBezTo>
                  <a:cubicBezTo>
                    <a:pt x="3906" y="869"/>
                    <a:pt x="3918" y="857"/>
                    <a:pt x="3918" y="845"/>
                  </a:cubicBezTo>
                  <a:lnTo>
                    <a:pt x="4025" y="714"/>
                  </a:lnTo>
                  <a:cubicBezTo>
                    <a:pt x="4037" y="691"/>
                    <a:pt x="4025" y="667"/>
                    <a:pt x="4013" y="655"/>
                  </a:cubicBezTo>
                  <a:cubicBezTo>
                    <a:pt x="4003" y="645"/>
                    <a:pt x="3993" y="641"/>
                    <a:pt x="3984" y="641"/>
                  </a:cubicBezTo>
                  <a:close/>
                  <a:moveTo>
                    <a:pt x="2613" y="757"/>
                  </a:moveTo>
                  <a:cubicBezTo>
                    <a:pt x="2596" y="757"/>
                    <a:pt x="2581" y="768"/>
                    <a:pt x="2572" y="786"/>
                  </a:cubicBezTo>
                  <a:cubicBezTo>
                    <a:pt x="2549" y="822"/>
                    <a:pt x="2525" y="869"/>
                    <a:pt x="2489" y="917"/>
                  </a:cubicBezTo>
                  <a:cubicBezTo>
                    <a:pt x="2465" y="929"/>
                    <a:pt x="2465" y="953"/>
                    <a:pt x="2489" y="976"/>
                  </a:cubicBezTo>
                  <a:cubicBezTo>
                    <a:pt x="2501" y="976"/>
                    <a:pt x="2501" y="988"/>
                    <a:pt x="2513" y="988"/>
                  </a:cubicBezTo>
                  <a:cubicBezTo>
                    <a:pt x="2525" y="988"/>
                    <a:pt x="2537" y="976"/>
                    <a:pt x="2549" y="964"/>
                  </a:cubicBezTo>
                  <a:cubicBezTo>
                    <a:pt x="2596" y="917"/>
                    <a:pt x="2620" y="869"/>
                    <a:pt x="2644" y="822"/>
                  </a:cubicBezTo>
                  <a:cubicBezTo>
                    <a:pt x="2656" y="798"/>
                    <a:pt x="2644" y="774"/>
                    <a:pt x="2632" y="762"/>
                  </a:cubicBezTo>
                  <a:cubicBezTo>
                    <a:pt x="2626" y="759"/>
                    <a:pt x="2619" y="757"/>
                    <a:pt x="2613" y="757"/>
                  </a:cubicBezTo>
                  <a:close/>
                  <a:moveTo>
                    <a:pt x="3787" y="921"/>
                  </a:moveTo>
                  <a:cubicBezTo>
                    <a:pt x="3773" y="921"/>
                    <a:pt x="3758" y="927"/>
                    <a:pt x="3751" y="941"/>
                  </a:cubicBezTo>
                  <a:cubicBezTo>
                    <a:pt x="3715" y="976"/>
                    <a:pt x="3692" y="1024"/>
                    <a:pt x="3656" y="1060"/>
                  </a:cubicBezTo>
                  <a:cubicBezTo>
                    <a:pt x="3632" y="1084"/>
                    <a:pt x="3644" y="1107"/>
                    <a:pt x="3656" y="1119"/>
                  </a:cubicBezTo>
                  <a:cubicBezTo>
                    <a:pt x="3668" y="1131"/>
                    <a:pt x="3668" y="1131"/>
                    <a:pt x="3680" y="1131"/>
                  </a:cubicBezTo>
                  <a:cubicBezTo>
                    <a:pt x="3692" y="1131"/>
                    <a:pt x="3704" y="1131"/>
                    <a:pt x="3715" y="1119"/>
                  </a:cubicBezTo>
                  <a:cubicBezTo>
                    <a:pt x="3751" y="1072"/>
                    <a:pt x="3787" y="1036"/>
                    <a:pt x="3823" y="988"/>
                  </a:cubicBezTo>
                  <a:cubicBezTo>
                    <a:pt x="3835" y="964"/>
                    <a:pt x="3835" y="941"/>
                    <a:pt x="3811" y="929"/>
                  </a:cubicBezTo>
                  <a:cubicBezTo>
                    <a:pt x="3806" y="924"/>
                    <a:pt x="3797" y="921"/>
                    <a:pt x="3787" y="921"/>
                  </a:cubicBezTo>
                  <a:close/>
                  <a:moveTo>
                    <a:pt x="93" y="924"/>
                  </a:moveTo>
                  <a:cubicBezTo>
                    <a:pt x="86" y="924"/>
                    <a:pt x="79" y="925"/>
                    <a:pt x="72" y="929"/>
                  </a:cubicBezTo>
                  <a:cubicBezTo>
                    <a:pt x="48" y="941"/>
                    <a:pt x="36" y="964"/>
                    <a:pt x="48" y="988"/>
                  </a:cubicBezTo>
                  <a:cubicBezTo>
                    <a:pt x="84" y="1036"/>
                    <a:pt x="120" y="1084"/>
                    <a:pt x="167" y="1131"/>
                  </a:cubicBezTo>
                  <a:cubicBezTo>
                    <a:pt x="179" y="1143"/>
                    <a:pt x="191" y="1143"/>
                    <a:pt x="191" y="1143"/>
                  </a:cubicBezTo>
                  <a:cubicBezTo>
                    <a:pt x="203" y="1143"/>
                    <a:pt x="215" y="1143"/>
                    <a:pt x="227" y="1131"/>
                  </a:cubicBezTo>
                  <a:cubicBezTo>
                    <a:pt x="239" y="1107"/>
                    <a:pt x="239" y="1084"/>
                    <a:pt x="227" y="1072"/>
                  </a:cubicBezTo>
                  <a:cubicBezTo>
                    <a:pt x="179" y="1024"/>
                    <a:pt x="156" y="988"/>
                    <a:pt x="132" y="941"/>
                  </a:cubicBezTo>
                  <a:cubicBezTo>
                    <a:pt x="123" y="932"/>
                    <a:pt x="109" y="924"/>
                    <a:pt x="93" y="924"/>
                  </a:cubicBezTo>
                  <a:close/>
                  <a:moveTo>
                    <a:pt x="2145" y="938"/>
                  </a:moveTo>
                  <a:cubicBezTo>
                    <a:pt x="2141" y="938"/>
                    <a:pt x="2136" y="938"/>
                    <a:pt x="2132" y="941"/>
                  </a:cubicBezTo>
                  <a:cubicBezTo>
                    <a:pt x="2108" y="941"/>
                    <a:pt x="2096" y="964"/>
                    <a:pt x="2096" y="988"/>
                  </a:cubicBezTo>
                  <a:cubicBezTo>
                    <a:pt x="2108" y="1048"/>
                    <a:pt x="2120" y="1107"/>
                    <a:pt x="2144" y="1155"/>
                  </a:cubicBezTo>
                  <a:cubicBezTo>
                    <a:pt x="2153" y="1172"/>
                    <a:pt x="2161" y="1183"/>
                    <a:pt x="2175" y="1183"/>
                  </a:cubicBezTo>
                  <a:cubicBezTo>
                    <a:pt x="2180" y="1183"/>
                    <a:pt x="2185" y="1182"/>
                    <a:pt x="2191" y="1179"/>
                  </a:cubicBezTo>
                  <a:cubicBezTo>
                    <a:pt x="2203" y="1179"/>
                    <a:pt x="2215" y="1179"/>
                    <a:pt x="2215" y="1167"/>
                  </a:cubicBezTo>
                  <a:cubicBezTo>
                    <a:pt x="2215" y="1167"/>
                    <a:pt x="2215" y="1179"/>
                    <a:pt x="2227" y="1179"/>
                  </a:cubicBezTo>
                  <a:cubicBezTo>
                    <a:pt x="2227" y="1191"/>
                    <a:pt x="2251" y="1203"/>
                    <a:pt x="2263" y="1203"/>
                  </a:cubicBezTo>
                  <a:cubicBezTo>
                    <a:pt x="2263" y="1203"/>
                    <a:pt x="2275" y="1203"/>
                    <a:pt x="2287" y="1191"/>
                  </a:cubicBezTo>
                  <a:cubicBezTo>
                    <a:pt x="2334" y="1155"/>
                    <a:pt x="2382" y="1131"/>
                    <a:pt x="2418" y="1095"/>
                  </a:cubicBezTo>
                  <a:cubicBezTo>
                    <a:pt x="2442" y="1072"/>
                    <a:pt x="2442" y="1048"/>
                    <a:pt x="2430" y="1036"/>
                  </a:cubicBezTo>
                  <a:cubicBezTo>
                    <a:pt x="2423" y="1022"/>
                    <a:pt x="2407" y="1016"/>
                    <a:pt x="2394" y="1016"/>
                  </a:cubicBezTo>
                  <a:cubicBezTo>
                    <a:pt x="2384" y="1016"/>
                    <a:pt x="2375" y="1019"/>
                    <a:pt x="2370" y="1024"/>
                  </a:cubicBezTo>
                  <a:cubicBezTo>
                    <a:pt x="2322" y="1060"/>
                    <a:pt x="2287" y="1095"/>
                    <a:pt x="2239" y="1119"/>
                  </a:cubicBezTo>
                  <a:cubicBezTo>
                    <a:pt x="2227" y="1131"/>
                    <a:pt x="2227" y="1131"/>
                    <a:pt x="2227" y="1131"/>
                  </a:cubicBezTo>
                  <a:cubicBezTo>
                    <a:pt x="2203" y="1084"/>
                    <a:pt x="2191" y="1024"/>
                    <a:pt x="2180" y="976"/>
                  </a:cubicBezTo>
                  <a:cubicBezTo>
                    <a:pt x="2180" y="957"/>
                    <a:pt x="2164" y="938"/>
                    <a:pt x="2145" y="938"/>
                  </a:cubicBezTo>
                  <a:close/>
                  <a:moveTo>
                    <a:pt x="329" y="1159"/>
                  </a:moveTo>
                  <a:cubicBezTo>
                    <a:pt x="316" y="1159"/>
                    <a:pt x="305" y="1165"/>
                    <a:pt x="298" y="1179"/>
                  </a:cubicBezTo>
                  <a:cubicBezTo>
                    <a:pt x="286" y="1203"/>
                    <a:pt x="286" y="1226"/>
                    <a:pt x="310" y="1238"/>
                  </a:cubicBezTo>
                  <a:cubicBezTo>
                    <a:pt x="358" y="1274"/>
                    <a:pt x="406" y="1298"/>
                    <a:pt x="465" y="1322"/>
                  </a:cubicBezTo>
                  <a:lnTo>
                    <a:pt x="477" y="1322"/>
                  </a:lnTo>
                  <a:cubicBezTo>
                    <a:pt x="501" y="1322"/>
                    <a:pt x="513" y="1322"/>
                    <a:pt x="513" y="1298"/>
                  </a:cubicBezTo>
                  <a:cubicBezTo>
                    <a:pt x="525" y="1286"/>
                    <a:pt x="513" y="1250"/>
                    <a:pt x="501" y="1250"/>
                  </a:cubicBezTo>
                  <a:cubicBezTo>
                    <a:pt x="441" y="1215"/>
                    <a:pt x="394" y="1191"/>
                    <a:pt x="358" y="1167"/>
                  </a:cubicBezTo>
                  <a:cubicBezTo>
                    <a:pt x="348" y="1162"/>
                    <a:pt x="338" y="1159"/>
                    <a:pt x="329" y="1159"/>
                  </a:cubicBezTo>
                  <a:close/>
                  <a:moveTo>
                    <a:pt x="2115" y="1198"/>
                  </a:moveTo>
                  <a:cubicBezTo>
                    <a:pt x="2109" y="1198"/>
                    <a:pt x="2103" y="1199"/>
                    <a:pt x="2096" y="1203"/>
                  </a:cubicBezTo>
                  <a:cubicBezTo>
                    <a:pt x="2049" y="1238"/>
                    <a:pt x="1989" y="1262"/>
                    <a:pt x="1941" y="1274"/>
                  </a:cubicBezTo>
                  <a:cubicBezTo>
                    <a:pt x="1918" y="1286"/>
                    <a:pt x="1906" y="1310"/>
                    <a:pt x="1918" y="1334"/>
                  </a:cubicBezTo>
                  <a:cubicBezTo>
                    <a:pt x="1930" y="1345"/>
                    <a:pt x="1941" y="1357"/>
                    <a:pt x="1953" y="1357"/>
                  </a:cubicBezTo>
                  <a:lnTo>
                    <a:pt x="1977" y="1357"/>
                  </a:lnTo>
                  <a:cubicBezTo>
                    <a:pt x="2025" y="1334"/>
                    <a:pt x="2084" y="1310"/>
                    <a:pt x="2132" y="1286"/>
                  </a:cubicBezTo>
                  <a:cubicBezTo>
                    <a:pt x="2156" y="1274"/>
                    <a:pt x="2156" y="1250"/>
                    <a:pt x="2156" y="1226"/>
                  </a:cubicBezTo>
                  <a:cubicBezTo>
                    <a:pt x="2147" y="1209"/>
                    <a:pt x="2132" y="1198"/>
                    <a:pt x="2115" y="1198"/>
                  </a:cubicBezTo>
                  <a:close/>
                  <a:moveTo>
                    <a:pt x="3571" y="1182"/>
                  </a:moveTo>
                  <a:cubicBezTo>
                    <a:pt x="3561" y="1182"/>
                    <a:pt x="3549" y="1185"/>
                    <a:pt x="3537" y="1191"/>
                  </a:cubicBezTo>
                  <a:cubicBezTo>
                    <a:pt x="3501" y="1226"/>
                    <a:pt x="3465" y="1274"/>
                    <a:pt x="3418" y="1298"/>
                  </a:cubicBezTo>
                  <a:cubicBezTo>
                    <a:pt x="3406" y="1322"/>
                    <a:pt x="3394" y="1345"/>
                    <a:pt x="3418" y="1357"/>
                  </a:cubicBezTo>
                  <a:cubicBezTo>
                    <a:pt x="3418" y="1369"/>
                    <a:pt x="3430" y="1381"/>
                    <a:pt x="3442" y="1381"/>
                  </a:cubicBezTo>
                  <a:cubicBezTo>
                    <a:pt x="3454" y="1381"/>
                    <a:pt x="3465" y="1369"/>
                    <a:pt x="3477" y="1369"/>
                  </a:cubicBezTo>
                  <a:cubicBezTo>
                    <a:pt x="3513" y="1334"/>
                    <a:pt x="3561" y="1286"/>
                    <a:pt x="3596" y="1250"/>
                  </a:cubicBezTo>
                  <a:cubicBezTo>
                    <a:pt x="3620" y="1238"/>
                    <a:pt x="3620" y="1203"/>
                    <a:pt x="3596" y="1191"/>
                  </a:cubicBezTo>
                  <a:cubicBezTo>
                    <a:pt x="3590" y="1185"/>
                    <a:pt x="3582" y="1182"/>
                    <a:pt x="3571" y="1182"/>
                  </a:cubicBezTo>
                  <a:close/>
                  <a:moveTo>
                    <a:pt x="632" y="1305"/>
                  </a:moveTo>
                  <a:cubicBezTo>
                    <a:pt x="620" y="1305"/>
                    <a:pt x="605" y="1316"/>
                    <a:pt x="596" y="1334"/>
                  </a:cubicBezTo>
                  <a:cubicBezTo>
                    <a:pt x="584" y="1357"/>
                    <a:pt x="596" y="1381"/>
                    <a:pt x="620" y="1393"/>
                  </a:cubicBezTo>
                  <a:cubicBezTo>
                    <a:pt x="644" y="1393"/>
                    <a:pt x="656" y="1405"/>
                    <a:pt x="679" y="1417"/>
                  </a:cubicBezTo>
                  <a:cubicBezTo>
                    <a:pt x="715" y="1429"/>
                    <a:pt x="751" y="1441"/>
                    <a:pt x="787" y="1441"/>
                  </a:cubicBezTo>
                  <a:cubicBezTo>
                    <a:pt x="787" y="1453"/>
                    <a:pt x="787" y="1453"/>
                    <a:pt x="798" y="1453"/>
                  </a:cubicBezTo>
                  <a:cubicBezTo>
                    <a:pt x="810" y="1453"/>
                    <a:pt x="834" y="1441"/>
                    <a:pt x="834" y="1417"/>
                  </a:cubicBezTo>
                  <a:cubicBezTo>
                    <a:pt x="846" y="1393"/>
                    <a:pt x="834" y="1369"/>
                    <a:pt x="810" y="1357"/>
                  </a:cubicBezTo>
                  <a:cubicBezTo>
                    <a:pt x="775" y="1357"/>
                    <a:pt x="739" y="1345"/>
                    <a:pt x="703" y="1334"/>
                  </a:cubicBezTo>
                  <a:cubicBezTo>
                    <a:pt x="691" y="1322"/>
                    <a:pt x="667" y="1322"/>
                    <a:pt x="644" y="1310"/>
                  </a:cubicBezTo>
                  <a:cubicBezTo>
                    <a:pt x="640" y="1307"/>
                    <a:pt x="636" y="1305"/>
                    <a:pt x="632" y="1305"/>
                  </a:cubicBezTo>
                  <a:close/>
                  <a:moveTo>
                    <a:pt x="1800" y="1330"/>
                  </a:moveTo>
                  <a:cubicBezTo>
                    <a:pt x="1796" y="1330"/>
                    <a:pt x="1791" y="1331"/>
                    <a:pt x="1787" y="1334"/>
                  </a:cubicBezTo>
                  <a:cubicBezTo>
                    <a:pt x="1739" y="1345"/>
                    <a:pt x="1680" y="1369"/>
                    <a:pt x="1632" y="1381"/>
                  </a:cubicBezTo>
                  <a:cubicBezTo>
                    <a:pt x="1608" y="1381"/>
                    <a:pt x="1584" y="1405"/>
                    <a:pt x="1596" y="1429"/>
                  </a:cubicBezTo>
                  <a:cubicBezTo>
                    <a:pt x="1596" y="1453"/>
                    <a:pt x="1620" y="1465"/>
                    <a:pt x="1632" y="1465"/>
                  </a:cubicBezTo>
                  <a:lnTo>
                    <a:pt x="1644" y="1465"/>
                  </a:lnTo>
                  <a:cubicBezTo>
                    <a:pt x="1703" y="1453"/>
                    <a:pt x="1751" y="1429"/>
                    <a:pt x="1810" y="1417"/>
                  </a:cubicBezTo>
                  <a:cubicBezTo>
                    <a:pt x="1834" y="1405"/>
                    <a:pt x="1846" y="1381"/>
                    <a:pt x="1834" y="1357"/>
                  </a:cubicBezTo>
                  <a:cubicBezTo>
                    <a:pt x="1834" y="1348"/>
                    <a:pt x="1819" y="1330"/>
                    <a:pt x="1800" y="1330"/>
                  </a:cubicBezTo>
                  <a:close/>
                  <a:moveTo>
                    <a:pt x="2256" y="1254"/>
                  </a:moveTo>
                  <a:cubicBezTo>
                    <a:pt x="2247" y="1254"/>
                    <a:pt x="2237" y="1257"/>
                    <a:pt x="2227" y="1262"/>
                  </a:cubicBezTo>
                  <a:cubicBezTo>
                    <a:pt x="2215" y="1274"/>
                    <a:pt x="2203" y="1298"/>
                    <a:pt x="2215" y="1322"/>
                  </a:cubicBezTo>
                  <a:cubicBezTo>
                    <a:pt x="2251" y="1369"/>
                    <a:pt x="2287" y="1417"/>
                    <a:pt x="2334" y="1453"/>
                  </a:cubicBezTo>
                  <a:cubicBezTo>
                    <a:pt x="2346" y="1465"/>
                    <a:pt x="2346" y="1465"/>
                    <a:pt x="2358" y="1465"/>
                  </a:cubicBezTo>
                  <a:cubicBezTo>
                    <a:pt x="2370" y="1465"/>
                    <a:pt x="2382" y="1465"/>
                    <a:pt x="2394" y="1453"/>
                  </a:cubicBezTo>
                  <a:cubicBezTo>
                    <a:pt x="2406" y="1441"/>
                    <a:pt x="2406" y="1417"/>
                    <a:pt x="2394" y="1393"/>
                  </a:cubicBezTo>
                  <a:cubicBezTo>
                    <a:pt x="2358" y="1357"/>
                    <a:pt x="2322" y="1322"/>
                    <a:pt x="2287" y="1274"/>
                  </a:cubicBezTo>
                  <a:cubicBezTo>
                    <a:pt x="2280" y="1260"/>
                    <a:pt x="2269" y="1254"/>
                    <a:pt x="2256" y="1254"/>
                  </a:cubicBezTo>
                  <a:close/>
                  <a:moveTo>
                    <a:pt x="948" y="1400"/>
                  </a:moveTo>
                  <a:cubicBezTo>
                    <a:pt x="935" y="1400"/>
                    <a:pt x="926" y="1411"/>
                    <a:pt x="918" y="1429"/>
                  </a:cubicBezTo>
                  <a:cubicBezTo>
                    <a:pt x="918" y="1453"/>
                    <a:pt x="929" y="1476"/>
                    <a:pt x="953" y="1488"/>
                  </a:cubicBezTo>
                  <a:cubicBezTo>
                    <a:pt x="1013" y="1488"/>
                    <a:pt x="1072" y="1500"/>
                    <a:pt x="1132" y="1500"/>
                  </a:cubicBezTo>
                  <a:cubicBezTo>
                    <a:pt x="1156" y="1500"/>
                    <a:pt x="1168" y="1488"/>
                    <a:pt x="1168" y="1465"/>
                  </a:cubicBezTo>
                  <a:cubicBezTo>
                    <a:pt x="1168" y="1441"/>
                    <a:pt x="1156" y="1417"/>
                    <a:pt x="1132" y="1417"/>
                  </a:cubicBezTo>
                  <a:cubicBezTo>
                    <a:pt x="1072" y="1417"/>
                    <a:pt x="1025" y="1405"/>
                    <a:pt x="965" y="1405"/>
                  </a:cubicBezTo>
                  <a:cubicBezTo>
                    <a:pt x="959" y="1402"/>
                    <a:pt x="953" y="1400"/>
                    <a:pt x="948" y="1400"/>
                  </a:cubicBezTo>
                  <a:close/>
                  <a:moveTo>
                    <a:pt x="1465" y="1405"/>
                  </a:moveTo>
                  <a:cubicBezTo>
                    <a:pt x="1406" y="1417"/>
                    <a:pt x="1346" y="1417"/>
                    <a:pt x="1299" y="1417"/>
                  </a:cubicBezTo>
                  <a:cubicBezTo>
                    <a:pt x="1275" y="1417"/>
                    <a:pt x="1251" y="1441"/>
                    <a:pt x="1251" y="1465"/>
                  </a:cubicBezTo>
                  <a:cubicBezTo>
                    <a:pt x="1263" y="1488"/>
                    <a:pt x="1275" y="1500"/>
                    <a:pt x="1299" y="1500"/>
                  </a:cubicBezTo>
                  <a:cubicBezTo>
                    <a:pt x="1299" y="1500"/>
                    <a:pt x="1299" y="1500"/>
                    <a:pt x="1299" y="1512"/>
                  </a:cubicBezTo>
                  <a:cubicBezTo>
                    <a:pt x="1358" y="1500"/>
                    <a:pt x="1418" y="1500"/>
                    <a:pt x="1465" y="1488"/>
                  </a:cubicBezTo>
                  <a:cubicBezTo>
                    <a:pt x="1501" y="1488"/>
                    <a:pt x="1513" y="1465"/>
                    <a:pt x="1513" y="1441"/>
                  </a:cubicBezTo>
                  <a:cubicBezTo>
                    <a:pt x="1501" y="1417"/>
                    <a:pt x="1477" y="1405"/>
                    <a:pt x="1465" y="1405"/>
                  </a:cubicBezTo>
                  <a:close/>
                  <a:moveTo>
                    <a:pt x="3307" y="1388"/>
                  </a:moveTo>
                  <a:cubicBezTo>
                    <a:pt x="3301" y="1388"/>
                    <a:pt x="3294" y="1390"/>
                    <a:pt x="3287" y="1393"/>
                  </a:cubicBezTo>
                  <a:cubicBezTo>
                    <a:pt x="3239" y="1429"/>
                    <a:pt x="3192" y="1453"/>
                    <a:pt x="3144" y="1476"/>
                  </a:cubicBezTo>
                  <a:cubicBezTo>
                    <a:pt x="3120" y="1476"/>
                    <a:pt x="3108" y="1500"/>
                    <a:pt x="3120" y="1524"/>
                  </a:cubicBezTo>
                  <a:cubicBezTo>
                    <a:pt x="3132" y="1548"/>
                    <a:pt x="3144" y="1548"/>
                    <a:pt x="3156" y="1548"/>
                  </a:cubicBezTo>
                  <a:lnTo>
                    <a:pt x="3180" y="1548"/>
                  </a:lnTo>
                  <a:cubicBezTo>
                    <a:pt x="3227" y="1524"/>
                    <a:pt x="3287" y="1500"/>
                    <a:pt x="3334" y="1465"/>
                  </a:cubicBezTo>
                  <a:cubicBezTo>
                    <a:pt x="3358" y="1453"/>
                    <a:pt x="3358" y="1429"/>
                    <a:pt x="3346" y="1405"/>
                  </a:cubicBezTo>
                  <a:cubicBezTo>
                    <a:pt x="3338" y="1397"/>
                    <a:pt x="3324" y="1388"/>
                    <a:pt x="3307" y="1388"/>
                  </a:cubicBezTo>
                  <a:close/>
                  <a:moveTo>
                    <a:pt x="2506" y="1484"/>
                  </a:moveTo>
                  <a:cubicBezTo>
                    <a:pt x="2489" y="1484"/>
                    <a:pt x="2474" y="1495"/>
                    <a:pt x="2465" y="1512"/>
                  </a:cubicBezTo>
                  <a:cubicBezTo>
                    <a:pt x="2453" y="1524"/>
                    <a:pt x="2465" y="1548"/>
                    <a:pt x="2477" y="1560"/>
                  </a:cubicBezTo>
                  <a:cubicBezTo>
                    <a:pt x="2537" y="1584"/>
                    <a:pt x="2596" y="1607"/>
                    <a:pt x="2656" y="1619"/>
                  </a:cubicBezTo>
                  <a:cubicBezTo>
                    <a:pt x="2680" y="1619"/>
                    <a:pt x="2703" y="1607"/>
                    <a:pt x="2703" y="1584"/>
                  </a:cubicBezTo>
                  <a:cubicBezTo>
                    <a:pt x="2703" y="1560"/>
                    <a:pt x="2692" y="1536"/>
                    <a:pt x="2668" y="1536"/>
                  </a:cubicBezTo>
                  <a:cubicBezTo>
                    <a:pt x="2620" y="1524"/>
                    <a:pt x="2561" y="1512"/>
                    <a:pt x="2525" y="1488"/>
                  </a:cubicBezTo>
                  <a:cubicBezTo>
                    <a:pt x="2518" y="1485"/>
                    <a:pt x="2512" y="1484"/>
                    <a:pt x="2506" y="1484"/>
                  </a:cubicBezTo>
                  <a:close/>
                  <a:moveTo>
                    <a:pt x="3008" y="1519"/>
                  </a:moveTo>
                  <a:cubicBezTo>
                    <a:pt x="3002" y="1519"/>
                    <a:pt x="2996" y="1521"/>
                    <a:pt x="2989" y="1524"/>
                  </a:cubicBezTo>
                  <a:cubicBezTo>
                    <a:pt x="2930" y="1536"/>
                    <a:pt x="2882" y="1536"/>
                    <a:pt x="2834" y="1548"/>
                  </a:cubicBezTo>
                  <a:cubicBezTo>
                    <a:pt x="2811" y="1548"/>
                    <a:pt x="2787" y="1560"/>
                    <a:pt x="2787" y="1584"/>
                  </a:cubicBezTo>
                  <a:cubicBezTo>
                    <a:pt x="2787" y="1607"/>
                    <a:pt x="2811" y="1631"/>
                    <a:pt x="2834" y="1631"/>
                  </a:cubicBezTo>
                  <a:cubicBezTo>
                    <a:pt x="2894" y="1619"/>
                    <a:pt x="2942" y="1619"/>
                    <a:pt x="3013" y="1607"/>
                  </a:cubicBezTo>
                  <a:cubicBezTo>
                    <a:pt x="3037" y="1596"/>
                    <a:pt x="3049" y="1572"/>
                    <a:pt x="3037" y="1548"/>
                  </a:cubicBezTo>
                  <a:cubicBezTo>
                    <a:pt x="3037" y="1530"/>
                    <a:pt x="3024" y="1519"/>
                    <a:pt x="3008" y="1519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178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6" name="chimes.wav"/>
          </p:stSnd>
        </p:sndAc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7" name="Google Shape;1627;p32"/>
          <p:cNvGrpSpPr/>
          <p:nvPr/>
        </p:nvGrpSpPr>
        <p:grpSpPr>
          <a:xfrm>
            <a:off x="-189467" y="-64267"/>
            <a:ext cx="12566000" cy="7012400"/>
            <a:chOff x="-142100" y="-48200"/>
            <a:chExt cx="9424500" cy="5259300"/>
          </a:xfrm>
        </p:grpSpPr>
        <p:cxnSp>
          <p:nvCxnSpPr>
            <p:cNvPr id="1628" name="Google Shape;1628;p32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29" name="Google Shape;1629;p32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0" name="Google Shape;1630;p32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1" name="Google Shape;1631;p32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2" name="Google Shape;1632;p32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3" name="Google Shape;1633;p32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4" name="Google Shape;1634;p32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5" name="Google Shape;1635;p32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6" name="Google Shape;1636;p32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7" name="Google Shape;1637;p32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8" name="Google Shape;1638;p32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9" name="Google Shape;1639;p32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0" name="Google Shape;1640;p32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1" name="Google Shape;1641;p32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2" name="Google Shape;1642;p32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3" name="Google Shape;1643;p32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4" name="Google Shape;1644;p32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5" name="Google Shape;1645;p32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6" name="Google Shape;1646;p32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7" name="Google Shape;1647;p32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8" name="Google Shape;1648;p32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9" name="Google Shape;1649;p32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0" name="Google Shape;1650;p32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1" name="Google Shape;1651;p32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2" name="Google Shape;1652;p32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3" name="Google Shape;1653;p32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4" name="Google Shape;1654;p32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5" name="Google Shape;1655;p32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6" name="Google Shape;1656;p32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7" name="Google Shape;1657;p32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8" name="Google Shape;1658;p32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9" name="Google Shape;1659;p32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0" name="Google Shape;1660;p32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1" name="Google Shape;1661;p32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2" name="Google Shape;1662;p32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3" name="Google Shape;1663;p32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4" name="Google Shape;1664;p32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5" name="Google Shape;1665;p32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6" name="Google Shape;1666;p32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7" name="Google Shape;1667;p32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8" name="Google Shape;1668;p32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9" name="Google Shape;1669;p32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0" name="Google Shape;1670;p32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1" name="Google Shape;1671;p32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277020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F2E77-4E87-4338-A6B2-93E833A84A3C}" type="datetimeFigureOut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5/31/2023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6E19DA-92E0-4635-8627-DEB5FDE3EBA8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190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26" Type="http://schemas.openxmlformats.org/officeDocument/2006/relationships/theme" Target="../theme/theme7.xml"/><Relationship Id="rId3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8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5" Type="http://schemas.openxmlformats.org/officeDocument/2006/relationships/slideLayout" Target="../slideLayouts/slideLayout91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24" Type="http://schemas.openxmlformats.org/officeDocument/2006/relationships/slideLayout" Target="../slideLayouts/slideLayout90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23" Type="http://schemas.openxmlformats.org/officeDocument/2006/relationships/slideLayout" Target="../slideLayouts/slideLayout89.xml"/><Relationship Id="rId28" Type="http://schemas.openxmlformats.org/officeDocument/2006/relationships/audio" Target="NUL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Relationship Id="rId22" Type="http://schemas.openxmlformats.org/officeDocument/2006/relationships/slideLayout" Target="../slideLayouts/slideLayout88.xml"/><Relationship Id="rId27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D048A-FB7F-4222-9257-CABB54981474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70DDA-6144-402A-A89B-8BB16C438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549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51253-FFAD-462A-B20C-78AF8AF57ED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5/31/2023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3D0B3C-AA79-49A8-BAE2-980B388B1D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0651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51253-FFAD-462A-B20C-78AF8AF57ED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5/31/2023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3D0B3C-AA79-49A8-BAE2-980B388B1D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5532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3301B155-F528-436F-A9E8-14198EDA53BD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CFCFCF"/>
                </a:solidFill>
                <a:effectLst/>
                <a:uLnTx/>
                <a:uFillTx/>
                <a:latin typeface="微软雅黑"/>
                <a:ea typeface="微软雅黑"/>
                <a:cs typeface="Arial"/>
                <a:sym typeface="Arial"/>
              </a:rPr>
              <a:t>www.9slide.vn</a:t>
            </a:r>
          </a:p>
        </p:txBody>
      </p:sp>
    </p:spTree>
    <p:extLst>
      <p:ext uri="{BB962C8B-B14F-4D97-AF65-F5344CB8AC3E}">
        <p14:creationId xmlns:p14="http://schemas.microsoft.com/office/powerpoint/2010/main" val="3937652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3301B155-F528-436F-A9E8-14198EDA53BD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CFCFC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www.9slide.vn</a:t>
            </a:r>
          </a:p>
        </p:txBody>
      </p:sp>
    </p:spTree>
    <p:extLst>
      <p:ext uri="{BB962C8B-B14F-4D97-AF65-F5344CB8AC3E}">
        <p14:creationId xmlns:p14="http://schemas.microsoft.com/office/powerpoint/2010/main" val="4034034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3301B155-F528-436F-A9E8-14198EDA53BD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CFCFC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www.9slide.vn</a:t>
            </a:r>
          </a:p>
        </p:txBody>
      </p:sp>
    </p:spTree>
    <p:extLst>
      <p:ext uri="{BB962C8B-B14F-4D97-AF65-F5344CB8AC3E}">
        <p14:creationId xmlns:p14="http://schemas.microsoft.com/office/powerpoint/2010/main" val="130174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5915324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  <p:sldLayoutId id="2147483767" r:id="rId23"/>
    <p:sldLayoutId id="2147483768" r:id="rId24"/>
    <p:sldLayoutId id="2147483769" r:id="rId25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27" name="chimes.wav"/>
          </p:stSnd>
        </p:sndAc>
      </p:transition>
    </mc:Choice>
    <mc:Fallback xmlns="">
      <p:transition spd="slow">
        <p:split orient="vert"/>
        <p:sndAc>
          <p:stSnd>
            <p:snd r:embed="rId28" name="chimes.wav"/>
          </p:stSnd>
        </p:sndAc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hdphoto" Target="../media/hdphoto3.wdp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9" Type="http://schemas.openxmlformats.org/officeDocument/2006/relationships/image" Target="../media/image21.png"/><Relationship Id="rId3" Type="http://schemas.openxmlformats.org/officeDocument/2006/relationships/audio" Target="../media/media1.mp3"/><Relationship Id="rId21" Type="http://schemas.microsoft.com/office/2007/relationships/hdphoto" Target="../media/hdphoto7.wdp"/><Relationship Id="rId34" Type="http://schemas.openxmlformats.org/officeDocument/2006/relationships/image" Target="../media/image17.png"/><Relationship Id="rId42" Type="http://schemas.openxmlformats.org/officeDocument/2006/relationships/image" Target="../media/image23.png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17" Type="http://schemas.microsoft.com/office/2007/relationships/hdphoto" Target="../media/hdphoto5.wdp"/><Relationship Id="rId25" Type="http://schemas.microsoft.com/office/2007/relationships/hdphoto" Target="../media/hdphoto9.wdp"/><Relationship Id="rId33" Type="http://schemas.microsoft.com/office/2007/relationships/hdphoto" Target="../media/hdphoto13.wdp"/><Relationship Id="rId38" Type="http://schemas.openxmlformats.org/officeDocument/2006/relationships/image" Target="../media/image20.gif"/><Relationship Id="rId2" Type="http://schemas.microsoft.com/office/2007/relationships/media" Target="../media/media1.mp3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microsoft.com/office/2007/relationships/hdphoto" Target="../media/hdphoto11.wdp"/><Relationship Id="rId41" Type="http://schemas.openxmlformats.org/officeDocument/2006/relationships/image" Target="../media/image22.jpeg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11" Type="http://schemas.microsoft.com/office/2007/relationships/hdphoto" Target="../media/hdphoto2.wdp"/><Relationship Id="rId24" Type="http://schemas.openxmlformats.org/officeDocument/2006/relationships/image" Target="../media/image12.png"/><Relationship Id="rId32" Type="http://schemas.openxmlformats.org/officeDocument/2006/relationships/image" Target="../media/image16.png"/><Relationship Id="rId37" Type="http://schemas.openxmlformats.org/officeDocument/2006/relationships/image" Target="../media/image19.png"/><Relationship Id="rId40" Type="http://schemas.microsoft.com/office/2007/relationships/hdphoto" Target="../media/hdphoto15.wdp"/><Relationship Id="rId5" Type="http://schemas.openxmlformats.org/officeDocument/2006/relationships/notesSlide" Target="../notesSlides/notesSlide1.xml"/><Relationship Id="rId15" Type="http://schemas.microsoft.com/office/2007/relationships/hdphoto" Target="../media/hdphoto4.wdp"/><Relationship Id="rId23" Type="http://schemas.microsoft.com/office/2007/relationships/hdphoto" Target="../media/hdphoto8.wdp"/><Relationship Id="rId28" Type="http://schemas.openxmlformats.org/officeDocument/2006/relationships/image" Target="../media/image14.png"/><Relationship Id="rId36" Type="http://schemas.openxmlformats.org/officeDocument/2006/relationships/image" Target="../media/image18.emf"/><Relationship Id="rId10" Type="http://schemas.openxmlformats.org/officeDocument/2006/relationships/image" Target="../media/image5.png"/><Relationship Id="rId19" Type="http://schemas.microsoft.com/office/2007/relationships/hdphoto" Target="../media/hdphoto6.wdp"/><Relationship Id="rId31" Type="http://schemas.microsoft.com/office/2007/relationships/hdphoto" Target="../media/hdphoto12.wdp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4.png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microsoft.com/office/2007/relationships/hdphoto" Target="../media/hdphoto10.wdp"/><Relationship Id="rId30" Type="http://schemas.openxmlformats.org/officeDocument/2006/relationships/image" Target="../media/image15.png"/><Relationship Id="rId35" Type="http://schemas.microsoft.com/office/2007/relationships/hdphoto" Target="../media/hdphoto14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3.xml"/><Relationship Id="rId6" Type="http://schemas.openxmlformats.org/officeDocument/2006/relationships/image" Target="../media/image25.png"/><Relationship Id="rId5" Type="http://schemas.openxmlformats.org/officeDocument/2006/relationships/image" Target="../media/image24.gif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4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image" Target="../media/image28.png"/><Relationship Id="rId10" Type="http://schemas.openxmlformats.org/officeDocument/2006/relationships/image" Target="../media/image25.png"/><Relationship Id="rId4" Type="http://schemas.openxmlformats.org/officeDocument/2006/relationships/audio" Target="../media/audio3.wav"/><Relationship Id="rId9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5.png"/><Relationship Id="rId4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notesSlide" Target="../notesSlides/notesSlide4.xml"/><Relationship Id="rId7" Type="http://schemas.microsoft.com/office/2007/relationships/hdphoto" Target="../media/hdphoto16.wdp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6" Type="http://schemas.openxmlformats.org/officeDocument/2006/relationships/image" Target="../media/image35.png"/><Relationship Id="rId5" Type="http://schemas.openxmlformats.org/officeDocument/2006/relationships/audio" Target="../media/audio3.wav"/><Relationship Id="rId4" Type="http://schemas.openxmlformats.org/officeDocument/2006/relationships/audio" Target="../media/audio4.wav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fif"/><Relationship Id="rId3" Type="http://schemas.openxmlformats.org/officeDocument/2006/relationships/notesSlide" Target="../notesSlides/notesSlide5.xml"/><Relationship Id="rId7" Type="http://schemas.microsoft.com/office/2007/relationships/hdphoto" Target="../media/hdphoto16.wdp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6" Type="http://schemas.openxmlformats.org/officeDocument/2006/relationships/image" Target="../media/image35.png"/><Relationship Id="rId5" Type="http://schemas.openxmlformats.org/officeDocument/2006/relationships/audio" Target="../media/audio3.wav"/><Relationship Id="rId4" Type="http://schemas.openxmlformats.org/officeDocument/2006/relationships/audio" Target="../media/audio4.wav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notesSlide" Target="../notesSlides/notesSlide6.xml"/><Relationship Id="rId7" Type="http://schemas.microsoft.com/office/2007/relationships/hdphoto" Target="../media/hdphoto16.wdp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6" Type="http://schemas.openxmlformats.org/officeDocument/2006/relationships/image" Target="../media/image35.png"/><Relationship Id="rId5" Type="http://schemas.openxmlformats.org/officeDocument/2006/relationships/audio" Target="../media/audio3.wav"/><Relationship Id="rId4" Type="http://schemas.openxmlformats.org/officeDocument/2006/relationships/audio" Target="../media/audio4.wav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notesSlide" Target="../notesSlides/notesSlide7.xml"/><Relationship Id="rId7" Type="http://schemas.microsoft.com/office/2007/relationships/hdphoto" Target="../media/hdphoto16.wdp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6" Type="http://schemas.openxmlformats.org/officeDocument/2006/relationships/image" Target="../media/image35.png"/><Relationship Id="rId5" Type="http://schemas.openxmlformats.org/officeDocument/2006/relationships/audio" Target="../media/audio3.wav"/><Relationship Id="rId4" Type="http://schemas.openxmlformats.org/officeDocument/2006/relationships/audio" Target="../media/audio4.wav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notesSlide" Target="../notesSlides/notesSlide8.xml"/><Relationship Id="rId7" Type="http://schemas.microsoft.com/office/2007/relationships/hdphoto" Target="../media/hdphoto16.wdp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6" Type="http://schemas.openxmlformats.org/officeDocument/2006/relationships/image" Target="../media/image35.png"/><Relationship Id="rId5" Type="http://schemas.openxmlformats.org/officeDocument/2006/relationships/audio" Target="../media/audio3.wav"/><Relationship Id="rId4" Type="http://schemas.openxmlformats.org/officeDocument/2006/relationships/audio" Target="../media/audio4.wav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10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image" Target="../media/image28.png"/><Relationship Id="rId10" Type="http://schemas.openxmlformats.org/officeDocument/2006/relationships/image" Target="../media/image25.png"/><Relationship Id="rId4" Type="http://schemas.openxmlformats.org/officeDocument/2006/relationships/audio" Target="../media/audio3.wav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audio" Target="../media/media3.mp3"/><Relationship Id="rId7" Type="http://schemas.openxmlformats.org/officeDocument/2006/relationships/image" Target="../media/image43.png"/><Relationship Id="rId2" Type="http://schemas.microsoft.com/office/2007/relationships/media" Target="../media/media3.mp3"/><Relationship Id="rId1" Type="http://schemas.openxmlformats.org/officeDocument/2006/relationships/tags" Target="../tags/tag11.xml"/><Relationship Id="rId6" Type="http://schemas.openxmlformats.org/officeDocument/2006/relationships/image" Target="../media/image42.png"/><Relationship Id="rId5" Type="http://schemas.openxmlformats.org/officeDocument/2006/relationships/notesSlide" Target="../notesSlides/notesSlide10.xml"/><Relationship Id="rId10" Type="http://schemas.openxmlformats.org/officeDocument/2006/relationships/image" Target="../media/image45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8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audio" Target="../media/audio3.wav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13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image" Target="../media/image28.png"/><Relationship Id="rId10" Type="http://schemas.openxmlformats.org/officeDocument/2006/relationships/image" Target="../media/image25.png"/><Relationship Id="rId4" Type="http://schemas.openxmlformats.org/officeDocument/2006/relationships/audio" Target="../media/audio3.wav"/><Relationship Id="rId9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25.png"/><Relationship Id="rId5" Type="http://schemas.openxmlformats.org/officeDocument/2006/relationships/image" Target="../media/image51.png"/><Relationship Id="rId4" Type="http://schemas.openxmlformats.org/officeDocument/2006/relationships/audio" Target="../media/audio4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25.png"/><Relationship Id="rId5" Type="http://schemas.openxmlformats.org/officeDocument/2006/relationships/image" Target="../media/image52.png"/><Relationship Id="rId4" Type="http://schemas.openxmlformats.org/officeDocument/2006/relationships/audio" Target="../media/audio4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6" Type="http://schemas.openxmlformats.org/officeDocument/2006/relationships/image" Target="../media/image25.png"/><Relationship Id="rId5" Type="http://schemas.openxmlformats.org/officeDocument/2006/relationships/image" Target="../media/image53.png"/><Relationship Id="rId4" Type="http://schemas.openxmlformats.org/officeDocument/2006/relationships/audio" Target="../media/audio4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image" Target="../media/image25.png"/><Relationship Id="rId5" Type="http://schemas.openxmlformats.org/officeDocument/2006/relationships/image" Target="../media/image54.png"/><Relationship Id="rId4" Type="http://schemas.openxmlformats.org/officeDocument/2006/relationships/audio" Target="../media/audio4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5" Type="http://schemas.openxmlformats.org/officeDocument/2006/relationships/image" Target="../media/image25.png"/><Relationship Id="rId4" Type="http://schemas.openxmlformats.org/officeDocument/2006/relationships/audio" Target="../media/audio3.wav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19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image" Target="../media/image28.png"/><Relationship Id="rId10" Type="http://schemas.openxmlformats.org/officeDocument/2006/relationships/image" Target="../media/image25.png"/><Relationship Id="rId4" Type="http://schemas.openxmlformats.org/officeDocument/2006/relationships/audio" Target="../media/audio3.wav"/><Relationship Id="rId9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21.xml"/><Relationship Id="rId6" Type="http://schemas.openxmlformats.org/officeDocument/2006/relationships/image" Target="../media/image29.png"/><Relationship Id="rId11" Type="http://schemas.openxmlformats.org/officeDocument/2006/relationships/image" Target="../media/image25.png"/><Relationship Id="rId5" Type="http://schemas.openxmlformats.org/officeDocument/2006/relationships/image" Target="../media/image28.png"/><Relationship Id="rId10" Type="http://schemas.openxmlformats.org/officeDocument/2006/relationships/image" Target="../media/image56.png"/><Relationship Id="rId4" Type="http://schemas.openxmlformats.org/officeDocument/2006/relationships/audio" Target="../media/audio3.wav"/><Relationship Id="rId9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53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6" Type="http://schemas.openxmlformats.org/officeDocument/2006/relationships/image" Target="../media/image58.png"/><Relationship Id="rId5" Type="http://schemas.openxmlformats.org/officeDocument/2006/relationships/image" Target="../media/image51.svg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audio" Target="../media/media4.mp3"/><Relationship Id="rId7" Type="http://schemas.openxmlformats.org/officeDocument/2006/relationships/image" Target="../media/image59.jpeg"/><Relationship Id="rId2" Type="http://schemas.microsoft.com/office/2007/relationships/media" Target="../media/media4.mp3"/><Relationship Id="rId1" Type="http://schemas.openxmlformats.org/officeDocument/2006/relationships/tags" Target="../tags/tag23.xml"/><Relationship Id="rId6" Type="http://schemas.openxmlformats.org/officeDocument/2006/relationships/audio" Target="../media/audio1.wav"/><Relationship Id="rId11" Type="http://schemas.openxmlformats.org/officeDocument/2006/relationships/image" Target="../media/image62.png"/><Relationship Id="rId5" Type="http://schemas.openxmlformats.org/officeDocument/2006/relationships/notesSlide" Target="../notesSlides/notesSlide22.xml"/><Relationship Id="rId10" Type="http://schemas.openxmlformats.org/officeDocument/2006/relationships/image" Target="../media/image19.png"/><Relationship Id="rId4" Type="http://schemas.openxmlformats.org/officeDocument/2006/relationships/slideLayout" Target="../slideLayouts/slideLayout91.xml"/><Relationship Id="rId9" Type="http://schemas.openxmlformats.org/officeDocument/2006/relationships/image" Target="../media/image61.png"/><Relationship Id="rId14" Type="http://schemas.openxmlformats.org/officeDocument/2006/relationships/audio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Picture 4" descr="136 Viet nam Vector Images, Viet nam Illustrations | Depositphoto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315" y="2110699"/>
            <a:ext cx="1158268" cy="11037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图片 3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1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9246" y="4901491"/>
            <a:ext cx="14284619" cy="2150860"/>
          </a:xfrm>
          <a:prstGeom prst="rect">
            <a:avLst/>
          </a:prstGeom>
        </p:spPr>
      </p:pic>
      <p:pic>
        <p:nvPicPr>
          <p:cNvPr id="93" name="图片 8">
            <a:extLst>
              <a:ext uri="{FF2B5EF4-FFF2-40B4-BE49-F238E27FC236}">
                <a16:creationId xmlns:a16="http://schemas.microsoft.com/office/drawing/2014/main" id="{A70BE0F2-6240-46DC-B88B-5F8E34652B8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565" y="4669465"/>
            <a:ext cx="1547892" cy="19927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57" name="Google Shape;1057;p41"/>
          <p:cNvSpPr/>
          <p:nvPr/>
        </p:nvSpPr>
        <p:spPr>
          <a:xfrm>
            <a:off x="10431309" y="483026"/>
            <a:ext cx="429503" cy="498143"/>
          </a:xfrm>
          <a:custGeom>
            <a:avLst/>
            <a:gdLst/>
            <a:ahLst/>
            <a:cxnLst/>
            <a:rect l="l" t="t" r="r" b="b"/>
            <a:pathLst>
              <a:path w="1940" h="2250" extrusionOk="0">
                <a:moveTo>
                  <a:pt x="440" y="0"/>
                </a:moveTo>
                <a:lnTo>
                  <a:pt x="880" y="957"/>
                </a:lnTo>
                <a:lnTo>
                  <a:pt x="1" y="1396"/>
                </a:lnTo>
                <a:lnTo>
                  <a:pt x="983" y="1293"/>
                </a:lnTo>
                <a:lnTo>
                  <a:pt x="1293" y="2249"/>
                </a:lnTo>
                <a:lnTo>
                  <a:pt x="1293" y="1293"/>
                </a:lnTo>
                <a:lnTo>
                  <a:pt x="1940" y="1500"/>
                </a:lnTo>
                <a:lnTo>
                  <a:pt x="1397" y="853"/>
                </a:lnTo>
                <a:lnTo>
                  <a:pt x="1836" y="104"/>
                </a:lnTo>
                <a:lnTo>
                  <a:pt x="1836" y="104"/>
                </a:lnTo>
                <a:lnTo>
                  <a:pt x="1086" y="647"/>
                </a:lnTo>
                <a:lnTo>
                  <a:pt x="44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pic>
        <p:nvPicPr>
          <p:cNvPr id="85" name="图片 37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8908" y="4503088"/>
            <a:ext cx="8590048" cy="2009355"/>
          </a:xfrm>
          <a:prstGeom prst="rect">
            <a:avLst/>
          </a:prstGeom>
        </p:spPr>
      </p:pic>
      <p:pic>
        <p:nvPicPr>
          <p:cNvPr id="86" name="Picture 18" descr="School Building, School Clipart, School, Yellow PNG Transparent Clipart  Image and PSD File for Free Download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0" r="99375">
                        <a14:foregroundMark x1="15937" y1="50781" x2="18438" y2="53906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131" r="3136" b="32682"/>
          <a:stretch/>
        </p:blipFill>
        <p:spPr bwMode="auto">
          <a:xfrm flipH="1">
            <a:off x="-32618" y="2700140"/>
            <a:ext cx="3465897" cy="2046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20" descr="Cute Flower Cartoon. Flower and Grass Clipart Vector Illustration Stock  Vector - Illustration of flower, clipart: 223759667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889" b="98222" l="9944" r="89916"/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62" y="5323927"/>
            <a:ext cx="910340" cy="114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22" descr="Farm Cartoon Flowers Bouquet Decoration Background Stock Vector -  Illustration of botanical, invitation: 170046110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6250" b="90000" l="10000" r="90000">
                        <a14:foregroundMark x1="43000" y1="24250" x2="61250" y2="27750"/>
                        <a14:foregroundMark x1="50750" y1="12750" x2="59500" y2="35000"/>
                        <a14:foregroundMark x1="42250" y1="20000" x2="54750" y2="33500"/>
                        <a14:foregroundMark x1="58500" y1="16500" x2="65500" y2="24500"/>
                        <a14:foregroundMark x1="28500" y1="34000" x2="36250" y2="35000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117" y="4542758"/>
            <a:ext cx="961796" cy="9617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Vector Illustration Of School Children. Download a Free Preview or High  Quality Adobe Illustrator Ai, EPS, PDF and High Resolut… | Vector, Kids  clipart, Vector free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19" b="90000" l="2700" r="96400">
                        <a14:foregroundMark x1="15000" y1="9352" x2="27600" y2="32130"/>
                        <a14:foregroundMark x1="26400" y1="42315" x2="28000" y2="57778"/>
                        <a14:foregroundMark x1="20700" y1="64352" x2="19600" y2="76852"/>
                        <a14:foregroundMark x1="30100" y1="65370" x2="31900" y2="78333"/>
                        <a14:foregroundMark x1="12500" y1="83796" x2="15700" y2="85926"/>
                        <a14:foregroundMark x1="17300" y1="46944" x2="7900" y2="61389"/>
                        <a14:foregroundMark x1="18900" y1="40833" x2="34700" y2="45278"/>
                        <a14:foregroundMark x1="20500" y1="76389" x2="16600" y2="83426"/>
                        <a14:foregroundMark x1="63900" y1="24722" x2="79900" y2="28796"/>
                        <a14:foregroundMark x1="65300" y1="65185" x2="64400" y2="74259"/>
                        <a14:foregroundMark x1="55900" y1="86944" x2="59800" y2="84630"/>
                        <a14:foregroundMark x1="58700" y1="68981" x2="77600" y2="69444"/>
                        <a14:foregroundMark x1="73300" y1="75093" x2="74200" y2="76574"/>
                        <a14:foregroundMark x1="83600" y1="80463" x2="78500" y2="80000"/>
                        <a14:foregroundMark x1="69200" y1="43981" x2="78300" y2="46111"/>
                        <a14:foregroundMark x1="84500" y1="80833" x2="83300" y2="84259"/>
                        <a14:foregroundMark x1="67600" y1="32778" x2="72800" y2="34907"/>
                        <a14:foregroundMark x1="23700" y1="33611" x2="30300" y2="34537"/>
                        <a14:foregroundMark x1="66700" y1="34259" x2="68500" y2="36204"/>
                        <a14:foregroundMark x1="67000" y1="42130" x2="68200" y2="42593"/>
                        <a14:foregroundMark x1="62000" y1="80556" x2="59400" y2="85926"/>
                        <a14:backgroundMark x1="22200" y1="39537" x2="22900" y2="39259"/>
                        <a14:backgroundMark x1="23200" y1="39537" x2="24000" y2="39444"/>
                        <a14:backgroundMark x1="28500" y1="39537" x2="28500" y2="395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223" y="3964867"/>
            <a:ext cx="2313109" cy="24981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138 Preschool Children Sharing Illustrations &amp;amp; Clip Art - iStock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9804" b="89706" l="3268" r="98366">
                        <a14:foregroundMark x1="69281" y1="22712" x2="84641" y2="54739"/>
                        <a14:foregroundMark x1="81863" y1="38235" x2="69935" y2="68954"/>
                        <a14:foregroundMark x1="67974" y1="39216" x2="91830" y2="31536"/>
                        <a14:foregroundMark x1="70098" y1="58824" x2="66176" y2="73529"/>
                        <a14:foregroundMark x1="75490" y1="78431" x2="75490" y2="74837"/>
                        <a14:foregroundMark x1="20425" y1="78105" x2="21732" y2="77288"/>
                        <a14:foregroundMark x1="17810" y1="42157" x2="33007" y2="39542"/>
                        <a14:foregroundMark x1="58170" y1="50000" x2="59314" y2="51144"/>
                        <a14:foregroundMark x1="76307" y1="75490" x2="76797" y2="77288"/>
                        <a14:foregroundMark x1="76634" y1="76797" x2="76634" y2="77778"/>
                        <a14:backgroundMark x1="30392" y1="76797" x2="30392" y2="76797"/>
                        <a14:backgroundMark x1="25817" y1="78105" x2="25817" y2="78105"/>
                        <a14:backgroundMark x1="68464" y1="78431" x2="68464" y2="78431"/>
                        <a14:backgroundMark x1="64542" y1="75817" x2="64542" y2="75817"/>
                        <a14:backgroundMark x1="69444" y1="77451" x2="69444" y2="77451"/>
                        <a14:backgroundMark x1="69444" y1="77451" x2="69444" y2="77451"/>
                        <a14:backgroundMark x1="69444" y1="77451" x2="69444" y2="77451"/>
                        <a14:backgroundMark x1="27451" y1="79085" x2="27451" y2="79085"/>
                        <a14:backgroundMark x1="23366" y1="55392" x2="23366" y2="55392"/>
                        <a14:backgroundMark x1="27941" y1="55065" x2="27941" y2="550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372"/>
          <a:stretch/>
        </p:blipFill>
        <p:spPr bwMode="auto">
          <a:xfrm>
            <a:off x="1519511" y="4613499"/>
            <a:ext cx="2531591" cy="2142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6" descr="Red mushroom cartoon Royalty Free Vector Image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3704" b="91852" l="5500" r="95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040" y="6251717"/>
            <a:ext cx="572481" cy="618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8" descr="Carved autumn leaf. Nature bright leaves of trees. Cartoon style. 3015600  Vector Art at Vecteezy"/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0000" b="98061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23" r="9333"/>
          <a:stretch/>
        </p:blipFill>
        <p:spPr bwMode="auto">
          <a:xfrm>
            <a:off x="10744103" y="2338594"/>
            <a:ext cx="419851" cy="52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0" descr="Carved autumn leaf. Nature bright leaves of trees. Cartoon style. 3218131  Vector Art at Vecteezy"/>
          <p:cNvPicPr>
            <a:picLocks noChangeAspect="1" noChangeArrowheads="1"/>
          </p:cNvPicPr>
          <p:nvPr/>
        </p:nvPicPr>
        <p:blipFill rotWithShape="1"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2755" b="9673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91" r="19156"/>
          <a:stretch/>
        </p:blipFill>
        <p:spPr bwMode="auto">
          <a:xfrm rot="1402055">
            <a:off x="11593248" y="1968539"/>
            <a:ext cx="332189" cy="55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2" descr="Children Playing Park Stock Vector Image by ©yusufdemirci #318430298"/>
          <p:cNvPicPr>
            <a:picLocks noChangeAspect="1" noChangeArrowheads="1"/>
          </p:cNvPicPr>
          <p:nvPr/>
        </p:nvPicPr>
        <p:blipFill rotWithShape="1"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36739" b="75258" l="2563" r="244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199" r="74324" b="23028"/>
          <a:stretch/>
        </p:blipFill>
        <p:spPr bwMode="auto">
          <a:xfrm>
            <a:off x="3415850" y="3859416"/>
            <a:ext cx="978260" cy="1061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22" descr="Kid playing football Royalty Free Vector Image"/>
          <p:cNvPicPr>
            <a:picLocks noChangeAspect="1" noChangeArrowheads="1"/>
          </p:cNvPicPr>
          <p:nvPr/>
        </p:nvPicPr>
        <p:blipFill rotWithShape="1">
          <a:blip r:embed="rId30" cstate="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0000" b="90000" l="2800" r="98000">
                        <a14:foregroundMark x1="19500" y1="16667" x2="27900" y2="40278"/>
                        <a14:foregroundMark x1="23700" y1="49167" x2="30000" y2="66944"/>
                        <a14:foregroundMark x1="9900" y1="69630" x2="17000" y2="70185"/>
                        <a14:foregroundMark x1="31400" y1="66944" x2="35000" y2="73148"/>
                        <a14:foregroundMark x1="79000" y1="49167" x2="87800" y2="65185"/>
                        <a14:foregroundMark x1="76100" y1="41019" x2="76300" y2="43889"/>
                        <a14:foregroundMark x1="41000" y1="44907" x2="41000" y2="44907"/>
                        <a14:foregroundMark x1="40200" y1="39259" x2="40200" y2="39259"/>
                        <a14:foregroundMark x1="93200" y1="39907" x2="93200" y2="39907"/>
                        <a14:foregroundMark x1="63200" y1="47037" x2="63200" y2="47037"/>
                        <a14:foregroundMark x1="93400" y1="45463" x2="93400" y2="45463"/>
                        <a14:foregroundMark x1="28100" y1="70185" x2="32100" y2="68519"/>
                        <a14:foregroundMark x1="8700" y1="69074" x2="8900" y2="71389"/>
                        <a14:foregroundMark x1="8500" y1="71759" x2="10800" y2="74444"/>
                        <a14:foregroundMark x1="35800" y1="76944" x2="37700" y2="78333"/>
                        <a14:foregroundMark x1="35600" y1="80648" x2="38300" y2="79907"/>
                        <a14:foregroundMark x1="38100" y1="79722" x2="40200" y2="78519"/>
                        <a14:foregroundMark x1="17700" y1="52037" x2="22500" y2="51481"/>
                        <a14:foregroundMark x1="26600" y1="40648" x2="28100" y2="43519"/>
                        <a14:foregroundMark x1="7400" y1="34630" x2="19100" y2="26111"/>
                        <a14:foregroundMark x1="24600" y1="23426" x2="35800" y2="23796"/>
                        <a14:foregroundMark x1="10200" y1="74815" x2="10200" y2="73519"/>
                        <a14:foregroundMark x1="46000" y1="70556" x2="50800" y2="78148"/>
                        <a14:foregroundMark x1="45200" y1="76944" x2="55400" y2="76759"/>
                        <a14:foregroundMark x1="43300" y1="73333" x2="43300" y2="75833"/>
                        <a14:foregroundMark x1="49000" y1="69074" x2="49600" y2="71019"/>
                        <a14:foregroundMark x1="43800" y1="77963" x2="49600" y2="80463"/>
                        <a14:foregroundMark x1="50800" y1="70185" x2="53800" y2="72315"/>
                        <a14:foregroundMark x1="51900" y1="79444" x2="53600" y2="79722"/>
                        <a14:foregroundMark x1="43800" y1="72315" x2="45800" y2="70000"/>
                        <a14:foregroundMark x1="14500" y1="45833" x2="15600" y2="46667"/>
                        <a14:foregroundMark x1="18500" y1="47963" x2="18500" y2="47963"/>
                        <a14:foregroundMark x1="11400" y1="43148" x2="12200" y2="43519"/>
                        <a14:backgroundMark x1="18700" y1="57222" x2="18900" y2="55185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44055"/>
          <a:stretch/>
        </p:blipFill>
        <p:spPr bwMode="auto">
          <a:xfrm>
            <a:off x="4489779" y="3705882"/>
            <a:ext cx="1063739" cy="20534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22" descr="Kid playing football Royalty Free Vector Image"/>
          <p:cNvPicPr>
            <a:picLocks noChangeAspect="1" noChangeArrowheads="1"/>
          </p:cNvPicPr>
          <p:nvPr/>
        </p:nvPicPr>
        <p:blipFill rotWithShape="1">
          <a:blip r:embed="rId32" cstate="print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10000" b="90000" l="2800" r="98000">
                        <a14:foregroundMark x1="19500" y1="16667" x2="27900" y2="40278"/>
                        <a14:foregroundMark x1="23700" y1="49167" x2="30000" y2="66944"/>
                        <a14:foregroundMark x1="9900" y1="69630" x2="17000" y2="70185"/>
                        <a14:foregroundMark x1="31400" y1="66944" x2="35000" y2="73148"/>
                        <a14:foregroundMark x1="79000" y1="49167" x2="87800" y2="65185"/>
                        <a14:foregroundMark x1="76100" y1="41019" x2="76300" y2="43889"/>
                        <a14:foregroundMark x1="41000" y1="44907" x2="41000" y2="44907"/>
                        <a14:foregroundMark x1="40200" y1="39259" x2="40200" y2="39259"/>
                        <a14:foregroundMark x1="93200" y1="39907" x2="93200" y2="39907"/>
                        <a14:foregroundMark x1="63200" y1="47037" x2="63200" y2="47037"/>
                        <a14:foregroundMark x1="93400" y1="45463" x2="93400" y2="45463"/>
                        <a14:foregroundMark x1="28100" y1="70185" x2="32100" y2="68519"/>
                        <a14:foregroundMark x1="8700" y1="69074" x2="8900" y2="71389"/>
                        <a14:foregroundMark x1="8500" y1="71759" x2="10800" y2="74444"/>
                        <a14:foregroundMark x1="35800" y1="76944" x2="37700" y2="78333"/>
                        <a14:foregroundMark x1="35600" y1="80648" x2="38300" y2="79907"/>
                        <a14:foregroundMark x1="38100" y1="79722" x2="40200" y2="78519"/>
                        <a14:foregroundMark x1="17700" y1="52037" x2="22500" y2="51481"/>
                        <a14:foregroundMark x1="26600" y1="40648" x2="28100" y2="43519"/>
                        <a14:foregroundMark x1="7400" y1="34630" x2="19100" y2="26111"/>
                        <a14:foregroundMark x1="24600" y1="23426" x2="35800" y2="23796"/>
                        <a14:foregroundMark x1="10200" y1="74815" x2="10200" y2="73519"/>
                        <a14:foregroundMark x1="46000" y1="70556" x2="50800" y2="78148"/>
                        <a14:foregroundMark x1="45200" y1="76944" x2="55400" y2="76759"/>
                        <a14:foregroundMark x1="43300" y1="73333" x2="43300" y2="75833"/>
                        <a14:foregroundMark x1="49000" y1="69074" x2="49600" y2="71019"/>
                        <a14:foregroundMark x1="43800" y1="77963" x2="49600" y2="80463"/>
                        <a14:foregroundMark x1="50800" y1="70185" x2="53800" y2="72315"/>
                        <a14:foregroundMark x1="51900" y1="79444" x2="53600" y2="79722"/>
                        <a14:foregroundMark x1="43800" y1="72315" x2="45800" y2="70000"/>
                        <a14:foregroundMark x1="14500" y1="45833" x2="15600" y2="46667"/>
                        <a14:foregroundMark x1="18500" y1="47963" x2="18500" y2="47963"/>
                        <a14:foregroundMark x1="11400" y1="43148" x2="12200" y2="43519"/>
                        <a14:backgroundMark x1="18700" y1="57222" x2="18900" y2="55185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15"/>
          <a:stretch/>
        </p:blipFill>
        <p:spPr bwMode="auto">
          <a:xfrm>
            <a:off x="6167553" y="3722240"/>
            <a:ext cx="898748" cy="22372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2" name="Picture 4" descr="Green bush with pink flowers Royalty Free Vector Image"/>
          <p:cNvPicPr>
            <a:picLocks noChangeAspect="1" noChangeArrowheads="1"/>
          </p:cNvPicPr>
          <p:nvPr/>
        </p:nvPicPr>
        <p:blipFill rotWithShape="1">
          <a:blip r:embed="rId34" cstate="print">
            <a:extLst>
              <a:ext uri="{BEBA8EAE-BF5A-486C-A8C5-ECC9F3942E4B}">
                <a14:imgProps xmlns:a14="http://schemas.microsoft.com/office/drawing/2010/main">
                  <a14:imgLayer r:embed="rId35">
                    <a14:imgEffect>
                      <a14:backgroundRemoval t="532" b="100000" l="0" r="100000">
                        <a14:backgroundMark x1="2100" y1="14468" x2="2100" y2="14468"/>
                        <a14:backgroundMark x1="91403" y1="5682" x2="95475" y2="17614"/>
                        <a14:backgroundMark x1="90498" y1="88636" x2="95928" y2="86932"/>
                        <a14:backgroundMark x1="4072" y1="83523" x2="18100" y2="89205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601"/>
          <a:stretch/>
        </p:blipFill>
        <p:spPr bwMode="auto">
          <a:xfrm>
            <a:off x="2770214" y="4228441"/>
            <a:ext cx="784445" cy="570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7" name="图片 5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95403" y="6301475"/>
            <a:ext cx="452861" cy="331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9" name="happy-ukulele-746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13933839" y="1105228"/>
            <a:ext cx="812800" cy="812800"/>
          </a:xfrm>
          <a:prstGeom prst="rect">
            <a:avLst/>
          </a:prstGeom>
        </p:spPr>
      </p:pic>
      <p:pic>
        <p:nvPicPr>
          <p:cNvPr id="200" name="Picture 199" descr="200.gif"/>
          <p:cNvPicPr>
            <a:picLocks noChangeAspect="1"/>
          </p:cNvPicPr>
          <p:nvPr/>
        </p:nvPicPr>
        <p:blipFill>
          <a:blip r:embed="rId38" cstate="print"/>
          <a:stretch>
            <a:fillRect/>
          </a:stretch>
        </p:blipFill>
        <p:spPr>
          <a:xfrm>
            <a:off x="932781" y="857817"/>
            <a:ext cx="999691" cy="1030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47" name="Google Shape;1248;p47"/>
          <p:cNvGrpSpPr/>
          <p:nvPr/>
        </p:nvGrpSpPr>
        <p:grpSpPr>
          <a:xfrm>
            <a:off x="4660328" y="6275791"/>
            <a:ext cx="6618081" cy="636992"/>
            <a:chOff x="1610262" y="4439258"/>
            <a:chExt cx="7532671" cy="703746"/>
          </a:xfrm>
        </p:grpSpPr>
        <p:sp>
          <p:nvSpPr>
            <p:cNvPr id="149" name="Google Shape;1250;p47"/>
            <p:cNvSpPr/>
            <p:nvPr/>
          </p:nvSpPr>
          <p:spPr>
            <a:xfrm flipH="1">
              <a:off x="1610262" y="4704922"/>
              <a:ext cx="1428999" cy="438079"/>
            </a:xfrm>
            <a:custGeom>
              <a:avLst/>
              <a:gdLst/>
              <a:ahLst/>
              <a:cxnLst/>
              <a:rect l="l" t="t" r="r" b="b"/>
              <a:pathLst>
                <a:path w="13573" h="4161" extrusionOk="0">
                  <a:moveTo>
                    <a:pt x="6205" y="1"/>
                  </a:moveTo>
                  <a:cubicBezTo>
                    <a:pt x="5665" y="1"/>
                    <a:pt x="5118" y="141"/>
                    <a:pt x="4628" y="387"/>
                  </a:cubicBezTo>
                  <a:cubicBezTo>
                    <a:pt x="3878" y="929"/>
                    <a:pt x="3232" y="1679"/>
                    <a:pt x="2689" y="2429"/>
                  </a:cubicBezTo>
                  <a:cubicBezTo>
                    <a:pt x="2482" y="2119"/>
                    <a:pt x="2146" y="1783"/>
                    <a:pt x="1733" y="1576"/>
                  </a:cubicBezTo>
                  <a:cubicBezTo>
                    <a:pt x="1604" y="1545"/>
                    <a:pt x="1475" y="1533"/>
                    <a:pt x="1347" y="1533"/>
                  </a:cubicBezTo>
                  <a:cubicBezTo>
                    <a:pt x="1038" y="1533"/>
                    <a:pt x="733" y="1606"/>
                    <a:pt x="440" y="1679"/>
                  </a:cubicBezTo>
                  <a:cubicBezTo>
                    <a:pt x="337" y="1783"/>
                    <a:pt x="104" y="1886"/>
                    <a:pt x="1" y="1989"/>
                  </a:cubicBezTo>
                  <a:lnTo>
                    <a:pt x="1" y="4161"/>
                  </a:lnTo>
                  <a:lnTo>
                    <a:pt x="13572" y="4161"/>
                  </a:lnTo>
                  <a:cubicBezTo>
                    <a:pt x="13572" y="3928"/>
                    <a:pt x="13469" y="3825"/>
                    <a:pt x="13365" y="3618"/>
                  </a:cubicBezTo>
                  <a:cubicBezTo>
                    <a:pt x="13029" y="2765"/>
                    <a:pt x="12280" y="2119"/>
                    <a:pt x="11426" y="1886"/>
                  </a:cubicBezTo>
                  <a:cubicBezTo>
                    <a:pt x="11319" y="1873"/>
                    <a:pt x="11211" y="1867"/>
                    <a:pt x="11102" y="1867"/>
                  </a:cubicBezTo>
                  <a:cubicBezTo>
                    <a:pt x="10317" y="1867"/>
                    <a:pt x="9500" y="2182"/>
                    <a:pt x="8841" y="2636"/>
                  </a:cubicBezTo>
                  <a:cubicBezTo>
                    <a:pt x="8738" y="1679"/>
                    <a:pt x="8299" y="697"/>
                    <a:pt x="7446" y="283"/>
                  </a:cubicBezTo>
                  <a:cubicBezTo>
                    <a:pt x="7057" y="89"/>
                    <a:pt x="6633" y="1"/>
                    <a:pt x="62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0" name="Google Shape;1251;p47"/>
            <p:cNvSpPr/>
            <p:nvPr/>
          </p:nvSpPr>
          <p:spPr>
            <a:xfrm>
              <a:off x="8236556" y="4776621"/>
              <a:ext cx="906377" cy="366383"/>
            </a:xfrm>
            <a:custGeom>
              <a:avLst/>
              <a:gdLst/>
              <a:ahLst/>
              <a:cxnLst/>
              <a:rect l="l" t="t" r="r" b="b"/>
              <a:pathLst>
                <a:path w="8609" h="3480" extrusionOk="0">
                  <a:moveTo>
                    <a:pt x="6202" y="1"/>
                  </a:moveTo>
                  <a:cubicBezTo>
                    <a:pt x="6108" y="1"/>
                    <a:pt x="6014" y="6"/>
                    <a:pt x="5920" y="16"/>
                  </a:cubicBezTo>
                  <a:cubicBezTo>
                    <a:pt x="4834" y="16"/>
                    <a:pt x="3748" y="895"/>
                    <a:pt x="3335" y="1851"/>
                  </a:cubicBezTo>
                  <a:cubicBezTo>
                    <a:pt x="3244" y="1844"/>
                    <a:pt x="3154" y="1840"/>
                    <a:pt x="3064" y="1840"/>
                  </a:cubicBezTo>
                  <a:cubicBezTo>
                    <a:pt x="1864" y="1840"/>
                    <a:pt x="697" y="2470"/>
                    <a:pt x="0" y="3480"/>
                  </a:cubicBezTo>
                  <a:lnTo>
                    <a:pt x="8608" y="3480"/>
                  </a:lnTo>
                  <a:lnTo>
                    <a:pt x="8608" y="998"/>
                  </a:lnTo>
                  <a:cubicBezTo>
                    <a:pt x="7932" y="415"/>
                    <a:pt x="7067" y="1"/>
                    <a:pt x="62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1" name="Google Shape;1252;p47"/>
            <p:cNvSpPr/>
            <p:nvPr/>
          </p:nvSpPr>
          <p:spPr>
            <a:xfrm>
              <a:off x="2692644" y="4710185"/>
              <a:ext cx="827519" cy="432816"/>
            </a:xfrm>
            <a:custGeom>
              <a:avLst/>
              <a:gdLst/>
              <a:ahLst/>
              <a:cxnLst/>
              <a:rect l="l" t="t" r="r" b="b"/>
              <a:pathLst>
                <a:path w="7860" h="4111" extrusionOk="0">
                  <a:moveTo>
                    <a:pt x="3129" y="1"/>
                  </a:moveTo>
                  <a:cubicBezTo>
                    <a:pt x="2793" y="1"/>
                    <a:pt x="2482" y="130"/>
                    <a:pt x="2146" y="337"/>
                  </a:cubicBezTo>
                  <a:cubicBezTo>
                    <a:pt x="957" y="1190"/>
                    <a:pt x="311" y="2586"/>
                    <a:pt x="1" y="4111"/>
                  </a:cubicBezTo>
                  <a:lnTo>
                    <a:pt x="7859" y="4111"/>
                  </a:lnTo>
                  <a:cubicBezTo>
                    <a:pt x="7652" y="3568"/>
                    <a:pt x="7213" y="3128"/>
                    <a:pt x="6670" y="2922"/>
                  </a:cubicBezTo>
                  <a:cubicBezTo>
                    <a:pt x="6295" y="2702"/>
                    <a:pt x="5836" y="2592"/>
                    <a:pt x="5378" y="2592"/>
                  </a:cubicBezTo>
                  <a:cubicBezTo>
                    <a:pt x="4919" y="2592"/>
                    <a:pt x="4460" y="2702"/>
                    <a:pt x="4085" y="2922"/>
                  </a:cubicBezTo>
                  <a:cubicBezTo>
                    <a:pt x="4188" y="2379"/>
                    <a:pt x="4188" y="1733"/>
                    <a:pt x="3982" y="1086"/>
                  </a:cubicBezTo>
                  <a:cubicBezTo>
                    <a:pt x="3878" y="647"/>
                    <a:pt x="3646" y="130"/>
                    <a:pt x="3129" y="1"/>
                  </a:cubicBezTo>
                  <a:close/>
                </a:path>
              </a:pathLst>
            </a:custGeom>
            <a:solidFill>
              <a:srgbClr val="98DB7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2" name="Google Shape;1253;p47"/>
            <p:cNvSpPr/>
            <p:nvPr/>
          </p:nvSpPr>
          <p:spPr>
            <a:xfrm>
              <a:off x="6034691" y="4514222"/>
              <a:ext cx="215092" cy="511778"/>
            </a:xfrm>
            <a:custGeom>
              <a:avLst/>
              <a:gdLst/>
              <a:ahLst/>
              <a:cxnLst/>
              <a:rect l="l" t="t" r="r" b="b"/>
              <a:pathLst>
                <a:path w="2043" h="4861" extrusionOk="0">
                  <a:moveTo>
                    <a:pt x="1939" y="0"/>
                  </a:moveTo>
                  <a:cubicBezTo>
                    <a:pt x="1939" y="0"/>
                    <a:pt x="1810" y="0"/>
                    <a:pt x="1810" y="130"/>
                  </a:cubicBezTo>
                  <a:cubicBezTo>
                    <a:pt x="750" y="1422"/>
                    <a:pt x="311" y="3128"/>
                    <a:pt x="1" y="4757"/>
                  </a:cubicBezTo>
                  <a:cubicBezTo>
                    <a:pt x="1" y="4860"/>
                    <a:pt x="1" y="4860"/>
                    <a:pt x="104" y="4860"/>
                  </a:cubicBezTo>
                  <a:lnTo>
                    <a:pt x="207" y="4860"/>
                  </a:lnTo>
                  <a:cubicBezTo>
                    <a:pt x="518" y="3128"/>
                    <a:pt x="957" y="1526"/>
                    <a:pt x="1939" y="233"/>
                  </a:cubicBezTo>
                  <a:cubicBezTo>
                    <a:pt x="2043" y="130"/>
                    <a:pt x="2043" y="130"/>
                    <a:pt x="19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3" name="Google Shape;1254;p47"/>
            <p:cNvSpPr/>
            <p:nvPr/>
          </p:nvSpPr>
          <p:spPr>
            <a:xfrm>
              <a:off x="6271478" y="4527804"/>
              <a:ext cx="193299" cy="272261"/>
            </a:xfrm>
            <a:custGeom>
              <a:avLst/>
              <a:gdLst/>
              <a:ahLst/>
              <a:cxnLst/>
              <a:rect l="l" t="t" r="r" b="b"/>
              <a:pathLst>
                <a:path w="1836" h="2586" extrusionOk="0">
                  <a:moveTo>
                    <a:pt x="0" y="1"/>
                  </a:moveTo>
                  <a:lnTo>
                    <a:pt x="0" y="1"/>
                  </a:lnTo>
                  <a:cubicBezTo>
                    <a:pt x="207" y="647"/>
                    <a:pt x="543" y="1293"/>
                    <a:pt x="750" y="1940"/>
                  </a:cubicBezTo>
                  <a:cubicBezTo>
                    <a:pt x="854" y="2146"/>
                    <a:pt x="854" y="2250"/>
                    <a:pt x="983" y="2353"/>
                  </a:cubicBezTo>
                  <a:cubicBezTo>
                    <a:pt x="1086" y="2457"/>
                    <a:pt x="1190" y="2586"/>
                    <a:pt x="1293" y="2586"/>
                  </a:cubicBezTo>
                  <a:cubicBezTo>
                    <a:pt x="1500" y="2586"/>
                    <a:pt x="1732" y="2353"/>
                    <a:pt x="1732" y="2043"/>
                  </a:cubicBezTo>
                  <a:cubicBezTo>
                    <a:pt x="1836" y="1810"/>
                    <a:pt x="1629" y="1603"/>
                    <a:pt x="1500" y="1397"/>
                  </a:cubicBezTo>
                  <a:cubicBezTo>
                    <a:pt x="1190" y="854"/>
                    <a:pt x="647" y="208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4" name="Google Shape;1255;p47"/>
            <p:cNvSpPr/>
            <p:nvPr/>
          </p:nvSpPr>
          <p:spPr>
            <a:xfrm>
              <a:off x="6238840" y="4527804"/>
              <a:ext cx="111705" cy="296897"/>
            </a:xfrm>
            <a:custGeom>
              <a:avLst/>
              <a:gdLst/>
              <a:ahLst/>
              <a:cxnLst/>
              <a:rect l="l" t="t" r="r" b="b"/>
              <a:pathLst>
                <a:path w="1061" h="2820" extrusionOk="0">
                  <a:moveTo>
                    <a:pt x="104" y="1"/>
                  </a:moveTo>
                  <a:cubicBezTo>
                    <a:pt x="0" y="647"/>
                    <a:pt x="104" y="1397"/>
                    <a:pt x="104" y="2043"/>
                  </a:cubicBezTo>
                  <a:cubicBezTo>
                    <a:pt x="104" y="2250"/>
                    <a:pt x="104" y="2353"/>
                    <a:pt x="207" y="2457"/>
                  </a:cubicBezTo>
                  <a:cubicBezTo>
                    <a:pt x="207" y="2586"/>
                    <a:pt x="310" y="2689"/>
                    <a:pt x="414" y="2793"/>
                  </a:cubicBezTo>
                  <a:cubicBezTo>
                    <a:pt x="456" y="2811"/>
                    <a:pt x="498" y="2820"/>
                    <a:pt x="538" y="2820"/>
                  </a:cubicBezTo>
                  <a:cubicBezTo>
                    <a:pt x="718" y="2820"/>
                    <a:pt x="872" y="2647"/>
                    <a:pt x="957" y="2457"/>
                  </a:cubicBezTo>
                  <a:cubicBezTo>
                    <a:pt x="1060" y="2250"/>
                    <a:pt x="1060" y="2043"/>
                    <a:pt x="957" y="1810"/>
                  </a:cubicBezTo>
                  <a:cubicBezTo>
                    <a:pt x="853" y="1164"/>
                    <a:pt x="517" y="414"/>
                    <a:pt x="1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5" name="Google Shape;1256;p47"/>
            <p:cNvSpPr/>
            <p:nvPr/>
          </p:nvSpPr>
          <p:spPr>
            <a:xfrm>
              <a:off x="6135344" y="4514222"/>
              <a:ext cx="114442" cy="298476"/>
            </a:xfrm>
            <a:custGeom>
              <a:avLst/>
              <a:gdLst/>
              <a:ahLst/>
              <a:cxnLst/>
              <a:rect l="l" t="t" r="r" b="b"/>
              <a:pathLst>
                <a:path w="1087" h="2835" extrusionOk="0">
                  <a:moveTo>
                    <a:pt x="854" y="0"/>
                  </a:moveTo>
                  <a:cubicBezTo>
                    <a:pt x="544" y="647"/>
                    <a:pt x="337" y="1422"/>
                    <a:pt x="104" y="1939"/>
                  </a:cubicBezTo>
                  <a:cubicBezTo>
                    <a:pt x="104" y="2172"/>
                    <a:pt x="1" y="2275"/>
                    <a:pt x="1" y="2379"/>
                  </a:cubicBezTo>
                  <a:cubicBezTo>
                    <a:pt x="1" y="2482"/>
                    <a:pt x="1" y="2586"/>
                    <a:pt x="104" y="2715"/>
                  </a:cubicBezTo>
                  <a:cubicBezTo>
                    <a:pt x="148" y="2802"/>
                    <a:pt x="233" y="2834"/>
                    <a:pt x="333" y="2834"/>
                  </a:cubicBezTo>
                  <a:cubicBezTo>
                    <a:pt x="469" y="2834"/>
                    <a:pt x="631" y="2774"/>
                    <a:pt x="751" y="2715"/>
                  </a:cubicBezTo>
                  <a:cubicBezTo>
                    <a:pt x="854" y="2482"/>
                    <a:pt x="983" y="2275"/>
                    <a:pt x="983" y="2069"/>
                  </a:cubicBezTo>
                  <a:cubicBezTo>
                    <a:pt x="1087" y="1422"/>
                    <a:pt x="1087" y="647"/>
                    <a:pt x="8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6" name="Google Shape;1257;p47"/>
            <p:cNvSpPr/>
            <p:nvPr/>
          </p:nvSpPr>
          <p:spPr>
            <a:xfrm>
              <a:off x="5999315" y="4503377"/>
              <a:ext cx="226042" cy="261311"/>
            </a:xfrm>
            <a:custGeom>
              <a:avLst/>
              <a:gdLst/>
              <a:ahLst/>
              <a:cxnLst/>
              <a:rect l="l" t="t" r="r" b="b"/>
              <a:pathLst>
                <a:path w="2147" h="2482" extrusionOk="0">
                  <a:moveTo>
                    <a:pt x="2146" y="0"/>
                  </a:moveTo>
                  <a:cubicBezTo>
                    <a:pt x="1500" y="233"/>
                    <a:pt x="854" y="750"/>
                    <a:pt x="440" y="1293"/>
                  </a:cubicBezTo>
                  <a:cubicBezTo>
                    <a:pt x="207" y="1525"/>
                    <a:pt x="104" y="1732"/>
                    <a:pt x="104" y="1939"/>
                  </a:cubicBezTo>
                  <a:cubicBezTo>
                    <a:pt x="0" y="2172"/>
                    <a:pt x="207" y="2482"/>
                    <a:pt x="440" y="2482"/>
                  </a:cubicBezTo>
                  <a:cubicBezTo>
                    <a:pt x="647" y="2482"/>
                    <a:pt x="750" y="2482"/>
                    <a:pt x="854" y="2378"/>
                  </a:cubicBezTo>
                  <a:cubicBezTo>
                    <a:pt x="983" y="2275"/>
                    <a:pt x="983" y="2172"/>
                    <a:pt x="1086" y="1939"/>
                  </a:cubicBezTo>
                  <a:cubicBezTo>
                    <a:pt x="1396" y="1396"/>
                    <a:pt x="1939" y="646"/>
                    <a:pt x="21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7" name="Google Shape;1258;p47"/>
            <p:cNvSpPr/>
            <p:nvPr/>
          </p:nvSpPr>
          <p:spPr>
            <a:xfrm>
              <a:off x="5909506" y="4500429"/>
              <a:ext cx="294054" cy="163609"/>
            </a:xfrm>
            <a:custGeom>
              <a:avLst/>
              <a:gdLst/>
              <a:ahLst/>
              <a:cxnLst/>
              <a:rect l="l" t="t" r="r" b="b"/>
              <a:pathLst>
                <a:path w="2793" h="1554" extrusionOk="0">
                  <a:moveTo>
                    <a:pt x="2431" y="1"/>
                  </a:moveTo>
                  <a:cubicBezTo>
                    <a:pt x="1877" y="1"/>
                    <a:pt x="1279" y="174"/>
                    <a:pt x="750" y="364"/>
                  </a:cubicBezTo>
                  <a:cubicBezTo>
                    <a:pt x="414" y="468"/>
                    <a:pt x="207" y="571"/>
                    <a:pt x="104" y="778"/>
                  </a:cubicBezTo>
                  <a:cubicBezTo>
                    <a:pt x="0" y="1114"/>
                    <a:pt x="0" y="1424"/>
                    <a:pt x="207" y="1553"/>
                  </a:cubicBezTo>
                  <a:lnTo>
                    <a:pt x="647" y="1553"/>
                  </a:lnTo>
                  <a:cubicBezTo>
                    <a:pt x="750" y="1424"/>
                    <a:pt x="853" y="1424"/>
                    <a:pt x="957" y="1321"/>
                  </a:cubicBezTo>
                  <a:cubicBezTo>
                    <a:pt x="1603" y="907"/>
                    <a:pt x="2249" y="468"/>
                    <a:pt x="2792" y="28"/>
                  </a:cubicBezTo>
                  <a:cubicBezTo>
                    <a:pt x="2675" y="9"/>
                    <a:pt x="2554" y="1"/>
                    <a:pt x="24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8" name="Google Shape;1259;p47"/>
            <p:cNvSpPr/>
            <p:nvPr/>
          </p:nvSpPr>
          <p:spPr>
            <a:xfrm>
              <a:off x="6124499" y="4439258"/>
              <a:ext cx="204248" cy="142447"/>
            </a:xfrm>
            <a:custGeom>
              <a:avLst/>
              <a:gdLst/>
              <a:ahLst/>
              <a:cxnLst/>
              <a:rect l="l" t="t" r="r" b="b"/>
              <a:pathLst>
                <a:path w="1940" h="1353" extrusionOk="0">
                  <a:moveTo>
                    <a:pt x="427" y="0"/>
                  </a:moveTo>
                  <a:cubicBezTo>
                    <a:pt x="269" y="0"/>
                    <a:pt x="125" y="25"/>
                    <a:pt x="1" y="66"/>
                  </a:cubicBezTo>
                  <a:cubicBezTo>
                    <a:pt x="104" y="506"/>
                    <a:pt x="311" y="842"/>
                    <a:pt x="750" y="1049"/>
                  </a:cubicBezTo>
                  <a:cubicBezTo>
                    <a:pt x="987" y="1194"/>
                    <a:pt x="1313" y="1352"/>
                    <a:pt x="1602" y="1352"/>
                  </a:cubicBezTo>
                  <a:cubicBezTo>
                    <a:pt x="1724" y="1352"/>
                    <a:pt x="1840" y="1324"/>
                    <a:pt x="1939" y="1255"/>
                  </a:cubicBezTo>
                  <a:cubicBezTo>
                    <a:pt x="1939" y="712"/>
                    <a:pt x="1500" y="402"/>
                    <a:pt x="1190" y="195"/>
                  </a:cubicBezTo>
                  <a:cubicBezTo>
                    <a:pt x="926" y="56"/>
                    <a:pt x="662" y="0"/>
                    <a:pt x="4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9" name="Google Shape;1260;p47"/>
            <p:cNvSpPr/>
            <p:nvPr/>
          </p:nvSpPr>
          <p:spPr>
            <a:xfrm>
              <a:off x="5931300" y="4764592"/>
              <a:ext cx="136130" cy="125286"/>
            </a:xfrm>
            <a:custGeom>
              <a:avLst/>
              <a:gdLst/>
              <a:ahLst/>
              <a:cxnLst/>
              <a:rect l="l" t="t" r="r" b="b"/>
              <a:pathLst>
                <a:path w="1293" h="1190" extrusionOk="0">
                  <a:moveTo>
                    <a:pt x="0" y="1"/>
                  </a:moveTo>
                  <a:cubicBezTo>
                    <a:pt x="104" y="208"/>
                    <a:pt x="207" y="440"/>
                    <a:pt x="336" y="647"/>
                  </a:cubicBezTo>
                  <a:cubicBezTo>
                    <a:pt x="543" y="983"/>
                    <a:pt x="983" y="1190"/>
                    <a:pt x="1293" y="1190"/>
                  </a:cubicBezTo>
                  <a:cubicBezTo>
                    <a:pt x="1293" y="854"/>
                    <a:pt x="1086" y="544"/>
                    <a:pt x="853" y="337"/>
                  </a:cubicBezTo>
                  <a:cubicBezTo>
                    <a:pt x="646" y="104"/>
                    <a:pt x="336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0" name="Google Shape;1261;p47"/>
            <p:cNvSpPr/>
            <p:nvPr/>
          </p:nvSpPr>
          <p:spPr>
            <a:xfrm>
              <a:off x="4861651" y="4647568"/>
              <a:ext cx="168873" cy="419235"/>
            </a:xfrm>
            <a:custGeom>
              <a:avLst/>
              <a:gdLst/>
              <a:ahLst/>
              <a:cxnLst/>
              <a:rect l="l" t="t" r="r" b="b"/>
              <a:pathLst>
                <a:path w="1604" h="3982" extrusionOk="0">
                  <a:moveTo>
                    <a:pt x="1" y="1"/>
                  </a:moveTo>
                  <a:lnTo>
                    <a:pt x="1" y="104"/>
                  </a:lnTo>
                  <a:cubicBezTo>
                    <a:pt x="1" y="208"/>
                    <a:pt x="104" y="208"/>
                    <a:pt x="104" y="311"/>
                  </a:cubicBezTo>
                  <a:cubicBezTo>
                    <a:pt x="207" y="414"/>
                    <a:pt x="311" y="518"/>
                    <a:pt x="414" y="750"/>
                  </a:cubicBezTo>
                  <a:cubicBezTo>
                    <a:pt x="957" y="1707"/>
                    <a:pt x="1293" y="2793"/>
                    <a:pt x="1603" y="3982"/>
                  </a:cubicBezTo>
                  <a:cubicBezTo>
                    <a:pt x="1603" y="3749"/>
                    <a:pt x="1603" y="3646"/>
                    <a:pt x="1500" y="3439"/>
                  </a:cubicBezTo>
                  <a:cubicBezTo>
                    <a:pt x="1293" y="2353"/>
                    <a:pt x="854" y="1293"/>
                    <a:pt x="207" y="311"/>
                  </a:cubicBezTo>
                  <a:cubicBezTo>
                    <a:pt x="104" y="208"/>
                    <a:pt x="104" y="104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1" name="Google Shape;1262;p47"/>
            <p:cNvSpPr/>
            <p:nvPr/>
          </p:nvSpPr>
          <p:spPr>
            <a:xfrm>
              <a:off x="4872601" y="4537018"/>
              <a:ext cx="329324" cy="97070"/>
            </a:xfrm>
            <a:custGeom>
              <a:avLst/>
              <a:gdLst/>
              <a:ahLst/>
              <a:cxnLst/>
              <a:rect l="l" t="t" r="r" b="b"/>
              <a:pathLst>
                <a:path w="3128" h="922" extrusionOk="0">
                  <a:moveTo>
                    <a:pt x="2269" y="1"/>
                  </a:moveTo>
                  <a:cubicBezTo>
                    <a:pt x="2115" y="1"/>
                    <a:pt x="1964" y="26"/>
                    <a:pt x="1835" y="68"/>
                  </a:cubicBezTo>
                  <a:cubicBezTo>
                    <a:pt x="1293" y="68"/>
                    <a:pt x="646" y="275"/>
                    <a:pt x="310" y="611"/>
                  </a:cubicBezTo>
                  <a:cubicBezTo>
                    <a:pt x="0" y="818"/>
                    <a:pt x="543" y="818"/>
                    <a:pt x="646" y="818"/>
                  </a:cubicBezTo>
                  <a:cubicBezTo>
                    <a:pt x="853" y="818"/>
                    <a:pt x="1189" y="818"/>
                    <a:pt x="1396" y="922"/>
                  </a:cubicBezTo>
                  <a:cubicBezTo>
                    <a:pt x="1939" y="922"/>
                    <a:pt x="2482" y="922"/>
                    <a:pt x="2895" y="715"/>
                  </a:cubicBezTo>
                  <a:cubicBezTo>
                    <a:pt x="2999" y="611"/>
                    <a:pt x="3128" y="611"/>
                    <a:pt x="3128" y="508"/>
                  </a:cubicBezTo>
                  <a:cubicBezTo>
                    <a:pt x="3128" y="275"/>
                    <a:pt x="2999" y="172"/>
                    <a:pt x="2895" y="172"/>
                  </a:cubicBezTo>
                  <a:cubicBezTo>
                    <a:pt x="2714" y="51"/>
                    <a:pt x="2487" y="1"/>
                    <a:pt x="22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2" name="Google Shape;1263;p47"/>
            <p:cNvSpPr/>
            <p:nvPr/>
          </p:nvSpPr>
          <p:spPr>
            <a:xfrm>
              <a:off x="4633076" y="4647568"/>
              <a:ext cx="182455" cy="272261"/>
            </a:xfrm>
            <a:custGeom>
              <a:avLst/>
              <a:gdLst/>
              <a:ahLst/>
              <a:cxnLst/>
              <a:rect l="l" t="t" r="r" b="b"/>
              <a:pathLst>
                <a:path w="1733" h="2586" extrusionOk="0">
                  <a:moveTo>
                    <a:pt x="1732" y="1"/>
                  </a:moveTo>
                  <a:lnTo>
                    <a:pt x="1732" y="1"/>
                  </a:lnTo>
                  <a:cubicBezTo>
                    <a:pt x="1189" y="311"/>
                    <a:pt x="646" y="854"/>
                    <a:pt x="233" y="1397"/>
                  </a:cubicBezTo>
                  <a:cubicBezTo>
                    <a:pt x="104" y="1604"/>
                    <a:pt x="0" y="1810"/>
                    <a:pt x="0" y="2043"/>
                  </a:cubicBezTo>
                  <a:cubicBezTo>
                    <a:pt x="0" y="2353"/>
                    <a:pt x="233" y="2586"/>
                    <a:pt x="440" y="2586"/>
                  </a:cubicBezTo>
                  <a:cubicBezTo>
                    <a:pt x="646" y="2586"/>
                    <a:pt x="750" y="2457"/>
                    <a:pt x="750" y="2353"/>
                  </a:cubicBezTo>
                  <a:cubicBezTo>
                    <a:pt x="879" y="2250"/>
                    <a:pt x="983" y="2146"/>
                    <a:pt x="983" y="2043"/>
                  </a:cubicBezTo>
                  <a:cubicBezTo>
                    <a:pt x="1293" y="1397"/>
                    <a:pt x="1629" y="647"/>
                    <a:pt x="17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3" name="Google Shape;1264;p47"/>
            <p:cNvSpPr/>
            <p:nvPr/>
          </p:nvSpPr>
          <p:spPr>
            <a:xfrm>
              <a:off x="4736466" y="4647568"/>
              <a:ext cx="111705" cy="296897"/>
            </a:xfrm>
            <a:custGeom>
              <a:avLst/>
              <a:gdLst/>
              <a:ahLst/>
              <a:cxnLst/>
              <a:rect l="l" t="t" r="r" b="b"/>
              <a:pathLst>
                <a:path w="1061" h="2820" extrusionOk="0">
                  <a:moveTo>
                    <a:pt x="957" y="1"/>
                  </a:moveTo>
                  <a:cubicBezTo>
                    <a:pt x="543" y="518"/>
                    <a:pt x="207" y="1164"/>
                    <a:pt x="104" y="1810"/>
                  </a:cubicBezTo>
                  <a:cubicBezTo>
                    <a:pt x="104" y="2043"/>
                    <a:pt x="1" y="2250"/>
                    <a:pt x="104" y="2457"/>
                  </a:cubicBezTo>
                  <a:cubicBezTo>
                    <a:pt x="189" y="2647"/>
                    <a:pt x="429" y="2820"/>
                    <a:pt x="627" y="2820"/>
                  </a:cubicBezTo>
                  <a:cubicBezTo>
                    <a:pt x="671" y="2820"/>
                    <a:pt x="713" y="2811"/>
                    <a:pt x="750" y="2793"/>
                  </a:cubicBezTo>
                  <a:cubicBezTo>
                    <a:pt x="854" y="2689"/>
                    <a:pt x="957" y="2586"/>
                    <a:pt x="957" y="2457"/>
                  </a:cubicBezTo>
                  <a:lnTo>
                    <a:pt x="957" y="2146"/>
                  </a:lnTo>
                  <a:cubicBezTo>
                    <a:pt x="957" y="1397"/>
                    <a:pt x="1060" y="647"/>
                    <a:pt x="9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4" name="Google Shape;1265;p47"/>
            <p:cNvSpPr/>
            <p:nvPr/>
          </p:nvSpPr>
          <p:spPr>
            <a:xfrm>
              <a:off x="4837119" y="4647568"/>
              <a:ext cx="125391" cy="288579"/>
            </a:xfrm>
            <a:custGeom>
              <a:avLst/>
              <a:gdLst/>
              <a:ahLst/>
              <a:cxnLst/>
              <a:rect l="l" t="t" r="r" b="b"/>
              <a:pathLst>
                <a:path w="1191" h="2741" extrusionOk="0">
                  <a:moveTo>
                    <a:pt x="234" y="1"/>
                  </a:moveTo>
                  <a:cubicBezTo>
                    <a:pt x="1" y="518"/>
                    <a:pt x="1" y="1293"/>
                    <a:pt x="104" y="1940"/>
                  </a:cubicBezTo>
                  <a:cubicBezTo>
                    <a:pt x="104" y="2146"/>
                    <a:pt x="234" y="2353"/>
                    <a:pt x="440" y="2586"/>
                  </a:cubicBezTo>
                  <a:cubicBezTo>
                    <a:pt x="492" y="2689"/>
                    <a:pt x="602" y="2741"/>
                    <a:pt x="725" y="2741"/>
                  </a:cubicBezTo>
                  <a:cubicBezTo>
                    <a:pt x="848" y="2741"/>
                    <a:pt x="983" y="2689"/>
                    <a:pt x="1087" y="2586"/>
                  </a:cubicBezTo>
                  <a:cubicBezTo>
                    <a:pt x="1087" y="2586"/>
                    <a:pt x="1190" y="2353"/>
                    <a:pt x="1190" y="2250"/>
                  </a:cubicBezTo>
                  <a:cubicBezTo>
                    <a:pt x="1087" y="2146"/>
                    <a:pt x="1087" y="2043"/>
                    <a:pt x="1087" y="1940"/>
                  </a:cubicBezTo>
                  <a:cubicBezTo>
                    <a:pt x="751" y="1293"/>
                    <a:pt x="544" y="518"/>
                    <a:pt x="2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5" name="Google Shape;1266;p47"/>
            <p:cNvSpPr/>
            <p:nvPr/>
          </p:nvSpPr>
          <p:spPr>
            <a:xfrm>
              <a:off x="4861651" y="4623141"/>
              <a:ext cx="226042" cy="261311"/>
            </a:xfrm>
            <a:custGeom>
              <a:avLst/>
              <a:gdLst/>
              <a:ahLst/>
              <a:cxnLst/>
              <a:rect l="l" t="t" r="r" b="b"/>
              <a:pathLst>
                <a:path w="2147" h="2482" extrusionOk="0">
                  <a:moveTo>
                    <a:pt x="1" y="0"/>
                  </a:moveTo>
                  <a:cubicBezTo>
                    <a:pt x="311" y="750"/>
                    <a:pt x="750" y="1396"/>
                    <a:pt x="1060" y="2042"/>
                  </a:cubicBezTo>
                  <a:cubicBezTo>
                    <a:pt x="1164" y="2172"/>
                    <a:pt x="1293" y="2275"/>
                    <a:pt x="1397" y="2378"/>
                  </a:cubicBezTo>
                  <a:cubicBezTo>
                    <a:pt x="1500" y="2482"/>
                    <a:pt x="1603" y="2482"/>
                    <a:pt x="1707" y="2482"/>
                  </a:cubicBezTo>
                  <a:cubicBezTo>
                    <a:pt x="2043" y="2482"/>
                    <a:pt x="2146" y="2275"/>
                    <a:pt x="2146" y="1939"/>
                  </a:cubicBezTo>
                  <a:cubicBezTo>
                    <a:pt x="2146" y="1732"/>
                    <a:pt x="1939" y="1525"/>
                    <a:pt x="1810" y="1293"/>
                  </a:cubicBezTo>
                  <a:cubicBezTo>
                    <a:pt x="1293" y="750"/>
                    <a:pt x="647" y="233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6" name="Google Shape;1267;p47"/>
            <p:cNvSpPr/>
            <p:nvPr/>
          </p:nvSpPr>
          <p:spPr>
            <a:xfrm>
              <a:off x="4883445" y="4620193"/>
              <a:ext cx="304898" cy="171716"/>
            </a:xfrm>
            <a:custGeom>
              <a:avLst/>
              <a:gdLst/>
              <a:ahLst/>
              <a:cxnLst/>
              <a:rect l="l" t="t" r="r" b="b"/>
              <a:pathLst>
                <a:path w="2896" h="1631" extrusionOk="0">
                  <a:moveTo>
                    <a:pt x="409" y="1"/>
                  </a:moveTo>
                  <a:cubicBezTo>
                    <a:pt x="273" y="1"/>
                    <a:pt x="137" y="9"/>
                    <a:pt x="0" y="28"/>
                  </a:cubicBezTo>
                  <a:cubicBezTo>
                    <a:pt x="543" y="468"/>
                    <a:pt x="1293" y="907"/>
                    <a:pt x="1836" y="1321"/>
                  </a:cubicBezTo>
                  <a:cubicBezTo>
                    <a:pt x="1939" y="1424"/>
                    <a:pt x="2043" y="1553"/>
                    <a:pt x="2146" y="1553"/>
                  </a:cubicBezTo>
                  <a:cubicBezTo>
                    <a:pt x="2262" y="1605"/>
                    <a:pt x="2346" y="1631"/>
                    <a:pt x="2414" y="1631"/>
                  </a:cubicBezTo>
                  <a:cubicBezTo>
                    <a:pt x="2482" y="1631"/>
                    <a:pt x="2534" y="1605"/>
                    <a:pt x="2585" y="1553"/>
                  </a:cubicBezTo>
                  <a:cubicBezTo>
                    <a:pt x="2792" y="1424"/>
                    <a:pt x="2896" y="1114"/>
                    <a:pt x="2689" y="907"/>
                  </a:cubicBezTo>
                  <a:cubicBezTo>
                    <a:pt x="2585" y="674"/>
                    <a:pt x="2379" y="468"/>
                    <a:pt x="2146" y="364"/>
                  </a:cubicBezTo>
                  <a:cubicBezTo>
                    <a:pt x="1617" y="174"/>
                    <a:pt x="1019" y="1"/>
                    <a:pt x="4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7" name="Google Shape;1268;p47"/>
            <p:cNvSpPr/>
            <p:nvPr/>
          </p:nvSpPr>
          <p:spPr>
            <a:xfrm>
              <a:off x="4758260" y="4561549"/>
              <a:ext cx="215092" cy="139920"/>
            </a:xfrm>
            <a:custGeom>
              <a:avLst/>
              <a:gdLst/>
              <a:ahLst/>
              <a:cxnLst/>
              <a:rect l="l" t="t" r="r" b="b"/>
              <a:pathLst>
                <a:path w="2043" h="1329" extrusionOk="0">
                  <a:moveTo>
                    <a:pt x="1685" y="0"/>
                  </a:moveTo>
                  <a:cubicBezTo>
                    <a:pt x="1386" y="0"/>
                    <a:pt x="1093" y="79"/>
                    <a:pt x="853" y="172"/>
                  </a:cubicBezTo>
                  <a:cubicBezTo>
                    <a:pt x="440" y="378"/>
                    <a:pt x="0" y="689"/>
                    <a:pt x="0" y="1231"/>
                  </a:cubicBezTo>
                  <a:cubicBezTo>
                    <a:pt x="131" y="1300"/>
                    <a:pt x="259" y="1328"/>
                    <a:pt x="386" y="1328"/>
                  </a:cubicBezTo>
                  <a:cubicBezTo>
                    <a:pt x="687" y="1328"/>
                    <a:pt x="984" y="1170"/>
                    <a:pt x="1293" y="1025"/>
                  </a:cubicBezTo>
                  <a:cubicBezTo>
                    <a:pt x="1629" y="921"/>
                    <a:pt x="1939" y="482"/>
                    <a:pt x="2042" y="42"/>
                  </a:cubicBezTo>
                  <a:cubicBezTo>
                    <a:pt x="1924" y="13"/>
                    <a:pt x="1804" y="0"/>
                    <a:pt x="16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8" name="Google Shape;1269;p47"/>
            <p:cNvSpPr/>
            <p:nvPr/>
          </p:nvSpPr>
          <p:spPr>
            <a:xfrm>
              <a:off x="5019474" y="4884356"/>
              <a:ext cx="136236" cy="125286"/>
            </a:xfrm>
            <a:custGeom>
              <a:avLst/>
              <a:gdLst/>
              <a:ahLst/>
              <a:cxnLst/>
              <a:rect l="l" t="t" r="r" b="b"/>
              <a:pathLst>
                <a:path w="1294" h="1190" extrusionOk="0">
                  <a:moveTo>
                    <a:pt x="1293" y="1"/>
                  </a:moveTo>
                  <a:cubicBezTo>
                    <a:pt x="957" y="1"/>
                    <a:pt x="751" y="104"/>
                    <a:pt x="440" y="337"/>
                  </a:cubicBezTo>
                  <a:cubicBezTo>
                    <a:pt x="208" y="544"/>
                    <a:pt x="104" y="854"/>
                    <a:pt x="1" y="1190"/>
                  </a:cubicBezTo>
                  <a:cubicBezTo>
                    <a:pt x="440" y="1190"/>
                    <a:pt x="751" y="983"/>
                    <a:pt x="1087" y="647"/>
                  </a:cubicBezTo>
                  <a:cubicBezTo>
                    <a:pt x="1190" y="440"/>
                    <a:pt x="1293" y="208"/>
                    <a:pt x="12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69" name="Google Shape;1270;p47"/>
            <p:cNvSpPr/>
            <p:nvPr/>
          </p:nvSpPr>
          <p:spPr>
            <a:xfrm>
              <a:off x="7202229" y="4699341"/>
              <a:ext cx="68223" cy="443660"/>
            </a:xfrm>
            <a:custGeom>
              <a:avLst/>
              <a:gdLst/>
              <a:ahLst/>
              <a:cxnLst/>
              <a:rect l="l" t="t" r="r" b="b"/>
              <a:pathLst>
                <a:path w="648" h="4214" extrusionOk="0">
                  <a:moveTo>
                    <a:pt x="647" y="0"/>
                  </a:moveTo>
                  <a:lnTo>
                    <a:pt x="544" y="104"/>
                  </a:lnTo>
                  <a:cubicBezTo>
                    <a:pt x="544" y="233"/>
                    <a:pt x="544" y="336"/>
                    <a:pt x="440" y="336"/>
                  </a:cubicBezTo>
                  <a:lnTo>
                    <a:pt x="440" y="440"/>
                  </a:lnTo>
                  <a:cubicBezTo>
                    <a:pt x="130" y="1525"/>
                    <a:pt x="1" y="2585"/>
                    <a:pt x="1" y="3774"/>
                  </a:cubicBezTo>
                  <a:lnTo>
                    <a:pt x="1" y="4214"/>
                  </a:lnTo>
                  <a:cubicBezTo>
                    <a:pt x="1" y="3025"/>
                    <a:pt x="130" y="1939"/>
                    <a:pt x="440" y="879"/>
                  </a:cubicBezTo>
                  <a:cubicBezTo>
                    <a:pt x="440" y="646"/>
                    <a:pt x="440" y="543"/>
                    <a:pt x="544" y="440"/>
                  </a:cubicBezTo>
                  <a:cubicBezTo>
                    <a:pt x="544" y="336"/>
                    <a:pt x="647" y="233"/>
                    <a:pt x="647" y="104"/>
                  </a:cubicBezTo>
                  <a:lnTo>
                    <a:pt x="6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0" name="Google Shape;1271;p47"/>
            <p:cNvSpPr/>
            <p:nvPr/>
          </p:nvSpPr>
          <p:spPr>
            <a:xfrm>
              <a:off x="6919221" y="4646593"/>
              <a:ext cx="329429" cy="103598"/>
            </a:xfrm>
            <a:custGeom>
              <a:avLst/>
              <a:gdLst/>
              <a:ahLst/>
              <a:cxnLst/>
              <a:rect l="l" t="t" r="r" b="b"/>
              <a:pathLst>
                <a:path w="3129" h="984" extrusionOk="0">
                  <a:moveTo>
                    <a:pt x="1917" y="1"/>
                  </a:moveTo>
                  <a:cubicBezTo>
                    <a:pt x="1672" y="1"/>
                    <a:pt x="1421" y="32"/>
                    <a:pt x="1190" y="88"/>
                  </a:cubicBezTo>
                  <a:cubicBezTo>
                    <a:pt x="879" y="88"/>
                    <a:pt x="440" y="191"/>
                    <a:pt x="233" y="501"/>
                  </a:cubicBezTo>
                  <a:cubicBezTo>
                    <a:pt x="104" y="501"/>
                    <a:pt x="0" y="734"/>
                    <a:pt x="0" y="837"/>
                  </a:cubicBezTo>
                  <a:cubicBezTo>
                    <a:pt x="104" y="941"/>
                    <a:pt x="233" y="941"/>
                    <a:pt x="233" y="941"/>
                  </a:cubicBezTo>
                  <a:cubicBezTo>
                    <a:pt x="385" y="971"/>
                    <a:pt x="538" y="983"/>
                    <a:pt x="691" y="983"/>
                  </a:cubicBezTo>
                  <a:cubicBezTo>
                    <a:pt x="1059" y="983"/>
                    <a:pt x="1422" y="910"/>
                    <a:pt x="1732" y="837"/>
                  </a:cubicBezTo>
                  <a:cubicBezTo>
                    <a:pt x="2043" y="734"/>
                    <a:pt x="2275" y="605"/>
                    <a:pt x="2482" y="501"/>
                  </a:cubicBezTo>
                  <a:cubicBezTo>
                    <a:pt x="2689" y="398"/>
                    <a:pt x="3128" y="398"/>
                    <a:pt x="2818" y="191"/>
                  </a:cubicBezTo>
                  <a:cubicBezTo>
                    <a:pt x="2566" y="58"/>
                    <a:pt x="2247" y="1"/>
                    <a:pt x="19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1" name="Google Shape;1272;p47"/>
            <p:cNvSpPr/>
            <p:nvPr/>
          </p:nvSpPr>
          <p:spPr>
            <a:xfrm>
              <a:off x="7305725" y="4688392"/>
              <a:ext cx="236886" cy="239623"/>
            </a:xfrm>
            <a:custGeom>
              <a:avLst/>
              <a:gdLst/>
              <a:ahLst/>
              <a:cxnLst/>
              <a:rect l="l" t="t" r="r" b="b"/>
              <a:pathLst>
                <a:path w="2250" h="2276" extrusionOk="0">
                  <a:moveTo>
                    <a:pt x="0" y="1"/>
                  </a:moveTo>
                  <a:cubicBezTo>
                    <a:pt x="310" y="647"/>
                    <a:pt x="853" y="1190"/>
                    <a:pt x="1293" y="1836"/>
                  </a:cubicBezTo>
                  <a:cubicBezTo>
                    <a:pt x="1293" y="1940"/>
                    <a:pt x="1396" y="2043"/>
                    <a:pt x="1500" y="2146"/>
                  </a:cubicBezTo>
                  <a:cubicBezTo>
                    <a:pt x="1603" y="2146"/>
                    <a:pt x="1732" y="2276"/>
                    <a:pt x="1939" y="2276"/>
                  </a:cubicBezTo>
                  <a:cubicBezTo>
                    <a:pt x="2146" y="2146"/>
                    <a:pt x="2249" y="1836"/>
                    <a:pt x="2249" y="1629"/>
                  </a:cubicBezTo>
                  <a:cubicBezTo>
                    <a:pt x="2146" y="1397"/>
                    <a:pt x="2042" y="1190"/>
                    <a:pt x="1836" y="1086"/>
                  </a:cubicBezTo>
                  <a:cubicBezTo>
                    <a:pt x="1293" y="647"/>
                    <a:pt x="646" y="208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2" name="Google Shape;1273;p47"/>
            <p:cNvSpPr/>
            <p:nvPr/>
          </p:nvSpPr>
          <p:spPr>
            <a:xfrm>
              <a:off x="7283931" y="4699341"/>
              <a:ext cx="157924" cy="275103"/>
            </a:xfrm>
            <a:custGeom>
              <a:avLst/>
              <a:gdLst/>
              <a:ahLst/>
              <a:cxnLst/>
              <a:rect l="l" t="t" r="r" b="b"/>
              <a:pathLst>
                <a:path w="1500" h="2613" extrusionOk="0">
                  <a:moveTo>
                    <a:pt x="0" y="0"/>
                  </a:moveTo>
                  <a:lnTo>
                    <a:pt x="0" y="0"/>
                  </a:lnTo>
                  <a:cubicBezTo>
                    <a:pt x="104" y="646"/>
                    <a:pt x="311" y="1396"/>
                    <a:pt x="517" y="2042"/>
                  </a:cubicBezTo>
                  <a:cubicBezTo>
                    <a:pt x="517" y="2172"/>
                    <a:pt x="647" y="2275"/>
                    <a:pt x="647" y="2378"/>
                  </a:cubicBezTo>
                  <a:cubicBezTo>
                    <a:pt x="750" y="2482"/>
                    <a:pt x="853" y="2585"/>
                    <a:pt x="957" y="2585"/>
                  </a:cubicBezTo>
                  <a:cubicBezTo>
                    <a:pt x="995" y="2604"/>
                    <a:pt x="1034" y="2613"/>
                    <a:pt x="1072" y="2613"/>
                  </a:cubicBezTo>
                  <a:cubicBezTo>
                    <a:pt x="1245" y="2613"/>
                    <a:pt x="1415" y="2444"/>
                    <a:pt x="1500" y="2275"/>
                  </a:cubicBezTo>
                  <a:cubicBezTo>
                    <a:pt x="1500" y="2042"/>
                    <a:pt x="1396" y="1732"/>
                    <a:pt x="1293" y="1525"/>
                  </a:cubicBezTo>
                  <a:cubicBezTo>
                    <a:pt x="1060" y="982"/>
                    <a:pt x="517" y="336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3" name="Google Shape;1274;p47"/>
            <p:cNvSpPr/>
            <p:nvPr/>
          </p:nvSpPr>
          <p:spPr>
            <a:xfrm>
              <a:off x="7226760" y="4699341"/>
              <a:ext cx="100755" cy="300897"/>
            </a:xfrm>
            <a:custGeom>
              <a:avLst/>
              <a:gdLst/>
              <a:ahLst/>
              <a:cxnLst/>
              <a:rect l="l" t="t" r="r" b="b"/>
              <a:pathLst>
                <a:path w="957" h="2858" extrusionOk="0">
                  <a:moveTo>
                    <a:pt x="311" y="0"/>
                  </a:moveTo>
                  <a:cubicBezTo>
                    <a:pt x="104" y="646"/>
                    <a:pt x="104" y="1396"/>
                    <a:pt x="104" y="2042"/>
                  </a:cubicBezTo>
                  <a:cubicBezTo>
                    <a:pt x="1" y="2275"/>
                    <a:pt x="1" y="2378"/>
                    <a:pt x="1" y="2482"/>
                  </a:cubicBezTo>
                  <a:cubicBezTo>
                    <a:pt x="104" y="2585"/>
                    <a:pt x="104" y="2689"/>
                    <a:pt x="207" y="2818"/>
                  </a:cubicBezTo>
                  <a:cubicBezTo>
                    <a:pt x="262" y="2845"/>
                    <a:pt x="325" y="2858"/>
                    <a:pt x="391" y="2858"/>
                  </a:cubicBezTo>
                  <a:cubicBezTo>
                    <a:pt x="575" y="2858"/>
                    <a:pt x="777" y="2757"/>
                    <a:pt x="854" y="2585"/>
                  </a:cubicBezTo>
                  <a:cubicBezTo>
                    <a:pt x="957" y="2378"/>
                    <a:pt x="957" y="2172"/>
                    <a:pt x="957" y="1939"/>
                  </a:cubicBezTo>
                  <a:cubicBezTo>
                    <a:pt x="854" y="1293"/>
                    <a:pt x="750" y="543"/>
                    <a:pt x="3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4" name="Google Shape;1275;p47"/>
            <p:cNvSpPr/>
            <p:nvPr/>
          </p:nvSpPr>
          <p:spPr>
            <a:xfrm>
              <a:off x="7090731" y="4688392"/>
              <a:ext cx="168768" cy="297107"/>
            </a:xfrm>
            <a:custGeom>
              <a:avLst/>
              <a:gdLst/>
              <a:ahLst/>
              <a:cxnLst/>
              <a:rect l="l" t="t" r="r" b="b"/>
              <a:pathLst>
                <a:path w="1603" h="2822" extrusionOk="0">
                  <a:moveTo>
                    <a:pt x="1603" y="1"/>
                  </a:moveTo>
                  <a:lnTo>
                    <a:pt x="1603" y="1"/>
                  </a:lnTo>
                  <a:cubicBezTo>
                    <a:pt x="956" y="337"/>
                    <a:pt x="543" y="983"/>
                    <a:pt x="207" y="1629"/>
                  </a:cubicBezTo>
                  <a:cubicBezTo>
                    <a:pt x="103" y="1836"/>
                    <a:pt x="0" y="2146"/>
                    <a:pt x="0" y="2379"/>
                  </a:cubicBezTo>
                  <a:cubicBezTo>
                    <a:pt x="87" y="2554"/>
                    <a:pt x="249" y="2821"/>
                    <a:pt x="437" y="2821"/>
                  </a:cubicBezTo>
                  <a:cubicBezTo>
                    <a:pt x="472" y="2821"/>
                    <a:pt x="507" y="2812"/>
                    <a:pt x="543" y="2793"/>
                  </a:cubicBezTo>
                  <a:cubicBezTo>
                    <a:pt x="750" y="2793"/>
                    <a:pt x="853" y="2689"/>
                    <a:pt x="853" y="2586"/>
                  </a:cubicBezTo>
                  <a:cubicBezTo>
                    <a:pt x="956" y="2482"/>
                    <a:pt x="956" y="2276"/>
                    <a:pt x="1060" y="2146"/>
                  </a:cubicBezTo>
                  <a:cubicBezTo>
                    <a:pt x="1189" y="1500"/>
                    <a:pt x="1499" y="750"/>
                    <a:pt x="16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5" name="Google Shape;1276;p47"/>
            <p:cNvSpPr/>
            <p:nvPr/>
          </p:nvSpPr>
          <p:spPr>
            <a:xfrm>
              <a:off x="6976391" y="4688392"/>
              <a:ext cx="261311" cy="226042"/>
            </a:xfrm>
            <a:custGeom>
              <a:avLst/>
              <a:gdLst/>
              <a:ahLst/>
              <a:cxnLst/>
              <a:rect l="l" t="t" r="r" b="b"/>
              <a:pathLst>
                <a:path w="2482" h="2147" extrusionOk="0">
                  <a:moveTo>
                    <a:pt x="2482" y="1"/>
                  </a:moveTo>
                  <a:lnTo>
                    <a:pt x="2482" y="1"/>
                  </a:lnTo>
                  <a:cubicBezTo>
                    <a:pt x="1732" y="104"/>
                    <a:pt x="1086" y="440"/>
                    <a:pt x="543" y="854"/>
                  </a:cubicBezTo>
                  <a:cubicBezTo>
                    <a:pt x="336" y="1086"/>
                    <a:pt x="104" y="1190"/>
                    <a:pt x="0" y="1500"/>
                  </a:cubicBezTo>
                  <a:cubicBezTo>
                    <a:pt x="0" y="1733"/>
                    <a:pt x="104" y="2043"/>
                    <a:pt x="336" y="2146"/>
                  </a:cubicBezTo>
                  <a:cubicBezTo>
                    <a:pt x="440" y="2146"/>
                    <a:pt x="647" y="2043"/>
                    <a:pt x="750" y="2043"/>
                  </a:cubicBezTo>
                  <a:cubicBezTo>
                    <a:pt x="853" y="1940"/>
                    <a:pt x="983" y="1836"/>
                    <a:pt x="1086" y="1733"/>
                  </a:cubicBezTo>
                  <a:cubicBezTo>
                    <a:pt x="1500" y="1190"/>
                    <a:pt x="2042" y="647"/>
                    <a:pt x="2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6" name="Google Shape;1277;p47"/>
            <p:cNvSpPr/>
            <p:nvPr/>
          </p:nvSpPr>
          <p:spPr>
            <a:xfrm>
              <a:off x="7134214" y="4635222"/>
              <a:ext cx="239623" cy="110441"/>
            </a:xfrm>
            <a:custGeom>
              <a:avLst/>
              <a:gdLst/>
              <a:ahLst/>
              <a:cxnLst/>
              <a:rect l="l" t="t" r="r" b="b"/>
              <a:pathLst>
                <a:path w="2276" h="1049" extrusionOk="0">
                  <a:moveTo>
                    <a:pt x="734" y="0"/>
                  </a:moveTo>
                  <a:cubicBezTo>
                    <a:pt x="478" y="0"/>
                    <a:pt x="202" y="56"/>
                    <a:pt x="1" y="196"/>
                  </a:cubicBezTo>
                  <a:cubicBezTo>
                    <a:pt x="233" y="506"/>
                    <a:pt x="543" y="945"/>
                    <a:pt x="983" y="945"/>
                  </a:cubicBezTo>
                  <a:cubicBezTo>
                    <a:pt x="1203" y="997"/>
                    <a:pt x="1442" y="1049"/>
                    <a:pt x="1668" y="1049"/>
                  </a:cubicBezTo>
                  <a:cubicBezTo>
                    <a:pt x="1894" y="1049"/>
                    <a:pt x="2107" y="997"/>
                    <a:pt x="2275" y="842"/>
                  </a:cubicBezTo>
                  <a:cubicBezTo>
                    <a:pt x="2172" y="402"/>
                    <a:pt x="1629" y="66"/>
                    <a:pt x="1190" y="66"/>
                  </a:cubicBezTo>
                  <a:cubicBezTo>
                    <a:pt x="1066" y="25"/>
                    <a:pt x="904" y="0"/>
                    <a:pt x="7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77" name="Google Shape;1278;p47"/>
            <p:cNvSpPr/>
            <p:nvPr/>
          </p:nvSpPr>
          <p:spPr>
            <a:xfrm>
              <a:off x="7033561" y="5006882"/>
              <a:ext cx="168768" cy="94017"/>
            </a:xfrm>
            <a:custGeom>
              <a:avLst/>
              <a:gdLst/>
              <a:ahLst/>
              <a:cxnLst/>
              <a:rect l="l" t="t" r="r" b="b"/>
              <a:pathLst>
                <a:path w="1603" h="893" extrusionOk="0">
                  <a:moveTo>
                    <a:pt x="0" y="0"/>
                  </a:moveTo>
                  <a:cubicBezTo>
                    <a:pt x="104" y="207"/>
                    <a:pt x="310" y="414"/>
                    <a:pt x="440" y="543"/>
                  </a:cubicBezTo>
                  <a:cubicBezTo>
                    <a:pt x="672" y="776"/>
                    <a:pt x="978" y="892"/>
                    <a:pt x="1290" y="892"/>
                  </a:cubicBezTo>
                  <a:cubicBezTo>
                    <a:pt x="1394" y="892"/>
                    <a:pt x="1499" y="879"/>
                    <a:pt x="1603" y="853"/>
                  </a:cubicBezTo>
                  <a:cubicBezTo>
                    <a:pt x="1499" y="543"/>
                    <a:pt x="1189" y="310"/>
                    <a:pt x="957" y="104"/>
                  </a:cubicBezTo>
                  <a:cubicBezTo>
                    <a:pt x="646" y="0"/>
                    <a:pt x="310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pic>
        <p:nvPicPr>
          <p:cNvPr id="14" name="Picture 14" descr="Tree branch with dry leaves Royalty Free Vector Image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BEBA8EAE-BF5A-486C-A8C5-ECC9F3942E4B}">
                <a14:imgProps xmlns:a14="http://schemas.microsoft.com/office/drawing/2010/main">
                  <a14:imgLayer r:embed="rId40">
                    <a14:imgEffect>
                      <a14:backgroundRemoval t="0" b="89735" l="0" r="100000">
                        <a14:foregroundMark x1="60400" y1="23068" x2="65400" y2="22145"/>
                        <a14:foregroundMark x1="73200" y1="20531" x2="74600" y2="23299"/>
                        <a14:foregroundMark x1="84800" y1="14764" x2="92800" y2="15456"/>
                        <a14:foregroundMark x1="86400" y1="32065" x2="86400" y2="32065"/>
                        <a14:foregroundMark x1="90400" y1="34371" x2="90400" y2="34371"/>
                        <a14:foregroundMark x1="6000" y1="17070" x2="10000" y2="20761"/>
                        <a14:foregroundMark x1="48000" y1="37370" x2="48000" y2="37370"/>
                        <a14:backgroundMark x1="58000" y1="39446" x2="58000" y2="39446"/>
                        <a14:backgroundMark x1="62800" y1="28143" x2="62800" y2="28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96705" flipH="1">
            <a:off x="10229378" y="513508"/>
            <a:ext cx="3003813" cy="260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7">
            <a:extLst>
              <a:ext uri="{FF2B5EF4-FFF2-40B4-BE49-F238E27FC236}">
                <a16:creationId xmlns:a16="http://schemas.microsoft.com/office/drawing/2014/main" id="{226515EE-1FEC-4474-98D7-30A4E2B3CA23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15360">
            <a:off x="9900640" y="4927740"/>
            <a:ext cx="1159052" cy="1616166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7" t="28323" r="29018" b="25384"/>
          <a:stretch/>
        </p:blipFill>
        <p:spPr>
          <a:xfrm>
            <a:off x="2094744" y="537552"/>
            <a:ext cx="7619750" cy="33177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7709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033" fill="hold"/>
                                        <p:tgtEl>
                                          <p:spTgt spid="1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44444E-6 L 0.02057 0.00787 " pathEditMode="relative" rAng="0" ptsTypes="AA">
                                      <p:cBhvr>
                                        <p:cTn id="8" dur="1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9" y="39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L 0.02526 -1.85185E-6 " pathEditMode="relative" rAng="0" ptsTypes="AA">
                                      <p:cBhvr>
                                        <p:cTn id="10" dur="1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3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06 -0.00579 L -0.0625 0.0002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8" y="30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L -0.00017 0.00031 C -0.00173 0.0074 -0.00416 0.01419 -0.00503 0.02222 C -0.0059 0.03024 -0.00538 0.03889 -0.0059 0.04753 C -0.00625 0.05771 -0.00659 0.06759 -0.00694 0.07808 C -0.00902 0.09382 -0.01059 0.10956 -0.01284 0.12531 C -0.01319 0.12839 -0.01371 0.1321 -0.0151 0.13487 C -0.01632 0.13765 -0.0184 0.13858 -0.01996 0.14105 C -0.03177 0.16111 -0.02222 0.14815 -0.03402 0.17037 C -0.0368 0.175 -0.03975 0.1787 -0.0427 0.18364 C -0.04427 0.18642 -0.04583 0.1895 -0.04757 0.19228 C -0.05538 0.21913 -0.04375 0.17315 -0.04288 0.20432 C -0.04184 0.23889 -0.04375 0.24012 -0.05191 0.25555 C -0.05312 0.26481 -0.05416 0.27376 -0.05572 0.28271 C -0.05625 0.28611 -0.05711 0.28889 -0.05798 0.29259 C -0.05902 0.29784 -0.06007 0.3037 -0.06093 0.30895 C -0.06857 0.36234 -0.06232 0.32747 -0.06822 0.35895 C -0.06996 0.37222 -0.07135 0.38549 -0.07326 0.39876 C -0.07326 0.39907 -0.07691 0.41389 -0.0776 0.41543 C -0.08038 0.41882 -0.0842 0.41913 -0.08697 0.42315 L -0.0901 0.42747 L -0.09027 0.42777 " pathEditMode="relative" rAng="540000" ptsTypes="AAAAAAAAAAAAAAAAAAAAAA">
                                      <p:cBhvr>
                                        <p:cTn id="14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4" y="2138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41975E-6 L -3.33333E-6 6.41975E-6 C -0.00052 0.00927 -0.00035 0.01852 -0.00156 0.02778 C -0.00191 0.03087 -0.00364 0.03272 -0.00434 0.0355 C -0.00555 0.03951 -0.00608 0.04414 -0.00729 0.04815 C -0.00799 0.05093 -0.0092 0.05309 -0.01007 0.05587 C -0.01736 0.0784 -0.00885 0.05494 -0.0158 0.07346 C -0.01441 0.07686 -0.01302 0.08056 -0.01146 0.08365 C -0.00972 0.08735 -0.00625 0.0892 -0.00573 0.09383 C -0.00382 0.11513 -0.00677 0.12686 -0.01007 0.14476 C -0.01215 0.15587 -0.01076 0.15001 -0.01441 0.16235 C -0.01892 0.20309 -0.01667 0.17809 -0.01441 0.26389 C -0.01406 0.27778 -0.01337 0.27902 -0.01146 0.28951 C -0.01198 0.2997 -0.01215 0.30988 -0.01302 0.31976 C -0.01319 0.32254 -0.01406 0.32501 -0.01441 0.32748 C -0.0151 0.33427 -0.01545 0.34106 -0.0158 0.34785 C -0.01788 0.3818 -0.0151 0.36636 -0.02014 0.38859 C -0.02257 0.41914 -0.02031 0.39476 -0.02292 0.41636 C -0.02378 0.42346 -0.02361 0.43149 -0.02726 0.43673 C -0.02847 0.43828 -0.03003 0.43828 -0.03142 0.4392 C -0.03333 0.44445 -0.03576 0.44908 -0.03715 0.45464 C -0.03854 0.45927 -0.03906 0.46482 -0.0401 0.46976 C -0.04062 0.47223 -0.0408 0.47501 -0.04149 0.47748 C -0.04531 0.49075 -0.04601 0.49198 -0.04861 0.50525 C -0.04965 0.51019 -0.05035 0.51575 -0.05156 0.52068 C -0.05278 0.52593 -0.05451 0.53056 -0.05573 0.53581 C -0.05677 0.53982 -0.05781 0.54414 -0.05868 0.54846 C -0.0592 0.55093 -0.0592 0.55402 -0.06007 0.55618 C -0.06111 0.55834 -0.06285 0.55957 -0.06441 0.56112 C -0.0658 0.56019 -0.06719 0.55865 -0.06858 0.55865 C -0.07205 0.55865 -0.07535 0.55957 -0.07864 0.56112 C -0.08212 0.56297 -0.0875 0.57007 -0.0901 0.57377 C -0.09305 0.57871 -0.09531 0.58519 -0.09861 0.5892 L -0.10295 0.59414 C -0.10364 0.59877 -0.10399 0.6068 -0.10868 0.60433 C -0.11094 0.60309 -0.11424 0.59661 -0.11424 0.59661 L -0.11424 0.59661 " pathEditMode="relative" ptsTypes="AAAAAAAAAAAAAAAAAAAAAAAAAAAAAAAAAAAAA">
                                      <p:cBhvr>
                                        <p:cTn id="16" dur="3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0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0988" y="105736"/>
            <a:ext cx="1072451" cy="514220"/>
          </a:xfrm>
          <a:prstGeom prst="rect">
            <a:avLst/>
          </a:prstGeom>
        </p:spPr>
      </p:pic>
      <p:pic>
        <p:nvPicPr>
          <p:cNvPr id="6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270" y="1061262"/>
            <a:ext cx="7114479" cy="4114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785509" y="2077964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  <a:sym typeface="Arial"/>
              </a:rPr>
              <a:t>Unit </a:t>
            </a:r>
            <a:r>
              <a:rPr kumimoji="0" lang="en-US" sz="35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  <a:sym typeface="Arial"/>
              </a:rPr>
              <a:t>5</a:t>
            </a:r>
            <a:r>
              <a:rPr kumimoji="0" lang="en-US" sz="3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  <a:sym typeface="Arial"/>
              </a:rPr>
              <a:t/>
            </a:r>
            <a:br>
              <a:rPr kumimoji="0" lang="en-US" sz="3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  <a:sym typeface="Arial"/>
              </a:rPr>
            </a:br>
            <a:r>
              <a:rPr kumimoji="0" lang="en-US" sz="35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  <a:sym typeface="Arial"/>
              </a:rPr>
              <a:t>My </a:t>
            </a:r>
            <a:r>
              <a:rPr kumimoji="0" lang="en-US" sz="35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  <a:sym typeface="Arial"/>
              </a:rPr>
              <a:t>clothes</a:t>
            </a:r>
            <a:r>
              <a:rPr kumimoji="0" lang="en-US" sz="35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  <a:sym typeface="Arial"/>
              </a:rPr>
              <a:t/>
            </a:r>
            <a:br>
              <a:rPr kumimoji="0" lang="en-US" sz="35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  <a:sym typeface="Arial"/>
              </a:rPr>
            </a:br>
            <a:r>
              <a:rPr kumimoji="0" lang="en-US" sz="3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  <a:sym typeface="Arial"/>
              </a:rPr>
              <a:t>Lesson </a:t>
            </a:r>
            <a:r>
              <a:rPr kumimoji="0" lang="en-US" sz="35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  <a:sym typeface="Arial"/>
              </a:rPr>
              <a:t>1 </a:t>
            </a:r>
            <a:r>
              <a:rPr kumimoji="0" lang="en-US" sz="3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  <a:sym typeface="Arial"/>
              </a:rPr>
              <a:t>– Task </a:t>
            </a:r>
            <a:r>
              <a:rPr kumimoji="0" lang="en-US" sz="35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  <a:sym typeface="Arial"/>
              </a:rPr>
              <a:t>4,5,6</a:t>
            </a:r>
            <a:r>
              <a:rPr kumimoji="0" lang="en-US" sz="3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  <a:sym typeface="Arial"/>
              </a:rPr>
              <a:t/>
            </a:r>
            <a:br>
              <a:rPr kumimoji="0" lang="en-US" sz="3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  <a:sym typeface="Arial"/>
              </a:rPr>
            </a:br>
            <a:endParaRPr kumimoji="0" lang="en-US" sz="35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/>
              <a:sym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347" y="105736"/>
            <a:ext cx="810838" cy="8169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723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443" y="3349259"/>
            <a:ext cx="12209444" cy="350874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99" y="2582408"/>
            <a:ext cx="4906376" cy="398082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8831" y="4046699"/>
            <a:ext cx="3773431" cy="2705180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922D7C20-53C1-440C-A4D7-3834D810F5C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21446" y="-229183"/>
            <a:ext cx="6671120" cy="3944731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00538" y="905836"/>
            <a:ext cx="2521764" cy="1730263"/>
          </a:xfrm>
          <a:prstGeom prst="rect">
            <a:avLst/>
          </a:prstGeom>
        </p:spPr>
      </p:pic>
      <p:grpSp>
        <p:nvGrpSpPr>
          <p:cNvPr id="58" name="组合 57">
            <a:extLst>
              <a:ext uri="{FF2B5EF4-FFF2-40B4-BE49-F238E27FC236}">
                <a16:creationId xmlns:a16="http://schemas.microsoft.com/office/drawing/2014/main" id="{5C3F0EA5-D3AA-4CCB-8053-CA26C4C18711}"/>
              </a:ext>
            </a:extLst>
          </p:cNvPr>
          <p:cNvGrpSpPr/>
          <p:nvPr/>
        </p:nvGrpSpPr>
        <p:grpSpPr>
          <a:xfrm>
            <a:off x="6834095" y="2626309"/>
            <a:ext cx="804180" cy="374559"/>
            <a:chOff x="217691" y="6414967"/>
            <a:chExt cx="804180" cy="374559"/>
          </a:xfrm>
        </p:grpSpPr>
        <p:grpSp>
          <p:nvGrpSpPr>
            <p:cNvPr id="59" name="Group 4">
              <a:extLst>
                <a:ext uri="{FF2B5EF4-FFF2-40B4-BE49-F238E27FC236}">
                  <a16:creationId xmlns:a16="http://schemas.microsoft.com/office/drawing/2014/main" id="{0551CF28-A1CE-4253-9E51-49015C98159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65" name="Freeform 5">
                <a:extLst>
                  <a:ext uri="{FF2B5EF4-FFF2-40B4-BE49-F238E27FC236}">
                    <a16:creationId xmlns:a16="http://schemas.microsoft.com/office/drawing/2014/main" id="{3D183A1A-DE17-4CF6-BCB4-F3838E8F0E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66" name="Freeform 6">
                <a:extLst>
                  <a:ext uri="{FF2B5EF4-FFF2-40B4-BE49-F238E27FC236}">
                    <a16:creationId xmlns:a16="http://schemas.microsoft.com/office/drawing/2014/main" id="{3E7CCA13-12E3-434E-869F-2195DDDEE7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67" name="Freeform 7">
                <a:extLst>
                  <a:ext uri="{FF2B5EF4-FFF2-40B4-BE49-F238E27FC236}">
                    <a16:creationId xmlns:a16="http://schemas.microsoft.com/office/drawing/2014/main" id="{33D8A7C5-FD9F-4540-A37A-9BC58CCAAA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68" name="Freeform 8">
                <a:extLst>
                  <a:ext uri="{FF2B5EF4-FFF2-40B4-BE49-F238E27FC236}">
                    <a16:creationId xmlns:a16="http://schemas.microsoft.com/office/drawing/2014/main" id="{1DB4A1D3-3461-4F23-9060-242E6596F3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</p:grpSp>
        <p:grpSp>
          <p:nvGrpSpPr>
            <p:cNvPr id="60" name="Group 4">
              <a:extLst>
                <a:ext uri="{FF2B5EF4-FFF2-40B4-BE49-F238E27FC236}">
                  <a16:creationId xmlns:a16="http://schemas.microsoft.com/office/drawing/2014/main" id="{D339A026-D097-41CE-B0D6-382C26DE3F8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61" name="Freeform 5">
                <a:extLst>
                  <a:ext uri="{FF2B5EF4-FFF2-40B4-BE49-F238E27FC236}">
                    <a16:creationId xmlns:a16="http://schemas.microsoft.com/office/drawing/2014/main" id="{A458B4F9-0B31-4D97-AC09-B51F5A27E3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62" name="Freeform 6">
                <a:extLst>
                  <a:ext uri="{FF2B5EF4-FFF2-40B4-BE49-F238E27FC236}">
                    <a16:creationId xmlns:a16="http://schemas.microsoft.com/office/drawing/2014/main" id="{21D0D1DB-9134-4688-B72B-70C6A58B13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63" name="Freeform 7">
                <a:extLst>
                  <a:ext uri="{FF2B5EF4-FFF2-40B4-BE49-F238E27FC236}">
                    <a16:creationId xmlns:a16="http://schemas.microsoft.com/office/drawing/2014/main" id="{C428B3BE-70C9-4AC9-A041-2D5B3E416C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64" name="Freeform 8">
                <a:extLst>
                  <a:ext uri="{FF2B5EF4-FFF2-40B4-BE49-F238E27FC236}">
                    <a16:creationId xmlns:a16="http://schemas.microsoft.com/office/drawing/2014/main" id="{531A955B-4989-44CB-BD2F-3F2E466243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F8461CA-7F5C-4632-9AC1-2E9439EFF658}"/>
              </a:ext>
            </a:extLst>
          </p:cNvPr>
          <p:cNvSpPr/>
          <p:nvPr/>
        </p:nvSpPr>
        <p:spPr>
          <a:xfrm>
            <a:off x="4157103" y="1168445"/>
            <a:ext cx="386035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504D">
                    <a:lumMod val="40000"/>
                    <a:lumOff val="6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微软雅黑"/>
                <a:cs typeface="Arial"/>
                <a:sym typeface="Arial"/>
              </a:rPr>
              <a:t>Warm up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2019" y="225732"/>
            <a:ext cx="1564144" cy="74997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AA346DF-328E-4998-BEEF-1517A4898561}"/>
              </a:ext>
            </a:extLst>
          </p:cNvPr>
          <p:cNvSpPr/>
          <p:nvPr/>
        </p:nvSpPr>
        <p:spPr>
          <a:xfrm>
            <a:off x="1861059" y="3296825"/>
            <a:ext cx="7517464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 smtClean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微软雅黑"/>
                <a:cs typeface="Arial"/>
                <a:sym typeface="Arial"/>
              </a:rPr>
              <a:t>Song: Hello song</a:t>
            </a:r>
            <a:endParaRPr kumimoji="0" lang="en-US" sz="3500" b="1" i="0" u="none" strike="noStrike" kern="1200" cap="none" spc="0" normalizeH="0" baseline="0" noProof="0" dirty="0">
              <a:ln w="22225">
                <a:solidFill>
                  <a:srgbClr val="C0504D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微软雅黑"/>
              <a:cs typeface="Arial"/>
              <a:sym typeface="Arial"/>
            </a:endParaRPr>
          </a:p>
        </p:txBody>
      </p:sp>
      <p:pic>
        <p:nvPicPr>
          <p:cNvPr id="23" name="图片 34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01432">
            <a:off x="7343206" y="344437"/>
            <a:ext cx="3176315" cy="21012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1876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ello HelloCan You Clap Your HandsOriginalKids Song Super Simple Songs - BlueConvert.com">
            <a:hlinkClick r:id="" action="ppaction://media"/>
            <a:extLst>
              <a:ext uri="{FF2B5EF4-FFF2-40B4-BE49-F238E27FC236}">
                <a16:creationId xmlns:a16="http://schemas.microsoft.com/office/drawing/2014/main" id="{F7C1FD98-5FEF-4B97-A37B-9ECA1F3653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0317" y="567559"/>
            <a:ext cx="10426262" cy="5749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9950" y="1"/>
            <a:ext cx="116205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559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5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710545" y="5026040"/>
            <a:ext cx="297709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solidFill>
                    <a:prstClr val="white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DFPOP1-W9" panose="02010609010101010101" pitchFamily="1" charset="-128"/>
                <a:ea typeface="DFPOP1-W9" panose="02010609010101010101" pitchFamily="1" charset="-128"/>
                <a:cs typeface="+mn-cs"/>
              </a:rPr>
              <a:t>T-shirt</a:t>
            </a:r>
            <a:endParaRPr kumimoji="0" lang="en-US" sz="9600" b="1" i="0" u="none" strike="noStrike" kern="1200" cap="none" spc="0" normalizeH="0" baseline="0" noProof="0" dirty="0">
              <a:ln>
                <a:solidFill>
                  <a:prstClr val="white"/>
                </a:solidFill>
              </a:ln>
              <a:solidFill>
                <a:prstClr val="black"/>
              </a:solidFill>
              <a:effectLst/>
              <a:uLnTx/>
              <a:uFillTx/>
              <a:latin typeface="DFPOP1-W9" panose="02010609010101010101" pitchFamily="1" charset="-128"/>
              <a:ea typeface="DFPOP1-W9" panose="02010609010101010101" pitchFamily="1" charset="-128"/>
              <a:cs typeface="+mn-cs"/>
            </a:endParaRPr>
          </a:p>
        </p:txBody>
      </p:sp>
      <p:pic>
        <p:nvPicPr>
          <p:cNvPr id="19" name="Picture 4" descr="Sticky notes transparent background PNG clipart | PNGGuru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181201" y="3288595"/>
            <a:ext cx="3659874" cy="367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Sticky notes transparent background PNG clipart | PNGGuru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64040" y="-30534"/>
            <a:ext cx="3659874" cy="367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Sticky notes transparent background PNG clipart | PNGGuru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66" y="3357697"/>
            <a:ext cx="3659874" cy="367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Sticky notes transparent background PNG clipart | PNGGuru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50"/>
          <a:stretch/>
        </p:blipFill>
        <p:spPr bwMode="auto">
          <a:xfrm>
            <a:off x="100926" y="-69331"/>
            <a:ext cx="3659874" cy="3492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 rot="21159806">
            <a:off x="579931" y="896225"/>
            <a:ext cx="26188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prstClr val="black"/>
                </a:solidFill>
                <a:latin typeface="Segoe Print" panose="02000600000000000000" pitchFamily="2" charset="0"/>
                <a:ea typeface="Adobe Myungjo Std M" panose="02020600000000000000" pitchFamily="18" charset="-128"/>
              </a:rPr>
              <a:t>You wear me in summer.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Print" panose="02000600000000000000" pitchFamily="2" charset="0"/>
              <a:ea typeface="Adobe Myungjo Std M" panose="02020600000000000000" pitchFamily="18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 rot="21159806">
            <a:off x="511750" y="4445664"/>
            <a:ext cx="316786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sz="4000" b="1" dirty="0">
                <a:solidFill>
                  <a:prstClr val="black"/>
                </a:solidFill>
                <a:latin typeface="Segoe Print" panose="02000600000000000000" pitchFamily="2" charset="0"/>
                <a:ea typeface="Adobe Myungjo Std M" panose="02020600000000000000" pitchFamily="18" charset="-128"/>
              </a:rPr>
              <a:t>Nothing here </a:t>
            </a:r>
            <a:r>
              <a:rPr lang="en-US" sz="4000" b="1" dirty="0">
                <a:solidFill>
                  <a:prstClr val="black"/>
                </a:solidFill>
                <a:latin typeface="Segoe Print" panose="02000600000000000000" pitchFamily="2" charset="0"/>
                <a:ea typeface="Adobe Myungjo Std M" panose="02020600000000000000" pitchFamily="18" charset="-128"/>
                <a:sym typeface="Wingdings" panose="05000000000000000000" pitchFamily="2" charset="2"/>
              </a:rPr>
              <a:t></a:t>
            </a:r>
            <a:endParaRPr lang="en-US" sz="4000" b="1" dirty="0">
              <a:solidFill>
                <a:prstClr val="black"/>
              </a:solidFill>
              <a:latin typeface="Segoe Print" panose="02000600000000000000" pitchFamily="2" charset="0"/>
              <a:ea typeface="Adobe Myungjo Std M" panose="02020600000000000000" pitchFamily="18" charset="-12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Print" panose="02000600000000000000" pitchFamily="2" charset="0"/>
              <a:ea typeface="Adobe Myungjo Std M" panose="02020600000000000000" pitchFamily="18" charset="-128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 rot="393445">
            <a:off x="8640393" y="380129"/>
            <a:ext cx="250715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000" b="1" dirty="0">
                <a:solidFill>
                  <a:prstClr val="black"/>
                </a:solidFill>
                <a:latin typeface="Segoe Print" panose="02000600000000000000" pitchFamily="2" charset="0"/>
                <a:ea typeface="Adobe Myungjo Std M" panose="02020600000000000000" pitchFamily="18" charset="-128"/>
              </a:rPr>
              <a:t>My name starts with ‘T’.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Print" panose="02000600000000000000" pitchFamily="2" charset="0"/>
              <a:ea typeface="Adobe Myungjo Std M" panose="02020600000000000000" pitchFamily="18" charset="-128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 rot="393445">
            <a:off x="9047858" y="4488120"/>
            <a:ext cx="24746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Print" panose="02000600000000000000" pitchFamily="2" charset="0"/>
                <a:ea typeface="Adobe Myungjo Std M" panose="02020600000000000000" pitchFamily="18" charset="-128"/>
              </a:rPr>
              <a:t>Nothing here </a:t>
            </a:r>
            <a:r>
              <a:rPr lang="en-US" sz="4000" b="1" dirty="0">
                <a:solidFill>
                  <a:prstClr val="black"/>
                </a:solidFill>
                <a:latin typeface="Segoe Print" panose="02000600000000000000" pitchFamily="2" charset="0"/>
                <a:ea typeface="Adobe Myungjo Std M" panose="02020600000000000000" pitchFamily="18" charset="-128"/>
                <a:sym typeface="Wingdings" panose="05000000000000000000" pitchFamily="2" charset="2"/>
              </a:rPr>
              <a:t>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Print" panose="02000600000000000000" pitchFamily="2" charset="0"/>
              <a:ea typeface="Adobe Myungjo Std M" panose="02020600000000000000" pitchFamily="18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1EDC50-29B0-4600-A4A9-8529228EBA5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013" y="1995542"/>
            <a:ext cx="2866915" cy="286691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FDB38DB-ABCE-4BC0-9CAA-825EA730F7FD}"/>
              </a:ext>
            </a:extLst>
          </p:cNvPr>
          <p:cNvGrpSpPr/>
          <p:nvPr/>
        </p:nvGrpSpPr>
        <p:grpSpPr>
          <a:xfrm>
            <a:off x="6057755" y="-5820"/>
            <a:ext cx="2141373" cy="6858000"/>
            <a:chOff x="6057755" y="-5820"/>
            <a:chExt cx="2141373" cy="685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BA960A6-5F54-4725-A8B8-16CE996DA3D9}"/>
                </a:ext>
              </a:extLst>
            </p:cNvPr>
            <p:cNvSpPr/>
            <p:nvPr/>
          </p:nvSpPr>
          <p:spPr>
            <a:xfrm>
              <a:off x="6057755" y="-5820"/>
              <a:ext cx="2141373" cy="685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1B25015-F068-4936-99A7-71F862A5529D}"/>
                </a:ext>
              </a:extLst>
            </p:cNvPr>
            <p:cNvGrpSpPr/>
            <p:nvPr/>
          </p:nvGrpSpPr>
          <p:grpSpPr>
            <a:xfrm>
              <a:off x="6172470" y="163285"/>
              <a:ext cx="1838977" cy="6477001"/>
              <a:chOff x="6172470" y="163285"/>
              <a:chExt cx="1838977" cy="6477001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E6EAE9C-0B2A-4748-AB07-FF446CA1E9F7}"/>
                  </a:ext>
                </a:extLst>
              </p:cNvPr>
              <p:cNvSpPr/>
              <p:nvPr/>
            </p:nvSpPr>
            <p:spPr>
              <a:xfrm>
                <a:off x="6172470" y="163285"/>
                <a:ext cx="1838977" cy="6477001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E221CEFB-1A2F-4806-8E95-E458468FC185}"/>
                  </a:ext>
                </a:extLst>
              </p:cNvPr>
              <p:cNvSpPr/>
              <p:nvPr/>
            </p:nvSpPr>
            <p:spPr>
              <a:xfrm>
                <a:off x="6308810" y="2419099"/>
                <a:ext cx="149010" cy="1683433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3F94766-34AF-42D3-BF85-A648C3F8B351}"/>
              </a:ext>
            </a:extLst>
          </p:cNvPr>
          <p:cNvGrpSpPr/>
          <p:nvPr/>
        </p:nvGrpSpPr>
        <p:grpSpPr>
          <a:xfrm>
            <a:off x="3916382" y="0"/>
            <a:ext cx="2141373" cy="6858000"/>
            <a:chOff x="3916382" y="0"/>
            <a:chExt cx="2141373" cy="68580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0F390991-9891-410D-A5C0-86EC4C5E9308}"/>
                </a:ext>
              </a:extLst>
            </p:cNvPr>
            <p:cNvSpPr/>
            <p:nvPr/>
          </p:nvSpPr>
          <p:spPr>
            <a:xfrm>
              <a:off x="3916382" y="0"/>
              <a:ext cx="2141373" cy="685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F50D173-365B-4A26-ADDA-BD974C92ABE7}"/>
                </a:ext>
              </a:extLst>
            </p:cNvPr>
            <p:cNvGrpSpPr/>
            <p:nvPr/>
          </p:nvGrpSpPr>
          <p:grpSpPr>
            <a:xfrm>
              <a:off x="4137280" y="163285"/>
              <a:ext cx="1838977" cy="6477001"/>
              <a:chOff x="4137280" y="163285"/>
              <a:chExt cx="1838977" cy="6477001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CDFBF01-B034-4E68-96A7-AF114A511797}"/>
                  </a:ext>
                </a:extLst>
              </p:cNvPr>
              <p:cNvSpPr/>
              <p:nvPr/>
            </p:nvSpPr>
            <p:spPr>
              <a:xfrm>
                <a:off x="4137280" y="163285"/>
                <a:ext cx="1838977" cy="6477001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746180B7-82FC-432E-B357-A8125D8C05C6}"/>
                  </a:ext>
                </a:extLst>
              </p:cNvPr>
              <p:cNvSpPr/>
              <p:nvPr/>
            </p:nvSpPr>
            <p:spPr>
              <a:xfrm>
                <a:off x="5680711" y="2419099"/>
                <a:ext cx="149010" cy="1683433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26" name="Picture 60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0988" y="105736"/>
            <a:ext cx="1072451" cy="5142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743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912458" y="5080100"/>
            <a:ext cx="29722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solidFill>
                    <a:prstClr val="white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DFPOP1-W9" panose="02010609010101010101" pitchFamily="1" charset="-128"/>
                <a:ea typeface="DFPOP1-W9" panose="02010609010101010101" pitchFamily="1" charset="-128"/>
                <a:cs typeface="+mn-cs"/>
              </a:rPr>
              <a:t>trousers</a:t>
            </a:r>
          </a:p>
        </p:txBody>
      </p:sp>
      <p:pic>
        <p:nvPicPr>
          <p:cNvPr id="19" name="Picture 4" descr="Sticky notes transparent background PNG clipart | PNGGuru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88029" y="3179735"/>
            <a:ext cx="3659874" cy="367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Sticky notes transparent background PNG clipart | PNGGuru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32126" y="-30534"/>
            <a:ext cx="3659874" cy="367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Sticky notes transparent background PNG clipart | PNGGuru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08" y="3292382"/>
            <a:ext cx="3659874" cy="367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Sticky notes transparent background PNG clipart | PNGGuru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50"/>
          <a:stretch/>
        </p:blipFill>
        <p:spPr bwMode="auto">
          <a:xfrm>
            <a:off x="-28220" y="79364"/>
            <a:ext cx="3659874" cy="3492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 rot="21159806">
            <a:off x="492292" y="690445"/>
            <a:ext cx="26188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sz="4000" b="1" dirty="0">
                <a:solidFill>
                  <a:prstClr val="black"/>
                </a:solidFill>
                <a:latin typeface="Segoe Print" panose="02000600000000000000" pitchFamily="2" charset="0"/>
                <a:ea typeface="Adobe Myungjo Std M" panose="02020600000000000000" pitchFamily="18" charset="-128"/>
              </a:rPr>
              <a:t>I’m always in plural form.</a:t>
            </a:r>
          </a:p>
        </p:txBody>
      </p:sp>
      <p:sp>
        <p:nvSpPr>
          <p:cNvPr id="13" name="TextBox 12"/>
          <p:cNvSpPr txBox="1"/>
          <p:nvPr/>
        </p:nvSpPr>
        <p:spPr>
          <a:xfrm rot="21159806">
            <a:off x="479092" y="4125348"/>
            <a:ext cx="3167864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0" dirty="0">
                <a:solidFill>
                  <a:prstClr val="black"/>
                </a:solidFill>
                <a:latin typeface="Segoe Print" panose="02000600000000000000" pitchFamily="2" charset="0"/>
                <a:ea typeface="Adobe Myungjo Std M" panose="02020600000000000000" pitchFamily="18" charset="-128"/>
              </a:rPr>
              <a:t>My name has 8 letters.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Print" panose="02000600000000000000" pitchFamily="2" charset="0"/>
              <a:ea typeface="Adobe Myungjo Std M" panose="02020600000000000000" pitchFamily="18" charset="-12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Print" panose="02000600000000000000" pitchFamily="2" charset="0"/>
              <a:ea typeface="Adobe Myungjo Std M" panose="02020600000000000000" pitchFamily="18" charset="-128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 rot="393445">
            <a:off x="9108479" y="687905"/>
            <a:ext cx="250715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sz="4000" b="1" dirty="0">
                <a:solidFill>
                  <a:prstClr val="black"/>
                </a:solidFill>
                <a:latin typeface="Segoe Print" panose="02000600000000000000" pitchFamily="2" charset="0"/>
                <a:ea typeface="Adobe Myungjo Std M" panose="02020600000000000000" pitchFamily="18" charset="-128"/>
              </a:rPr>
              <a:t>I am often blue.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Print" panose="02000600000000000000" pitchFamily="2" charset="0"/>
              <a:ea typeface="Adobe Myungjo Std M" panose="02020600000000000000" pitchFamily="18" charset="-128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 rot="393445">
            <a:off x="9124714" y="3950728"/>
            <a:ext cx="24746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sz="4000" b="1" dirty="0">
                <a:solidFill>
                  <a:prstClr val="black"/>
                </a:solidFill>
                <a:latin typeface="Segoe Print" panose="02000600000000000000" pitchFamily="2" charset="0"/>
                <a:ea typeface="Adobe Myungjo Std M" panose="02020600000000000000" pitchFamily="18" charset="-128"/>
              </a:rPr>
              <a:t>I am your uniform.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D91B5DD-2FA2-4767-9730-287DAE6B03F5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459" y="1208379"/>
            <a:ext cx="3776212" cy="377621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FDB38DB-ABCE-4BC0-9CAA-825EA730F7FD}"/>
              </a:ext>
            </a:extLst>
          </p:cNvPr>
          <p:cNvGrpSpPr/>
          <p:nvPr/>
        </p:nvGrpSpPr>
        <p:grpSpPr>
          <a:xfrm>
            <a:off x="6355016" y="0"/>
            <a:ext cx="2141373" cy="6858000"/>
            <a:chOff x="6057755" y="-5820"/>
            <a:chExt cx="2141373" cy="685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BA960A6-5F54-4725-A8B8-16CE996DA3D9}"/>
                </a:ext>
              </a:extLst>
            </p:cNvPr>
            <p:cNvSpPr/>
            <p:nvPr/>
          </p:nvSpPr>
          <p:spPr>
            <a:xfrm>
              <a:off x="6057755" y="-5820"/>
              <a:ext cx="2141373" cy="685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1B25015-F068-4936-99A7-71F862A5529D}"/>
                </a:ext>
              </a:extLst>
            </p:cNvPr>
            <p:cNvGrpSpPr/>
            <p:nvPr/>
          </p:nvGrpSpPr>
          <p:grpSpPr>
            <a:xfrm>
              <a:off x="6172470" y="163285"/>
              <a:ext cx="1838977" cy="6477001"/>
              <a:chOff x="6172470" y="163285"/>
              <a:chExt cx="1838977" cy="6477001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E6EAE9C-0B2A-4748-AB07-FF446CA1E9F7}"/>
                  </a:ext>
                </a:extLst>
              </p:cNvPr>
              <p:cNvSpPr/>
              <p:nvPr/>
            </p:nvSpPr>
            <p:spPr>
              <a:xfrm>
                <a:off x="6172470" y="163285"/>
                <a:ext cx="1838977" cy="6477001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E221CEFB-1A2F-4806-8E95-E458468FC185}"/>
                  </a:ext>
                </a:extLst>
              </p:cNvPr>
              <p:cNvSpPr/>
              <p:nvPr/>
            </p:nvSpPr>
            <p:spPr>
              <a:xfrm>
                <a:off x="6308810" y="2419099"/>
                <a:ext cx="149010" cy="1683433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3F94766-34AF-42D3-BF85-A648C3F8B351}"/>
              </a:ext>
            </a:extLst>
          </p:cNvPr>
          <p:cNvGrpSpPr/>
          <p:nvPr/>
        </p:nvGrpSpPr>
        <p:grpSpPr>
          <a:xfrm>
            <a:off x="4208082" y="0"/>
            <a:ext cx="2141373" cy="6858000"/>
            <a:chOff x="3916382" y="0"/>
            <a:chExt cx="2141373" cy="68580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0F390991-9891-410D-A5C0-86EC4C5E9308}"/>
                </a:ext>
              </a:extLst>
            </p:cNvPr>
            <p:cNvSpPr/>
            <p:nvPr/>
          </p:nvSpPr>
          <p:spPr>
            <a:xfrm>
              <a:off x="3916382" y="0"/>
              <a:ext cx="2141373" cy="685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F50D173-365B-4A26-ADDA-BD974C92ABE7}"/>
                </a:ext>
              </a:extLst>
            </p:cNvPr>
            <p:cNvGrpSpPr/>
            <p:nvPr/>
          </p:nvGrpSpPr>
          <p:grpSpPr>
            <a:xfrm>
              <a:off x="4137280" y="163285"/>
              <a:ext cx="1838977" cy="6477001"/>
              <a:chOff x="4137280" y="163285"/>
              <a:chExt cx="1838977" cy="6477001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CDFBF01-B034-4E68-96A7-AF114A511797}"/>
                  </a:ext>
                </a:extLst>
              </p:cNvPr>
              <p:cNvSpPr/>
              <p:nvPr/>
            </p:nvSpPr>
            <p:spPr>
              <a:xfrm>
                <a:off x="4137280" y="163285"/>
                <a:ext cx="1838977" cy="6477001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746180B7-82FC-432E-B357-A8125D8C05C6}"/>
                  </a:ext>
                </a:extLst>
              </p:cNvPr>
              <p:cNvSpPr/>
              <p:nvPr/>
            </p:nvSpPr>
            <p:spPr>
              <a:xfrm>
                <a:off x="5680711" y="2419099"/>
                <a:ext cx="149010" cy="1683433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27" name="Picture 60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0988" y="105736"/>
            <a:ext cx="1072451" cy="5142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7375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44468" y="5080100"/>
            <a:ext cx="21082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solidFill>
                    <a:prstClr val="white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DFPOP1-W9" panose="02010609010101010101" pitchFamily="1" charset="-128"/>
                <a:ea typeface="DFPOP1-W9" panose="02010609010101010101" pitchFamily="1" charset="-128"/>
                <a:cs typeface="+mn-cs"/>
              </a:rPr>
              <a:t>socks</a:t>
            </a:r>
          </a:p>
        </p:txBody>
      </p:sp>
      <p:pic>
        <p:nvPicPr>
          <p:cNvPr id="19" name="Picture 4" descr="Sticky notes transparent background PNG clipart | PNGGuru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88029" y="3179735"/>
            <a:ext cx="3659874" cy="367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Sticky notes transparent background PNG clipart | PNGGuru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32126" y="-30534"/>
            <a:ext cx="3659874" cy="367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Sticky notes transparent background PNG clipart | PNGGuru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08" y="3292382"/>
            <a:ext cx="3659874" cy="367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Sticky notes transparent background PNG clipart | PNGGuru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50"/>
          <a:stretch/>
        </p:blipFill>
        <p:spPr bwMode="auto">
          <a:xfrm>
            <a:off x="-28220" y="79364"/>
            <a:ext cx="3659874" cy="3492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 rot="21159806">
            <a:off x="421384" y="860576"/>
            <a:ext cx="26188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sz="4000" b="1" dirty="0">
                <a:solidFill>
                  <a:prstClr val="black"/>
                </a:solidFill>
                <a:latin typeface="Segoe Print" panose="02000600000000000000" pitchFamily="2" charset="0"/>
                <a:ea typeface="Adobe Myungjo Std M" panose="02020600000000000000" pitchFamily="18" charset="-128"/>
              </a:rPr>
              <a:t>I keep you warm.</a:t>
            </a:r>
          </a:p>
          <a:p>
            <a:pPr lvl="0" algn="ctr" defTabSz="914400">
              <a:defRPr/>
            </a:pPr>
            <a:endParaRPr lang="en-US" sz="4000" b="1" dirty="0">
              <a:solidFill>
                <a:prstClr val="black"/>
              </a:solidFill>
              <a:latin typeface="Segoe Print" panose="02000600000000000000" pitchFamily="2" charset="0"/>
              <a:ea typeface="Adobe Myungjo Std M" panose="02020600000000000000" pitchFamily="18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 rot="21159806">
            <a:off x="439149" y="4059071"/>
            <a:ext cx="3167864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sz="4000" b="1" dirty="0">
                <a:solidFill>
                  <a:prstClr val="black"/>
                </a:solidFill>
                <a:latin typeface="Segoe Print" panose="02000600000000000000" pitchFamily="2" charset="0"/>
                <a:ea typeface="Adobe Myungjo Std M" panose="02020600000000000000" pitchFamily="18" charset="-128"/>
              </a:rPr>
              <a:t>My name starts with ‘s’.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Print" panose="02000600000000000000" pitchFamily="2" charset="0"/>
              <a:ea typeface="Adobe Myungjo Std M" panose="02020600000000000000" pitchFamily="18" charset="-128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 rot="393445">
            <a:off x="9108479" y="1272680"/>
            <a:ext cx="25071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sz="4000" b="1" dirty="0">
                <a:solidFill>
                  <a:prstClr val="black"/>
                </a:solidFill>
                <a:latin typeface="Segoe Print" panose="02000600000000000000" pitchFamily="2" charset="0"/>
                <a:ea typeface="Adobe Myungjo Std M" panose="02020600000000000000" pitchFamily="18" charset="-128"/>
              </a:rPr>
              <a:t>Nothing here</a:t>
            </a:r>
            <a:r>
              <a:rPr lang="en-US" sz="4000" b="1" dirty="0">
                <a:solidFill>
                  <a:prstClr val="black"/>
                </a:solidFill>
                <a:latin typeface="Segoe Print" panose="02000600000000000000" pitchFamily="2" charset="0"/>
                <a:ea typeface="Adobe Myungjo Std M" panose="02020600000000000000" pitchFamily="18" charset="-128"/>
                <a:sym typeface="Wingdings" panose="05000000000000000000" pitchFamily="2" charset="2"/>
              </a:rPr>
              <a:t>  </a:t>
            </a:r>
          </a:p>
        </p:txBody>
      </p:sp>
      <p:sp>
        <p:nvSpPr>
          <p:cNvPr id="15" name="TextBox 14"/>
          <p:cNvSpPr txBox="1"/>
          <p:nvPr/>
        </p:nvSpPr>
        <p:spPr>
          <a:xfrm rot="393445">
            <a:off x="9124714" y="3950728"/>
            <a:ext cx="24746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sz="4000" b="1" dirty="0">
                <a:solidFill>
                  <a:prstClr val="black"/>
                </a:solidFill>
                <a:latin typeface="Segoe Print" panose="02000600000000000000" pitchFamily="2" charset="0"/>
                <a:ea typeface="Adobe Myungjo Std M" panose="02020600000000000000" pitchFamily="18" charset="-128"/>
              </a:rPr>
              <a:t>I always come in pair.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43DB7A-6AB5-41E7-80AC-93DB37E3F4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5636" y="1728068"/>
            <a:ext cx="4340728" cy="340186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3F94766-34AF-42D3-BF85-A648C3F8B351}"/>
              </a:ext>
            </a:extLst>
          </p:cNvPr>
          <p:cNvGrpSpPr/>
          <p:nvPr/>
        </p:nvGrpSpPr>
        <p:grpSpPr>
          <a:xfrm>
            <a:off x="3831567" y="-2471"/>
            <a:ext cx="2141373" cy="6858000"/>
            <a:chOff x="3916382" y="0"/>
            <a:chExt cx="2141373" cy="68580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0F390991-9891-410D-A5C0-86EC4C5E9308}"/>
                </a:ext>
              </a:extLst>
            </p:cNvPr>
            <p:cNvSpPr/>
            <p:nvPr/>
          </p:nvSpPr>
          <p:spPr>
            <a:xfrm>
              <a:off x="3916382" y="0"/>
              <a:ext cx="2141373" cy="685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F50D173-365B-4A26-ADDA-BD974C92ABE7}"/>
                </a:ext>
              </a:extLst>
            </p:cNvPr>
            <p:cNvGrpSpPr/>
            <p:nvPr/>
          </p:nvGrpSpPr>
          <p:grpSpPr>
            <a:xfrm>
              <a:off x="4137280" y="163285"/>
              <a:ext cx="1838977" cy="6477001"/>
              <a:chOff x="4137280" y="163285"/>
              <a:chExt cx="1838977" cy="6477001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CDFBF01-B034-4E68-96A7-AF114A511797}"/>
                  </a:ext>
                </a:extLst>
              </p:cNvPr>
              <p:cNvSpPr/>
              <p:nvPr/>
            </p:nvSpPr>
            <p:spPr>
              <a:xfrm>
                <a:off x="4137280" y="163285"/>
                <a:ext cx="1838977" cy="6477001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746180B7-82FC-432E-B357-A8125D8C05C6}"/>
                  </a:ext>
                </a:extLst>
              </p:cNvPr>
              <p:cNvSpPr/>
              <p:nvPr/>
            </p:nvSpPr>
            <p:spPr>
              <a:xfrm>
                <a:off x="5680711" y="2419099"/>
                <a:ext cx="149010" cy="1683433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DB38DB-ABCE-4BC0-9CAA-825EA730F7FD}"/>
              </a:ext>
            </a:extLst>
          </p:cNvPr>
          <p:cNvGrpSpPr/>
          <p:nvPr/>
        </p:nvGrpSpPr>
        <p:grpSpPr>
          <a:xfrm>
            <a:off x="5961928" y="0"/>
            <a:ext cx="2141373" cy="6858000"/>
            <a:chOff x="6057755" y="-5820"/>
            <a:chExt cx="2141373" cy="685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BA960A6-5F54-4725-A8B8-16CE996DA3D9}"/>
                </a:ext>
              </a:extLst>
            </p:cNvPr>
            <p:cNvSpPr/>
            <p:nvPr/>
          </p:nvSpPr>
          <p:spPr>
            <a:xfrm>
              <a:off x="6057755" y="-5820"/>
              <a:ext cx="2141373" cy="685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1B25015-F068-4936-99A7-71F862A5529D}"/>
                </a:ext>
              </a:extLst>
            </p:cNvPr>
            <p:cNvGrpSpPr/>
            <p:nvPr/>
          </p:nvGrpSpPr>
          <p:grpSpPr>
            <a:xfrm>
              <a:off x="6172470" y="163285"/>
              <a:ext cx="1838977" cy="6477001"/>
              <a:chOff x="6172470" y="163285"/>
              <a:chExt cx="1838977" cy="6477001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E6EAE9C-0B2A-4748-AB07-FF446CA1E9F7}"/>
                  </a:ext>
                </a:extLst>
              </p:cNvPr>
              <p:cNvSpPr/>
              <p:nvPr/>
            </p:nvSpPr>
            <p:spPr>
              <a:xfrm>
                <a:off x="6172470" y="163285"/>
                <a:ext cx="1838977" cy="6477001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E221CEFB-1A2F-4806-8E95-E458468FC185}"/>
                  </a:ext>
                </a:extLst>
              </p:cNvPr>
              <p:cNvSpPr/>
              <p:nvPr/>
            </p:nvSpPr>
            <p:spPr>
              <a:xfrm>
                <a:off x="6308810" y="2419099"/>
                <a:ext cx="149010" cy="1683433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26" name="Picture 60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0988" y="105736"/>
            <a:ext cx="1072451" cy="5142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9176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14813" y="5080100"/>
            <a:ext cx="21675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solidFill>
                    <a:prstClr val="white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DFPOP1-W9" panose="02010609010101010101" pitchFamily="1" charset="-128"/>
                <a:ea typeface="DFPOP1-W9" panose="02010609010101010101" pitchFamily="1" charset="-128"/>
                <a:cs typeface="+mn-cs"/>
              </a:rPr>
              <a:t>shoes</a:t>
            </a:r>
          </a:p>
        </p:txBody>
      </p:sp>
      <p:pic>
        <p:nvPicPr>
          <p:cNvPr id="19" name="Picture 4" descr="Sticky notes transparent background PNG clipart | PNGGuru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88029" y="3179735"/>
            <a:ext cx="3659874" cy="367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Sticky notes transparent background PNG clipart | PNGGuru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32126" y="-30534"/>
            <a:ext cx="3659874" cy="367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Sticky notes transparent background PNG clipart | PNGGuru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08" y="3292382"/>
            <a:ext cx="3659874" cy="367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Sticky notes transparent background PNG clipart | PNGGuru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50"/>
          <a:stretch/>
        </p:blipFill>
        <p:spPr bwMode="auto">
          <a:xfrm>
            <a:off x="-28220" y="79364"/>
            <a:ext cx="3659874" cy="3492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 rot="21159806">
            <a:off x="421384" y="1168352"/>
            <a:ext cx="26188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sz="4000" b="1" dirty="0">
                <a:solidFill>
                  <a:prstClr val="black"/>
                </a:solidFill>
                <a:latin typeface="Segoe Print" panose="02000600000000000000" pitchFamily="2" charset="0"/>
                <a:ea typeface="Adobe Myungjo Std M" panose="02020600000000000000" pitchFamily="18" charset="-128"/>
              </a:rPr>
              <a:t>Nothing here</a:t>
            </a:r>
            <a:r>
              <a:rPr lang="en-US" sz="4000" b="1" dirty="0">
                <a:solidFill>
                  <a:prstClr val="black"/>
                </a:solidFill>
                <a:latin typeface="Segoe Print" panose="02000600000000000000" pitchFamily="2" charset="0"/>
                <a:ea typeface="Adobe Myungjo Std M" panose="02020600000000000000" pitchFamily="18" charset="-128"/>
                <a:sym typeface="Wingdings" panose="05000000000000000000" pitchFamily="2" charset="2"/>
              </a:rPr>
              <a:t></a:t>
            </a:r>
            <a:endParaRPr lang="en-US" sz="4000" b="1" dirty="0">
              <a:solidFill>
                <a:prstClr val="black"/>
              </a:solidFill>
              <a:latin typeface="Segoe Print" panose="02000600000000000000" pitchFamily="2" charset="0"/>
              <a:ea typeface="Adobe Myungjo Std M" panose="02020600000000000000" pitchFamily="18" charset="-128"/>
            </a:endParaRPr>
          </a:p>
          <a:p>
            <a:pPr lvl="0" algn="ctr" defTabSz="914400">
              <a:defRPr/>
            </a:pPr>
            <a:endParaRPr lang="en-US" sz="4000" b="1" dirty="0">
              <a:solidFill>
                <a:prstClr val="black"/>
              </a:solidFill>
              <a:latin typeface="Segoe Print" panose="02000600000000000000" pitchFamily="2" charset="0"/>
              <a:ea typeface="Adobe Myungjo Std M" panose="02020600000000000000" pitchFamily="18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 rot="21159806">
            <a:off x="439149" y="4366847"/>
            <a:ext cx="316786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sz="4000" b="1" dirty="0">
                <a:solidFill>
                  <a:prstClr val="black"/>
                </a:solidFill>
                <a:latin typeface="Segoe Print" panose="02000600000000000000" pitchFamily="2" charset="0"/>
                <a:ea typeface="Adobe Myungjo Std M" panose="02020600000000000000" pitchFamily="18" charset="-128"/>
              </a:rPr>
              <a:t>I love your feet.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Print" panose="02000600000000000000" pitchFamily="2" charset="0"/>
              <a:ea typeface="Adobe Myungjo Std M" panose="02020600000000000000" pitchFamily="18" charset="-128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 rot="393445">
            <a:off x="9108479" y="1272680"/>
            <a:ext cx="25071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sz="4000" b="1" dirty="0">
                <a:solidFill>
                  <a:prstClr val="black"/>
                </a:solidFill>
                <a:latin typeface="Segoe Print" panose="02000600000000000000" pitchFamily="2" charset="0"/>
                <a:ea typeface="Adobe Myungjo Std M" panose="02020600000000000000" pitchFamily="18" charset="-128"/>
              </a:rPr>
              <a:t>I come in pair.</a:t>
            </a:r>
          </a:p>
        </p:txBody>
      </p:sp>
      <p:sp>
        <p:nvSpPr>
          <p:cNvPr id="15" name="TextBox 14"/>
          <p:cNvSpPr txBox="1"/>
          <p:nvPr/>
        </p:nvSpPr>
        <p:spPr>
          <a:xfrm rot="393445">
            <a:off x="8831407" y="4187186"/>
            <a:ext cx="29304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sz="4000" b="1" dirty="0">
                <a:solidFill>
                  <a:prstClr val="black"/>
                </a:solidFill>
                <a:latin typeface="Segoe Print" panose="02000600000000000000" pitchFamily="2" charset="0"/>
                <a:ea typeface="Adobe Myungjo Std M" panose="02020600000000000000" pitchFamily="18" charset="-128"/>
              </a:rPr>
              <a:t>I am a footwear.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5C50BA-FAA1-4161-8185-0B94FC2E81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0792" y="2425981"/>
            <a:ext cx="2747867" cy="2422926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3F94766-34AF-42D3-BF85-A648C3F8B351}"/>
              </a:ext>
            </a:extLst>
          </p:cNvPr>
          <p:cNvGrpSpPr/>
          <p:nvPr/>
        </p:nvGrpSpPr>
        <p:grpSpPr>
          <a:xfrm>
            <a:off x="4181586" y="8728"/>
            <a:ext cx="2141373" cy="6858000"/>
            <a:chOff x="3916382" y="0"/>
            <a:chExt cx="2141373" cy="68580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0F390991-9891-410D-A5C0-86EC4C5E9308}"/>
                </a:ext>
              </a:extLst>
            </p:cNvPr>
            <p:cNvSpPr/>
            <p:nvPr/>
          </p:nvSpPr>
          <p:spPr>
            <a:xfrm>
              <a:off x="3916382" y="0"/>
              <a:ext cx="2141373" cy="685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F50D173-365B-4A26-ADDA-BD974C92ABE7}"/>
                </a:ext>
              </a:extLst>
            </p:cNvPr>
            <p:cNvGrpSpPr/>
            <p:nvPr/>
          </p:nvGrpSpPr>
          <p:grpSpPr>
            <a:xfrm>
              <a:off x="4137280" y="163285"/>
              <a:ext cx="1838977" cy="6477001"/>
              <a:chOff x="4137280" y="163285"/>
              <a:chExt cx="1838977" cy="6477001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CDFBF01-B034-4E68-96A7-AF114A511797}"/>
                  </a:ext>
                </a:extLst>
              </p:cNvPr>
              <p:cNvSpPr/>
              <p:nvPr/>
            </p:nvSpPr>
            <p:spPr>
              <a:xfrm>
                <a:off x="4137280" y="163285"/>
                <a:ext cx="1838977" cy="6477001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746180B7-82FC-432E-B357-A8125D8C05C6}"/>
                  </a:ext>
                </a:extLst>
              </p:cNvPr>
              <p:cNvSpPr/>
              <p:nvPr/>
            </p:nvSpPr>
            <p:spPr>
              <a:xfrm>
                <a:off x="5680711" y="2419099"/>
                <a:ext cx="149010" cy="1683433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DB38DB-ABCE-4BC0-9CAA-825EA730F7FD}"/>
              </a:ext>
            </a:extLst>
          </p:cNvPr>
          <p:cNvGrpSpPr/>
          <p:nvPr/>
        </p:nvGrpSpPr>
        <p:grpSpPr>
          <a:xfrm>
            <a:off x="6309255" y="8728"/>
            <a:ext cx="2141373" cy="6858000"/>
            <a:chOff x="6057755" y="-5820"/>
            <a:chExt cx="2141373" cy="685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BA960A6-5F54-4725-A8B8-16CE996DA3D9}"/>
                </a:ext>
              </a:extLst>
            </p:cNvPr>
            <p:cNvSpPr/>
            <p:nvPr/>
          </p:nvSpPr>
          <p:spPr>
            <a:xfrm>
              <a:off x="6057755" y="-5820"/>
              <a:ext cx="2141373" cy="685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1B25015-F068-4936-99A7-71F862A5529D}"/>
                </a:ext>
              </a:extLst>
            </p:cNvPr>
            <p:cNvGrpSpPr/>
            <p:nvPr/>
          </p:nvGrpSpPr>
          <p:grpSpPr>
            <a:xfrm>
              <a:off x="6172470" y="163285"/>
              <a:ext cx="1838977" cy="6477001"/>
              <a:chOff x="6172470" y="163285"/>
              <a:chExt cx="1838977" cy="6477001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E6EAE9C-0B2A-4748-AB07-FF446CA1E9F7}"/>
                  </a:ext>
                </a:extLst>
              </p:cNvPr>
              <p:cNvSpPr/>
              <p:nvPr/>
            </p:nvSpPr>
            <p:spPr>
              <a:xfrm>
                <a:off x="6172470" y="163285"/>
                <a:ext cx="1838977" cy="6477001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E221CEFB-1A2F-4806-8E95-E458468FC185}"/>
                  </a:ext>
                </a:extLst>
              </p:cNvPr>
              <p:cNvSpPr/>
              <p:nvPr/>
            </p:nvSpPr>
            <p:spPr>
              <a:xfrm>
                <a:off x="6308810" y="2419099"/>
                <a:ext cx="149010" cy="1683433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26" name="Picture 60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0988" y="105736"/>
            <a:ext cx="1072451" cy="5142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40105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558471" y="5080100"/>
            <a:ext cx="16802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solidFill>
                    <a:prstClr val="white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DFPOP1-W9" panose="02010609010101010101" pitchFamily="1" charset="-128"/>
                <a:ea typeface="DFPOP1-W9" panose="02010609010101010101" pitchFamily="1" charset="-128"/>
                <a:cs typeface="+mn-cs"/>
              </a:rPr>
              <a:t>skirt</a:t>
            </a:r>
          </a:p>
        </p:txBody>
      </p:sp>
      <p:pic>
        <p:nvPicPr>
          <p:cNvPr id="19" name="Picture 4" descr="Sticky notes transparent background PNG clipart | PNGGuru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88029" y="3179735"/>
            <a:ext cx="3659874" cy="367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Sticky notes transparent background PNG clipart | PNGGuru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32126" y="-30534"/>
            <a:ext cx="3659874" cy="367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Sticky notes transparent background PNG clipart | PNGGuru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08" y="3292382"/>
            <a:ext cx="3659874" cy="367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Sticky notes transparent background PNG clipart | PNGGuru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50"/>
          <a:stretch/>
        </p:blipFill>
        <p:spPr bwMode="auto">
          <a:xfrm>
            <a:off x="-28220" y="79364"/>
            <a:ext cx="3659874" cy="3492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 rot="21159806">
            <a:off x="421384" y="1168352"/>
            <a:ext cx="26188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sz="4000" b="1" dirty="0">
                <a:solidFill>
                  <a:prstClr val="black"/>
                </a:solidFill>
                <a:latin typeface="Segoe Print" panose="02000600000000000000" pitchFamily="2" charset="0"/>
                <a:ea typeface="Adobe Myungjo Std M" panose="02020600000000000000" pitchFamily="18" charset="-128"/>
              </a:rPr>
              <a:t>Nothing here</a:t>
            </a:r>
            <a:r>
              <a:rPr lang="en-US" sz="4000" b="1" dirty="0">
                <a:solidFill>
                  <a:prstClr val="black"/>
                </a:solidFill>
                <a:latin typeface="Segoe Print" panose="02000600000000000000" pitchFamily="2" charset="0"/>
                <a:ea typeface="Adobe Myungjo Std M" panose="02020600000000000000" pitchFamily="18" charset="-128"/>
                <a:sym typeface="Wingdings" panose="05000000000000000000" pitchFamily="2" charset="2"/>
              </a:rPr>
              <a:t></a:t>
            </a:r>
            <a:endParaRPr lang="en-US" sz="4000" b="1" dirty="0">
              <a:solidFill>
                <a:prstClr val="black"/>
              </a:solidFill>
              <a:latin typeface="Segoe Print" panose="02000600000000000000" pitchFamily="2" charset="0"/>
              <a:ea typeface="Adobe Myungjo Std M" panose="02020600000000000000" pitchFamily="18" charset="-128"/>
            </a:endParaRPr>
          </a:p>
          <a:p>
            <a:pPr lvl="0" algn="ctr" defTabSz="914400">
              <a:defRPr/>
            </a:pPr>
            <a:endParaRPr lang="en-US" sz="4000" b="1" dirty="0">
              <a:solidFill>
                <a:prstClr val="black"/>
              </a:solidFill>
              <a:latin typeface="Segoe Print" panose="02000600000000000000" pitchFamily="2" charset="0"/>
              <a:ea typeface="Adobe Myungjo Std M" panose="02020600000000000000" pitchFamily="18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 rot="21159806">
            <a:off x="439149" y="4059071"/>
            <a:ext cx="3167864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sz="4000" b="1" dirty="0">
                <a:solidFill>
                  <a:prstClr val="black"/>
                </a:solidFill>
                <a:latin typeface="Segoe Print" panose="02000600000000000000" pitchFamily="2" charset="0"/>
                <a:ea typeface="Adobe Myungjo Std M" panose="02020600000000000000" pitchFamily="18" charset="-128"/>
              </a:rPr>
              <a:t>I can be long or short.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Print" panose="02000600000000000000" pitchFamily="2" charset="0"/>
              <a:ea typeface="Adobe Myungjo Std M" panose="02020600000000000000" pitchFamily="18" charset="-128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 rot="393445">
            <a:off x="9108479" y="657127"/>
            <a:ext cx="250715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sz="4000" b="1" dirty="0">
                <a:solidFill>
                  <a:prstClr val="black"/>
                </a:solidFill>
                <a:latin typeface="Segoe Print" panose="02000600000000000000" pitchFamily="2" charset="0"/>
                <a:ea typeface="Adobe Myungjo Std M" panose="02020600000000000000" pitchFamily="18" charset="-128"/>
              </a:rPr>
              <a:t>My name ends with ‘t’.</a:t>
            </a:r>
          </a:p>
        </p:txBody>
      </p:sp>
      <p:sp>
        <p:nvSpPr>
          <p:cNvPr id="15" name="TextBox 14"/>
          <p:cNvSpPr txBox="1"/>
          <p:nvPr/>
        </p:nvSpPr>
        <p:spPr>
          <a:xfrm rot="393445">
            <a:off x="8831407" y="4187186"/>
            <a:ext cx="29304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sz="4000" b="1" dirty="0">
                <a:solidFill>
                  <a:prstClr val="black"/>
                </a:solidFill>
                <a:latin typeface="Segoe Print" panose="02000600000000000000" pitchFamily="2" charset="0"/>
                <a:ea typeface="Adobe Myungjo Std M" panose="02020600000000000000" pitchFamily="18" charset="-128"/>
              </a:rPr>
              <a:t>Only girls wear me.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FD5F345-8DAD-4CE4-AAC5-CA661D2CB736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939" y="2070419"/>
            <a:ext cx="3114675" cy="2667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3F94766-34AF-42D3-BF85-A648C3F8B351}"/>
              </a:ext>
            </a:extLst>
          </p:cNvPr>
          <p:cNvGrpSpPr/>
          <p:nvPr/>
        </p:nvGrpSpPr>
        <p:grpSpPr>
          <a:xfrm>
            <a:off x="4078913" y="-7293"/>
            <a:ext cx="2141373" cy="6858000"/>
            <a:chOff x="3916382" y="0"/>
            <a:chExt cx="2141373" cy="68580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0F390991-9891-410D-A5C0-86EC4C5E9308}"/>
                </a:ext>
              </a:extLst>
            </p:cNvPr>
            <p:cNvSpPr/>
            <p:nvPr/>
          </p:nvSpPr>
          <p:spPr>
            <a:xfrm>
              <a:off x="3916382" y="0"/>
              <a:ext cx="2141373" cy="685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F50D173-365B-4A26-ADDA-BD974C92ABE7}"/>
                </a:ext>
              </a:extLst>
            </p:cNvPr>
            <p:cNvGrpSpPr/>
            <p:nvPr/>
          </p:nvGrpSpPr>
          <p:grpSpPr>
            <a:xfrm>
              <a:off x="4137280" y="163285"/>
              <a:ext cx="1838977" cy="6477001"/>
              <a:chOff x="4137280" y="163285"/>
              <a:chExt cx="1838977" cy="6477001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CDFBF01-B034-4E68-96A7-AF114A511797}"/>
                  </a:ext>
                </a:extLst>
              </p:cNvPr>
              <p:cNvSpPr/>
              <p:nvPr/>
            </p:nvSpPr>
            <p:spPr>
              <a:xfrm>
                <a:off x="4137280" y="163285"/>
                <a:ext cx="1838977" cy="6477001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746180B7-82FC-432E-B357-A8125D8C05C6}"/>
                  </a:ext>
                </a:extLst>
              </p:cNvPr>
              <p:cNvSpPr/>
              <p:nvPr/>
            </p:nvSpPr>
            <p:spPr>
              <a:xfrm>
                <a:off x="5680711" y="2419099"/>
                <a:ext cx="149010" cy="1683433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DB38DB-ABCE-4BC0-9CAA-825EA730F7FD}"/>
              </a:ext>
            </a:extLst>
          </p:cNvPr>
          <p:cNvGrpSpPr/>
          <p:nvPr/>
        </p:nvGrpSpPr>
        <p:grpSpPr>
          <a:xfrm>
            <a:off x="6220286" y="-12724"/>
            <a:ext cx="2141373" cy="6858000"/>
            <a:chOff x="6057755" y="-5820"/>
            <a:chExt cx="2141373" cy="685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BA960A6-5F54-4725-A8B8-16CE996DA3D9}"/>
                </a:ext>
              </a:extLst>
            </p:cNvPr>
            <p:cNvSpPr/>
            <p:nvPr/>
          </p:nvSpPr>
          <p:spPr>
            <a:xfrm>
              <a:off x="6057755" y="-5820"/>
              <a:ext cx="2141373" cy="685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1B25015-F068-4936-99A7-71F862A5529D}"/>
                </a:ext>
              </a:extLst>
            </p:cNvPr>
            <p:cNvGrpSpPr/>
            <p:nvPr/>
          </p:nvGrpSpPr>
          <p:grpSpPr>
            <a:xfrm>
              <a:off x="6172470" y="163285"/>
              <a:ext cx="1838977" cy="6477001"/>
              <a:chOff x="6172470" y="163285"/>
              <a:chExt cx="1838977" cy="6477001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E6EAE9C-0B2A-4748-AB07-FF446CA1E9F7}"/>
                  </a:ext>
                </a:extLst>
              </p:cNvPr>
              <p:cNvSpPr/>
              <p:nvPr/>
            </p:nvSpPr>
            <p:spPr>
              <a:xfrm>
                <a:off x="6172470" y="163285"/>
                <a:ext cx="1838977" cy="6477001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E221CEFB-1A2F-4806-8E95-E458468FC185}"/>
                  </a:ext>
                </a:extLst>
              </p:cNvPr>
              <p:cNvSpPr/>
              <p:nvPr/>
            </p:nvSpPr>
            <p:spPr>
              <a:xfrm>
                <a:off x="6308810" y="2419099"/>
                <a:ext cx="149010" cy="1683433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27" name="Picture 60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0988" y="105736"/>
            <a:ext cx="1072451" cy="5142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32188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50593"/>
            <a:ext cx="12209444" cy="36793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75" y="2584692"/>
            <a:ext cx="4906376" cy="398082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274913" y="3988550"/>
            <a:ext cx="3773430" cy="2705180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922D7C20-53C1-440C-A4D7-3834D810F5C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61574" y="-220611"/>
            <a:ext cx="6671120" cy="394473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650" b="20626"/>
          <a:stretch/>
        </p:blipFill>
        <p:spPr>
          <a:xfrm>
            <a:off x="1605627" y="965338"/>
            <a:ext cx="2554844" cy="1653602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5C3F0EA5-D3AA-4CCB-8053-CA26C4C18711}"/>
              </a:ext>
            </a:extLst>
          </p:cNvPr>
          <p:cNvGrpSpPr/>
          <p:nvPr/>
        </p:nvGrpSpPr>
        <p:grpSpPr>
          <a:xfrm>
            <a:off x="6872823" y="2628830"/>
            <a:ext cx="804180" cy="374559"/>
            <a:chOff x="217691" y="6414967"/>
            <a:chExt cx="804180" cy="374559"/>
          </a:xfrm>
        </p:grpSpPr>
        <p:grpSp>
          <p:nvGrpSpPr>
            <p:cNvPr id="24" name="Group 4">
              <a:extLst>
                <a:ext uri="{FF2B5EF4-FFF2-40B4-BE49-F238E27FC236}">
                  <a16:creationId xmlns:a16="http://schemas.microsoft.com/office/drawing/2014/main" id="{0551CF28-A1CE-4253-9E51-49015C98159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30" name="Freeform 5">
                <a:extLst>
                  <a:ext uri="{FF2B5EF4-FFF2-40B4-BE49-F238E27FC236}">
                    <a16:creationId xmlns:a16="http://schemas.microsoft.com/office/drawing/2014/main" id="{3D183A1A-DE17-4CF6-BCB4-F3838E8F0E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31" name="Freeform 6">
                <a:extLst>
                  <a:ext uri="{FF2B5EF4-FFF2-40B4-BE49-F238E27FC236}">
                    <a16:creationId xmlns:a16="http://schemas.microsoft.com/office/drawing/2014/main" id="{3E7CCA13-12E3-434E-869F-2195DDDEE7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32" name="Freeform 7">
                <a:extLst>
                  <a:ext uri="{FF2B5EF4-FFF2-40B4-BE49-F238E27FC236}">
                    <a16:creationId xmlns:a16="http://schemas.microsoft.com/office/drawing/2014/main" id="{33D8A7C5-FD9F-4540-A37A-9BC58CCAAA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33" name="Freeform 8">
                <a:extLst>
                  <a:ext uri="{FF2B5EF4-FFF2-40B4-BE49-F238E27FC236}">
                    <a16:creationId xmlns:a16="http://schemas.microsoft.com/office/drawing/2014/main" id="{1DB4A1D3-3461-4F23-9060-242E6596F3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Group 4">
              <a:extLst>
                <a:ext uri="{FF2B5EF4-FFF2-40B4-BE49-F238E27FC236}">
                  <a16:creationId xmlns:a16="http://schemas.microsoft.com/office/drawing/2014/main" id="{D339A026-D097-41CE-B0D6-382C26DE3F8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26" name="Freeform 5">
                <a:extLst>
                  <a:ext uri="{FF2B5EF4-FFF2-40B4-BE49-F238E27FC236}">
                    <a16:creationId xmlns:a16="http://schemas.microsoft.com/office/drawing/2014/main" id="{A458B4F9-0B31-4D97-AC09-B51F5A27E3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7" name="Freeform 6">
                <a:extLst>
                  <a:ext uri="{FF2B5EF4-FFF2-40B4-BE49-F238E27FC236}">
                    <a16:creationId xmlns:a16="http://schemas.microsoft.com/office/drawing/2014/main" id="{21D0D1DB-9134-4688-B72B-70C6A58B13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8" name="Freeform 7">
                <a:extLst>
                  <a:ext uri="{FF2B5EF4-FFF2-40B4-BE49-F238E27FC236}">
                    <a16:creationId xmlns:a16="http://schemas.microsoft.com/office/drawing/2014/main" id="{C428B3BE-70C9-4AC9-A041-2D5B3E416C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9" name="Freeform 8">
                <a:extLst>
                  <a:ext uri="{FF2B5EF4-FFF2-40B4-BE49-F238E27FC236}">
                    <a16:creationId xmlns:a16="http://schemas.microsoft.com/office/drawing/2014/main" id="{531A955B-4989-44CB-BD2F-3F2E466243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F4ED10A7-E928-4DAB-8D6E-46F9B16A0627}"/>
              </a:ext>
            </a:extLst>
          </p:cNvPr>
          <p:cNvSpPr txBox="1"/>
          <p:nvPr/>
        </p:nvSpPr>
        <p:spPr>
          <a:xfrm>
            <a:off x="3894721" y="1282394"/>
            <a:ext cx="4389343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5500" b="1" i="0" u="none" strike="noStrike" kern="1200" cap="none" spc="0" normalizeH="0" baseline="0" noProof="0" dirty="0" smtClean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504D">
                    <a:lumMod val="40000"/>
                    <a:lumOff val="6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微软雅黑"/>
                <a:cs typeface="+mn-cs"/>
              </a:rPr>
              <a:t>Presentation</a:t>
            </a:r>
            <a:endParaRPr kumimoji="0" lang="zh-CN" altLang="en-US" sz="5500" b="1" i="0" u="none" strike="noStrike" kern="0" cap="none" spc="0" normalizeH="0" baseline="0" noProof="0" dirty="0">
              <a:ln w="22225">
                <a:solidFill>
                  <a:srgbClr val="C0504D"/>
                </a:solidFill>
                <a:prstDash val="solid"/>
              </a:ln>
              <a:solidFill>
                <a:srgbClr val="C0504D">
                  <a:lumMod val="40000"/>
                  <a:lumOff val="6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微软雅黑"/>
              <a:cs typeface="+mn-ea"/>
              <a:sym typeface="+mn-l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EE9238-415C-411B-BF89-B4D4ED46053F}"/>
              </a:ext>
            </a:extLst>
          </p:cNvPr>
          <p:cNvSpPr/>
          <p:nvPr/>
        </p:nvSpPr>
        <p:spPr>
          <a:xfrm>
            <a:off x="2495967" y="3362344"/>
            <a:ext cx="944271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微软雅黑"/>
                <a:cs typeface="+mn-cs"/>
              </a:rPr>
              <a:t>Task </a:t>
            </a:r>
            <a:r>
              <a:rPr kumimoji="0" lang="en-US" sz="4000" b="1" i="0" u="none" strike="noStrike" kern="1200" cap="none" spc="0" normalizeH="0" baseline="0" noProof="0" dirty="0" smtClean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微软雅黑"/>
                <a:cs typeface="+mn-cs"/>
              </a:rPr>
              <a:t>4: </a:t>
            </a:r>
            <a:r>
              <a:rPr kumimoji="0" lang="en-US" sz="40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微软雅黑"/>
                <a:cs typeface="+mn-cs"/>
              </a:rPr>
              <a:t>Listen and </a:t>
            </a:r>
            <a:r>
              <a:rPr kumimoji="0" lang="en-US" sz="4000" b="1" i="0" u="none" strike="noStrike" kern="1200" cap="none" spc="0" normalizeH="0" baseline="0" noProof="0" dirty="0" smtClean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微软雅黑"/>
                <a:cs typeface="+mn-cs"/>
              </a:rPr>
              <a:t>repeat.</a:t>
            </a:r>
            <a:endParaRPr kumimoji="0" lang="en-US" sz="4000" b="1" i="0" u="none" strike="noStrike" kern="1200" cap="none" spc="0" normalizeH="0" baseline="0" noProof="0" dirty="0">
              <a:ln w="22225">
                <a:solidFill>
                  <a:srgbClr val="C0504D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微软雅黑"/>
              <a:cs typeface="+mn-cs"/>
            </a:endParaRPr>
          </a:p>
        </p:txBody>
      </p:sp>
      <p:pic>
        <p:nvPicPr>
          <p:cNvPr id="37" name="Picture 60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8343" y="128200"/>
            <a:ext cx="1048682" cy="594175"/>
          </a:xfrm>
          <a:prstGeom prst="rect">
            <a:avLst/>
          </a:prstGeom>
        </p:spPr>
      </p:pic>
      <p:pic>
        <p:nvPicPr>
          <p:cNvPr id="36" name="图片 34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01432">
            <a:off x="7361788" y="264701"/>
            <a:ext cx="3897993" cy="23286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774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A76C47F-2AB5-4A9C-900E-A634D8364B16}"/>
              </a:ext>
            </a:extLst>
          </p:cNvPr>
          <p:cNvSpPr/>
          <p:nvPr/>
        </p:nvSpPr>
        <p:spPr>
          <a:xfrm>
            <a:off x="73361" y="105736"/>
            <a:ext cx="4485939" cy="855178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dirty="0">
                <a:latin typeface="Comic Sans MS" panose="030F0702030302020204" pitchFamily="66" charset="0"/>
              </a:rPr>
              <a:t>Listen and repeat.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5AA201-E324-4505-B69F-221B75E788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873" y="1601228"/>
            <a:ext cx="3403600" cy="2590800"/>
          </a:xfrm>
          <a:prstGeom prst="rect">
            <a:avLst/>
          </a:prstGeom>
          <a:ln w="76200">
            <a:solidFill>
              <a:schemeClr val="accent4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338474-537B-4B05-90FF-9EE1CB5175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9300" y="1601228"/>
            <a:ext cx="3289300" cy="2590800"/>
          </a:xfrm>
          <a:prstGeom prst="rect">
            <a:avLst/>
          </a:prstGeom>
          <a:ln w="76200">
            <a:solidFill>
              <a:schemeClr val="accent4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FF20F89-59FF-4A23-8894-ADD80599BC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6500" y="1601229"/>
            <a:ext cx="3048000" cy="2590800"/>
          </a:xfrm>
          <a:prstGeom prst="rect">
            <a:avLst/>
          </a:prstGeom>
          <a:ln w="76200">
            <a:solidFill>
              <a:schemeClr val="accent4"/>
            </a:solidFill>
          </a:ln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55DEF96-24A1-4692-A373-3FFFBD91D1FD}"/>
              </a:ext>
            </a:extLst>
          </p:cNvPr>
          <p:cNvSpPr/>
          <p:nvPr/>
        </p:nvSpPr>
        <p:spPr>
          <a:xfrm>
            <a:off x="191693" y="4726456"/>
            <a:ext cx="3573780" cy="1194919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1. </a:t>
            </a:r>
            <a:r>
              <a:rPr lang="en-US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I</a:t>
            </a:r>
            <a:r>
              <a:rPr 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’ve got</a:t>
            </a:r>
            <a:r>
              <a:rPr lang="en-US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 a </a:t>
            </a:r>
            <a:r>
              <a:rPr lang="en-US" sz="2400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Tshirt</a:t>
            </a:r>
            <a:r>
              <a:rPr lang="en-US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. 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 My T-shirt is red.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834D42B-517A-486A-8105-592A72A7964C}"/>
              </a:ext>
            </a:extLst>
          </p:cNvPr>
          <p:cNvSpPr/>
          <p:nvPr/>
        </p:nvSpPr>
        <p:spPr>
          <a:xfrm>
            <a:off x="4072824" y="4778495"/>
            <a:ext cx="3775776" cy="1194919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2. </a:t>
            </a:r>
            <a:r>
              <a:rPr lang="en-US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You</a:t>
            </a:r>
            <a:r>
              <a:rPr 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’ve</a:t>
            </a:r>
            <a:r>
              <a:rPr lang="en-US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got</a:t>
            </a:r>
            <a:r>
              <a:rPr lang="en-US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 a skirt. Your skirt is nice.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E99CFA3-6928-4036-A4D3-F777F34FD344}"/>
              </a:ext>
            </a:extLst>
          </p:cNvPr>
          <p:cNvSpPr/>
          <p:nvPr/>
        </p:nvSpPr>
        <p:spPr>
          <a:xfrm>
            <a:off x="8255511" y="4778495"/>
            <a:ext cx="3837929" cy="1194919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3. </a:t>
            </a:r>
            <a:r>
              <a:rPr lang="en-US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They</a:t>
            </a:r>
            <a:r>
              <a:rPr 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’ve</a:t>
            </a:r>
            <a:r>
              <a:rPr lang="en-US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got</a:t>
            </a:r>
            <a:r>
              <a:rPr lang="en-US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 shoes. Their shoes are </a:t>
            </a:r>
            <a:r>
              <a:rPr lang="vi-VN" sz="2400" b="1" dirty="0">
                <a:solidFill>
                  <a:schemeClr val="bg1"/>
                </a:solidFill>
              </a:rPr>
              <a:t>old.</a:t>
            </a:r>
            <a:endParaRPr lang="en-US" sz="24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2" name="Picture 60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4414" y="105736"/>
            <a:ext cx="1349026" cy="671504"/>
          </a:xfrm>
          <a:prstGeom prst="rect">
            <a:avLst/>
          </a:prstGeom>
        </p:spPr>
      </p:pic>
      <p:pic>
        <p:nvPicPr>
          <p:cNvPr id="4" name="5.3.mp3" descr="5.3.mp3">
            <a:hlinkClick r:id="" action="ppaction://media"/>
            <a:extLst>
              <a:ext uri="{FF2B5EF4-FFF2-40B4-BE49-F238E27FC236}">
                <a16:creationId xmlns:a16="http://schemas.microsoft.com/office/drawing/2014/main" id="{4716A8A5-0ACC-5759-E89A-B37B8330D8E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744413" y="5514975"/>
            <a:ext cx="812800" cy="812800"/>
          </a:xfrm>
          <a:prstGeom prst="rect">
            <a:avLst/>
          </a:prstGeom>
        </p:spPr>
      </p:pic>
      <p:sp>
        <p:nvSpPr>
          <p:cNvPr id="14" name="Rectangle: Rounded Corners 5">
            <a:extLst>
              <a:ext uri="{FF2B5EF4-FFF2-40B4-BE49-F238E27FC236}">
                <a16:creationId xmlns:a16="http://schemas.microsoft.com/office/drawing/2014/main" id="{4A76C47F-2AB5-4A9C-900E-A634D8364B16}"/>
              </a:ext>
            </a:extLst>
          </p:cNvPr>
          <p:cNvSpPr/>
          <p:nvPr/>
        </p:nvSpPr>
        <p:spPr>
          <a:xfrm>
            <a:off x="5669279" y="105736"/>
            <a:ext cx="4681221" cy="855178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‘ve got = have got</a:t>
            </a:r>
            <a:endParaRPr lang="en-US" sz="35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703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9" grpId="0" animBg="1"/>
      <p:bldP spid="22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A76C47F-2AB5-4A9C-900E-A634D8364B16}"/>
              </a:ext>
            </a:extLst>
          </p:cNvPr>
          <p:cNvSpPr/>
          <p:nvPr/>
        </p:nvSpPr>
        <p:spPr>
          <a:xfrm>
            <a:off x="4215653" y="42863"/>
            <a:ext cx="3724387" cy="905789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dirty="0">
                <a:latin typeface="Comic Sans MS" panose="030F0702030302020204" pitchFamily="66" charset="0"/>
              </a:rPr>
              <a:t>Who’s faster?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1AA8B0-B241-4470-AB35-84F1925C26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080" y="4194138"/>
            <a:ext cx="3280410" cy="222196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7E7712-152B-4815-BDE4-63EC8C5E3B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59" y="4194810"/>
            <a:ext cx="3342781" cy="222128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622998-FD41-4D45-92B7-3EDEAA2DAB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119" y="1105814"/>
            <a:ext cx="3007238" cy="252892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BF5A189-C183-4A49-9CAD-D9A360C806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59" y="1105814"/>
            <a:ext cx="3239911" cy="252892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60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0988" y="105736"/>
            <a:ext cx="1072451" cy="5142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636769" y="1665212"/>
            <a:ext cx="280035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 smtClean="0">
                <a:latin typeface="Comic Sans MS" panose="030F0702030302020204" pitchFamily="66" charset="0"/>
              </a:rPr>
              <a:t>They have got </a:t>
            </a:r>
            <a:r>
              <a:rPr lang="en-US" sz="23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skirts</a:t>
            </a:r>
            <a:r>
              <a:rPr lang="en-US" sz="2300" dirty="0" smtClean="0">
                <a:latin typeface="Comic Sans MS" panose="030F0702030302020204" pitchFamily="66" charset="0"/>
              </a:rPr>
              <a:t>. Their skirts are </a:t>
            </a:r>
            <a:r>
              <a:rPr lang="en-US" sz="2300" b="1" dirty="0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brown</a:t>
            </a:r>
            <a:r>
              <a:rPr lang="en-US" sz="2300" dirty="0" smtClean="0">
                <a:latin typeface="Comic Sans MS" panose="030F0702030302020204" pitchFamily="66" charset="0"/>
              </a:rPr>
              <a:t> and </a:t>
            </a:r>
            <a:r>
              <a:rPr lang="en-US" sz="2300" b="1" dirty="0" smtClean="0">
                <a:solidFill>
                  <a:srgbClr val="006AB7"/>
                </a:solidFill>
                <a:latin typeface="Comic Sans MS" panose="030F0702030302020204" pitchFamily="66" charset="0"/>
              </a:rPr>
              <a:t>blue</a:t>
            </a:r>
            <a:r>
              <a:rPr lang="en-US" sz="2300" dirty="0" smtClean="0">
                <a:latin typeface="Comic Sans MS" panose="030F0702030302020204" pitchFamily="66" charset="0"/>
              </a:rPr>
              <a:t>.</a:t>
            </a:r>
            <a:endParaRPr lang="en-US" sz="2300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35490" y="1665212"/>
            <a:ext cx="2457949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 smtClean="0">
                <a:latin typeface="Comic Sans MS" panose="030F0702030302020204" pitchFamily="66" charset="0"/>
              </a:rPr>
              <a:t>They have got </a:t>
            </a:r>
            <a:r>
              <a:rPr lang="en-US" sz="23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T-shirt</a:t>
            </a:r>
            <a:r>
              <a:rPr lang="en-US" sz="2300" dirty="0" smtClean="0">
                <a:latin typeface="Comic Sans MS" panose="030F0702030302020204" pitchFamily="66" charset="0"/>
              </a:rPr>
              <a:t>. Their shirt are white.</a:t>
            </a:r>
            <a:endParaRPr lang="en-US" sz="2300" dirty="0">
              <a:latin typeface="Comic Sans MS" panose="030F0702030302020204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08785" y="4511203"/>
            <a:ext cx="2457949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 smtClean="0">
                <a:latin typeface="Comic Sans MS" panose="030F0702030302020204" pitchFamily="66" charset="0"/>
              </a:rPr>
              <a:t>They have </a:t>
            </a:r>
            <a:r>
              <a:rPr lang="en-US" sz="2300" dirty="0">
                <a:latin typeface="Comic Sans MS" panose="030F0702030302020204" pitchFamily="66" charset="0"/>
              </a:rPr>
              <a:t>got </a:t>
            </a:r>
            <a:r>
              <a:rPr lang="en-US" sz="2300" dirty="0">
                <a:solidFill>
                  <a:srgbClr val="FF0000"/>
                </a:solidFill>
                <a:latin typeface="Comic Sans MS" panose="030F0702030302020204" pitchFamily="66" charset="0"/>
              </a:rPr>
              <a:t>books</a:t>
            </a:r>
            <a:r>
              <a:rPr lang="en-US" sz="2300" dirty="0">
                <a:latin typeface="Comic Sans MS" panose="030F0702030302020204" pitchFamily="66" charset="0"/>
              </a:rPr>
              <a:t>. Their books are blue.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34051" y="4423652"/>
            <a:ext cx="245794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 smtClean="0">
                <a:latin typeface="Comic Sans MS" panose="030F0702030302020204" pitchFamily="66" charset="0"/>
              </a:rPr>
              <a:t>They have got </a:t>
            </a:r>
            <a:r>
              <a:rPr lang="en-US" sz="23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toys</a:t>
            </a:r>
            <a:r>
              <a:rPr lang="en-US" sz="2300" dirty="0" smtClean="0">
                <a:latin typeface="Comic Sans MS" panose="030F0702030302020204" pitchFamily="66" charset="0"/>
              </a:rPr>
              <a:t>. Their toys are yellow and blue.</a:t>
            </a:r>
            <a:endParaRPr lang="en-US" sz="23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220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443" y="3178649"/>
            <a:ext cx="12209444" cy="36793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5" y="2679291"/>
            <a:ext cx="4906376" cy="398082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83569" y="3893503"/>
            <a:ext cx="3773431" cy="2705180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922D7C20-53C1-440C-A4D7-3834D810F5C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37693" y="-177430"/>
            <a:ext cx="6671120" cy="3944731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5C3F0EA5-D3AA-4CCB-8053-CA26C4C18711}"/>
              </a:ext>
            </a:extLst>
          </p:cNvPr>
          <p:cNvGrpSpPr/>
          <p:nvPr/>
        </p:nvGrpSpPr>
        <p:grpSpPr>
          <a:xfrm>
            <a:off x="7144070" y="2625602"/>
            <a:ext cx="804180" cy="374559"/>
            <a:chOff x="217691" y="6414967"/>
            <a:chExt cx="804180" cy="374559"/>
          </a:xfrm>
        </p:grpSpPr>
        <p:grpSp>
          <p:nvGrpSpPr>
            <p:cNvPr id="24" name="Group 4">
              <a:extLst>
                <a:ext uri="{FF2B5EF4-FFF2-40B4-BE49-F238E27FC236}">
                  <a16:creationId xmlns:a16="http://schemas.microsoft.com/office/drawing/2014/main" id="{0551CF28-A1CE-4253-9E51-49015C98159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30" name="Freeform 5">
                <a:extLst>
                  <a:ext uri="{FF2B5EF4-FFF2-40B4-BE49-F238E27FC236}">
                    <a16:creationId xmlns:a16="http://schemas.microsoft.com/office/drawing/2014/main" id="{3D183A1A-DE17-4CF6-BCB4-F3838E8F0E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31" name="Freeform 6">
                <a:extLst>
                  <a:ext uri="{FF2B5EF4-FFF2-40B4-BE49-F238E27FC236}">
                    <a16:creationId xmlns:a16="http://schemas.microsoft.com/office/drawing/2014/main" id="{3E7CCA13-12E3-434E-869F-2195DDDEE7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32" name="Freeform 7">
                <a:extLst>
                  <a:ext uri="{FF2B5EF4-FFF2-40B4-BE49-F238E27FC236}">
                    <a16:creationId xmlns:a16="http://schemas.microsoft.com/office/drawing/2014/main" id="{33D8A7C5-FD9F-4540-A37A-9BC58CCAAA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33" name="Freeform 8">
                <a:extLst>
                  <a:ext uri="{FF2B5EF4-FFF2-40B4-BE49-F238E27FC236}">
                    <a16:creationId xmlns:a16="http://schemas.microsoft.com/office/drawing/2014/main" id="{1DB4A1D3-3461-4F23-9060-242E6596F3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Group 4">
              <a:extLst>
                <a:ext uri="{FF2B5EF4-FFF2-40B4-BE49-F238E27FC236}">
                  <a16:creationId xmlns:a16="http://schemas.microsoft.com/office/drawing/2014/main" id="{D339A026-D097-41CE-B0D6-382C26DE3F8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26" name="Freeform 5">
                <a:extLst>
                  <a:ext uri="{FF2B5EF4-FFF2-40B4-BE49-F238E27FC236}">
                    <a16:creationId xmlns:a16="http://schemas.microsoft.com/office/drawing/2014/main" id="{A458B4F9-0B31-4D97-AC09-B51F5A27E3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7" name="Freeform 6">
                <a:extLst>
                  <a:ext uri="{FF2B5EF4-FFF2-40B4-BE49-F238E27FC236}">
                    <a16:creationId xmlns:a16="http://schemas.microsoft.com/office/drawing/2014/main" id="{21D0D1DB-9134-4688-B72B-70C6A58B13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8" name="Freeform 7">
                <a:extLst>
                  <a:ext uri="{FF2B5EF4-FFF2-40B4-BE49-F238E27FC236}">
                    <a16:creationId xmlns:a16="http://schemas.microsoft.com/office/drawing/2014/main" id="{C428B3BE-70C9-4AC9-A041-2D5B3E416C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9" name="Freeform 8">
                <a:extLst>
                  <a:ext uri="{FF2B5EF4-FFF2-40B4-BE49-F238E27FC236}">
                    <a16:creationId xmlns:a16="http://schemas.microsoft.com/office/drawing/2014/main" id="{531A955B-4989-44CB-BD2F-3F2E466243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F4ED10A7-E928-4DAB-8D6E-46F9B16A0627}"/>
              </a:ext>
            </a:extLst>
          </p:cNvPr>
          <p:cNvSpPr txBox="1"/>
          <p:nvPr/>
        </p:nvSpPr>
        <p:spPr>
          <a:xfrm>
            <a:off x="4269635" y="1319874"/>
            <a:ext cx="31935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60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504D">
                    <a:lumMod val="40000"/>
                    <a:lumOff val="6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微软雅黑"/>
                <a:cs typeface="+mn-cs"/>
              </a:rPr>
              <a:t>Practice</a:t>
            </a:r>
            <a:endParaRPr kumimoji="0" lang="zh-CN" altLang="en-US" sz="6000" b="1" i="0" u="none" strike="noStrike" kern="0" cap="none" spc="0" normalizeH="0" baseline="0" noProof="0" dirty="0">
              <a:ln w="22225">
                <a:solidFill>
                  <a:srgbClr val="C0504D"/>
                </a:solidFill>
                <a:prstDash val="solid"/>
              </a:ln>
              <a:solidFill>
                <a:srgbClr val="C0504D">
                  <a:lumMod val="40000"/>
                  <a:lumOff val="6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微软雅黑"/>
              <a:cs typeface="+mn-ea"/>
              <a:sym typeface="+mn-lt"/>
            </a:endParaRPr>
          </a:p>
        </p:txBody>
      </p:sp>
      <p:pic>
        <p:nvPicPr>
          <p:cNvPr id="21" name="图片 60">
            <a:extLst>
              <a:ext uri="{FF2B5EF4-FFF2-40B4-BE49-F238E27FC236}">
                <a16:creationId xmlns:a16="http://schemas.microsoft.com/office/drawing/2014/main" id="{B99DFFDB-BE22-4057-9977-C2E1A4EAB14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40748" y="1192552"/>
            <a:ext cx="2107425" cy="143304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AA346DF-328E-4998-BEEF-1517A4898561}"/>
              </a:ext>
            </a:extLst>
          </p:cNvPr>
          <p:cNvSpPr/>
          <p:nvPr/>
        </p:nvSpPr>
        <p:spPr>
          <a:xfrm>
            <a:off x="2867045" y="3409280"/>
            <a:ext cx="715025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微软雅黑"/>
                <a:cs typeface="+mn-cs"/>
              </a:rPr>
              <a:t>Task </a:t>
            </a:r>
            <a:r>
              <a:rPr kumimoji="0" lang="en-US" sz="4000" b="1" i="0" u="none" strike="noStrike" kern="1200" cap="none" spc="0" normalizeH="0" baseline="0" noProof="0" dirty="0" smtClean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微软雅黑"/>
                <a:cs typeface="+mn-cs"/>
              </a:rPr>
              <a:t>5: </a:t>
            </a:r>
            <a:r>
              <a:rPr kumimoji="0" lang="en-US" sz="40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微软雅黑"/>
                <a:cs typeface="+mn-cs"/>
              </a:rPr>
              <a:t>Look and say</a:t>
            </a:r>
          </a:p>
        </p:txBody>
      </p:sp>
      <p:pic>
        <p:nvPicPr>
          <p:cNvPr id="37" name="Picture 60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3346" y="155634"/>
            <a:ext cx="1263143" cy="694759"/>
          </a:xfrm>
          <a:prstGeom prst="rect">
            <a:avLst/>
          </a:prstGeom>
        </p:spPr>
      </p:pic>
      <p:pic>
        <p:nvPicPr>
          <p:cNvPr id="36" name="图片 34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01432">
            <a:off x="7121288" y="277444"/>
            <a:ext cx="3897993" cy="23286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925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AFDDAE-F60B-4A49-9590-D748E5371D4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23" t="1217"/>
          <a:stretch/>
        </p:blipFill>
        <p:spPr>
          <a:xfrm>
            <a:off x="270030" y="889000"/>
            <a:ext cx="4424285" cy="4051300"/>
          </a:xfrm>
          <a:prstGeom prst="rect">
            <a:avLst/>
          </a:prstGeom>
          <a:ln w="76200">
            <a:solidFill>
              <a:schemeClr val="accent4"/>
            </a:solidFill>
          </a:ln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B34B2F0-E2D6-435B-BACD-F12238BB28B6}"/>
              </a:ext>
            </a:extLst>
          </p:cNvPr>
          <p:cNvSpPr/>
          <p:nvPr/>
        </p:nvSpPr>
        <p:spPr>
          <a:xfrm>
            <a:off x="270030" y="5541831"/>
            <a:ext cx="4649804" cy="70104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1 They / T-shirts / white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EC0CC30-5647-469B-A00B-9B87661D370A}"/>
              </a:ext>
            </a:extLst>
          </p:cNvPr>
          <p:cNvGrpSpPr/>
          <p:nvPr/>
        </p:nvGrpSpPr>
        <p:grpSpPr>
          <a:xfrm>
            <a:off x="5760498" y="1000310"/>
            <a:ext cx="5091764" cy="1982919"/>
            <a:chOff x="4114800" y="5067299"/>
            <a:chExt cx="5091764" cy="1089660"/>
          </a:xfrm>
          <a:solidFill>
            <a:srgbClr val="FFFF00"/>
          </a:solidFill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B228883C-0094-4BAD-A525-B9455AD27265}"/>
                </a:ext>
              </a:extLst>
            </p:cNvPr>
            <p:cNvSpPr/>
            <p:nvPr/>
          </p:nvSpPr>
          <p:spPr>
            <a:xfrm>
              <a:off x="4556760" y="5455919"/>
              <a:ext cx="4649804" cy="7010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A. They</a:t>
              </a:r>
              <a:r>
                <a:rPr lang="en-US" sz="2800" dirty="0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’ve</a:t>
              </a:r>
              <a:r>
                <a:rPr lang="en-US" sz="28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sz="28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got T-shirts</a:t>
              </a:r>
              <a:r>
                <a:rPr lang="en-US" sz="28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.</a:t>
              </a:r>
            </a:p>
            <a:p>
              <a:pPr algn="ctr"/>
              <a:r>
                <a:rPr lang="en-US" sz="28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Their T-shirts are white </a:t>
              </a:r>
            </a:p>
          </p:txBody>
        </p:sp>
        <p:sp>
          <p:nvSpPr>
            <p:cNvPr id="8" name="Arc 7">
              <a:extLst>
                <a:ext uri="{FF2B5EF4-FFF2-40B4-BE49-F238E27FC236}">
                  <a16:creationId xmlns:a16="http://schemas.microsoft.com/office/drawing/2014/main" id="{1650AF72-6AC2-4E7C-8367-A7129074A9C9}"/>
                </a:ext>
              </a:extLst>
            </p:cNvPr>
            <p:cNvSpPr/>
            <p:nvPr/>
          </p:nvSpPr>
          <p:spPr>
            <a:xfrm flipH="1" flipV="1">
              <a:off x="4114800" y="5067299"/>
              <a:ext cx="685800" cy="701040"/>
            </a:xfrm>
            <a:prstGeom prst="arc">
              <a:avLst/>
            </a:prstGeom>
            <a:grpFill/>
            <a:ln w="82550" cap="rnd">
              <a:solidFill>
                <a:srgbClr val="FF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1540AEC-A750-4EC1-9C5D-68A696D1C19E}"/>
              </a:ext>
            </a:extLst>
          </p:cNvPr>
          <p:cNvGrpSpPr/>
          <p:nvPr/>
        </p:nvGrpSpPr>
        <p:grpSpPr>
          <a:xfrm>
            <a:off x="5760498" y="3544121"/>
            <a:ext cx="5091764" cy="1725109"/>
            <a:chOff x="4114800" y="5067299"/>
            <a:chExt cx="5091764" cy="1725109"/>
          </a:xfrm>
          <a:solidFill>
            <a:srgbClr val="FFFF00"/>
          </a:solidFill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1F13690-0F70-4A7C-A958-C52935895DB4}"/>
                </a:ext>
              </a:extLst>
            </p:cNvPr>
            <p:cNvSpPr/>
            <p:nvPr/>
          </p:nvSpPr>
          <p:spPr>
            <a:xfrm>
              <a:off x="4556760" y="5455918"/>
              <a:ext cx="4649804" cy="133649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err="1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B.They</a:t>
              </a:r>
              <a:r>
                <a:rPr lang="en-US" sz="28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sz="2800" dirty="0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has</a:t>
              </a:r>
              <a:r>
                <a:rPr lang="en-US" sz="28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 got T-shirts. Their T-shirt are white.</a:t>
              </a:r>
              <a:endParaRPr lang="en-US" sz="28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CFA78B2B-4B0A-4CCF-8F4F-5B04FA938B40}"/>
                </a:ext>
              </a:extLst>
            </p:cNvPr>
            <p:cNvSpPr/>
            <p:nvPr/>
          </p:nvSpPr>
          <p:spPr>
            <a:xfrm flipH="1" flipV="1">
              <a:off x="4114800" y="5067299"/>
              <a:ext cx="685800" cy="701040"/>
            </a:xfrm>
            <a:prstGeom prst="arc">
              <a:avLst/>
            </a:prstGeom>
            <a:grpFill/>
            <a:ln w="82550" cap="rnd">
              <a:solidFill>
                <a:srgbClr val="FF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</p:grpSp>
      <p:pic>
        <p:nvPicPr>
          <p:cNvPr id="15" name="Picture 60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0988" y="105736"/>
            <a:ext cx="1072451" cy="5142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52789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B34B2F0-E2D6-435B-BACD-F12238BB28B6}"/>
              </a:ext>
            </a:extLst>
          </p:cNvPr>
          <p:cNvSpPr/>
          <p:nvPr/>
        </p:nvSpPr>
        <p:spPr>
          <a:xfrm>
            <a:off x="60513" y="5177074"/>
            <a:ext cx="5791200" cy="70104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2 My sisters / trousers / black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D1B531-3887-465F-94E9-7495D3E46D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400" y="486011"/>
            <a:ext cx="4673600" cy="4365389"/>
          </a:xfrm>
          <a:prstGeom prst="rect">
            <a:avLst/>
          </a:prstGeom>
          <a:ln w="76200">
            <a:solidFill>
              <a:schemeClr val="accent4"/>
            </a:solidFill>
          </a:ln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1113EC8-2611-469F-A7C2-00A73FA1EFDB}"/>
              </a:ext>
            </a:extLst>
          </p:cNvPr>
          <p:cNvGrpSpPr/>
          <p:nvPr/>
        </p:nvGrpSpPr>
        <p:grpSpPr>
          <a:xfrm>
            <a:off x="5686784" y="1847273"/>
            <a:ext cx="6225815" cy="1461522"/>
            <a:chOff x="4114800" y="5067299"/>
            <a:chExt cx="6225815" cy="1461522"/>
          </a:xfrm>
          <a:solidFill>
            <a:srgbClr val="FFFF00"/>
          </a:solidFill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EE212A8E-D45C-43FB-A88B-70587656418C}"/>
                </a:ext>
              </a:extLst>
            </p:cNvPr>
            <p:cNvSpPr/>
            <p:nvPr/>
          </p:nvSpPr>
          <p:spPr>
            <a:xfrm>
              <a:off x="4788184" y="5170614"/>
              <a:ext cx="5552431" cy="135820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a. My </a:t>
              </a:r>
              <a:r>
                <a:rPr lang="en-US" sz="28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sisters </a:t>
              </a:r>
              <a:r>
                <a:rPr lang="en-US" sz="2800" dirty="0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are</a:t>
              </a:r>
              <a:r>
                <a:rPr lang="en-US" sz="28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 </a:t>
              </a:r>
              <a:r>
                <a:rPr lang="en-US" sz="28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trousers</a:t>
              </a:r>
              <a:r>
                <a:rPr lang="en-US" sz="28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. Their trousers are black</a:t>
              </a:r>
              <a:endParaRPr lang="en-US" sz="28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9" name="Arc 8">
              <a:extLst>
                <a:ext uri="{FF2B5EF4-FFF2-40B4-BE49-F238E27FC236}">
                  <a16:creationId xmlns:a16="http://schemas.microsoft.com/office/drawing/2014/main" id="{6A2B584F-7BEF-43CC-A9EB-746C9B785F75}"/>
                </a:ext>
              </a:extLst>
            </p:cNvPr>
            <p:cNvSpPr/>
            <p:nvPr/>
          </p:nvSpPr>
          <p:spPr>
            <a:xfrm flipH="1" flipV="1">
              <a:off x="4114800" y="5067299"/>
              <a:ext cx="685800" cy="701040"/>
            </a:xfrm>
            <a:prstGeom prst="arc">
              <a:avLst/>
            </a:prstGeom>
            <a:grpFill/>
            <a:ln w="82550" cap="rnd">
              <a:solidFill>
                <a:srgbClr val="FF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FEE527C-FAAF-48E9-8D30-958ABA21B079}"/>
              </a:ext>
            </a:extLst>
          </p:cNvPr>
          <p:cNvGrpSpPr/>
          <p:nvPr/>
        </p:nvGrpSpPr>
        <p:grpSpPr>
          <a:xfrm>
            <a:off x="5410201" y="3490653"/>
            <a:ext cx="6683240" cy="1643379"/>
            <a:chOff x="4114800" y="5067299"/>
            <a:chExt cx="5691092" cy="1643379"/>
          </a:xfrm>
          <a:solidFill>
            <a:srgbClr val="FFFF00"/>
          </a:solidFill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94AE0FBB-DBCF-40B1-B54A-185B388038FC}"/>
                </a:ext>
              </a:extLst>
            </p:cNvPr>
            <p:cNvSpPr/>
            <p:nvPr/>
          </p:nvSpPr>
          <p:spPr>
            <a:xfrm>
              <a:off x="4544646" y="5431015"/>
              <a:ext cx="5261246" cy="127966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b. My </a:t>
              </a:r>
              <a:r>
                <a:rPr lang="en-US" sz="28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sisters </a:t>
              </a:r>
              <a:r>
                <a:rPr lang="en-US" sz="2800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have got </a:t>
              </a:r>
              <a:r>
                <a:rPr lang="en-US" sz="28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trousers.</a:t>
              </a:r>
            </a:p>
            <a:p>
              <a:pPr algn="ctr"/>
              <a:r>
                <a:rPr lang="en-US" sz="28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Their </a:t>
              </a:r>
              <a:r>
                <a:rPr lang="en-US" sz="28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trousers are black.</a:t>
              </a:r>
            </a:p>
          </p:txBody>
        </p:sp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88E5198B-A3A0-4FDD-A44F-DC1A195ED45D}"/>
                </a:ext>
              </a:extLst>
            </p:cNvPr>
            <p:cNvSpPr/>
            <p:nvPr/>
          </p:nvSpPr>
          <p:spPr>
            <a:xfrm flipH="1" flipV="1">
              <a:off x="4114800" y="5067299"/>
              <a:ext cx="685800" cy="701040"/>
            </a:xfrm>
            <a:prstGeom prst="arc">
              <a:avLst/>
            </a:prstGeom>
            <a:grpFill/>
            <a:ln w="82550" cap="rnd">
              <a:solidFill>
                <a:srgbClr val="FF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</p:grpSp>
      <p:pic>
        <p:nvPicPr>
          <p:cNvPr id="14" name="Picture 60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0988" y="105736"/>
            <a:ext cx="1072451" cy="5142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492838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B34B2F0-E2D6-435B-BACD-F12238BB28B6}"/>
              </a:ext>
            </a:extLst>
          </p:cNvPr>
          <p:cNvSpPr/>
          <p:nvPr/>
        </p:nvSpPr>
        <p:spPr>
          <a:xfrm>
            <a:off x="0" y="5311168"/>
            <a:ext cx="4649804" cy="70104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3 They / skirts / red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4CEEE2-F699-4C52-82FD-C48B94413F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42" y="660081"/>
            <a:ext cx="4271158" cy="3911919"/>
          </a:xfrm>
          <a:prstGeom prst="rect">
            <a:avLst/>
          </a:prstGeom>
          <a:ln w="76200">
            <a:solidFill>
              <a:schemeClr val="accent4"/>
            </a:solidFill>
          </a:ln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460A105-32F3-45EF-9676-D48DA904476B}"/>
              </a:ext>
            </a:extLst>
          </p:cNvPr>
          <p:cNvGrpSpPr/>
          <p:nvPr/>
        </p:nvGrpSpPr>
        <p:grpSpPr>
          <a:xfrm>
            <a:off x="5831544" y="1526380"/>
            <a:ext cx="5091764" cy="1089660"/>
            <a:chOff x="4114800" y="5067299"/>
            <a:chExt cx="5091764" cy="1089660"/>
          </a:xfrm>
          <a:solidFill>
            <a:srgbClr val="FFFF00"/>
          </a:solidFill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D96ACFF9-2150-449B-804A-98BE2F502A87}"/>
                </a:ext>
              </a:extLst>
            </p:cNvPr>
            <p:cNvSpPr/>
            <p:nvPr/>
          </p:nvSpPr>
          <p:spPr>
            <a:xfrm>
              <a:off x="4556760" y="5455919"/>
              <a:ext cx="4649804" cy="7010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They </a:t>
              </a:r>
              <a:r>
                <a:rPr lang="en-US" sz="28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skirt </a:t>
              </a:r>
              <a:r>
                <a:rPr lang="en-US" sz="2800" dirty="0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are</a:t>
              </a:r>
              <a:r>
                <a:rPr lang="en-US" sz="28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 red.</a:t>
              </a:r>
              <a:endParaRPr lang="en-US" sz="28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9" name="Arc 8">
              <a:extLst>
                <a:ext uri="{FF2B5EF4-FFF2-40B4-BE49-F238E27FC236}">
                  <a16:creationId xmlns:a16="http://schemas.microsoft.com/office/drawing/2014/main" id="{3B4C3CE9-587A-4BDF-9A48-3ECF64356C1D}"/>
                </a:ext>
              </a:extLst>
            </p:cNvPr>
            <p:cNvSpPr/>
            <p:nvPr/>
          </p:nvSpPr>
          <p:spPr>
            <a:xfrm flipH="1" flipV="1">
              <a:off x="4114800" y="5067299"/>
              <a:ext cx="685800" cy="701040"/>
            </a:xfrm>
            <a:prstGeom prst="arc">
              <a:avLst/>
            </a:prstGeom>
            <a:grpFill/>
            <a:ln w="82550" cap="rnd">
              <a:solidFill>
                <a:srgbClr val="FF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31B5AD4-5A65-4072-BBDC-303904F88963}"/>
              </a:ext>
            </a:extLst>
          </p:cNvPr>
          <p:cNvGrpSpPr/>
          <p:nvPr/>
        </p:nvGrpSpPr>
        <p:grpSpPr>
          <a:xfrm>
            <a:off x="5843948" y="3342790"/>
            <a:ext cx="5323162" cy="1427789"/>
            <a:chOff x="4114800" y="5067299"/>
            <a:chExt cx="5323162" cy="1427789"/>
          </a:xfrm>
          <a:solidFill>
            <a:srgbClr val="FFFF00"/>
          </a:solidFill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6A5D8A8A-1F99-4954-9A2F-1C3BC33E8B26}"/>
                </a:ext>
              </a:extLst>
            </p:cNvPr>
            <p:cNvSpPr/>
            <p:nvPr/>
          </p:nvSpPr>
          <p:spPr>
            <a:xfrm>
              <a:off x="4457700" y="5443059"/>
              <a:ext cx="4980262" cy="105202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They </a:t>
              </a:r>
              <a:r>
                <a:rPr lang="en-US" sz="2800" dirty="0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have got </a:t>
              </a:r>
              <a:r>
                <a:rPr lang="en-US" sz="28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skirts. Their skirts are </a:t>
              </a:r>
              <a:r>
                <a:rPr lang="en-US" sz="28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red.</a:t>
              </a:r>
            </a:p>
          </p:txBody>
        </p:sp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00FAB3B0-7166-428E-BE8B-7595D2DC8F19}"/>
                </a:ext>
              </a:extLst>
            </p:cNvPr>
            <p:cNvSpPr/>
            <p:nvPr/>
          </p:nvSpPr>
          <p:spPr>
            <a:xfrm flipH="1" flipV="1">
              <a:off x="4114800" y="5067299"/>
              <a:ext cx="685800" cy="701040"/>
            </a:xfrm>
            <a:prstGeom prst="arc">
              <a:avLst/>
            </a:prstGeom>
            <a:grpFill/>
            <a:ln w="82550" cap="rnd">
              <a:solidFill>
                <a:srgbClr val="FF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>
                <a:latin typeface="Comic Sans MS" panose="030F0702030302020204" pitchFamily="66" charset="0"/>
              </a:endParaRPr>
            </a:p>
          </p:txBody>
        </p:sp>
      </p:grpSp>
      <p:pic>
        <p:nvPicPr>
          <p:cNvPr id="14" name="Picture 60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0988" y="105736"/>
            <a:ext cx="1072451" cy="5142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370350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B34B2F0-E2D6-435B-BACD-F12238BB28B6}"/>
              </a:ext>
            </a:extLst>
          </p:cNvPr>
          <p:cNvSpPr/>
          <p:nvPr/>
        </p:nvSpPr>
        <p:spPr>
          <a:xfrm>
            <a:off x="7823" y="5270939"/>
            <a:ext cx="5775960" cy="71628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4 Lan and </a:t>
            </a:r>
            <a:r>
              <a:rPr lang="en-US" sz="2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Hoa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/</a:t>
            </a:r>
            <a:r>
              <a:rPr lang="vi-VN" sz="2800" dirty="0">
                <a:solidFill>
                  <a:schemeClr val="tx1"/>
                </a:solidFill>
                <a:latin typeface="Kristen ITC" panose="03050502040202030202" pitchFamily="66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shoes / nice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60737D-2278-4608-9685-9C9E290D52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" y="469900"/>
            <a:ext cx="4533900" cy="4229100"/>
          </a:xfrm>
          <a:prstGeom prst="rect">
            <a:avLst/>
          </a:prstGeom>
          <a:ln w="76200">
            <a:solidFill>
              <a:srgbClr val="FFCC00"/>
            </a:solidFill>
          </a:ln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3329093-2C07-4BDB-AD28-F97171FA3D4C}"/>
              </a:ext>
            </a:extLst>
          </p:cNvPr>
          <p:cNvGrpSpPr/>
          <p:nvPr/>
        </p:nvGrpSpPr>
        <p:grpSpPr>
          <a:xfrm>
            <a:off x="5351983" y="1222987"/>
            <a:ext cx="5952066" cy="1418612"/>
            <a:chOff x="4114800" y="5067299"/>
            <a:chExt cx="5952066" cy="1418612"/>
          </a:xfrm>
          <a:solidFill>
            <a:srgbClr val="FFFF00"/>
          </a:solidFill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7539E8D5-3F80-40E5-908F-4604E2727838}"/>
                </a:ext>
              </a:extLst>
            </p:cNvPr>
            <p:cNvSpPr/>
            <p:nvPr/>
          </p:nvSpPr>
          <p:spPr>
            <a:xfrm>
              <a:off x="4556759" y="5215912"/>
              <a:ext cx="5510107" cy="126999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Lan and </a:t>
              </a:r>
              <a:r>
                <a:rPr lang="en-US" sz="2800" dirty="0" err="1">
                  <a:solidFill>
                    <a:schemeClr val="tx1"/>
                  </a:solidFill>
                  <a:latin typeface="Comic Sans MS" panose="030F0702030302020204" pitchFamily="66" charset="0"/>
                </a:rPr>
                <a:t>Hoa</a:t>
              </a:r>
              <a:r>
                <a:rPr lang="en-US" sz="28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 have got shoes. </a:t>
              </a:r>
              <a:r>
                <a:rPr lang="en-US" sz="28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Their shoes </a:t>
              </a:r>
              <a:r>
                <a:rPr lang="en-US" sz="2800" dirty="0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is </a:t>
              </a:r>
              <a:r>
                <a:rPr lang="en-US" sz="28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nice</a:t>
              </a:r>
              <a:endParaRPr lang="en-US" sz="28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9" name="Arc 8">
              <a:extLst>
                <a:ext uri="{FF2B5EF4-FFF2-40B4-BE49-F238E27FC236}">
                  <a16:creationId xmlns:a16="http://schemas.microsoft.com/office/drawing/2014/main" id="{B93F4ECA-70B6-4A58-ACD1-2657FEDA6421}"/>
                </a:ext>
              </a:extLst>
            </p:cNvPr>
            <p:cNvSpPr/>
            <p:nvPr/>
          </p:nvSpPr>
          <p:spPr>
            <a:xfrm flipH="1" flipV="1">
              <a:off x="4114800" y="5067299"/>
              <a:ext cx="685800" cy="701040"/>
            </a:xfrm>
            <a:prstGeom prst="arc">
              <a:avLst/>
            </a:prstGeom>
            <a:grpFill/>
            <a:ln w="82550" cap="rnd">
              <a:solidFill>
                <a:srgbClr val="FF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50DBE67-14D4-47EF-87F7-686B0B2000FD}"/>
              </a:ext>
            </a:extLst>
          </p:cNvPr>
          <p:cNvGrpSpPr/>
          <p:nvPr/>
        </p:nvGrpSpPr>
        <p:grpSpPr>
          <a:xfrm>
            <a:off x="5409049" y="3350480"/>
            <a:ext cx="5895000" cy="1602520"/>
            <a:chOff x="4114800" y="5067299"/>
            <a:chExt cx="5895000" cy="1602520"/>
          </a:xfrm>
          <a:solidFill>
            <a:srgbClr val="FFFF00"/>
          </a:solidFill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34CE384D-7445-4451-BFCC-0E5901978D0B}"/>
                </a:ext>
              </a:extLst>
            </p:cNvPr>
            <p:cNvSpPr/>
            <p:nvPr/>
          </p:nvSpPr>
          <p:spPr>
            <a:xfrm>
              <a:off x="4556759" y="5455919"/>
              <a:ext cx="5453041" cy="12139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Lan and </a:t>
              </a:r>
              <a:r>
                <a:rPr lang="en-US" sz="2800" dirty="0" err="1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Hoa</a:t>
              </a:r>
              <a:r>
                <a:rPr lang="en-US" sz="28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 have got shoes. Their </a:t>
              </a:r>
              <a:r>
                <a:rPr lang="en-US" sz="28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shoes </a:t>
              </a:r>
              <a:r>
                <a:rPr lang="en-US" sz="2800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are</a:t>
              </a:r>
              <a:r>
                <a:rPr lang="en-US" sz="2800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 nice.</a:t>
              </a:r>
            </a:p>
          </p:txBody>
        </p:sp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0A9500B7-EF4C-437A-8D89-55C1D5E6EDB3}"/>
                </a:ext>
              </a:extLst>
            </p:cNvPr>
            <p:cNvSpPr/>
            <p:nvPr/>
          </p:nvSpPr>
          <p:spPr>
            <a:xfrm flipH="1" flipV="1">
              <a:off x="4114800" y="5067299"/>
              <a:ext cx="685800" cy="701040"/>
            </a:xfrm>
            <a:prstGeom prst="arc">
              <a:avLst/>
            </a:prstGeom>
            <a:grpFill/>
            <a:ln w="82550" cap="rnd">
              <a:solidFill>
                <a:srgbClr val="FF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panose="030F0702030302020204" pitchFamily="66" charset="0"/>
              </a:endParaRPr>
            </a:p>
          </p:txBody>
        </p:sp>
      </p:grpSp>
      <p:pic>
        <p:nvPicPr>
          <p:cNvPr id="14" name="Picture 60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0988" y="105736"/>
            <a:ext cx="1072451" cy="5142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962966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11DC31C-C5A2-4E42-8468-3BD3E0BE9FD6}"/>
              </a:ext>
            </a:extLst>
          </p:cNvPr>
          <p:cNvSpPr/>
          <p:nvPr/>
        </p:nvSpPr>
        <p:spPr>
          <a:xfrm>
            <a:off x="0" y="203200"/>
            <a:ext cx="12192000" cy="665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4"/>
            <a:r>
              <a:rPr lang="en-US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1 I’ve </a:t>
            </a:r>
            <a:r>
              <a:rPr lang="vi-VN" sz="3200" dirty="0">
                <a:solidFill>
                  <a:schemeClr val="tx1"/>
                </a:solidFill>
              </a:rPr>
              <a:t>got _____</a:t>
            </a:r>
            <a:r>
              <a:rPr lang="en-US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vi-VN" sz="3200" dirty="0">
                <a:solidFill>
                  <a:schemeClr val="tx1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. My</a:t>
            </a:r>
            <a:r>
              <a:rPr lang="vi-VN" sz="3200" dirty="0">
                <a:solidFill>
                  <a:schemeClr val="tx1"/>
                </a:solidFill>
              </a:rPr>
              <a:t> _____</a:t>
            </a:r>
            <a:r>
              <a:rPr lang="en-US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 is</a:t>
            </a:r>
            <a:r>
              <a:rPr lang="vi-VN" sz="3200" dirty="0">
                <a:solidFill>
                  <a:schemeClr val="tx1"/>
                </a:solidFill>
              </a:rPr>
              <a:t> _____</a:t>
            </a:r>
            <a:r>
              <a:rPr lang="en-US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</a:p>
          <a:p>
            <a:pPr lvl="4"/>
            <a:endParaRPr lang="en-US" sz="3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4"/>
            <a:r>
              <a:rPr lang="en-US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2 My father and mother have got_____ . </a:t>
            </a:r>
          </a:p>
          <a:p>
            <a:pPr lvl="4"/>
            <a:r>
              <a:rPr lang="en-US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 Their____ are____ </a:t>
            </a:r>
            <a:r>
              <a:rPr lang="en-US" sz="3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</a:p>
          <a:p>
            <a:pPr lvl="4"/>
            <a:endParaRPr lang="en-US" sz="3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4"/>
            <a:r>
              <a:rPr lang="en-US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3 My brother and sister have got_____ . </a:t>
            </a:r>
          </a:p>
          <a:p>
            <a:pPr lvl="4"/>
            <a:r>
              <a:rPr lang="en-US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 Their____ are____ </a:t>
            </a:r>
            <a:r>
              <a:rPr lang="en-US" sz="32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</a:p>
          <a:p>
            <a:pPr lvl="4"/>
            <a:endParaRPr lang="en-US" sz="3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4"/>
            <a:r>
              <a:rPr lang="en-US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4 My friends have got_____ . </a:t>
            </a:r>
          </a:p>
          <a:p>
            <a:pPr lvl="4"/>
            <a:r>
              <a:rPr lang="en-US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 Their____ are______ 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3D4626-8E66-47C0-806F-4BFAE2F9552A}"/>
              </a:ext>
            </a:extLst>
          </p:cNvPr>
          <p:cNvSpPr/>
          <p:nvPr/>
        </p:nvSpPr>
        <p:spPr>
          <a:xfrm>
            <a:off x="133710" y="0"/>
            <a:ext cx="442492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Write and say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8D0D28-7113-4771-9FE1-B1E651BD12B5}"/>
              </a:ext>
            </a:extLst>
          </p:cNvPr>
          <p:cNvSpPr txBox="1"/>
          <p:nvPr/>
        </p:nvSpPr>
        <p:spPr>
          <a:xfrm>
            <a:off x="3703268" y="984022"/>
            <a:ext cx="17107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200" i="1" dirty="0">
                <a:solidFill>
                  <a:srgbClr val="FF0000"/>
                </a:solidFill>
              </a:rPr>
              <a:t>a pencil </a:t>
            </a:r>
            <a:endParaRPr lang="en-US" sz="3200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214227-FCD2-4F19-AC0D-8EB265B727C7}"/>
              </a:ext>
            </a:extLst>
          </p:cNvPr>
          <p:cNvSpPr txBox="1"/>
          <p:nvPr/>
        </p:nvSpPr>
        <p:spPr>
          <a:xfrm>
            <a:off x="5977114" y="984021"/>
            <a:ext cx="2325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i="1" dirty="0">
                <a:solidFill>
                  <a:srgbClr val="FF0000"/>
                </a:solidFill>
              </a:rPr>
              <a:t>pencil </a:t>
            </a:r>
            <a:endParaRPr lang="en-US" sz="3200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41A707-AED0-43E2-9FB5-25B9A519638A}"/>
              </a:ext>
            </a:extLst>
          </p:cNvPr>
          <p:cNvSpPr txBox="1"/>
          <p:nvPr/>
        </p:nvSpPr>
        <p:spPr>
          <a:xfrm>
            <a:off x="7629913" y="984021"/>
            <a:ext cx="13452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200" i="1" dirty="0">
                <a:solidFill>
                  <a:srgbClr val="FF0000"/>
                </a:solidFill>
              </a:rPr>
              <a:t> green</a:t>
            </a:r>
            <a:endParaRPr lang="en-US" sz="3200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60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0988" y="105736"/>
            <a:ext cx="1072451" cy="5142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798620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964" y="3178647"/>
            <a:ext cx="12209444" cy="36793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3" y="2528632"/>
            <a:ext cx="4906376" cy="398082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958726" y="4144686"/>
            <a:ext cx="3773430" cy="2705180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922D7C20-53C1-440C-A4D7-3834D810F5C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74321" y="-180503"/>
            <a:ext cx="6671120" cy="3944731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5C3F0EA5-D3AA-4CCB-8053-CA26C4C18711}"/>
              </a:ext>
            </a:extLst>
          </p:cNvPr>
          <p:cNvGrpSpPr/>
          <p:nvPr/>
        </p:nvGrpSpPr>
        <p:grpSpPr>
          <a:xfrm>
            <a:off x="6958726" y="2694606"/>
            <a:ext cx="804180" cy="374559"/>
            <a:chOff x="217691" y="6414967"/>
            <a:chExt cx="804180" cy="374559"/>
          </a:xfrm>
        </p:grpSpPr>
        <p:grpSp>
          <p:nvGrpSpPr>
            <p:cNvPr id="24" name="Group 4">
              <a:extLst>
                <a:ext uri="{FF2B5EF4-FFF2-40B4-BE49-F238E27FC236}">
                  <a16:creationId xmlns:a16="http://schemas.microsoft.com/office/drawing/2014/main" id="{0551CF28-A1CE-4253-9E51-49015C98159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30" name="Freeform 5">
                <a:extLst>
                  <a:ext uri="{FF2B5EF4-FFF2-40B4-BE49-F238E27FC236}">
                    <a16:creationId xmlns:a16="http://schemas.microsoft.com/office/drawing/2014/main" id="{3D183A1A-DE17-4CF6-BCB4-F3838E8F0E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31" name="Freeform 6">
                <a:extLst>
                  <a:ext uri="{FF2B5EF4-FFF2-40B4-BE49-F238E27FC236}">
                    <a16:creationId xmlns:a16="http://schemas.microsoft.com/office/drawing/2014/main" id="{3E7CCA13-12E3-434E-869F-2195DDDEE7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32" name="Freeform 7">
                <a:extLst>
                  <a:ext uri="{FF2B5EF4-FFF2-40B4-BE49-F238E27FC236}">
                    <a16:creationId xmlns:a16="http://schemas.microsoft.com/office/drawing/2014/main" id="{33D8A7C5-FD9F-4540-A37A-9BC58CCAAA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33" name="Freeform 8">
                <a:extLst>
                  <a:ext uri="{FF2B5EF4-FFF2-40B4-BE49-F238E27FC236}">
                    <a16:creationId xmlns:a16="http://schemas.microsoft.com/office/drawing/2014/main" id="{1DB4A1D3-3461-4F23-9060-242E6596F3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Group 4">
              <a:extLst>
                <a:ext uri="{FF2B5EF4-FFF2-40B4-BE49-F238E27FC236}">
                  <a16:creationId xmlns:a16="http://schemas.microsoft.com/office/drawing/2014/main" id="{D339A026-D097-41CE-B0D6-382C26DE3F8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26" name="Freeform 5">
                <a:extLst>
                  <a:ext uri="{FF2B5EF4-FFF2-40B4-BE49-F238E27FC236}">
                    <a16:creationId xmlns:a16="http://schemas.microsoft.com/office/drawing/2014/main" id="{A458B4F9-0B31-4D97-AC09-B51F5A27E3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7" name="Freeform 6">
                <a:extLst>
                  <a:ext uri="{FF2B5EF4-FFF2-40B4-BE49-F238E27FC236}">
                    <a16:creationId xmlns:a16="http://schemas.microsoft.com/office/drawing/2014/main" id="{21D0D1DB-9134-4688-B72B-70C6A58B13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8" name="Freeform 7">
                <a:extLst>
                  <a:ext uri="{FF2B5EF4-FFF2-40B4-BE49-F238E27FC236}">
                    <a16:creationId xmlns:a16="http://schemas.microsoft.com/office/drawing/2014/main" id="{C428B3BE-70C9-4AC9-A041-2D5B3E416C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9" name="Freeform 8">
                <a:extLst>
                  <a:ext uri="{FF2B5EF4-FFF2-40B4-BE49-F238E27FC236}">
                    <a16:creationId xmlns:a16="http://schemas.microsoft.com/office/drawing/2014/main" id="{531A955B-4989-44CB-BD2F-3F2E466243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F4ED10A7-E928-4DAB-8D6E-46F9B16A0627}"/>
              </a:ext>
            </a:extLst>
          </p:cNvPr>
          <p:cNvSpPr txBox="1"/>
          <p:nvPr/>
        </p:nvSpPr>
        <p:spPr>
          <a:xfrm>
            <a:off x="3799649" y="1319409"/>
            <a:ext cx="43027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60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504D">
                    <a:lumMod val="40000"/>
                    <a:lumOff val="6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微软雅黑"/>
                <a:cs typeface="+mn-cs"/>
              </a:rPr>
              <a:t>Production</a:t>
            </a:r>
            <a:r>
              <a:rPr kumimoji="0" lang="en-AU" sz="54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504D">
                    <a:lumMod val="40000"/>
                    <a:lumOff val="6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微软雅黑"/>
                <a:cs typeface="+mn-cs"/>
              </a:rPr>
              <a:t> </a:t>
            </a:r>
            <a:endParaRPr kumimoji="0" lang="zh-CN" altLang="en-US" sz="19900" b="1" i="0" u="none" strike="noStrike" kern="0" cap="none" spc="0" normalizeH="0" baseline="0" noProof="0" dirty="0">
              <a:ln w="22225">
                <a:solidFill>
                  <a:srgbClr val="C0504D"/>
                </a:solidFill>
                <a:prstDash val="solid"/>
              </a:ln>
              <a:solidFill>
                <a:srgbClr val="C0504D">
                  <a:lumMod val="40000"/>
                  <a:lumOff val="6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微软雅黑"/>
              <a:cs typeface="+mn-ea"/>
              <a:sym typeface="+mn-lt"/>
            </a:endParaRPr>
          </a:p>
        </p:txBody>
      </p:sp>
      <p:pic>
        <p:nvPicPr>
          <p:cNvPr id="36" name="图片 65">
            <a:extLst>
              <a:ext uri="{FF2B5EF4-FFF2-40B4-BE49-F238E27FC236}">
                <a16:creationId xmlns:a16="http://schemas.microsoft.com/office/drawing/2014/main" id="{44AE5A3C-3E64-4046-9779-44221E598C7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89644" y="1145943"/>
            <a:ext cx="2110005" cy="1399211"/>
          </a:xfrm>
          <a:custGeom>
            <a:avLst/>
            <a:gdLst>
              <a:gd name="connsiteX0" fmla="*/ 0 w 4351728"/>
              <a:gd name="connsiteY0" fmla="*/ 0 h 2885770"/>
              <a:gd name="connsiteX1" fmla="*/ 2684410 w 4351728"/>
              <a:gd name="connsiteY1" fmla="*/ 0 h 2885770"/>
              <a:gd name="connsiteX2" fmla="*/ 2684410 w 4351728"/>
              <a:gd name="connsiteY2" fmla="*/ 206739 h 2885770"/>
              <a:gd name="connsiteX3" fmla="*/ 4351728 w 4351728"/>
              <a:gd name="connsiteY3" fmla="*/ 206739 h 2885770"/>
              <a:gd name="connsiteX4" fmla="*/ 4351728 w 4351728"/>
              <a:gd name="connsiteY4" fmla="*/ 2885770 h 2885770"/>
              <a:gd name="connsiteX5" fmla="*/ 0 w 4351728"/>
              <a:gd name="connsiteY5" fmla="*/ 2885770 h 2885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1728" h="2885770">
                <a:moveTo>
                  <a:pt x="0" y="0"/>
                </a:moveTo>
                <a:lnTo>
                  <a:pt x="2684410" y="0"/>
                </a:lnTo>
                <a:lnTo>
                  <a:pt x="2684410" y="206739"/>
                </a:lnTo>
                <a:lnTo>
                  <a:pt x="4351728" y="206739"/>
                </a:lnTo>
                <a:lnTo>
                  <a:pt x="4351728" y="2885770"/>
                </a:lnTo>
                <a:lnTo>
                  <a:pt x="0" y="2885770"/>
                </a:lnTo>
                <a:close/>
              </a:path>
            </a:pathLst>
          </a:custGeom>
        </p:spPr>
      </p:pic>
      <p:pic>
        <p:nvPicPr>
          <p:cNvPr id="37" name="Picture 60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036" y="155633"/>
            <a:ext cx="1072451" cy="514220"/>
          </a:xfrm>
          <a:prstGeom prst="rect">
            <a:avLst/>
          </a:prstGeom>
        </p:spPr>
      </p:pic>
      <p:pic>
        <p:nvPicPr>
          <p:cNvPr id="38" name="图片 34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01432">
            <a:off x="7361788" y="264701"/>
            <a:ext cx="3897993" cy="23286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2293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23D4626-8E66-47C0-806F-4BFAE2F9552A}"/>
              </a:ext>
            </a:extLst>
          </p:cNvPr>
          <p:cNvSpPr/>
          <p:nvPr/>
        </p:nvSpPr>
        <p:spPr>
          <a:xfrm>
            <a:off x="3045994" y="403357"/>
            <a:ext cx="6436895" cy="784830"/>
          </a:xfrm>
          <a:prstGeom prst="rect">
            <a:avLst/>
          </a:prstGeom>
          <a:solidFill>
            <a:srgbClr val="FFFF00"/>
          </a:solidFill>
          <a:ln>
            <a:solidFill>
              <a:srgbClr val="FF9900"/>
            </a:solidFill>
          </a:ln>
        </p:spPr>
        <p:txBody>
          <a:bodyPr wrap="square" lIns="91440" tIns="45720" rIns="91440" bIns="45720">
            <a:spAutoFit/>
          </a:bodyPr>
          <a:lstStyle/>
          <a:p>
            <a:r>
              <a:rPr lang="en-US" sz="45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mic Sans MS" panose="030F0702030302020204" pitchFamily="66" charset="0"/>
              </a:rPr>
              <a:t>The longest sentence</a:t>
            </a:r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28EB539F-4997-4355-823B-97009574AE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3958821"/>
              </p:ext>
            </p:extLst>
          </p:nvPr>
        </p:nvGraphicFramePr>
        <p:xfrm>
          <a:off x="368302" y="1452720"/>
          <a:ext cx="11480800" cy="525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6160">
                  <a:extLst>
                    <a:ext uri="{9D8B030D-6E8A-4147-A177-3AD203B41FA5}">
                      <a16:colId xmlns:a16="http://schemas.microsoft.com/office/drawing/2014/main" val="1781714259"/>
                    </a:ext>
                  </a:extLst>
                </a:gridCol>
                <a:gridCol w="2296160">
                  <a:extLst>
                    <a:ext uri="{9D8B030D-6E8A-4147-A177-3AD203B41FA5}">
                      <a16:colId xmlns:a16="http://schemas.microsoft.com/office/drawing/2014/main" val="2952490756"/>
                    </a:ext>
                  </a:extLst>
                </a:gridCol>
                <a:gridCol w="2296160">
                  <a:extLst>
                    <a:ext uri="{9D8B030D-6E8A-4147-A177-3AD203B41FA5}">
                      <a16:colId xmlns:a16="http://schemas.microsoft.com/office/drawing/2014/main" val="3172175548"/>
                    </a:ext>
                  </a:extLst>
                </a:gridCol>
                <a:gridCol w="2296160">
                  <a:extLst>
                    <a:ext uri="{9D8B030D-6E8A-4147-A177-3AD203B41FA5}">
                      <a16:colId xmlns:a16="http://schemas.microsoft.com/office/drawing/2014/main" val="1323392541"/>
                    </a:ext>
                  </a:extLst>
                </a:gridCol>
                <a:gridCol w="2296160">
                  <a:extLst>
                    <a:ext uri="{9D8B030D-6E8A-4147-A177-3AD203B41FA5}">
                      <a16:colId xmlns:a16="http://schemas.microsoft.com/office/drawing/2014/main" val="1678808350"/>
                    </a:ext>
                  </a:extLst>
                </a:gridCol>
              </a:tblGrid>
              <a:tr h="1462298">
                <a:tc>
                  <a:txBody>
                    <a:bodyPr/>
                    <a:lstStyle/>
                    <a:p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US" sz="32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trousers/ blue/…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T-shirt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skirts/….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494563"/>
                  </a:ext>
                </a:extLst>
              </a:tr>
              <a:tr h="930554">
                <a:tc>
                  <a:txBody>
                    <a:bodyPr/>
                    <a:lstStyle/>
                    <a:p>
                      <a:endParaRPr lang="en-US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US" sz="3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I have got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466951"/>
                  </a:ext>
                </a:extLst>
              </a:tr>
              <a:tr h="1462298">
                <a:tc>
                  <a:txBody>
                    <a:bodyPr/>
                    <a:lstStyle/>
                    <a:p>
                      <a:endParaRPr lang="en-US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US" sz="3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My friends have got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094068"/>
                  </a:ext>
                </a:extLst>
              </a:tr>
              <a:tr h="698865">
                <a:tc>
                  <a:txBody>
                    <a:bodyPr/>
                    <a:lstStyle/>
                    <a:p>
                      <a:endParaRPr lang="en-US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US" dirty="0">
                          <a:latin typeface="Comic Sans MS" panose="030F0702030302020204" pitchFamily="66" charset="0"/>
                        </a:rPr>
                        <a:t>…..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277961"/>
                  </a:ext>
                </a:extLst>
              </a:tr>
              <a:tr h="6988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032337"/>
                  </a:ext>
                </a:extLst>
              </a:tr>
            </a:tbl>
          </a:graphicData>
        </a:graphic>
      </p:graphicFrame>
      <p:pic>
        <p:nvPicPr>
          <p:cNvPr id="6" name="Picture 60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0988" y="105736"/>
            <a:ext cx="1072451" cy="5142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66423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444" y="3178647"/>
            <a:ext cx="12209444" cy="36793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60" y="2705415"/>
            <a:ext cx="4906376" cy="398082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222131" y="3967765"/>
            <a:ext cx="3773430" cy="2705180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922D7C20-53C1-440C-A4D7-3834D810F5C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0649" y="-236743"/>
            <a:ext cx="6671120" cy="3944731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5C3F0EA5-D3AA-4CCB-8053-CA26C4C18711}"/>
              </a:ext>
            </a:extLst>
          </p:cNvPr>
          <p:cNvGrpSpPr/>
          <p:nvPr/>
        </p:nvGrpSpPr>
        <p:grpSpPr>
          <a:xfrm>
            <a:off x="7063661" y="2606714"/>
            <a:ext cx="804180" cy="374559"/>
            <a:chOff x="217691" y="6414967"/>
            <a:chExt cx="804180" cy="374559"/>
          </a:xfrm>
        </p:grpSpPr>
        <p:grpSp>
          <p:nvGrpSpPr>
            <p:cNvPr id="24" name="Group 4">
              <a:extLst>
                <a:ext uri="{FF2B5EF4-FFF2-40B4-BE49-F238E27FC236}">
                  <a16:creationId xmlns:a16="http://schemas.microsoft.com/office/drawing/2014/main" id="{0551CF28-A1CE-4253-9E51-49015C98159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30" name="Freeform 5">
                <a:extLst>
                  <a:ext uri="{FF2B5EF4-FFF2-40B4-BE49-F238E27FC236}">
                    <a16:creationId xmlns:a16="http://schemas.microsoft.com/office/drawing/2014/main" id="{3D183A1A-DE17-4CF6-BCB4-F3838E8F0E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31" name="Freeform 6">
                <a:extLst>
                  <a:ext uri="{FF2B5EF4-FFF2-40B4-BE49-F238E27FC236}">
                    <a16:creationId xmlns:a16="http://schemas.microsoft.com/office/drawing/2014/main" id="{3E7CCA13-12E3-434E-869F-2195DDDEE7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32" name="Freeform 7">
                <a:extLst>
                  <a:ext uri="{FF2B5EF4-FFF2-40B4-BE49-F238E27FC236}">
                    <a16:creationId xmlns:a16="http://schemas.microsoft.com/office/drawing/2014/main" id="{33D8A7C5-FD9F-4540-A37A-9BC58CCAAA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33" name="Freeform 8">
                <a:extLst>
                  <a:ext uri="{FF2B5EF4-FFF2-40B4-BE49-F238E27FC236}">
                    <a16:creationId xmlns:a16="http://schemas.microsoft.com/office/drawing/2014/main" id="{1DB4A1D3-3461-4F23-9060-242E6596F3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Group 4">
              <a:extLst>
                <a:ext uri="{FF2B5EF4-FFF2-40B4-BE49-F238E27FC236}">
                  <a16:creationId xmlns:a16="http://schemas.microsoft.com/office/drawing/2014/main" id="{D339A026-D097-41CE-B0D6-382C26DE3F8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26" name="Freeform 5">
                <a:extLst>
                  <a:ext uri="{FF2B5EF4-FFF2-40B4-BE49-F238E27FC236}">
                    <a16:creationId xmlns:a16="http://schemas.microsoft.com/office/drawing/2014/main" id="{A458B4F9-0B31-4D97-AC09-B51F5A27E3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7" name="Freeform 6">
                <a:extLst>
                  <a:ext uri="{FF2B5EF4-FFF2-40B4-BE49-F238E27FC236}">
                    <a16:creationId xmlns:a16="http://schemas.microsoft.com/office/drawing/2014/main" id="{21D0D1DB-9134-4688-B72B-70C6A58B13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8" name="Freeform 7">
                <a:extLst>
                  <a:ext uri="{FF2B5EF4-FFF2-40B4-BE49-F238E27FC236}">
                    <a16:creationId xmlns:a16="http://schemas.microsoft.com/office/drawing/2014/main" id="{C428B3BE-70C9-4AC9-A041-2D5B3E416C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9" name="Freeform 8">
                <a:extLst>
                  <a:ext uri="{FF2B5EF4-FFF2-40B4-BE49-F238E27FC236}">
                    <a16:creationId xmlns:a16="http://schemas.microsoft.com/office/drawing/2014/main" id="{531A955B-4989-44CB-BD2F-3F2E466243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F4ED10A7-E928-4DAB-8D6E-46F9B16A0627}"/>
              </a:ext>
            </a:extLst>
          </p:cNvPr>
          <p:cNvSpPr txBox="1"/>
          <p:nvPr/>
        </p:nvSpPr>
        <p:spPr>
          <a:xfrm>
            <a:off x="3696922" y="1260738"/>
            <a:ext cx="51026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60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504D">
                    <a:lumMod val="40000"/>
                    <a:lumOff val="6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微软雅黑"/>
                <a:cs typeface="+mn-cs"/>
              </a:rPr>
              <a:t>Assessment </a:t>
            </a:r>
            <a:r>
              <a:rPr kumimoji="0" lang="en-AU" sz="54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504D">
                    <a:lumMod val="40000"/>
                    <a:lumOff val="6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微软雅黑"/>
                <a:cs typeface="+mn-cs"/>
              </a:rPr>
              <a:t> </a:t>
            </a:r>
            <a:endParaRPr kumimoji="0" lang="zh-CN" altLang="en-US" sz="19900" b="1" i="0" u="none" strike="noStrike" kern="0" cap="none" spc="0" normalizeH="0" baseline="0" noProof="0" dirty="0">
              <a:ln w="22225">
                <a:solidFill>
                  <a:srgbClr val="C0504D"/>
                </a:solidFill>
                <a:prstDash val="solid"/>
              </a:ln>
              <a:solidFill>
                <a:srgbClr val="C0504D">
                  <a:lumMod val="40000"/>
                  <a:lumOff val="6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微软雅黑"/>
              <a:cs typeface="+mn-ea"/>
              <a:sym typeface="+mn-lt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01432">
            <a:off x="7361788" y="264701"/>
            <a:ext cx="3897993" cy="232867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AA346DF-328E-4998-BEEF-1517A4898561}"/>
              </a:ext>
            </a:extLst>
          </p:cNvPr>
          <p:cNvSpPr/>
          <p:nvPr/>
        </p:nvSpPr>
        <p:spPr>
          <a:xfrm>
            <a:off x="2280649" y="3287859"/>
            <a:ext cx="715025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微软雅黑"/>
                <a:cs typeface="+mn-cs"/>
              </a:rPr>
              <a:t>Choose the correct answer!</a:t>
            </a:r>
          </a:p>
        </p:txBody>
      </p:sp>
      <p:pic>
        <p:nvPicPr>
          <p:cNvPr id="21" name="图片 74">
            <a:extLst>
              <a:ext uri="{FF2B5EF4-FFF2-40B4-BE49-F238E27FC236}">
                <a16:creationId xmlns:a16="http://schemas.microsoft.com/office/drawing/2014/main" id="{67F2E58E-6090-44DB-94EF-26F33890E6C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21633" y="1287913"/>
            <a:ext cx="1746484" cy="1188353"/>
          </a:xfrm>
          <a:custGeom>
            <a:avLst/>
            <a:gdLst>
              <a:gd name="connsiteX0" fmla="*/ 0 w 1583140"/>
              <a:gd name="connsiteY0" fmla="*/ 0 h 1077209"/>
              <a:gd name="connsiteX1" fmla="*/ 1583140 w 1583140"/>
              <a:gd name="connsiteY1" fmla="*/ 0 h 1077209"/>
              <a:gd name="connsiteX2" fmla="*/ 1583140 w 1583140"/>
              <a:gd name="connsiteY2" fmla="*/ 1077209 h 1077209"/>
              <a:gd name="connsiteX3" fmla="*/ 0 w 1583140"/>
              <a:gd name="connsiteY3" fmla="*/ 1077209 h 1077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3140" h="1077209">
                <a:moveTo>
                  <a:pt x="0" y="0"/>
                </a:moveTo>
                <a:lnTo>
                  <a:pt x="1583140" y="0"/>
                </a:lnTo>
                <a:lnTo>
                  <a:pt x="1583140" y="1077209"/>
                </a:lnTo>
                <a:lnTo>
                  <a:pt x="0" y="1077209"/>
                </a:lnTo>
                <a:close/>
              </a:path>
            </a:pathLst>
          </a:custGeom>
        </p:spPr>
      </p:pic>
      <p:pic>
        <p:nvPicPr>
          <p:cNvPr id="37" name="Picture 60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4036" y="155633"/>
            <a:ext cx="1072451" cy="5142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8834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ash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4E597D5E-B42F-4172-9D4B-43EE943F6820}"/>
              </a:ext>
            </a:extLst>
          </p:cNvPr>
          <p:cNvSpPr/>
          <p:nvPr/>
        </p:nvSpPr>
        <p:spPr>
          <a:xfrm>
            <a:off x="5924550" y="2649319"/>
            <a:ext cx="895350" cy="646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A97CF27-7AF4-4421-84C4-FB0A96C0FD1C}"/>
              </a:ext>
            </a:extLst>
          </p:cNvPr>
          <p:cNvSpPr/>
          <p:nvPr/>
        </p:nvSpPr>
        <p:spPr>
          <a:xfrm>
            <a:off x="0" y="0"/>
            <a:ext cx="13182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 descr="Open book">
            <a:extLst>
              <a:ext uri="{FF2B5EF4-FFF2-40B4-BE49-F238E27FC236}">
                <a16:creationId xmlns:a16="http://schemas.microsoft.com/office/drawing/2014/main" id="{B559D86B-DBCC-47DC-BCDE-F29E74B2EA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579" y="191844"/>
            <a:ext cx="1505220" cy="150522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Graphic 2" descr="Pencil">
            <a:extLst>
              <a:ext uri="{FF2B5EF4-FFF2-40B4-BE49-F238E27FC236}">
                <a16:creationId xmlns:a16="http://schemas.microsoft.com/office/drawing/2014/main" id="{F749C7CB-5F7B-406C-B332-6AA45407FBD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0701" y="191844"/>
            <a:ext cx="770246" cy="77024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43" name="TextBox 142">
            <a:extLst>
              <a:ext uri="{FF2B5EF4-FFF2-40B4-BE49-F238E27FC236}">
                <a16:creationId xmlns:a16="http://schemas.microsoft.com/office/drawing/2014/main" id="{EA885DD1-1654-401A-8041-B5E9ADBC954A}"/>
              </a:ext>
            </a:extLst>
          </p:cNvPr>
          <p:cNvSpPr txBox="1"/>
          <p:nvPr/>
        </p:nvSpPr>
        <p:spPr>
          <a:xfrm>
            <a:off x="7156651" y="2029222"/>
            <a:ext cx="247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solidFill>
                <a:srgbClr val="006AB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anose="03050502040202030202" pitchFamily="66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3D261C0-A105-4779-8EA1-C87925118191}"/>
              </a:ext>
            </a:extLst>
          </p:cNvPr>
          <p:cNvSpPr/>
          <p:nvPr/>
        </p:nvSpPr>
        <p:spPr>
          <a:xfrm>
            <a:off x="2400361" y="324939"/>
            <a:ext cx="79437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Choose the correct answer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873788A-37AE-44D0-920E-02B375B4CDF5}"/>
              </a:ext>
            </a:extLst>
          </p:cNvPr>
          <p:cNvSpPr/>
          <p:nvPr/>
        </p:nvSpPr>
        <p:spPr>
          <a:xfrm>
            <a:off x="-281290" y="1811509"/>
            <a:ext cx="12589931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/>
            <a:r>
              <a:rPr lang="en-AU" sz="4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1. </a:t>
            </a:r>
            <a:r>
              <a:rPr lang="vi-VN" sz="4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I’ve</a:t>
            </a:r>
            <a:r>
              <a:rPr lang="en-AU" sz="4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got new shoes. _____ shoes are cool.</a:t>
            </a:r>
            <a:r>
              <a:rPr lang="en-US" sz="4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				</a:t>
            </a:r>
            <a:r>
              <a:rPr lang="en-AU" sz="4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A. </a:t>
            </a:r>
            <a:r>
              <a:rPr lang="vi-VN" sz="4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</a:t>
            </a:r>
            <a:r>
              <a:rPr lang="en-AU" sz="4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                </a:t>
            </a:r>
            <a:r>
              <a:rPr lang="en-AU" sz="4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B. </a:t>
            </a:r>
            <a:r>
              <a:rPr lang="vi-VN" sz="4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My</a:t>
            </a:r>
            <a:r>
              <a:rPr lang="en-AU" sz="4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</a:t>
            </a:r>
          </a:p>
          <a:p>
            <a:pPr marL="457200">
              <a:lnSpc>
                <a:spcPct val="150000"/>
              </a:lnSpc>
            </a:pPr>
            <a:r>
              <a:rPr lang="en-AU" sz="4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vi-VN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 and Lisa</a:t>
            </a:r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’ve got lots of toys. </a:t>
            </a:r>
            <a:r>
              <a:rPr lang="vi-VN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love _____ </a:t>
            </a:r>
            <a:r>
              <a:rPr lang="vi-VN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toys.</a:t>
            </a:r>
            <a:endParaRPr lang="en-US" sz="40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U" sz="4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A. </a:t>
            </a:r>
            <a:r>
              <a:rPr lang="en-AU" sz="4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AU" sz="4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heir                B. </a:t>
            </a:r>
            <a:r>
              <a:rPr lang="en-AU" sz="4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you</a:t>
            </a:r>
            <a:endParaRPr lang="en-US" sz="40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AU" sz="4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en-AU" sz="4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AU" sz="4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</a:t>
            </a:r>
            <a:r>
              <a:rPr lang="vi-VN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T-shirt</a:t>
            </a:r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black and ____ </a:t>
            </a:r>
            <a:r>
              <a:rPr lang="vi-VN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shoes</a:t>
            </a:r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black, too.</a:t>
            </a:r>
            <a:endParaRPr lang="en-US" sz="40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U" sz="4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A. </a:t>
            </a:r>
            <a:r>
              <a:rPr lang="en-AU" sz="4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your                  </a:t>
            </a:r>
            <a:r>
              <a:rPr lang="en-AU" sz="4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B. </a:t>
            </a:r>
            <a:r>
              <a:rPr lang="en-AU" sz="4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you</a:t>
            </a:r>
            <a:endParaRPr lang="en-US" sz="4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31064F7-C611-4E88-8F1A-24A576D692A1}"/>
              </a:ext>
            </a:extLst>
          </p:cNvPr>
          <p:cNvSpPr/>
          <p:nvPr/>
        </p:nvSpPr>
        <p:spPr>
          <a:xfrm>
            <a:off x="3861815" y="2470798"/>
            <a:ext cx="605589" cy="646331"/>
          </a:xfrm>
          <a:prstGeom prst="ellipse">
            <a:avLst/>
          </a:prstGeom>
          <a:noFill/>
          <a:ln w="92075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2B94A956-AE5D-4397-B372-27BE0E3CDAE5}"/>
              </a:ext>
            </a:extLst>
          </p:cNvPr>
          <p:cNvSpPr/>
          <p:nvPr/>
        </p:nvSpPr>
        <p:spPr>
          <a:xfrm>
            <a:off x="84388" y="4012110"/>
            <a:ext cx="679988" cy="658852"/>
          </a:xfrm>
          <a:prstGeom prst="ellipse">
            <a:avLst/>
          </a:prstGeom>
          <a:noFill/>
          <a:ln w="92075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DFC6DDAB-F8A7-4868-ABBD-B52D342B6AEE}"/>
              </a:ext>
            </a:extLst>
          </p:cNvPr>
          <p:cNvSpPr/>
          <p:nvPr/>
        </p:nvSpPr>
        <p:spPr>
          <a:xfrm>
            <a:off x="158787" y="5520380"/>
            <a:ext cx="605589" cy="646331"/>
          </a:xfrm>
          <a:prstGeom prst="ellipse">
            <a:avLst/>
          </a:prstGeom>
          <a:noFill/>
          <a:ln w="92075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60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0988" y="105736"/>
            <a:ext cx="1072451" cy="5142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45368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9" grpId="0"/>
      <p:bldP spid="4" grpId="0" animBg="1"/>
      <p:bldP spid="80" grpId="0" animBg="1"/>
      <p:bldP spid="8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42" name="图片 64541" descr="封面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4545" name="图片 64544" descr="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18279" y="1605064"/>
            <a:ext cx="2233532" cy="74680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4546" name="图片 64545" descr="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7129" y="1094936"/>
            <a:ext cx="11569787" cy="1152612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4534" name="文本框 64533"/>
          <p:cNvSpPr txBox="1"/>
          <p:nvPr/>
        </p:nvSpPr>
        <p:spPr>
          <a:xfrm>
            <a:off x="2702502" y="3722362"/>
            <a:ext cx="6786995" cy="27853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1085912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15C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2" charset="-122"/>
                <a:cs typeface="+mn-cs"/>
              </a:rPr>
              <a:t>Good bye.</a:t>
            </a:r>
          </a:p>
          <a:p>
            <a:pPr marL="0" marR="0" lvl="0" indent="0" algn="ctr" defTabSz="1085912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15C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2" charset="-122"/>
                <a:cs typeface="+mn-cs"/>
              </a:rPr>
              <a:t>See you again!</a:t>
            </a:r>
            <a:endParaRPr kumimoji="0" lang="zh-CN" altLang="en-US" sz="7000" b="1" i="0" u="none" strike="noStrike" kern="1200" cap="none" spc="0" normalizeH="0" baseline="0" noProof="0" dirty="0">
              <a:ln>
                <a:noFill/>
              </a:ln>
              <a:solidFill>
                <a:srgbClr val="E15C7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黑体" panose="02010609060101010101" pitchFamily="2" charset="-122"/>
              <a:cs typeface="+mn-cs"/>
            </a:endParaRPr>
          </a:p>
        </p:txBody>
      </p:sp>
      <p:pic>
        <p:nvPicPr>
          <p:cNvPr id="2" name="🎵 Mr. Sunny Face - Wayne Jones 🎧 No Copyright Music 🎶 YouTube Audio Library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665145" y="874340"/>
            <a:ext cx="441192" cy="4411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07040" y="140648"/>
            <a:ext cx="1250082" cy="6274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4136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6" name="chimes.wav"/>
          </p:stSnd>
        </p:sndAc>
      </p:transition>
    </mc:Choice>
    <mc:Fallback xmlns="">
      <p:transition spd="slow">
        <p:split orient="vert"/>
        <p:sndAc>
          <p:stSnd>
            <p:snd r:embed="rId1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645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645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645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1" dur="10000" fill="hold"/>
                                        <p:tgtEl>
                                          <p:spTgt spid="645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4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117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45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55. Unit 5-Lesson 1-Period 2"/>
  <p:tag name="ISPRING_LMS_API_VERSION" val="SCORM 2004 (2nd edition)"/>
  <p:tag name="ISPRING_ULTRA_SCORM_COURSE_ID" val="F5A7DA11-56AB-4D15-A5B5-F34ECDD6714B"/>
  <p:tag name="ISPRING_CMI5_LAUNCH_METHOD" val="any window"/>
  <p:tag name="ISPRINGCLOUDFOLDERID" val="1"/>
  <p:tag name="ISPRINGONLINEFOLDERID" val="1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,&quot;studioSettings&quot;:{&quot;useMobileViewer&quot;:&quot;T_FALSE&quot;}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100,&quot;optimizeImageForResolution&quot;:&quot;T_FALSE&quot;},&quot;audioQuality&quot;:100,&quot;videoQuality&quot;:100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,&quot;studioSettings&quot;:{&quot;onlineDestinationFolderId&quot;:&quot;1&quot;}}"/>
  <p:tag name="ISPRING_SCORM_RATE_SLIDES" val="0"/>
  <p:tag name="ISPRING_SCORM_PASSING_SCORE" val="0.000000"/>
  <p:tag name="ISPRING_CURRENT_PLAYER_ID" val="universal"/>
  <p:tag name="ISPRING_PRESENTATION_TITLE" val="55. Unit 5-Lesson 1-Period 2"/>
  <p:tag name="ISPRING_FIRST_PUBLISH" val="1"/>
  <p:tag name="ISPRING_PLAYERS_CUSTOMIZATION_2" val="UEsDBBQAAgAIAIxeVlE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uVolVnF4yCBQGAAA3FwAAHQAAAHVuaXZlcnNhbC9jb21tb25fbWVzc2FnZXMubG5nrVjbbuM2EH0vsP9AGAjQAtvsboFdFEXiBS0xsRBZ9Ep0vGlRCIxE20Qk0dXFifvUr+mH9Us6pGTH3gskJXmwYVGeM0PynJkhzz4+pAnaiLyQKjsfvDt9O0Aii1Qss+X5YMYufv51gIqSZzFPVCbOB5kaoI/DVz+cJTxbVnwp4PerHxA6S0VRwGMx1E+Pz0jG54PpKMSWRYLAGbkkxDPboaGHfR8zh3qhi0fEHQxxFUuFMp7nvIRgzt40CO2AUxffED8MLAKgGpqyMJhNp9RnxB4M2UqgQqZVYnCRLFCmSlRU67XKSxEjmaES/sKjCDzIW5nIcotSFYseIQRXjheCezO/ZthxHXYTTqhNBkOS8dsEwohyITKUCx6L/Dk+POpPsNuA27J4IfSpTwLiMVjM6ZgyOhhOc1GIrAS49UqVqg+e69gQZ0gvQovOPDYYBomMBTr5NCOB2XdvNhkR/wSpBTphlMF0dq+Ckx6OrsHPN+h0Dc6eRqc5hgWYYP+qXhPLJzBgh3OHjQdDC1ZXk+Zeliskg3UOQkFiw5OqZlcjpTZ3I2xdhYyGeDoNRzPGHuMe8eiuzdqikyn2bkKXXtJw5FxCWCpd82yLXLVUP/7y4cPDu/cffuoFEwCf3GMgZJDev+0A5DGfuiGgETf0yGfYbf3dz47OmOt4wOfmRz9roO418BW+W+1mvg8kbxjqBCZf6LVwickXN6pCK74RqFRoI8W9yQ4gApmDxAyH4UWkYCCrWhVm0wkGEoGumO9YmqAgBJXn29d10qnKlcrBXYHiWsWx8alZpd+va/3V3FI6UUH6ilXKZXba7nruuRTbhmQTYDe+hMVl+0kB0hG8ofRGy+Y1uLjPEsVjtICUgiQNEF+vExk1KbTh/TTh29YofDx3vEsgO3UDSF/2bkQnxRjZOdeT7Yni44D4AJDzQuRPsA0N1405wknSD2HsXI5d+DAdwlguVwl8yr5xTAkwYSpaM0WTjnEQzKlv60XT2ZijNS+Ke5XHRyw93M82YMezKAjBYgfgulTugYEfElqBPBdR2Q4GUWLD70ZXMFUgYMhMMtCSSquiBNmk60SUwkQr9VR4ZCh1KxYK9JUIvqm5D96N2Fpp7uKZZ43DEdunUJdXWbTqaAfi/KY+DtVQAU0OOd8aU4MWjuhnyC6QDGkfC3oFOfCqj8UNCWCRSdBm4+Fr57Iuk5D3dklpl/QirnNMsm1aIc2mjVRVASN6SSA1mR0pTvu5CQjUdY852P1Obq1Rd33YUm6giQECirzVEaR7i9haVJ9mzu/hBXZcU6m/pB7fmp6PxxueRQLIFnG9p1t4F8vYvNO0N/7/quTfiJdNqj9pqoRnk88nfeM5KizfUQQvS5GuyzbXesGa8J8ShZb4d0PoMvWn+d+35C+yMwdN/LP35+iw0GePWoN45kp1362XjqTp/Ak0LLo4Qo+RdLcaa7cjh+qK2H7ueLRzvIujY4aTLVR3a482AJ5CT8UIxrDGJvIAWp0UqlB3W3P2OAzfnDq628/JKHAYVJ25uC1k2erZ6LlzfTVyfnphPehZj4oNc5gLIXsAuNwfqROZQvxxB8zZhOxWoC4RRzOZqyqJjfwTeWfKBKxtlYqvu+FFrlIzmvBiR/+6TH18ThT15Pza6bRHP7VXcOf9ORDw03cpINiHNsbCnqV7H0urPeloBPLRS+GyYNc6gY5SXkYrKMcLVWVxR6D6CGaTCwxgzZwDwfP2LqwB+CKMehQ1o7/1AtEdHSRRsgf7w1OlKP7sDaKnsceoLy9K8VC2A81GhkVBSC8uoJNbLNosGB4dh2weulg1R+WdXceTM3OA/S9yJOV1UUxVCkOn7X6Zvq4zZMGMYWs8Af0FRm6qyqHp7IOwo5tFZz4c6RrlWgAEDQSTZSIQeeBab31Q9cUPZGZzSBsMJzy/g7TOlEp6xWY2UMup7DenxzuQqkxk1ivy5xVVPWHmTENs2+ZCCFYSzvt3dQ8Rw4Ezam6GErXsDGaNsQdV4ws8EcuyL6BPyP7CR19qmAsEV3F9Uf3fP/+22deXhE1OhrRXPz8mvc3XdXv/VJgr7rM3Bzfe/wNQSwMEFAACAAgArlaJVRUeYBujAAAAfwEAAC4AAAB1bml2ZXJzYWwvcGxheWJhY2tfYW5kX25hdmlnYXRpb25fc2V0dGluZ3MueG1sdZBBCoMwEEX3nsIbCF2HQNelRagXGHGUQJIJmVHw9k1EbWnTZd77P8OMYhQxfmJd1bWCWegpEEVLnFE173e2DAtevXEghnzCgrznSiY3LFFoIzJ62ZQewXLK//BjeGthPT/iI14w5UJnHOpLqbCZXPKwmGlj3RpQjxHTgC+Yc+iht3jDtSeIw+MM7Bv/1bmbNpsd3mlAHSK5IKr5QFW613H0F1BLAwQUAAIACACuVolVp6dX6HwEAABvFwAAJwAAAHVuaXZlcnNhbC9mbGFzaF9wdWJsaXNoaW5nX3NldHRpbmdzLnhtbOVY3W7bNhS+91MQGnpZK2mTNQ1kB5ktI0YdO7PUrsEwBLREW1woUiUpu+7VnmYPtifZoeg4duK0dFYPaXsROCLP+c7hd354pODkY87QlEhFBW94+/U9DxGeiJTyScN7G3eeH3lIacxTzAQnDY8LD500a0FRjhhVWUS0BlGFAIar40I3vEzr4tj3Z7NZnapCml3BSg34qp6I3C8kUYRrIv2C4Tn86HlBlLdAcACAv1zwhVqzVkMosEjnIi0ZQTQFzzk1h8Ksw7DKPN+KjXByPZGi5GlLMCGRnIwa3k+tsL3ffnkjY6HaNCfccKKasGiW9TFOU2q8wCyinwjKCJ1k4O7hgYdmNNVZw3txYFBA2r+PUmHbo2OD0hLAAdcL+JxonGKN7aO1p8lHrW4W7FI65zinSQw7yJy/4bXjq6jXbYdX/UEcRldn8XnP+rCFUhy+j7dQirtxL9xG3hX+7PIiHPa6/TdX8WDQi7sXt1rA6Bohgb/OWADMilImZElYoLMyH3FMGeToHRoV0ZDlDMsJiUWHQhDHmCnioT8LMvm1xIzqORTDHhTDNSHFqSpIoocmbA1Py5J4t3AWEByDWN6mxOtlSrw6Wju6b63fHmujlwHWGicZJA+sVa4F/urSjRg1ZYQTTaeQmOTOIcclY1FZFELqpnG6sr26uPThAZhgLPgac+YZjQRLl3yRfETSPs7JSsVF15R3QHLfQ2OIMQMmBwXhKMIcqpxqYDdZAqhypDTVVXV3FtKnkmKGAA/aEEHn0T22kwxLtRbUZWBNbSXN3/tCE/WHZdsuPSgaMQpWTGo5yYc8RW2JZ9CVXMQvCHcRO4O8YSZ3iHRyQmK1hSQ6ZcxF+DdRshTNRYkYvQZOBIKqKnP4LyNotXehsRR5tQrdVSNVUTilZEbSExdDl2AiL0ETWnnBiLYWPpT0ExqRsZCAS/AUKIZ1qix+fSvgAit1C4pvfHxmO1K33w7fPzMHxOkU82RLcChFkhd6J/h4jrjQN3pAR4JLiKAJSkrTas/lbPXHh2HZDSDOXykaa/iK5iXDXxN+ScgK9A5Dvhsr2wT+ix44m83wtCp0U7wVNJQ4hZBYTNhIoJNTvrg9HAATzJHgbI5wApexMm1jSkWpYMU2CAutHu+h1Yc0rZ4mcOuARZkS6QS5t//i5cHhz6+OXh/X/X/++vv5Z5UWY8oFw8acnVNaD85Bblp3pqEvKH1mJrqn2xEyN4ma3jO6ec5zUO/243B42oq777rx5QaAir3793Hgm1lh8+hQDVBPdXKIwtNh6wwNw+htL46OXTKqL6B4dZJBTo7Nq4XTWDAM3zlhA+FOhRJGTnADF6nBGxepoR0NLlbGAicXoNVPbOuCZs9oTiHhvonCdaqhR9X8t1G3/3nkt4W/o7olWCbZzvLox+isuwzQd0z7034X/p5fWM+xvCYSxUIw5XSzlZpRTv7XNrGecFF43v1l0Gv/AC35iTJon5afEde+Gwb+xi+0ZiennOZAq3n5WH7WbR4e7AX+5q1aDdDWP5I3a/8CUEsDBBQAAgAIAK5WiVXlX+THbQMAAKEMAAAhAAAAdW5pdmVyc2FsL2ZsYXNoX3NraW5fc2V0dGluZ3MueG1slVfbbuIwEH3vV0Tse9lSdmmlgMRtpWq7bbVFvDtkAAvHjmyHLn+/YzsXB5KGNqpUz5xjz+V4rIbqQHlwBKmo4OPeoDe5CYJwk0kJXK8gSRnREHCSwLi3elq+BMvF06rXdyjBhHwHrSnfKWMpbAGNx70o01rw243gGre65UImhPUm337Zn7BvkV0sgZFdy9mSDVTH/Bg8zBZXUfIzhrPRYv7YRtiIJCX89Cx24jYim8NOiozHJrR787XR9qcUJKP80BkRo0o/aUhqMS3vloPl4DpKKkEpMCE9LqaD6c9OFiMRsDL70fBhOL2SUx31eWPOaEeqqLa00WB0Pxq20VKyg3qR58vF3eK+Hc9x93pXPo3LETT8052Zo/5PIL+0uUiz9CsaSaXYmYKecUbm6+QwQWK8fkhYPJqvk2ASMgd1ClIxGmMbhIydFL+brw3cVsv8T39IhOZuS8HeTBPOpodRSMRgsiVMQdgvls6p9uLjNdN4m0qAb6pAb5jiG8kUTLTMclRlq3B/4YPy2APlhgqxFixLYO4C9oB1e4Wfz2d2sPjxlTYvQAnH3OhFWBkr5AvW9QLpGSvku2nXK2enC/i5x3EKQcxI3k2v/I5bqz56gRNcFvUqVoXXnPRsrrnyjs4NBSYRMUysrlY0AdO1sG9tLqT+RUwhJ0e6Ixrfpj8GF51sMirsnzlyqTULK9RUM2jS20ZkUmEw6F7XpdfgcRT3cqipfoatLtB1Y9UU81z4WrDrm65aF2eUdXPrQONjMu4lRB5AroRgqhfkPLyAuI17li8ZZlzjYwryiW+Fx7GBtZG40KCuBQt3B6+Mh2hNNvsEQ2o9oCyp62xzA8P82KbO8iyJQC5REBQKRdZtDrenuz3DX72m8AFxndDidEy9x+04oaXgPUOuACBysy+ug1s4T5IxTRkcoRgqnsEm3JZZqFD+TfkaddU16VmuEmQ+gyql+Li6o4GwxrhEfZr5jivGuyaRspnVRkrXwC/mpFGrPyLtOpdSbWf0N5UQm1WrJ8m0eNdE6nzTap0nT44w5TSxIwgd3vENHsdhQqR5XayzSOrCXoVgnq1yM1UQGjxtFDNoJ4MmivWcT9kVXtDJVgL4E9Yab7w34DecIkFk/FJCao9Cg9uxMUd8Nu3AxlGfpDrseybXnLIN+Df+azL5D1BLAwQUAAIACACuVolVF9vd2HcEAAD5FgAAJgAAAHVuaXZlcnNhbC9odG1sX3B1Ymxpc2hpbmdfc2V0dGluZ3MueG1s3VhRU9s4EH7nV2h808fG0NIrZZwwXGKGTEOSi91emZsbRrGVWIcsuZKcNH26X3M/7H7JrawkJBCowpB26AMDXu9+u9rdb7U4OPmSMzQhUlHB695Bbd9DhCcipXxc9z7EZy+PPKQ05ilmgpO6x4WHThp7QVEOGVVZRLQGVYUAhqvjQte9TOvi2Pen02mNqkKat4KVGvBVLRG5X0iiCNdE+gXDM/ilZwVR3hzBAQB+csHnZo29PYQCi3Qh0pIRRFOInFNzKMzOdc4832oNcXI9lqLkaVMwIZEcD+veL82wddB6vdCxSC2aE25SohogNGJ9jNOUmiAwi+hXgjJCxxlE++bQQ1Oa6qzuvTo0KKDt30WpsO3JsUFpCkgB13P4nGicYo3to/WnyRetFgIrSmcc5zSJ4Q0yx697rfgq6rRb4VW3F4fR1Xl80bExbGEUh5/iLYzidtwJt9F3hT+/7IeDTrv7/iru9Tpxu39jBRldS0jgr2csgMyKUiZkmbBAZ2U+5JgyaNFbaVREQ5MzLMckFmcUijjCTBEP/V2Q8e8lZlTPgAv7wIVrQopTVZBED0zZ6p6WJfFu4CwgBAa1vGmJd8uWeHu0dnTfer851sYoA6w1TjJoHpBVoQX+qmihRg2LcKLpBBqT3DrkqGQsKotCSN0wQVe+V4XLGO6BCUaCr2XOPKOhYOkyXyQfkrSLc6hf/4x7aARFZZC6XkE4ijAHVlMN6UyWFqocKk11xeazufappJghYCyMHYIuojvpTTIs1VoVl5U0ZEoaf3aFJuovm14rulc1YhS8mF5y0g95iloST2EKuaj3CXdRO4dGYaZZiHQKQmK1hSY6ZcxF+Q9RshTNRIkYvYacCAQ0KnP4KyNodVihkRR5JWVYaaSqFE4omZL0xMXRJbjIS7CE0V0woq2HzyX9ioZkJCTgEjyBFIOcKotf2wq4wErdgOJFjC/sCGp3W+GnF+aAOJ1gnmwJDtwjeaF3go9niAu9sIN0JLiECpqipDSt3rmcrfb4MizpD3V+omqs4Sualww/JfwyISvQOyz5brxsU/hvRuDsNsOTiuiGvBU0UJxCSSwmvEhgyFM+vy4cABPMkeBshnACt68yY2NCRalAYgeEhVaPj9DaQ5tWT2PY68CjTIl0gtw/ePX68M2vb4/eHdf8//759+WDRvO9pM+wcWcXk+a9i4+b1a315xtGDyxBd2zPhMxNo6Z3nG5e7BzM2904HJw24/bHdny5AaDK3t37OPDNcrB5V6g2plurwvDH7QpReDponqNBGH3oxNGxSw91BdBVJxl04cj89+C0CAzCj07YkGInaoSRE1zPRav33kVrYJeB/soi4BQCDPexHVYw3hnNKbTYs6CqE2sexfLnwdSNWz19kKqW3DtiKsEyyXbWOc94ev64mvzEmd7Y/WrTTYUiklNj9J2urJ/5f9ALLK+JRLEQTDldXaVmlJPvOhXWmy0KL9q/9TqtnXYddWu7Z0H1p02ffVp+B1z78Bf4Gz+x7oF8/XN1Y+9/UEsDBBQAAgAIAK5WiVUlH/EHqgEAAGgGAAAfAAAAdW5pdmVyc2FsL2h0bWxfc2tpbl9zZXR0aW5ncy5qc42UwW+CMBTG7/4Vhl0XM9EN3U3FJUs8LJm3ZYcCTySWtmkLkxn/91F02kK7SS/288f3eA/6HXr9+vJir//cPzS/m/2buW80UJrkBdybOnboudI9gbME1lkOOCPgtZDy99aLfLwSNmOPNKZR9a5shebnUfXPBmGh48xiwS2asGilzfDLAu5t4LfR2rmtU0vanKNCSkoGMSUSiBwQynPUMN7dS3PpHbZgWgL/B92gGAzTR38yD53k1XE8D8LFVOdimjNEqhVN6SBC8S7ltCDJuf5ILZ3eVgx4/cZ3rrI4E/JVQt4uvBwu/aXvJhkHIeBcdxrO/NmTFcYoAqw3FIwn49kfqGHcHWiLLjORyV868INRMNZphlLoTGmxDIfhyMRI7dWZZqf4iZOwl65mGEYV8FusKCvYDS+QcZqqiXTRQC0riilKMpKeuHCqlpVTD6tsXd9GExmDiPLk8lU8qKUznWEYx4y2jtnWcmpzV7rcEA3SerhFq+rKlgvYJtrquvOsLV6Dyngc2c4atf+oG0d8B3xNKa7zs65TyCaa+596KlgfM765ITPYj73jD1BLAwQUAAIACACuVolVe8ZnLmYAAABoAAAAHAAAAHVuaXZlcnNhbC9sb2NhbF9zZXR0aW5ncy54bWyzsa/IzVEoSy0qzszPs1Uy1DNQUkjNS85PycxLt1UKDXHTtVBSKC5JzEtJzMnPS7VVystXUrC347LJyU9OzAlOLSkBKixWKMhJrEwtCknNBTJKUv0Sc4EqQzxd/RRcXTxDlPTtuABQSwMEFAACAAgAr1aJVRbuq+5BBgAAWxwAABcAAAB1bml2ZXJzYWwvdW5pdmVyc2FsLnBuZ+2Ya1ATVxTHV4mFgKAVFUUUHx0fYxFiEAmCCYoiVYllHJzUUEAwQYMirkggJhFbxWeog0rCK0zpDM6oSREfxNREEWSUkMA4EhAwSnTXNEBkFoKweTRJq7XTdqadfux+2Ltz9t7f+Z977znnw57aFh/r7envCQCAd9ymmAQAwGUAgNtBj08cX9amWNc7XhPAhNh1gEQdYHAYOGb01mgAqC3ysqROctj4A5toIAD4PHA+E5qzLqcDwJy3cTHR29lfD/TUChbRZlNSn/vEeCzEnZ+47OShDZ6Nmyf/QPmpUT42bcXmkK6YYpWbqorfmNRLePrklsFMi9Qtse7NvXiFfquas71Xl+flEKF8UTXB8TqJD3WMAKHAGdz8xW1OoxHn7xiPCiluAHAvKR+Bzslelkfkq5tDtNMcOwHql8eeYYDyobl0vz2upYOP24919ew/4j7R22EFyqqbrhOa6C6BF/sDgi6cWwYluKZyX2fUZu5frXDj9+EcZqGXy42HM4QD9Slht8uGnu6wR/aM1qpWfez4BAUkOQM8Kj94I0UCGaX2EfOIUVuIKrYiF7QkRVAB1BJsz663ymD/9zr3LZ1Hxg2Bz23mXCW5Z3U3096uaIZKlOMjxRuPyQQk2EDncFlQADWnQl9KIRa8CeZbu/l3pZsb2ltKgnWoVa5DbS/1cCXLFV7PxepJSBqR8MKdbGmXr4kzDyBoptiKmkGmgCORh1euDI98nSNgTWw9TQTnstZOVwugYioPeW5CmcN03YN2+nrXcUgCgoSBZXi3WEJKb1Sde6lmLYqu1tj1YpvluRkf4esP1cvK0qYE1mVNbLiz6BUSrGDnWlQBcnXdoL9ooOZ+qriaUicGGcrq9Hkm1JxSmwxHZkmYlURYPkwVP1xVwFjXaZgbQiTbHlGVeCbS1f/pPgnIPYyIpMIwTdk+lHmDX4j0kDTjn0NrdqIMaLRaY+iRnfj1rklfhZDD6tji8BAvCxfV8Gxncr2GudnkM6N4P2IdP2iQSSArNeabl5Nfpi1s5hWqLeVwPF1oNeZ0EIz1URvL1XuqaFJC9i5BhbFLyiGb6PrI3KYS6wgDzZ8CCnbiSvOujU0WmAcWZCbBz1Z3axVdCqVOZCVGcCObWwlE34LENyIT2ND57DY/Hlb/ngRjtTQvdEw282cEDOqj+tlYZkoIWVsxhwXVzzjYkceEfAQk0ziXrIlgDHAy4t1avz1OMin29XJXEotGuUjPjBJoFZy/OKE1L9h7GnrWcU0k8dAddTU3Fn63rapLp+dV4leyUJWBVUnUTv0tyb2gZkZQ/5LvrzYj4LEmxVtxGyF3h8pE9I3qaOAlv5LSNKS7Xmm3qDdosIg2gTlP7ItzKK+XkuGI034oMqotDw81ZTdVWIUgw0LGlY6wGWRNfxnSDxrgA94fEpqXaT5ubbxA65fa7deDLUwdb4lK8aMuUCrSL2arzNZVHWarDFVErYsMrTmfKjEO+1Seovj6LQ6tsOHbI0eHfUq59ggGXwmr2BJ7NJhfgTIVfCpL4h1qb5kb88ftJHdS64Ubxj2Xog18nuQy4cw7cLCKFp26q/kZuT3N7n7Pd37i9M6isbbyjSdmbE98JQTVI9esdVl3a3IGjDKUNXg+XTI0HBUV5qwZMUrX824/tszuyNyp1Ixc1fAZEk6Sjm43iJdETd8dT5Zb5d32YRZUbuo7JFng7C0HdghmqopaefAj3Okn7OtmjZ52jzpLCG/JoOUK+4u0quzl4Vumi/SJgMgjROk44W5HLCpCTTc0oh2DIkYRlf5mFkP5DZPfaiUh84LvlqXTfTMYZqNYlHFdaaPrbWMaTicZuZnFTUbYA5w3Qypbb6vxGnK1S8xRf1SDrQMM+pyMwd0fhQUdJuJKW/Dvq71O1ju5ADr4oZ84+tb6Kln5h0Ip6z5nojj9HX3gXPvOx5Ws4fR/O8GGM9ozK/mHY1HyCdklp3tgqq/zyoBdLm3Klr9o1Ie/rMob6jtOeDgr7axryEtfkZPtWvgi9e+xP/f3f6CFQRiEQRiEQRiEQRiEQRiEQRiEQRiEQRiEQRiEQRj0v4F6P2t7/9uV8FBYCD+9ssO+bBksX+ri3w7/Z9Xv8lGzzjZtedDeby8VO2fjNsTHSNalHPsFUEsDBBQAAgAIAK9WiVWhbY9iTAAAAGsAAAAbAAAAdW5pdmVyc2FsL3VuaXZlcnNhbC5wbmcueG1ss7GvyM1RKEstKs7Mz7NVMtQzULK34+WyKShKLctMLVeoAIoBBSFASaHSVsnECMEtz0wpyQCpMDBBCGakZqZnlNgqWRhZwAX1gWYCAFBLAQIAABQAAgAIAIxeVlE2YVgCRwMAAOEJAAAUAAAAAAAAAAEAAAAAAAAAAAB1bml2ZXJzYWwvcGxheWVyLnhtbFBLAQIAABQAAgAIAK5WiVWcXjIIFAYAADcXAAAdAAAAAAAAAAEAAAAAAHkDAAB1bml2ZXJzYWwvY29tbW9uX21lc3NhZ2VzLmxuZ1BLAQIAABQAAgAIAK5WiVUVHmAbowAAAH8BAAAuAAAAAAAAAAEAAAAAAMgJAAB1bml2ZXJzYWwvcGxheWJhY2tfYW5kX25hdmlnYXRpb25fc2V0dGluZ3MueG1sUEsBAgAAFAACAAgArlaJVaenV+h8BAAAbxcAACcAAAAAAAAAAQAAAAAAtwoAAHVuaXZlcnNhbC9mbGFzaF9wdWJsaXNoaW5nX3NldHRpbmdzLnhtbFBLAQIAABQAAgAIAK5WiVXlX+THbQMAAKEMAAAhAAAAAAAAAAEAAAAAAHgPAAB1bml2ZXJzYWwvZmxhc2hfc2tpbl9zZXR0aW5ncy54bWxQSwECAAAUAAIACACuVolVF9vd2HcEAAD5FgAAJgAAAAAAAAABAAAAAAAkEwAAdW5pdmVyc2FsL2h0bWxfcHVibGlzaGluZ19zZXR0aW5ncy54bWxQSwECAAAUAAIACACuVolVJR/xB6oBAABoBgAAHwAAAAAAAAABAAAAAADfFwAAdW5pdmVyc2FsL2h0bWxfc2tpbl9zZXR0aW5ncy5qc1BLAQIAABQAAgAIAK5WiVV7xmcuZgAAAGgAAAAcAAAAAAAAAAEAAAAAAMYZAAB1bml2ZXJzYWwvbG9jYWxfc2V0dGluZ3MueG1sUEsBAgAAFAACAAgAr1aJVRbuq+5BBgAAWxwAABcAAAAAAAAAAAAAAAAAZhoAAHVuaXZlcnNhbC91bml2ZXJzYWwucG5nUEsBAgAAFAACAAgAr1aJVaFtj2JMAAAAawAAABsAAAAAAAAAAQAAAAAA3CAAAHVuaXZlcnNhbC91bml2ZXJzYWwucG5nLnhtbFBLBQYAAAAACgAKAAYDAABhIQAAAAA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[[&quot;_?W|{83D05A9D-9715-44CA-971B-DEB65F17E09F}&quot;,&quot;D:\\Myschool\\Sach dien tu tieng anh Wonderful world 3\\Hoc lieu tieng anh 3 Wonderful world\\Giáo án và Bài giảng điện tử chạy demo\\GIAO AN VA BAI GIANG WW3&quot;],[&quot;\uFFFD\uFFFD|x{7070F873-55FB-4E49-8DA2-6F658BF36F6A}&quot;,&quot;C:\\Users\\Admin\\Desktop\\UNIT 5&quot;]]"/>
  <p:tag name="ISPRING_SCORM_RATE_QUIZZES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7367B540-67F8-479B-9542-81577FE9892B}:30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09A90CDE-D08B-4C4A-99D5-C6CDD979B045}:26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0B3CA845-C453-4829-830F-64985620D8CB}:26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9E3CF50D-0B81-4E83-A86C-F1E9B92177E3}:30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7E6FD5ED-F0F8-4D38-97BA-3C8DFD1D8346}:30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508498FF-55F6-4F91-810C-57A93BB7D6D9}:30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1FB31E70-3B7A-4842-A477-D9DF6A02571C}:30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A8B5501E-5A51-4241-AAF3-2F78BF3A2FF8}:30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95F13988-425B-49ED-9EBE-CAEFDEA727A4}:30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03030E29-D28B-4F47-AB34-9FC805DE57A8}:27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DD22CAD5-A1D7-4DD1-B75E-241D6082FD3A}:29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9B34D43E-FF6E-4E39-AC6D-BBB2A993D782}:31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1890C69C-782C-4522-9A41-AB2BA065978A}:28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C62214C3-4295-425F-AF47-DF3FB78C645A}:28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DAF1FE87-666C-405A-9EEF-3F035669540A}:29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2DEB59A-38D6-4393-9DD5-82483549A895}:29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3DFEBC51-0C73-4DD0-B20D-2E9715FAB6CE}:29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7B73BA23-0E77-4D3F-BE0A-8C0D7B3B5B66}:31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E76B102E-1669-4A19-8CF6-0ECA88764F6B}:29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C046BC61-B093-47EB-AD8A-67F61C972CE2}:31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BE569E94-03BE-41BD-9BE8-EC6ECCCE09F5}:27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0299DA82-EE91-485D-A0EE-27539E3477BE}:286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第一PPT，www.1ppt.com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0h1cuvot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第一PPT，www.1ppt.com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0h1cuvot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第一PPT，www.1ppt.com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0h1cuvot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P.E. Subject for Middle School - 6th Grade: Sports &amp; Games by Slidesgo">
  <a:themeElements>
    <a:clrScheme name="Simple Light">
      <a:dk1>
        <a:srgbClr val="241826"/>
      </a:dk1>
      <a:lt1>
        <a:srgbClr val="FFFFFF"/>
      </a:lt1>
      <a:dk2>
        <a:srgbClr val="EA942B"/>
      </a:dk2>
      <a:lt2>
        <a:srgbClr val="F5D550"/>
      </a:lt2>
      <a:accent1>
        <a:srgbClr val="DE5344"/>
      </a:accent1>
      <a:accent2>
        <a:srgbClr val="E15C7A"/>
      </a:accent2>
      <a:accent3>
        <a:srgbClr val="E5859B"/>
      </a:accent3>
      <a:accent4>
        <a:srgbClr val="01A7CF"/>
      </a:accent4>
      <a:accent5>
        <a:srgbClr val="C9E0E6"/>
      </a:accent5>
      <a:accent6>
        <a:srgbClr val="E7E8ED"/>
      </a:accent6>
      <a:hlink>
        <a:srgbClr val="24182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1111</TotalTime>
  <Words>708</Words>
  <Application>Microsoft Office PowerPoint</Application>
  <PresentationFormat>Widescreen</PresentationFormat>
  <Paragraphs>144</Paragraphs>
  <Slides>23</Slides>
  <Notes>22</Notes>
  <HiddenSlides>0</HiddenSlides>
  <MMClips>4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23</vt:i4>
      </vt:variant>
    </vt:vector>
  </HeadingPairs>
  <TitlesOfParts>
    <vt:vector size="48" baseType="lpstr">
      <vt:lpstr>微软雅黑</vt:lpstr>
      <vt:lpstr>宋体</vt:lpstr>
      <vt:lpstr>Adobe Myungjo Std M</vt:lpstr>
      <vt:lpstr>Arial</vt:lpstr>
      <vt:lpstr>Bebas Neue</vt:lpstr>
      <vt:lpstr>Calibri</vt:lpstr>
      <vt:lpstr>Calibri Light</vt:lpstr>
      <vt:lpstr>Comic Sans MS</vt:lpstr>
      <vt:lpstr>等线</vt:lpstr>
      <vt:lpstr>DFPOP1-W9</vt:lpstr>
      <vt:lpstr>Kristen ITC</vt:lpstr>
      <vt:lpstr>Nunito</vt:lpstr>
      <vt:lpstr>PT Sans</vt:lpstr>
      <vt:lpstr>Roboto</vt:lpstr>
      <vt:lpstr>Segoe Print</vt:lpstr>
      <vt:lpstr>黑体</vt:lpstr>
      <vt:lpstr>Times New Roman</vt:lpstr>
      <vt:lpstr>Wingdings</vt:lpstr>
      <vt:lpstr>Office Theme</vt:lpstr>
      <vt:lpstr>1_Office Theme</vt:lpstr>
      <vt:lpstr>2_Office Theme</vt:lpstr>
      <vt:lpstr>6_第一PPT，www.1ppt.com</vt:lpstr>
      <vt:lpstr>1_第一PPT，www.1ppt.com</vt:lpstr>
      <vt:lpstr>7_第一PPT，www.1ppt.com</vt:lpstr>
      <vt:lpstr>P.E. Subject for Middle School - 6th Grade: Sports &amp; Games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55. Unit 5-Lesson 1-Period 2</dc:title>
  <dc:creator>Thao Nhu Lam;Chiem Thủy</dc:creator>
  <cp:lastModifiedBy>Admin</cp:lastModifiedBy>
  <cp:revision>74</cp:revision>
  <dcterms:created xsi:type="dcterms:W3CDTF">2020-10-29T10:07:41Z</dcterms:created>
  <dcterms:modified xsi:type="dcterms:W3CDTF">2023-05-31T02:53:17Z</dcterms:modified>
</cp:coreProperties>
</file>