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audio4.wav" ContentType="audio/wav"/>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68" r:id="rId2"/>
    <p:sldMasterId id="2147483694" r:id="rId3"/>
    <p:sldMasterId id="2147483747" r:id="rId4"/>
    <p:sldMasterId id="2147483764" r:id="rId5"/>
    <p:sldMasterId id="2147483776" r:id="rId6"/>
  </p:sldMasterIdLst>
  <p:notesMasterIdLst>
    <p:notesMasterId r:id="rId35"/>
  </p:notesMasterIdLst>
  <p:sldIdLst>
    <p:sldId id="257" r:id="rId7"/>
    <p:sldId id="295" r:id="rId8"/>
    <p:sldId id="349" r:id="rId9"/>
    <p:sldId id="259" r:id="rId10"/>
    <p:sldId id="350" r:id="rId11"/>
    <p:sldId id="407" r:id="rId12"/>
    <p:sldId id="608" r:id="rId13"/>
    <p:sldId id="609" r:id="rId14"/>
    <p:sldId id="610" r:id="rId15"/>
    <p:sldId id="611" r:id="rId16"/>
    <p:sldId id="612" r:id="rId17"/>
    <p:sldId id="613" r:id="rId18"/>
    <p:sldId id="614" r:id="rId19"/>
    <p:sldId id="615" r:id="rId20"/>
    <p:sldId id="424" r:id="rId21"/>
    <p:sldId id="411" r:id="rId22"/>
    <p:sldId id="423" r:id="rId23"/>
    <p:sldId id="267" r:id="rId24"/>
    <p:sldId id="256" r:id="rId25"/>
    <p:sldId id="616" r:id="rId26"/>
    <p:sldId id="261" r:id="rId27"/>
    <p:sldId id="617" r:id="rId28"/>
    <p:sldId id="262" r:id="rId29"/>
    <p:sldId id="618" r:id="rId30"/>
    <p:sldId id="422" r:id="rId31"/>
    <p:sldId id="619" r:id="rId32"/>
    <p:sldId id="304" r:id="rId33"/>
    <p:sldId id="258" r:id="rId34"/>
  </p:sldIdLst>
  <p:sldSz cx="12192000" cy="6858000"/>
  <p:notesSz cx="6858000" cy="9144000"/>
  <p:embeddedFontLst>
    <p:embeddedFont>
      <p:font typeface=".VnBlack" panose="020B7200000000000000"/>
      <p:regular r:id="rId36"/>
    </p:embeddedFont>
    <p:embeddedFont>
      <p:font typeface=".VnVogue" panose="020B7200000000000000"/>
      <p:regular r:id="rId37"/>
    </p:embeddedFont>
    <p:embeddedFont>
      <p:font typeface="Arial Rounded MT Bold" panose="020F0704030504030204" pitchFamily="34" charset="0"/>
      <p:regular r:id="rId38"/>
    </p:embeddedFont>
    <p:embeddedFont>
      <p:font typeface="Barlow" panose="00000500000000000000" pitchFamily="2" charset="0"/>
      <p:regular r:id="rId39"/>
      <p:bold r:id="rId40"/>
      <p:italic r:id="rId41"/>
      <p:boldItalic r:id="rId42"/>
    </p:embeddedFont>
    <p:embeddedFont>
      <p:font typeface="Barlow Medium" panose="00000600000000000000" pitchFamily="2" charset="0"/>
      <p:regular r:id="rId43"/>
      <p:italic r:id="rId44"/>
    </p:embeddedFont>
    <p:embeddedFont>
      <p:font typeface="Bebas Neue" panose="020B0606020202050201" pitchFamily="34" charset="0"/>
      <p:regular r:id="rId45"/>
    </p:embeddedFont>
    <p:embeddedFont>
      <p:font typeface="Britannic Bold" panose="020B0903060703020204" pitchFamily="34" charset="0"/>
      <p:regular r:id="rId46"/>
    </p:embeddedFont>
    <p:embeddedFont>
      <p:font typeface="Calibri" panose="020F0502020204030204" pitchFamily="34" charset="0"/>
      <p:regular r:id="rId47"/>
      <p:bold r:id="rId48"/>
      <p:italic r:id="rId49"/>
      <p:boldItalic r:id="rId50"/>
    </p:embeddedFont>
    <p:embeddedFont>
      <p:font typeface="Calibri Light" panose="020F0302020204030204" pitchFamily="34" charset="0"/>
      <p:regular r:id="rId51"/>
      <p:italic r:id="rId52"/>
    </p:embeddedFont>
    <p:embeddedFont>
      <p:font typeface="Cambria" panose="02040503050406030204" pitchFamily="18" charset="0"/>
      <p:regular r:id="rId53"/>
      <p:bold r:id="rId54"/>
      <p:italic r:id="rId55"/>
      <p:boldItalic r:id="rId56"/>
    </p:embeddedFont>
    <p:embeddedFont>
      <p:font typeface="Capriola" panose="020B0604020202020204" charset="0"/>
      <p:regular r:id="rId57"/>
    </p:embeddedFont>
    <p:embeddedFont>
      <p:font typeface="Comic Sans MS" panose="030F0702030302020204" pitchFamily="66" charset="0"/>
      <p:regular r:id="rId58"/>
      <p:bold r:id="rId59"/>
      <p:italic r:id="rId60"/>
      <p:boldItalic r:id="rId61"/>
    </p:embeddedFont>
    <p:embeddedFont>
      <p:font typeface="Fredoka One" panose="02000000000000000000" pitchFamily="2" charset="0"/>
      <p:regular r:id="rId62"/>
    </p:embeddedFont>
    <p:embeddedFont>
      <p:font typeface="Kirang Haerang" panose="020B0604020202020204" charset="0"/>
      <p:regular r:id="rId63"/>
    </p:embeddedFont>
    <p:embeddedFont>
      <p:font typeface="Nunito" pitchFamily="2" charset="0"/>
      <p:regular r:id="rId64"/>
      <p:bold r:id="rId65"/>
      <p:italic r:id="rId66"/>
      <p:boldItalic r:id="rId67"/>
    </p:embeddedFont>
    <p:embeddedFont>
      <p:font typeface="PT Sans" panose="020B0503020203020204" pitchFamily="34" charset="0"/>
      <p:regular r:id="rId68"/>
      <p:bold r:id="rId69"/>
      <p:italic r:id="rId70"/>
      <p:boldItalic r:id="rId71"/>
    </p:embeddedFont>
    <p:embeddedFont>
      <p:font typeface="Quicksand" panose="020B0604020202020204" charset="0"/>
      <p:regular r:id="rId72"/>
      <p:bold r:id="rId73"/>
    </p:embeddedFont>
    <p:embeddedFont>
      <p:font typeface="Quicksand SemiBold" panose="020B0604020202020204" charset="0"/>
      <p:bold r:id="rId74"/>
    </p:embeddedFont>
    <p:embeddedFont>
      <p:font typeface="Roboto" panose="02000000000000000000" pitchFamily="2" charset="0"/>
      <p:regular r:id="rId75"/>
      <p:bold r:id="rId76"/>
      <p:italic r:id="rId77"/>
      <p:boldItalic r:id="rId78"/>
    </p:embeddedFont>
    <p:embeddedFont>
      <p:font typeface="Tahoma" panose="020B0604030504040204" pitchFamily="34" charset="0"/>
      <p:regular r:id="rId79"/>
      <p:bold r:id="rId8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7A9"/>
    <a:srgbClr val="FF8751"/>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0637" autoAdjust="0"/>
  </p:normalViewPr>
  <p:slideViewPr>
    <p:cSldViewPr snapToGrid="0">
      <p:cViewPr varScale="1">
        <p:scale>
          <a:sx n="86" d="100"/>
          <a:sy n="86" d="100"/>
        </p:scale>
        <p:origin x="738" y="60"/>
      </p:cViewPr>
      <p:guideLst>
        <p:guide orient="horz" pos="2160"/>
        <p:guide pos="3840"/>
      </p:guideLst>
    </p:cSldViewPr>
  </p:slideViewPr>
  <p:notesTextViewPr>
    <p:cViewPr>
      <p:scale>
        <a:sx n="1" d="1"/>
        <a:sy n="1" d="1"/>
      </p:scale>
      <p:origin x="0" y="0"/>
    </p:cViewPr>
  </p:notesTextViewPr>
  <p:sorterViewPr>
    <p:cViewPr>
      <p:scale>
        <a:sx n="124" d="100"/>
        <a:sy n="124"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4.fntdata"/><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font" Target="fonts/font20.fntdata"/><Relationship Id="rId63" Type="http://schemas.openxmlformats.org/officeDocument/2006/relationships/font" Target="fonts/font28.fntdata"/><Relationship Id="rId68" Type="http://schemas.openxmlformats.org/officeDocument/2006/relationships/font" Target="fonts/font33.fntdata"/><Relationship Id="rId76" Type="http://schemas.openxmlformats.org/officeDocument/2006/relationships/font" Target="fonts/font41.fntdata"/><Relationship Id="rId84"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font" Target="fonts/font36.fntdata"/><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66" Type="http://schemas.openxmlformats.org/officeDocument/2006/relationships/font" Target="fonts/font31.fntdata"/><Relationship Id="rId74" Type="http://schemas.openxmlformats.org/officeDocument/2006/relationships/font" Target="fonts/font39.fntdata"/><Relationship Id="rId79" Type="http://schemas.openxmlformats.org/officeDocument/2006/relationships/font" Target="fonts/font44.fntdata"/><Relationship Id="rId5" Type="http://schemas.openxmlformats.org/officeDocument/2006/relationships/slideMaster" Target="slideMasters/slideMaster5.xml"/><Relationship Id="rId61" Type="http://schemas.openxmlformats.org/officeDocument/2006/relationships/font" Target="fonts/font26.fntdata"/><Relationship Id="rId82"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font" Target="fonts/font25.fntdata"/><Relationship Id="rId65" Type="http://schemas.openxmlformats.org/officeDocument/2006/relationships/font" Target="fonts/font30.fntdata"/><Relationship Id="rId73" Type="http://schemas.openxmlformats.org/officeDocument/2006/relationships/font" Target="fonts/font38.fntdata"/><Relationship Id="rId78" Type="http://schemas.openxmlformats.org/officeDocument/2006/relationships/font" Target="fonts/font43.fntdata"/><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font" Target="fonts/font29.fntdata"/><Relationship Id="rId69" Type="http://schemas.openxmlformats.org/officeDocument/2006/relationships/font" Target="fonts/font34.fntdata"/><Relationship Id="rId77" Type="http://schemas.openxmlformats.org/officeDocument/2006/relationships/font" Target="fonts/font42.fntdata"/><Relationship Id="rId8" Type="http://schemas.openxmlformats.org/officeDocument/2006/relationships/slide" Target="slides/slide2.xml"/><Relationship Id="rId51" Type="http://schemas.openxmlformats.org/officeDocument/2006/relationships/font" Target="fonts/font16.fntdata"/><Relationship Id="rId72" Type="http://schemas.openxmlformats.org/officeDocument/2006/relationships/font" Target="fonts/font37.fntdata"/><Relationship Id="rId80" Type="http://schemas.openxmlformats.org/officeDocument/2006/relationships/font" Target="fonts/font45.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67" Type="http://schemas.openxmlformats.org/officeDocument/2006/relationships/font" Target="fonts/font32.fntdata"/><Relationship Id="rId20" Type="http://schemas.openxmlformats.org/officeDocument/2006/relationships/slide" Target="slides/slide14.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font" Target="fonts/font27.fntdata"/><Relationship Id="rId70" Type="http://schemas.openxmlformats.org/officeDocument/2006/relationships/font" Target="fonts/font35.fntdata"/><Relationship Id="rId75" Type="http://schemas.openxmlformats.org/officeDocument/2006/relationships/font" Target="fonts/font40.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43C1F1-1F86-40FD-BDA4-7D2CAAFAB1FE}" type="datetimeFigureOut">
              <a:rPr lang="en-US" smtClean="0"/>
              <a:t>7/31/2023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B15C40-522E-439E-9D59-99E0EF96539F}" type="slidenum">
              <a:rPr lang="en-US" smtClean="0"/>
              <a:t>‹#›</a:t>
            </a:fld>
            <a:endParaRPr lang="en-US"/>
          </a:p>
        </p:txBody>
      </p:sp>
    </p:spTree>
    <p:extLst>
      <p:ext uri="{BB962C8B-B14F-4D97-AF65-F5344CB8AC3E}">
        <p14:creationId xmlns:p14="http://schemas.microsoft.com/office/powerpoint/2010/main" val="1604325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e57b5fd4a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9" name="Google Shape;979;ge57b5fd4a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09655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ad36770f4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ad36770f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e35e2cff9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e35e2cff9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e35e2cff9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e35e2cff9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1133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Dấu</a:t>
            </a:r>
            <a:r>
              <a:rPr lang="en-US" baseline="0" dirty="0"/>
              <a:t> </a:t>
            </a:r>
            <a:r>
              <a:rPr lang="en-US" baseline="0" dirty="0" err="1"/>
              <a:t>câu</a:t>
            </a:r>
            <a:endParaRPr lang="en-US" dirty="0"/>
          </a:p>
        </p:txBody>
      </p:sp>
      <p:sp>
        <p:nvSpPr>
          <p:cNvPr id="4" name="Slide Number Placeholder 3"/>
          <p:cNvSpPr>
            <a:spLocks noGrp="1"/>
          </p:cNvSpPr>
          <p:nvPr>
            <p:ph type="sldNum" sz="quarter" idx="10"/>
          </p:nvPr>
        </p:nvSpPr>
        <p:spPr/>
        <p:txBody>
          <a:bodyPr/>
          <a:lstStyle/>
          <a:p>
            <a:fld id="{5AB15C40-522E-439E-9D59-99E0EF96539F}" type="slidenum">
              <a:rPr lang="en-US" smtClean="0"/>
              <a:t>25</a:t>
            </a:fld>
            <a:endParaRPr lang="en-US"/>
          </a:p>
        </p:txBody>
      </p:sp>
    </p:spTree>
    <p:extLst>
      <p:ext uri="{BB962C8B-B14F-4D97-AF65-F5344CB8AC3E}">
        <p14:creationId xmlns:p14="http://schemas.microsoft.com/office/powerpoint/2010/main" val="2678511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70657"/>
          <p:cNvSpPr>
            <a:spLocks noGrp="1" noRot="1" noChangeAspect="1" noTextEdit="1"/>
          </p:cNvSpPr>
          <p:nvPr>
            <p:ph type="sldImg"/>
          </p:nvPr>
        </p:nvSpPr>
        <p:spPr>
          <a:xfrm>
            <a:off x="381000" y="685800"/>
            <a:ext cx="6096000" cy="3429000"/>
          </a:xfrm>
          <a:ln/>
        </p:spPr>
      </p:sp>
      <p:sp>
        <p:nvSpPr>
          <p:cNvPr id="70659" name="文本占位符 7065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a:xfrm>
            <a:off x="3884613" y="8685213"/>
            <a:ext cx="2971800" cy="458787"/>
          </a:xfrm>
          <a:prstGeom prst="rect">
            <a:avLst/>
          </a:prstGeom>
        </p:spPr>
        <p:txBody>
          <a:bodyPr/>
          <a:lstStyle/>
          <a:p>
            <a:fld id="{9A0DB2DC-4C9A-4742-B13C-FB6460FD3503}" type="slidenum">
              <a:rPr lang="en-US" altLang="zh-CN" dirty="0">
                <a:solidFill>
                  <a:prstClr val="black"/>
                </a:solidFill>
              </a:rPr>
              <a:pPr/>
              <a:t>28</a:t>
            </a:fld>
            <a:endParaRPr lang="zh-CN" altLang="en-US" dirty="0">
              <a:solidFill>
                <a:prstClr val="black"/>
              </a:solidFill>
            </a:endParaRPr>
          </a:p>
        </p:txBody>
      </p:sp>
    </p:spTree>
    <p:extLst>
      <p:ext uri="{BB962C8B-B14F-4D97-AF65-F5344CB8AC3E}">
        <p14:creationId xmlns:p14="http://schemas.microsoft.com/office/powerpoint/2010/main" val="2148450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3.xml"/><Relationship Id="rId4" Type="http://schemas.openxmlformats.org/officeDocument/2006/relationships/hyperlink" Target="https://www.freepik.com/" TargetMode="Externa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4" y="1061486"/>
            <a:ext cx="12192076" cy="4882291"/>
            <a:chOff x="240700" y="1004675"/>
            <a:chExt cx="2132675" cy="854025"/>
          </a:xfrm>
        </p:grpSpPr>
        <p:sp>
          <p:nvSpPr>
            <p:cNvPr id="10" name="Google Shape;10;p2"/>
            <p:cNvSpPr/>
            <p:nvPr/>
          </p:nvSpPr>
          <p:spPr>
            <a:xfrm>
              <a:off x="240700" y="1004675"/>
              <a:ext cx="2132675" cy="149800"/>
            </a:xfrm>
            <a:custGeom>
              <a:avLst/>
              <a:gdLst/>
              <a:ahLst/>
              <a:cxnLst/>
              <a:rect l="l" t="t" r="r" b="b"/>
              <a:pathLst>
                <a:path w="85307" h="5992" extrusionOk="0">
                  <a:moveTo>
                    <a:pt x="85307" y="3140"/>
                  </a:moveTo>
                  <a:cubicBezTo>
                    <a:pt x="81532" y="3140"/>
                    <a:pt x="77784" y="3787"/>
                    <a:pt x="74010" y="4433"/>
                  </a:cubicBezTo>
                  <a:cubicBezTo>
                    <a:pt x="73131" y="4536"/>
                    <a:pt x="72278" y="4640"/>
                    <a:pt x="71528" y="4872"/>
                  </a:cubicBezTo>
                  <a:cubicBezTo>
                    <a:pt x="72278" y="4769"/>
                    <a:pt x="73131" y="4640"/>
                    <a:pt x="74010" y="4536"/>
                  </a:cubicBezTo>
                  <a:cubicBezTo>
                    <a:pt x="77784" y="3890"/>
                    <a:pt x="81662" y="3244"/>
                    <a:pt x="85307" y="3244"/>
                  </a:cubicBezTo>
                  <a:lnTo>
                    <a:pt x="85307" y="3140"/>
                  </a:lnTo>
                  <a:close/>
                  <a:moveTo>
                    <a:pt x="29858" y="0"/>
                  </a:moveTo>
                  <a:cubicBezTo>
                    <a:pt x="25081" y="0"/>
                    <a:pt x="20259" y="1284"/>
                    <a:pt x="15614" y="2494"/>
                  </a:cubicBezTo>
                  <a:cubicBezTo>
                    <a:pt x="15097" y="2598"/>
                    <a:pt x="14554" y="2830"/>
                    <a:pt x="14011" y="2934"/>
                  </a:cubicBezTo>
                  <a:cubicBezTo>
                    <a:pt x="10081" y="3943"/>
                    <a:pt x="5984" y="4860"/>
                    <a:pt x="2067" y="4860"/>
                  </a:cubicBezTo>
                  <a:cubicBezTo>
                    <a:pt x="1372" y="4860"/>
                    <a:pt x="682" y="4831"/>
                    <a:pt x="0" y="4769"/>
                  </a:cubicBezTo>
                  <a:lnTo>
                    <a:pt x="0" y="4872"/>
                  </a:lnTo>
                  <a:cubicBezTo>
                    <a:pt x="682" y="4935"/>
                    <a:pt x="1372" y="4964"/>
                    <a:pt x="2067" y="4964"/>
                  </a:cubicBezTo>
                  <a:cubicBezTo>
                    <a:pt x="5984" y="4964"/>
                    <a:pt x="10081" y="4047"/>
                    <a:pt x="14011" y="3037"/>
                  </a:cubicBezTo>
                  <a:cubicBezTo>
                    <a:pt x="14554" y="2934"/>
                    <a:pt x="15097" y="2701"/>
                    <a:pt x="15614" y="2598"/>
                  </a:cubicBezTo>
                  <a:cubicBezTo>
                    <a:pt x="20337" y="1387"/>
                    <a:pt x="25120" y="104"/>
                    <a:pt x="29872" y="104"/>
                  </a:cubicBezTo>
                  <a:cubicBezTo>
                    <a:pt x="31414" y="104"/>
                    <a:pt x="32952" y="239"/>
                    <a:pt x="34485" y="555"/>
                  </a:cubicBezTo>
                  <a:cubicBezTo>
                    <a:pt x="36527" y="995"/>
                    <a:pt x="38569" y="1744"/>
                    <a:pt x="40508" y="2494"/>
                  </a:cubicBezTo>
                  <a:cubicBezTo>
                    <a:pt x="41594" y="2934"/>
                    <a:pt x="42654" y="3347"/>
                    <a:pt x="43636" y="3683"/>
                  </a:cubicBezTo>
                  <a:cubicBezTo>
                    <a:pt x="48226" y="5213"/>
                    <a:pt x="53268" y="5992"/>
                    <a:pt x="58919" y="5992"/>
                  </a:cubicBezTo>
                  <a:cubicBezTo>
                    <a:pt x="62816" y="5992"/>
                    <a:pt x="67002" y="5621"/>
                    <a:pt x="71528" y="4872"/>
                  </a:cubicBezTo>
                  <a:lnTo>
                    <a:pt x="71528" y="4872"/>
                  </a:lnTo>
                  <a:cubicBezTo>
                    <a:pt x="67002" y="5569"/>
                    <a:pt x="62816" y="5929"/>
                    <a:pt x="58927" y="5929"/>
                  </a:cubicBezTo>
                  <a:cubicBezTo>
                    <a:pt x="53286" y="5929"/>
                    <a:pt x="48268" y="5171"/>
                    <a:pt x="43739" y="3580"/>
                  </a:cubicBezTo>
                  <a:cubicBezTo>
                    <a:pt x="42654" y="3244"/>
                    <a:pt x="41594" y="2830"/>
                    <a:pt x="40611" y="2494"/>
                  </a:cubicBezTo>
                  <a:cubicBezTo>
                    <a:pt x="38569" y="1641"/>
                    <a:pt x="36527" y="891"/>
                    <a:pt x="34485" y="452"/>
                  </a:cubicBezTo>
                  <a:cubicBezTo>
                    <a:pt x="32952" y="135"/>
                    <a:pt x="31408" y="0"/>
                    <a:pt x="29858" y="0"/>
                  </a:cubicBezTo>
                  <a:close/>
                </a:path>
              </a:pathLst>
            </a:custGeom>
            <a:solidFill>
              <a:schemeClr val="dk2"/>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1" name="Google Shape;11;p2"/>
            <p:cNvSpPr/>
            <p:nvPr/>
          </p:nvSpPr>
          <p:spPr>
            <a:xfrm>
              <a:off x="240700" y="1057675"/>
              <a:ext cx="2132675" cy="243950"/>
            </a:xfrm>
            <a:custGeom>
              <a:avLst/>
              <a:gdLst/>
              <a:ahLst/>
              <a:cxnLst/>
              <a:rect l="l" t="t" r="r" b="b"/>
              <a:pathLst>
                <a:path w="85307" h="9758" extrusionOk="0">
                  <a:moveTo>
                    <a:pt x="28644" y="0"/>
                  </a:moveTo>
                  <a:cubicBezTo>
                    <a:pt x="27891" y="0"/>
                    <a:pt x="27133" y="78"/>
                    <a:pt x="26394" y="271"/>
                  </a:cubicBezTo>
                  <a:cubicBezTo>
                    <a:pt x="27056" y="126"/>
                    <a:pt x="27734" y="66"/>
                    <a:pt x="28407" y="66"/>
                  </a:cubicBezTo>
                  <a:cubicBezTo>
                    <a:pt x="30257" y="66"/>
                    <a:pt x="32081" y="519"/>
                    <a:pt x="33502" y="917"/>
                  </a:cubicBezTo>
                  <a:cubicBezTo>
                    <a:pt x="36734" y="1873"/>
                    <a:pt x="39862" y="3166"/>
                    <a:pt x="42886" y="4458"/>
                  </a:cubicBezTo>
                  <a:cubicBezTo>
                    <a:pt x="44592" y="5234"/>
                    <a:pt x="46324" y="5984"/>
                    <a:pt x="48056" y="6630"/>
                  </a:cubicBezTo>
                  <a:cubicBezTo>
                    <a:pt x="52654" y="8395"/>
                    <a:pt x="56539" y="9273"/>
                    <a:pt x="60049" y="9273"/>
                  </a:cubicBezTo>
                  <a:cubicBezTo>
                    <a:pt x="61216" y="9273"/>
                    <a:pt x="62341" y="9176"/>
                    <a:pt x="63437" y="8982"/>
                  </a:cubicBezTo>
                  <a:cubicBezTo>
                    <a:pt x="65376" y="8672"/>
                    <a:pt x="67211" y="8026"/>
                    <a:pt x="68943" y="7483"/>
                  </a:cubicBezTo>
                  <a:cubicBezTo>
                    <a:pt x="70236" y="7043"/>
                    <a:pt x="71632" y="6526"/>
                    <a:pt x="73028" y="6190"/>
                  </a:cubicBezTo>
                  <a:cubicBezTo>
                    <a:pt x="74974" y="5738"/>
                    <a:pt x="77007" y="5497"/>
                    <a:pt x="79035" y="5497"/>
                  </a:cubicBezTo>
                  <a:cubicBezTo>
                    <a:pt x="80833" y="5497"/>
                    <a:pt x="82626" y="5686"/>
                    <a:pt x="84350" y="6087"/>
                  </a:cubicBezTo>
                  <a:cubicBezTo>
                    <a:pt x="84660" y="6087"/>
                    <a:pt x="84996" y="6190"/>
                    <a:pt x="85307" y="6294"/>
                  </a:cubicBezTo>
                  <a:lnTo>
                    <a:pt x="85307" y="6190"/>
                  </a:lnTo>
                  <a:cubicBezTo>
                    <a:pt x="84996" y="6087"/>
                    <a:pt x="84660" y="5984"/>
                    <a:pt x="84350" y="5984"/>
                  </a:cubicBezTo>
                  <a:cubicBezTo>
                    <a:pt x="82637" y="5574"/>
                    <a:pt x="80857" y="5383"/>
                    <a:pt x="79062" y="5383"/>
                  </a:cubicBezTo>
                  <a:cubicBezTo>
                    <a:pt x="77009" y="5383"/>
                    <a:pt x="74937" y="5632"/>
                    <a:pt x="72924" y="6087"/>
                  </a:cubicBezTo>
                  <a:cubicBezTo>
                    <a:pt x="71632" y="6397"/>
                    <a:pt x="70236" y="6940"/>
                    <a:pt x="68943" y="7380"/>
                  </a:cubicBezTo>
                  <a:cubicBezTo>
                    <a:pt x="67108" y="7922"/>
                    <a:pt x="65273" y="8569"/>
                    <a:pt x="63437" y="8879"/>
                  </a:cubicBezTo>
                  <a:cubicBezTo>
                    <a:pt x="62339" y="9066"/>
                    <a:pt x="61211" y="9160"/>
                    <a:pt x="60043" y="9160"/>
                  </a:cubicBezTo>
                  <a:cubicBezTo>
                    <a:pt x="56540" y="9160"/>
                    <a:pt x="52677" y="8317"/>
                    <a:pt x="48160" y="6630"/>
                  </a:cubicBezTo>
                  <a:cubicBezTo>
                    <a:pt x="46324" y="5880"/>
                    <a:pt x="44592" y="5105"/>
                    <a:pt x="42886" y="4355"/>
                  </a:cubicBezTo>
                  <a:cubicBezTo>
                    <a:pt x="39965" y="3063"/>
                    <a:pt x="36837" y="1770"/>
                    <a:pt x="33606" y="814"/>
                  </a:cubicBezTo>
                  <a:cubicBezTo>
                    <a:pt x="32172" y="432"/>
                    <a:pt x="30420" y="0"/>
                    <a:pt x="28644" y="0"/>
                  </a:cubicBezTo>
                  <a:close/>
                  <a:moveTo>
                    <a:pt x="26394" y="271"/>
                  </a:moveTo>
                  <a:lnTo>
                    <a:pt x="26394" y="271"/>
                  </a:lnTo>
                  <a:cubicBezTo>
                    <a:pt x="23912" y="710"/>
                    <a:pt x="21973" y="2209"/>
                    <a:pt x="20034" y="3605"/>
                  </a:cubicBezTo>
                  <a:cubicBezTo>
                    <a:pt x="19388" y="4045"/>
                    <a:pt x="18845" y="4458"/>
                    <a:pt x="18199" y="4898"/>
                  </a:cubicBezTo>
                  <a:cubicBezTo>
                    <a:pt x="13494" y="8081"/>
                    <a:pt x="7760" y="9700"/>
                    <a:pt x="2063" y="9700"/>
                  </a:cubicBezTo>
                  <a:cubicBezTo>
                    <a:pt x="1374" y="9700"/>
                    <a:pt x="686" y="9676"/>
                    <a:pt x="0" y="9629"/>
                  </a:cubicBezTo>
                  <a:lnTo>
                    <a:pt x="0" y="9758"/>
                  </a:lnTo>
                  <a:lnTo>
                    <a:pt x="2172" y="9758"/>
                  </a:lnTo>
                  <a:cubicBezTo>
                    <a:pt x="7859" y="9758"/>
                    <a:pt x="13572" y="8129"/>
                    <a:pt x="18199" y="5001"/>
                  </a:cubicBezTo>
                  <a:cubicBezTo>
                    <a:pt x="18845" y="4588"/>
                    <a:pt x="19492" y="4148"/>
                    <a:pt x="20034" y="3709"/>
                  </a:cubicBezTo>
                  <a:cubicBezTo>
                    <a:pt x="21973" y="2313"/>
                    <a:pt x="24015" y="814"/>
                    <a:pt x="26394" y="271"/>
                  </a:cubicBezTo>
                  <a:close/>
                </a:path>
              </a:pathLst>
            </a:custGeom>
            <a:solidFill>
              <a:schemeClr val="dk2"/>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2" name="Google Shape;12;p2"/>
            <p:cNvSpPr/>
            <p:nvPr/>
          </p:nvSpPr>
          <p:spPr>
            <a:xfrm>
              <a:off x="240700" y="1379950"/>
              <a:ext cx="2132675" cy="150450"/>
            </a:xfrm>
            <a:custGeom>
              <a:avLst/>
              <a:gdLst/>
              <a:ahLst/>
              <a:cxnLst/>
              <a:rect l="l" t="t" r="r" b="b"/>
              <a:pathLst>
                <a:path w="85307" h="6018" extrusionOk="0">
                  <a:moveTo>
                    <a:pt x="57008" y="1"/>
                  </a:moveTo>
                  <a:cubicBezTo>
                    <a:pt x="53132" y="1"/>
                    <a:pt x="49201" y="556"/>
                    <a:pt x="45471" y="1597"/>
                  </a:cubicBezTo>
                  <a:cubicBezTo>
                    <a:pt x="44489" y="1908"/>
                    <a:pt x="43636" y="2244"/>
                    <a:pt x="42757" y="2554"/>
                  </a:cubicBezTo>
                  <a:cubicBezTo>
                    <a:pt x="41051" y="3097"/>
                    <a:pt x="39422" y="3640"/>
                    <a:pt x="37716" y="4079"/>
                  </a:cubicBezTo>
                  <a:cubicBezTo>
                    <a:pt x="36592" y="4319"/>
                    <a:pt x="35500" y="4438"/>
                    <a:pt x="34465" y="4438"/>
                  </a:cubicBezTo>
                  <a:cubicBezTo>
                    <a:pt x="32716" y="4438"/>
                    <a:pt x="31131" y="4099"/>
                    <a:pt x="29832" y="3433"/>
                  </a:cubicBezTo>
                  <a:cubicBezTo>
                    <a:pt x="29185" y="3097"/>
                    <a:pt x="28668" y="2787"/>
                    <a:pt x="28126" y="2347"/>
                  </a:cubicBezTo>
                  <a:cubicBezTo>
                    <a:pt x="27376" y="1804"/>
                    <a:pt x="26497" y="1261"/>
                    <a:pt x="25541" y="951"/>
                  </a:cubicBezTo>
                  <a:cubicBezTo>
                    <a:pt x="24975" y="787"/>
                    <a:pt x="24409" y="716"/>
                    <a:pt x="23843" y="716"/>
                  </a:cubicBezTo>
                  <a:cubicBezTo>
                    <a:pt x="21824" y="716"/>
                    <a:pt x="19805" y="1623"/>
                    <a:pt x="17785" y="2450"/>
                  </a:cubicBezTo>
                  <a:cubicBezTo>
                    <a:pt x="17449" y="2683"/>
                    <a:pt x="17243" y="2787"/>
                    <a:pt x="16907" y="2890"/>
                  </a:cubicBezTo>
                  <a:cubicBezTo>
                    <a:pt x="13675" y="4389"/>
                    <a:pt x="10237" y="5268"/>
                    <a:pt x="6696" y="5682"/>
                  </a:cubicBezTo>
                  <a:cubicBezTo>
                    <a:pt x="5700" y="5817"/>
                    <a:pt x="4737" y="5881"/>
                    <a:pt x="3816" y="5881"/>
                  </a:cubicBezTo>
                  <a:cubicBezTo>
                    <a:pt x="2442" y="5881"/>
                    <a:pt x="1161" y="5738"/>
                    <a:pt x="0" y="5475"/>
                  </a:cubicBezTo>
                  <a:lnTo>
                    <a:pt x="0" y="5578"/>
                  </a:lnTo>
                  <a:cubicBezTo>
                    <a:pt x="1190" y="5914"/>
                    <a:pt x="2379" y="6018"/>
                    <a:pt x="3775" y="6018"/>
                  </a:cubicBezTo>
                  <a:cubicBezTo>
                    <a:pt x="4757" y="6018"/>
                    <a:pt x="5713" y="5914"/>
                    <a:pt x="6696" y="5785"/>
                  </a:cubicBezTo>
                  <a:cubicBezTo>
                    <a:pt x="10237" y="5372"/>
                    <a:pt x="13675" y="4389"/>
                    <a:pt x="16907" y="2993"/>
                  </a:cubicBezTo>
                  <a:cubicBezTo>
                    <a:pt x="17243" y="2890"/>
                    <a:pt x="17553" y="2683"/>
                    <a:pt x="17785" y="2554"/>
                  </a:cubicBezTo>
                  <a:cubicBezTo>
                    <a:pt x="19782" y="1735"/>
                    <a:pt x="21779" y="777"/>
                    <a:pt x="23729" y="777"/>
                  </a:cubicBezTo>
                  <a:cubicBezTo>
                    <a:pt x="24303" y="777"/>
                    <a:pt x="24873" y="860"/>
                    <a:pt x="25437" y="1055"/>
                  </a:cubicBezTo>
                  <a:cubicBezTo>
                    <a:pt x="26394" y="1391"/>
                    <a:pt x="27247" y="1908"/>
                    <a:pt x="28126" y="2450"/>
                  </a:cubicBezTo>
                  <a:cubicBezTo>
                    <a:pt x="28668" y="2787"/>
                    <a:pt x="29185" y="3200"/>
                    <a:pt x="29728" y="3433"/>
                  </a:cubicBezTo>
                  <a:cubicBezTo>
                    <a:pt x="31152" y="4127"/>
                    <a:pt x="32841" y="4511"/>
                    <a:pt x="34688" y="4511"/>
                  </a:cubicBezTo>
                  <a:cubicBezTo>
                    <a:pt x="35659" y="4511"/>
                    <a:pt x="36674" y="4405"/>
                    <a:pt x="37716" y="4182"/>
                  </a:cubicBezTo>
                  <a:cubicBezTo>
                    <a:pt x="39422" y="3743"/>
                    <a:pt x="41154" y="3200"/>
                    <a:pt x="42757" y="2683"/>
                  </a:cubicBezTo>
                  <a:cubicBezTo>
                    <a:pt x="43636" y="2347"/>
                    <a:pt x="44592" y="2037"/>
                    <a:pt x="45471" y="1701"/>
                  </a:cubicBezTo>
                  <a:cubicBezTo>
                    <a:pt x="49120" y="600"/>
                    <a:pt x="52962" y="94"/>
                    <a:pt x="56755" y="94"/>
                  </a:cubicBezTo>
                  <a:cubicBezTo>
                    <a:pt x="57773" y="94"/>
                    <a:pt x="58787" y="130"/>
                    <a:pt x="59792" y="201"/>
                  </a:cubicBezTo>
                  <a:cubicBezTo>
                    <a:pt x="62145" y="408"/>
                    <a:pt x="64523" y="848"/>
                    <a:pt x="66901" y="1261"/>
                  </a:cubicBezTo>
                  <a:cubicBezTo>
                    <a:pt x="69254" y="1701"/>
                    <a:pt x="71632" y="2140"/>
                    <a:pt x="74113" y="2347"/>
                  </a:cubicBezTo>
                  <a:cubicBezTo>
                    <a:pt x="74828" y="2393"/>
                    <a:pt x="75596" y="2423"/>
                    <a:pt x="76398" y="2423"/>
                  </a:cubicBezTo>
                  <a:cubicBezTo>
                    <a:pt x="79222" y="2423"/>
                    <a:pt x="82468" y="2044"/>
                    <a:pt x="85307" y="615"/>
                  </a:cubicBezTo>
                  <a:lnTo>
                    <a:pt x="85307" y="512"/>
                  </a:lnTo>
                  <a:cubicBezTo>
                    <a:pt x="82468" y="1941"/>
                    <a:pt x="79222" y="2320"/>
                    <a:pt x="76398" y="2320"/>
                  </a:cubicBezTo>
                  <a:cubicBezTo>
                    <a:pt x="75596" y="2320"/>
                    <a:pt x="74828" y="2289"/>
                    <a:pt x="74113" y="2244"/>
                  </a:cubicBezTo>
                  <a:cubicBezTo>
                    <a:pt x="71632" y="2037"/>
                    <a:pt x="69254" y="1597"/>
                    <a:pt x="66901" y="1158"/>
                  </a:cubicBezTo>
                  <a:cubicBezTo>
                    <a:pt x="64626" y="744"/>
                    <a:pt x="62145" y="305"/>
                    <a:pt x="59792" y="98"/>
                  </a:cubicBezTo>
                  <a:cubicBezTo>
                    <a:pt x="58870" y="33"/>
                    <a:pt x="57941" y="1"/>
                    <a:pt x="57008" y="1"/>
                  </a:cubicBezTo>
                  <a:close/>
                </a:path>
              </a:pathLst>
            </a:custGeom>
            <a:solidFill>
              <a:schemeClr val="dk2"/>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3" name="Google Shape;13;p2"/>
            <p:cNvSpPr/>
            <p:nvPr/>
          </p:nvSpPr>
          <p:spPr>
            <a:xfrm>
              <a:off x="240700" y="1560300"/>
              <a:ext cx="2132675" cy="151250"/>
            </a:xfrm>
            <a:custGeom>
              <a:avLst/>
              <a:gdLst/>
              <a:ahLst/>
              <a:cxnLst/>
              <a:rect l="l" t="t" r="r" b="b"/>
              <a:pathLst>
                <a:path w="85307" h="6050" extrusionOk="0">
                  <a:moveTo>
                    <a:pt x="27630" y="0"/>
                  </a:moveTo>
                  <a:cubicBezTo>
                    <a:pt x="23164" y="0"/>
                    <a:pt x="18650" y="1289"/>
                    <a:pt x="14322" y="2578"/>
                  </a:cubicBezTo>
                  <a:cubicBezTo>
                    <a:pt x="13805" y="2681"/>
                    <a:pt x="13262" y="2785"/>
                    <a:pt x="12822" y="2992"/>
                  </a:cubicBezTo>
                  <a:cubicBezTo>
                    <a:pt x="9089" y="4020"/>
                    <a:pt x="5374" y="4894"/>
                    <a:pt x="1713" y="4894"/>
                  </a:cubicBezTo>
                  <a:cubicBezTo>
                    <a:pt x="1141" y="4894"/>
                    <a:pt x="570" y="4872"/>
                    <a:pt x="0" y="4827"/>
                  </a:cubicBezTo>
                  <a:lnTo>
                    <a:pt x="0" y="4930"/>
                  </a:lnTo>
                  <a:cubicBezTo>
                    <a:pt x="570" y="4976"/>
                    <a:pt x="1143" y="4997"/>
                    <a:pt x="1719" y="4997"/>
                  </a:cubicBezTo>
                  <a:cubicBezTo>
                    <a:pt x="5405" y="4997"/>
                    <a:pt x="9200" y="4123"/>
                    <a:pt x="12822" y="3095"/>
                  </a:cubicBezTo>
                  <a:cubicBezTo>
                    <a:pt x="13365" y="2888"/>
                    <a:pt x="13805" y="2785"/>
                    <a:pt x="14322" y="2681"/>
                  </a:cubicBezTo>
                  <a:cubicBezTo>
                    <a:pt x="18632" y="1398"/>
                    <a:pt x="23127" y="114"/>
                    <a:pt x="27575" y="114"/>
                  </a:cubicBezTo>
                  <a:cubicBezTo>
                    <a:pt x="29129" y="114"/>
                    <a:pt x="30677" y="271"/>
                    <a:pt x="32210" y="639"/>
                  </a:cubicBezTo>
                  <a:cubicBezTo>
                    <a:pt x="34149" y="1053"/>
                    <a:pt x="36088" y="1802"/>
                    <a:pt x="37923" y="2578"/>
                  </a:cubicBezTo>
                  <a:cubicBezTo>
                    <a:pt x="38879" y="2992"/>
                    <a:pt x="39965" y="3431"/>
                    <a:pt x="40947" y="3741"/>
                  </a:cubicBezTo>
                  <a:cubicBezTo>
                    <a:pt x="45277" y="5271"/>
                    <a:pt x="50060" y="6050"/>
                    <a:pt x="55408" y="6050"/>
                  </a:cubicBezTo>
                  <a:cubicBezTo>
                    <a:pt x="59096" y="6050"/>
                    <a:pt x="63052" y="5679"/>
                    <a:pt x="67315" y="4930"/>
                  </a:cubicBezTo>
                  <a:cubicBezTo>
                    <a:pt x="68090" y="4827"/>
                    <a:pt x="68840" y="4724"/>
                    <a:pt x="69693" y="4517"/>
                  </a:cubicBezTo>
                  <a:cubicBezTo>
                    <a:pt x="73199" y="3932"/>
                    <a:pt x="76761" y="3268"/>
                    <a:pt x="80206" y="3268"/>
                  </a:cubicBezTo>
                  <a:cubicBezTo>
                    <a:pt x="81944" y="3268"/>
                    <a:pt x="83651" y="3437"/>
                    <a:pt x="85307" y="3870"/>
                  </a:cubicBezTo>
                  <a:cubicBezTo>
                    <a:pt x="83594" y="3422"/>
                    <a:pt x="81814" y="3244"/>
                    <a:pt x="79998" y="3244"/>
                  </a:cubicBezTo>
                  <a:cubicBezTo>
                    <a:pt x="76578" y="3244"/>
                    <a:pt x="73034" y="3875"/>
                    <a:pt x="69590" y="4517"/>
                  </a:cubicBezTo>
                  <a:cubicBezTo>
                    <a:pt x="68840" y="4620"/>
                    <a:pt x="68090" y="4724"/>
                    <a:pt x="67315" y="4827"/>
                  </a:cubicBezTo>
                  <a:cubicBezTo>
                    <a:pt x="63052" y="5576"/>
                    <a:pt x="59096" y="5946"/>
                    <a:pt x="55408" y="5946"/>
                  </a:cubicBezTo>
                  <a:cubicBezTo>
                    <a:pt x="50060" y="5946"/>
                    <a:pt x="45277" y="5168"/>
                    <a:pt x="40947" y="3638"/>
                  </a:cubicBezTo>
                  <a:cubicBezTo>
                    <a:pt x="39965" y="3328"/>
                    <a:pt x="39009" y="2888"/>
                    <a:pt x="38026" y="2449"/>
                  </a:cubicBezTo>
                  <a:cubicBezTo>
                    <a:pt x="36088" y="1699"/>
                    <a:pt x="34149" y="949"/>
                    <a:pt x="32210" y="510"/>
                  </a:cubicBezTo>
                  <a:cubicBezTo>
                    <a:pt x="30695" y="153"/>
                    <a:pt x="29165" y="0"/>
                    <a:pt x="27630" y="0"/>
                  </a:cubicBezTo>
                  <a:close/>
                </a:path>
              </a:pathLst>
            </a:custGeom>
            <a:solidFill>
              <a:schemeClr val="dk2"/>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4" name="Google Shape;14;p2"/>
            <p:cNvSpPr/>
            <p:nvPr/>
          </p:nvSpPr>
          <p:spPr>
            <a:xfrm>
              <a:off x="240700" y="1613350"/>
              <a:ext cx="2132675" cy="245350"/>
            </a:xfrm>
            <a:custGeom>
              <a:avLst/>
              <a:gdLst/>
              <a:ahLst/>
              <a:cxnLst/>
              <a:rect l="l" t="t" r="r" b="b"/>
              <a:pathLst>
                <a:path w="85307" h="9814" extrusionOk="0">
                  <a:moveTo>
                    <a:pt x="79490" y="6040"/>
                  </a:moveTo>
                  <a:cubicBezTo>
                    <a:pt x="79930" y="6143"/>
                    <a:pt x="80240" y="6272"/>
                    <a:pt x="80576" y="6376"/>
                  </a:cubicBezTo>
                  <a:cubicBezTo>
                    <a:pt x="81762" y="6703"/>
                    <a:pt x="83028" y="6981"/>
                    <a:pt x="84247" y="6981"/>
                  </a:cubicBezTo>
                  <a:cubicBezTo>
                    <a:pt x="84570" y="6981"/>
                    <a:pt x="84890" y="6962"/>
                    <a:pt x="85203" y="6919"/>
                  </a:cubicBezTo>
                  <a:lnTo>
                    <a:pt x="85307" y="6919"/>
                  </a:lnTo>
                  <a:lnTo>
                    <a:pt x="85307" y="6789"/>
                  </a:lnTo>
                  <a:lnTo>
                    <a:pt x="85203" y="6789"/>
                  </a:lnTo>
                  <a:cubicBezTo>
                    <a:pt x="84863" y="6842"/>
                    <a:pt x="84522" y="6866"/>
                    <a:pt x="84180" y="6866"/>
                  </a:cubicBezTo>
                  <a:cubicBezTo>
                    <a:pt x="83014" y="6866"/>
                    <a:pt x="81839" y="6592"/>
                    <a:pt x="80679" y="6272"/>
                  </a:cubicBezTo>
                  <a:cubicBezTo>
                    <a:pt x="80240" y="6143"/>
                    <a:pt x="79930" y="6040"/>
                    <a:pt x="79490" y="6040"/>
                  </a:cubicBezTo>
                  <a:close/>
                  <a:moveTo>
                    <a:pt x="26581" y="1"/>
                  </a:moveTo>
                  <a:cubicBezTo>
                    <a:pt x="25881" y="1"/>
                    <a:pt x="25168" y="67"/>
                    <a:pt x="24455" y="223"/>
                  </a:cubicBezTo>
                  <a:cubicBezTo>
                    <a:pt x="22206" y="766"/>
                    <a:pt x="20370" y="2265"/>
                    <a:pt x="18535" y="3687"/>
                  </a:cubicBezTo>
                  <a:cubicBezTo>
                    <a:pt x="17889" y="4101"/>
                    <a:pt x="17346" y="4540"/>
                    <a:pt x="16803" y="4980"/>
                  </a:cubicBezTo>
                  <a:cubicBezTo>
                    <a:pt x="17346" y="4644"/>
                    <a:pt x="17992" y="4204"/>
                    <a:pt x="18535" y="3791"/>
                  </a:cubicBezTo>
                  <a:cubicBezTo>
                    <a:pt x="20370" y="2395"/>
                    <a:pt x="22309" y="870"/>
                    <a:pt x="24455" y="327"/>
                  </a:cubicBezTo>
                  <a:cubicBezTo>
                    <a:pt x="25164" y="179"/>
                    <a:pt x="25873" y="116"/>
                    <a:pt x="26569" y="116"/>
                  </a:cubicBezTo>
                  <a:cubicBezTo>
                    <a:pt x="28310" y="116"/>
                    <a:pt x="29972" y="511"/>
                    <a:pt x="31357" y="973"/>
                  </a:cubicBezTo>
                  <a:cubicBezTo>
                    <a:pt x="34356" y="1852"/>
                    <a:pt x="37277" y="3248"/>
                    <a:pt x="40172" y="4540"/>
                  </a:cubicBezTo>
                  <a:cubicBezTo>
                    <a:pt x="41800" y="5290"/>
                    <a:pt x="43403" y="6040"/>
                    <a:pt x="45135" y="6686"/>
                  </a:cubicBezTo>
                  <a:cubicBezTo>
                    <a:pt x="49435" y="8476"/>
                    <a:pt x="53120" y="9343"/>
                    <a:pt x="56476" y="9343"/>
                  </a:cubicBezTo>
                  <a:cubicBezTo>
                    <a:pt x="57579" y="9343"/>
                    <a:pt x="58647" y="9250"/>
                    <a:pt x="59689" y="9064"/>
                  </a:cubicBezTo>
                  <a:cubicBezTo>
                    <a:pt x="61498" y="8728"/>
                    <a:pt x="63230" y="8082"/>
                    <a:pt x="64962" y="7436"/>
                  </a:cubicBezTo>
                  <a:cubicBezTo>
                    <a:pt x="66152" y="7022"/>
                    <a:pt x="67444" y="6582"/>
                    <a:pt x="68737" y="6272"/>
                  </a:cubicBezTo>
                  <a:cubicBezTo>
                    <a:pt x="70627" y="5748"/>
                    <a:pt x="72554" y="5504"/>
                    <a:pt x="74478" y="5504"/>
                  </a:cubicBezTo>
                  <a:cubicBezTo>
                    <a:pt x="76160" y="5504"/>
                    <a:pt x="77839" y="5690"/>
                    <a:pt x="79490" y="6040"/>
                  </a:cubicBezTo>
                  <a:cubicBezTo>
                    <a:pt x="77770" y="5625"/>
                    <a:pt x="75995" y="5412"/>
                    <a:pt x="74230" y="5412"/>
                  </a:cubicBezTo>
                  <a:cubicBezTo>
                    <a:pt x="72362" y="5412"/>
                    <a:pt x="70505" y="5651"/>
                    <a:pt x="68737" y="6143"/>
                  </a:cubicBezTo>
                  <a:cubicBezTo>
                    <a:pt x="67444" y="6479"/>
                    <a:pt x="66152" y="6919"/>
                    <a:pt x="64859" y="7436"/>
                  </a:cubicBezTo>
                  <a:cubicBezTo>
                    <a:pt x="63230" y="7978"/>
                    <a:pt x="61395" y="8625"/>
                    <a:pt x="59689" y="8961"/>
                  </a:cubicBezTo>
                  <a:cubicBezTo>
                    <a:pt x="58647" y="9146"/>
                    <a:pt x="57579" y="9240"/>
                    <a:pt x="56476" y="9240"/>
                  </a:cubicBezTo>
                  <a:cubicBezTo>
                    <a:pt x="53120" y="9240"/>
                    <a:pt x="49435" y="8372"/>
                    <a:pt x="45135" y="6582"/>
                  </a:cubicBezTo>
                  <a:cubicBezTo>
                    <a:pt x="43532" y="5936"/>
                    <a:pt x="41800" y="5187"/>
                    <a:pt x="40172" y="4437"/>
                  </a:cubicBezTo>
                  <a:cubicBezTo>
                    <a:pt x="37380" y="3144"/>
                    <a:pt x="34356" y="1748"/>
                    <a:pt x="31357" y="870"/>
                  </a:cubicBezTo>
                  <a:cubicBezTo>
                    <a:pt x="29975" y="409"/>
                    <a:pt x="28318" y="1"/>
                    <a:pt x="26581" y="1"/>
                  </a:cubicBezTo>
                  <a:close/>
                  <a:moveTo>
                    <a:pt x="16803" y="4980"/>
                  </a:moveTo>
                  <a:lnTo>
                    <a:pt x="16803" y="4980"/>
                  </a:lnTo>
                  <a:cubicBezTo>
                    <a:pt x="12267" y="8139"/>
                    <a:pt x="6879" y="9748"/>
                    <a:pt x="1443" y="9748"/>
                  </a:cubicBezTo>
                  <a:cubicBezTo>
                    <a:pt x="962" y="9748"/>
                    <a:pt x="481" y="9736"/>
                    <a:pt x="0" y="9710"/>
                  </a:cubicBezTo>
                  <a:lnTo>
                    <a:pt x="0" y="9814"/>
                  </a:lnTo>
                  <a:lnTo>
                    <a:pt x="1629" y="9814"/>
                  </a:lnTo>
                  <a:cubicBezTo>
                    <a:pt x="7006" y="9814"/>
                    <a:pt x="12383" y="8211"/>
                    <a:pt x="16803" y="4980"/>
                  </a:cubicBezTo>
                  <a:close/>
                </a:path>
              </a:pathLst>
            </a:custGeom>
            <a:solidFill>
              <a:schemeClr val="dk2"/>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sp>
        <p:nvSpPr>
          <p:cNvPr id="15" name="Google Shape;15;p2"/>
          <p:cNvSpPr txBox="1">
            <a:spLocks noGrp="1"/>
          </p:cNvSpPr>
          <p:nvPr>
            <p:ph type="ctrTitle"/>
          </p:nvPr>
        </p:nvSpPr>
        <p:spPr>
          <a:xfrm>
            <a:off x="953467" y="930433"/>
            <a:ext cx="6190800" cy="2860000"/>
          </a:xfrm>
          <a:prstGeom prst="rect">
            <a:avLst/>
          </a:prstGeom>
        </p:spPr>
        <p:txBody>
          <a:bodyPr spcFirstLastPara="1" wrap="square" lIns="91423" tIns="91423" rIns="91423" bIns="91423" anchor="t" anchorCtr="0">
            <a:noAutofit/>
          </a:bodyPr>
          <a:lstStyle>
            <a:lvl1pPr lvl="0">
              <a:lnSpc>
                <a:spcPct val="90000"/>
              </a:lnSpc>
              <a:spcBef>
                <a:spcPts val="0"/>
              </a:spcBef>
              <a:spcAft>
                <a:spcPts val="0"/>
              </a:spcAft>
              <a:buClr>
                <a:srgbClr val="191919"/>
              </a:buClr>
              <a:buSzPts val="5200"/>
              <a:buNone/>
              <a:defRPr sz="15066">
                <a:solidFill>
                  <a:srgbClr val="191919"/>
                </a:solidFill>
              </a:defRPr>
            </a:lvl1pPr>
            <a:lvl2pPr lvl="1" algn="ctr">
              <a:spcBef>
                <a:spcPts val="0"/>
              </a:spcBef>
              <a:spcAft>
                <a:spcPts val="0"/>
              </a:spcAft>
              <a:buClr>
                <a:srgbClr val="191919"/>
              </a:buClr>
              <a:buSzPts val="5200"/>
              <a:buNone/>
              <a:defRPr sz="9200">
                <a:solidFill>
                  <a:srgbClr val="191919"/>
                </a:solidFill>
              </a:defRPr>
            </a:lvl2pPr>
            <a:lvl3pPr lvl="2" algn="ctr">
              <a:spcBef>
                <a:spcPts val="0"/>
              </a:spcBef>
              <a:spcAft>
                <a:spcPts val="0"/>
              </a:spcAft>
              <a:buClr>
                <a:srgbClr val="191919"/>
              </a:buClr>
              <a:buSzPts val="5200"/>
              <a:buNone/>
              <a:defRPr sz="9200">
                <a:solidFill>
                  <a:srgbClr val="191919"/>
                </a:solidFill>
              </a:defRPr>
            </a:lvl3pPr>
            <a:lvl4pPr lvl="3" algn="ctr">
              <a:spcBef>
                <a:spcPts val="0"/>
              </a:spcBef>
              <a:spcAft>
                <a:spcPts val="0"/>
              </a:spcAft>
              <a:buClr>
                <a:srgbClr val="191919"/>
              </a:buClr>
              <a:buSzPts val="5200"/>
              <a:buNone/>
              <a:defRPr sz="9200">
                <a:solidFill>
                  <a:srgbClr val="191919"/>
                </a:solidFill>
              </a:defRPr>
            </a:lvl4pPr>
            <a:lvl5pPr lvl="4" algn="ctr">
              <a:spcBef>
                <a:spcPts val="0"/>
              </a:spcBef>
              <a:spcAft>
                <a:spcPts val="0"/>
              </a:spcAft>
              <a:buClr>
                <a:srgbClr val="191919"/>
              </a:buClr>
              <a:buSzPts val="5200"/>
              <a:buNone/>
              <a:defRPr sz="9200">
                <a:solidFill>
                  <a:srgbClr val="191919"/>
                </a:solidFill>
              </a:defRPr>
            </a:lvl5pPr>
            <a:lvl6pPr lvl="5" algn="ctr">
              <a:spcBef>
                <a:spcPts val="0"/>
              </a:spcBef>
              <a:spcAft>
                <a:spcPts val="0"/>
              </a:spcAft>
              <a:buClr>
                <a:srgbClr val="191919"/>
              </a:buClr>
              <a:buSzPts val="5200"/>
              <a:buNone/>
              <a:defRPr sz="9200">
                <a:solidFill>
                  <a:srgbClr val="191919"/>
                </a:solidFill>
              </a:defRPr>
            </a:lvl6pPr>
            <a:lvl7pPr lvl="6" algn="ctr">
              <a:spcBef>
                <a:spcPts val="0"/>
              </a:spcBef>
              <a:spcAft>
                <a:spcPts val="0"/>
              </a:spcAft>
              <a:buClr>
                <a:srgbClr val="191919"/>
              </a:buClr>
              <a:buSzPts val="5200"/>
              <a:buNone/>
              <a:defRPr sz="9200">
                <a:solidFill>
                  <a:srgbClr val="191919"/>
                </a:solidFill>
              </a:defRPr>
            </a:lvl7pPr>
            <a:lvl8pPr lvl="7" algn="ctr">
              <a:spcBef>
                <a:spcPts val="0"/>
              </a:spcBef>
              <a:spcAft>
                <a:spcPts val="0"/>
              </a:spcAft>
              <a:buClr>
                <a:srgbClr val="191919"/>
              </a:buClr>
              <a:buSzPts val="5200"/>
              <a:buNone/>
              <a:defRPr sz="9200">
                <a:solidFill>
                  <a:srgbClr val="191919"/>
                </a:solidFill>
              </a:defRPr>
            </a:lvl8pPr>
            <a:lvl9pPr lvl="8" algn="ctr">
              <a:spcBef>
                <a:spcPts val="0"/>
              </a:spcBef>
              <a:spcAft>
                <a:spcPts val="0"/>
              </a:spcAft>
              <a:buClr>
                <a:srgbClr val="191919"/>
              </a:buClr>
              <a:buSzPts val="5200"/>
              <a:buNone/>
              <a:defRPr sz="9200">
                <a:solidFill>
                  <a:srgbClr val="191919"/>
                </a:solidFill>
              </a:defRPr>
            </a:lvl9pPr>
          </a:lstStyle>
          <a:p>
            <a:endParaRPr/>
          </a:p>
        </p:txBody>
      </p:sp>
      <p:sp>
        <p:nvSpPr>
          <p:cNvPr id="16" name="Google Shape;16;p2"/>
          <p:cNvSpPr txBox="1">
            <a:spLocks noGrp="1"/>
          </p:cNvSpPr>
          <p:nvPr>
            <p:ph type="subTitle" idx="1"/>
          </p:nvPr>
        </p:nvSpPr>
        <p:spPr>
          <a:xfrm>
            <a:off x="1021300" y="3953633"/>
            <a:ext cx="4368000" cy="995200"/>
          </a:xfrm>
          <a:prstGeom prst="rect">
            <a:avLst/>
          </a:prstGeom>
        </p:spPr>
        <p:txBody>
          <a:bodyPr spcFirstLastPara="1" wrap="square" lIns="91423" tIns="91423" rIns="91423" bIns="91423" anchor="ctr" anchorCtr="0">
            <a:noAutofit/>
          </a:bodyPr>
          <a:lstStyle>
            <a:lvl1pPr marL="0" marR="0" lvl="0" indent="0" rtl="0">
              <a:lnSpc>
                <a:spcPct val="100000"/>
              </a:lnSpc>
              <a:spcBef>
                <a:spcPts val="0"/>
              </a:spcBef>
              <a:spcAft>
                <a:spcPts val="0"/>
              </a:spcAft>
              <a:buSzPts val="2200"/>
              <a:buFont typeface="Life Savers"/>
              <a:buNone/>
              <a:defRPr sz="3467">
                <a:solidFill>
                  <a:schemeClr val="lt1"/>
                </a:solidFill>
                <a:latin typeface="Quicksand SemiBold"/>
                <a:ea typeface="Quicksand SemiBold"/>
                <a:cs typeface="Quicksand SemiBold"/>
                <a:sym typeface="Quicksand SemiBold"/>
              </a:defRPr>
            </a:lvl1pPr>
            <a:lvl2pPr lvl="1" algn="ctr">
              <a:lnSpc>
                <a:spcPct val="100000"/>
              </a:lnSpc>
              <a:spcBef>
                <a:spcPts val="0"/>
              </a:spcBef>
              <a:spcAft>
                <a:spcPts val="0"/>
              </a:spcAft>
              <a:buSzPts val="1800"/>
              <a:buNone/>
              <a:defRPr sz="3200"/>
            </a:lvl2pPr>
            <a:lvl3pPr lvl="2" algn="ctr">
              <a:lnSpc>
                <a:spcPct val="100000"/>
              </a:lnSpc>
              <a:spcBef>
                <a:spcPts val="0"/>
              </a:spcBef>
              <a:spcAft>
                <a:spcPts val="0"/>
              </a:spcAft>
              <a:buSzPts val="1800"/>
              <a:buNone/>
              <a:defRPr sz="3200"/>
            </a:lvl3pPr>
            <a:lvl4pPr lvl="3" algn="ctr">
              <a:lnSpc>
                <a:spcPct val="100000"/>
              </a:lnSpc>
              <a:spcBef>
                <a:spcPts val="0"/>
              </a:spcBef>
              <a:spcAft>
                <a:spcPts val="0"/>
              </a:spcAft>
              <a:buSzPts val="1800"/>
              <a:buNone/>
              <a:defRPr sz="3200"/>
            </a:lvl4pPr>
            <a:lvl5pPr lvl="4" algn="ctr">
              <a:lnSpc>
                <a:spcPct val="100000"/>
              </a:lnSpc>
              <a:spcBef>
                <a:spcPts val="0"/>
              </a:spcBef>
              <a:spcAft>
                <a:spcPts val="0"/>
              </a:spcAft>
              <a:buSzPts val="1800"/>
              <a:buNone/>
              <a:defRPr sz="3200"/>
            </a:lvl5pPr>
            <a:lvl6pPr lvl="5" algn="ctr">
              <a:lnSpc>
                <a:spcPct val="100000"/>
              </a:lnSpc>
              <a:spcBef>
                <a:spcPts val="0"/>
              </a:spcBef>
              <a:spcAft>
                <a:spcPts val="0"/>
              </a:spcAft>
              <a:buSzPts val="1800"/>
              <a:buNone/>
              <a:defRPr sz="3200"/>
            </a:lvl6pPr>
            <a:lvl7pPr lvl="6" algn="ctr">
              <a:lnSpc>
                <a:spcPct val="100000"/>
              </a:lnSpc>
              <a:spcBef>
                <a:spcPts val="0"/>
              </a:spcBef>
              <a:spcAft>
                <a:spcPts val="0"/>
              </a:spcAft>
              <a:buSzPts val="1800"/>
              <a:buNone/>
              <a:defRPr sz="3200"/>
            </a:lvl7pPr>
            <a:lvl8pPr lvl="7" algn="ctr">
              <a:lnSpc>
                <a:spcPct val="100000"/>
              </a:lnSpc>
              <a:spcBef>
                <a:spcPts val="0"/>
              </a:spcBef>
              <a:spcAft>
                <a:spcPts val="0"/>
              </a:spcAft>
              <a:buSzPts val="1800"/>
              <a:buNone/>
              <a:defRPr sz="3200"/>
            </a:lvl8pPr>
            <a:lvl9pPr lvl="8" algn="ctr">
              <a:lnSpc>
                <a:spcPct val="100000"/>
              </a:lnSpc>
              <a:spcBef>
                <a:spcPts val="0"/>
              </a:spcBef>
              <a:spcAft>
                <a:spcPts val="0"/>
              </a:spcAft>
              <a:buSzPts val="1800"/>
              <a:buNone/>
              <a:defRPr sz="3200"/>
            </a:lvl9pPr>
          </a:lstStyle>
          <a:p>
            <a:endParaRPr/>
          </a:p>
        </p:txBody>
      </p:sp>
      <p:sp>
        <p:nvSpPr>
          <p:cNvPr id="17" name="Google Shape;17;p2"/>
          <p:cNvSpPr/>
          <p:nvPr/>
        </p:nvSpPr>
        <p:spPr>
          <a:xfrm flipH="1">
            <a:off x="10236981" y="675618"/>
            <a:ext cx="2667904" cy="559607"/>
          </a:xfrm>
          <a:custGeom>
            <a:avLst/>
            <a:gdLst/>
            <a:ahLst/>
            <a:cxnLst/>
            <a:rect l="l" t="t" r="r" b="b"/>
            <a:pathLst>
              <a:path w="20784" h="4360" extrusionOk="0">
                <a:moveTo>
                  <a:pt x="11974" y="1"/>
                </a:moveTo>
                <a:cubicBezTo>
                  <a:pt x="11023" y="1"/>
                  <a:pt x="10033" y="214"/>
                  <a:pt x="9151" y="585"/>
                </a:cubicBezTo>
                <a:cubicBezTo>
                  <a:pt x="7962" y="1231"/>
                  <a:pt x="6799" y="2084"/>
                  <a:pt x="5920" y="3273"/>
                </a:cubicBezTo>
                <a:cubicBezTo>
                  <a:pt x="5328" y="2682"/>
                  <a:pt x="4607" y="2348"/>
                  <a:pt x="3847" y="2348"/>
                </a:cubicBezTo>
                <a:cubicBezTo>
                  <a:pt x="3644" y="2348"/>
                  <a:pt x="3438" y="2371"/>
                  <a:pt x="3231" y="2420"/>
                </a:cubicBezTo>
                <a:cubicBezTo>
                  <a:pt x="2585" y="2524"/>
                  <a:pt x="1939" y="2834"/>
                  <a:pt x="1396" y="3170"/>
                </a:cubicBezTo>
                <a:cubicBezTo>
                  <a:pt x="853" y="3480"/>
                  <a:pt x="440" y="3920"/>
                  <a:pt x="0" y="4359"/>
                </a:cubicBezTo>
                <a:lnTo>
                  <a:pt x="20784" y="4359"/>
                </a:lnTo>
                <a:cubicBezTo>
                  <a:pt x="20680" y="3609"/>
                  <a:pt x="20034" y="2834"/>
                  <a:pt x="19285" y="2524"/>
                </a:cubicBezTo>
                <a:cubicBezTo>
                  <a:pt x="18984" y="2431"/>
                  <a:pt x="18676" y="2389"/>
                  <a:pt x="18370" y="2389"/>
                </a:cubicBezTo>
                <a:cubicBezTo>
                  <a:pt x="17567" y="2389"/>
                  <a:pt x="16774" y="2674"/>
                  <a:pt x="16157" y="3067"/>
                </a:cubicBezTo>
                <a:cubicBezTo>
                  <a:pt x="15846" y="1671"/>
                  <a:pt x="14657" y="585"/>
                  <a:pt x="13261" y="145"/>
                </a:cubicBezTo>
                <a:cubicBezTo>
                  <a:pt x="12851" y="47"/>
                  <a:pt x="12417" y="1"/>
                  <a:pt x="11974" y="1"/>
                </a:cubicBezTo>
                <a:close/>
              </a:path>
            </a:pathLst>
          </a:custGeom>
          <a:solidFill>
            <a:schemeClr val="accent6"/>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8" name="Google Shape;18;p2"/>
          <p:cNvSpPr/>
          <p:nvPr/>
        </p:nvSpPr>
        <p:spPr>
          <a:xfrm flipH="1">
            <a:off x="7716648" y="1369781"/>
            <a:ext cx="1376077" cy="39625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9" name="Google Shape;19;p2"/>
          <p:cNvSpPr/>
          <p:nvPr/>
        </p:nvSpPr>
        <p:spPr>
          <a:xfrm>
            <a:off x="-856576" y="-13"/>
            <a:ext cx="2409787" cy="693945"/>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dk2"/>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20" name="Google Shape;20;p2"/>
          <p:cNvSpPr/>
          <p:nvPr/>
        </p:nvSpPr>
        <p:spPr>
          <a:xfrm flipH="1">
            <a:off x="9841989" y="2622413"/>
            <a:ext cx="1729849" cy="498123"/>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dk2"/>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Tree>
    <p:extLst>
      <p:ext uri="{BB962C8B-B14F-4D97-AF65-F5344CB8AC3E}">
        <p14:creationId xmlns:p14="http://schemas.microsoft.com/office/powerpoint/2010/main" val="2586413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72"/>
        <p:cNvGrpSpPr/>
        <p:nvPr/>
      </p:nvGrpSpPr>
      <p:grpSpPr>
        <a:xfrm>
          <a:off x="0" y="0"/>
          <a:ext cx="0" cy="0"/>
          <a:chOff x="0" y="0"/>
          <a:chExt cx="0" cy="0"/>
        </a:xfrm>
      </p:grpSpPr>
      <p:grpSp>
        <p:nvGrpSpPr>
          <p:cNvPr id="173" name="Google Shape;173;p5"/>
          <p:cNvGrpSpPr/>
          <p:nvPr/>
        </p:nvGrpSpPr>
        <p:grpSpPr>
          <a:xfrm>
            <a:off x="-189467" y="-64267"/>
            <a:ext cx="12566000" cy="7012400"/>
            <a:chOff x="-142100" y="-48200"/>
            <a:chExt cx="9424500" cy="5259300"/>
          </a:xfrm>
        </p:grpSpPr>
        <p:cxnSp>
          <p:nvCxnSpPr>
            <p:cNvPr id="174" name="Google Shape;174;p5"/>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5" name="Google Shape;175;p5"/>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6" name="Google Shape;176;p5"/>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7" name="Google Shape;177;p5"/>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8" name="Google Shape;178;p5"/>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9" name="Google Shape;179;p5"/>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0" name="Google Shape;180;p5"/>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1" name="Google Shape;181;p5"/>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2" name="Google Shape;182;p5"/>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3" name="Google Shape;183;p5"/>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4" name="Google Shape;184;p5"/>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5" name="Google Shape;185;p5"/>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6" name="Google Shape;186;p5"/>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7" name="Google Shape;187;p5"/>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8" name="Google Shape;188;p5"/>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9" name="Google Shape;189;p5"/>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0" name="Google Shape;190;p5"/>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1" name="Google Shape;191;p5"/>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2" name="Google Shape;192;p5"/>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3" name="Google Shape;193;p5"/>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4" name="Google Shape;194;p5"/>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5" name="Google Shape;195;p5"/>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6" name="Google Shape;196;p5"/>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7" name="Google Shape;197;p5"/>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8" name="Google Shape;198;p5"/>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9" name="Google Shape;199;p5"/>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0" name="Google Shape;200;p5"/>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1" name="Google Shape;201;p5"/>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2" name="Google Shape;202;p5"/>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3" name="Google Shape;203;p5"/>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4" name="Google Shape;204;p5"/>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5" name="Google Shape;205;p5"/>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6" name="Google Shape;206;p5"/>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7" name="Google Shape;207;p5"/>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8" name="Google Shape;208;p5"/>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09" name="Google Shape;209;p5"/>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0" name="Google Shape;210;p5"/>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1" name="Google Shape;211;p5"/>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2" name="Google Shape;212;p5"/>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3" name="Google Shape;213;p5"/>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4" name="Google Shape;214;p5"/>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5" name="Google Shape;215;p5"/>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6" name="Google Shape;216;p5"/>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217" name="Google Shape;217;p5"/>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218" name="Google Shape;218;p5"/>
          <p:cNvSpPr/>
          <p:nvPr/>
        </p:nvSpPr>
        <p:spPr>
          <a:xfrm rot="-29936" flipH="1">
            <a:off x="514798" y="1037972"/>
            <a:ext cx="11162423" cy="542540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219" name="Google Shape;219;p5"/>
          <p:cNvSpPr txBox="1">
            <a:spLocks noGrp="1"/>
          </p:cNvSpPr>
          <p:nvPr>
            <p:ph type="subTitle" idx="1"/>
          </p:nvPr>
        </p:nvSpPr>
        <p:spPr>
          <a:xfrm rot="-59916">
            <a:off x="1708509" y="3429067"/>
            <a:ext cx="3901792" cy="609289"/>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a:lnSpc>
                <a:spcPct val="100000"/>
              </a:lnSpc>
              <a:spcBef>
                <a:spcPts val="0"/>
              </a:spcBef>
              <a:spcAft>
                <a:spcPts val="0"/>
              </a:spcAft>
              <a:buSzPts val="2500"/>
              <a:buFont typeface="Bebas Neue"/>
              <a:buNone/>
              <a:defRPr sz="4400" b="1">
                <a:latin typeface="Nunito"/>
                <a:ea typeface="Nunito"/>
                <a:cs typeface="Nunito"/>
                <a:sym typeface="Nunito"/>
              </a:defRPr>
            </a:lvl1pPr>
            <a:lvl2pPr lvl="1" algn="ctr">
              <a:lnSpc>
                <a:spcPct val="100000"/>
              </a:lnSpc>
              <a:spcBef>
                <a:spcPts val="0"/>
              </a:spcBef>
              <a:spcAft>
                <a:spcPts val="0"/>
              </a:spcAft>
              <a:buSzPts val="2500"/>
              <a:buFont typeface="Bebas Neue"/>
              <a:buNone/>
              <a:defRPr sz="44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44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44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44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44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44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44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4400">
                <a:latin typeface="Bebas Neue"/>
                <a:ea typeface="Bebas Neue"/>
                <a:cs typeface="Bebas Neue"/>
                <a:sym typeface="Bebas Neue"/>
              </a:defRPr>
            </a:lvl9pPr>
          </a:lstStyle>
          <a:p>
            <a:endParaRPr/>
          </a:p>
        </p:txBody>
      </p:sp>
      <p:sp>
        <p:nvSpPr>
          <p:cNvPr id="220" name="Google Shape;220;p5"/>
          <p:cNvSpPr txBox="1">
            <a:spLocks noGrp="1"/>
          </p:cNvSpPr>
          <p:nvPr>
            <p:ph type="subTitle" idx="2"/>
          </p:nvPr>
        </p:nvSpPr>
        <p:spPr>
          <a:xfrm rot="-59916">
            <a:off x="6581643" y="3395172"/>
            <a:ext cx="3901792" cy="609289"/>
          </a:xfrm>
          <a:prstGeom prst="rect">
            <a:avLst/>
          </a:prstGeom>
          <a:solidFill>
            <a:schemeClr val="accent5"/>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lnSpc>
                <a:spcPct val="100000"/>
              </a:lnSpc>
              <a:spcBef>
                <a:spcPts val="0"/>
              </a:spcBef>
              <a:spcAft>
                <a:spcPts val="0"/>
              </a:spcAft>
              <a:buSzPts val="2500"/>
              <a:buFont typeface="Bebas Neue"/>
              <a:buNone/>
              <a:defRPr sz="4400" b="1">
                <a:latin typeface="Nunito"/>
                <a:ea typeface="Nunito"/>
                <a:cs typeface="Nunito"/>
                <a:sym typeface="Nunito"/>
              </a:defRPr>
            </a:lvl1pPr>
            <a:lvl2pPr lvl="1" algn="ctr" rtl="0">
              <a:lnSpc>
                <a:spcPct val="100000"/>
              </a:lnSpc>
              <a:spcBef>
                <a:spcPts val="0"/>
              </a:spcBef>
              <a:spcAft>
                <a:spcPts val="0"/>
              </a:spcAft>
              <a:buSzPts val="2500"/>
              <a:buFont typeface="Bebas Neue"/>
              <a:buNone/>
              <a:defRPr sz="44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44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44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44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44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44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44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4400">
                <a:latin typeface="Bebas Neue"/>
                <a:ea typeface="Bebas Neue"/>
                <a:cs typeface="Bebas Neue"/>
                <a:sym typeface="Bebas Neue"/>
              </a:defRPr>
            </a:lvl9pPr>
          </a:lstStyle>
          <a:p>
            <a:endParaRPr/>
          </a:p>
        </p:txBody>
      </p:sp>
      <p:sp>
        <p:nvSpPr>
          <p:cNvPr id="221" name="Google Shape;221;p5"/>
          <p:cNvSpPr txBox="1">
            <a:spLocks noGrp="1"/>
          </p:cNvSpPr>
          <p:nvPr>
            <p:ph type="subTitle" idx="3"/>
          </p:nvPr>
        </p:nvSpPr>
        <p:spPr>
          <a:xfrm>
            <a:off x="1708600" y="4038616"/>
            <a:ext cx="3901600" cy="1348400"/>
          </a:xfrm>
          <a:prstGeom prst="rect">
            <a:avLst/>
          </a:prstGeom>
        </p:spPr>
        <p:txBody>
          <a:bodyPr spcFirstLastPara="1" wrap="square" lIns="91423" tIns="91423" rIns="91423" bIns="91423"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2" name="Google Shape;222;p5"/>
          <p:cNvSpPr txBox="1">
            <a:spLocks noGrp="1"/>
          </p:cNvSpPr>
          <p:nvPr>
            <p:ph type="subTitle" idx="4"/>
          </p:nvPr>
        </p:nvSpPr>
        <p:spPr>
          <a:xfrm>
            <a:off x="6581767" y="4038616"/>
            <a:ext cx="3901600" cy="1348400"/>
          </a:xfrm>
          <a:prstGeom prst="rect">
            <a:avLst/>
          </a:prstGeom>
        </p:spPr>
        <p:txBody>
          <a:bodyPr spcFirstLastPara="1" wrap="square" lIns="91423" tIns="91423" rIns="91423" bIns="91423"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3" name="Google Shape;223;p5"/>
          <p:cNvSpPr txBox="1">
            <a:spLocks noGrp="1"/>
          </p:cNvSpPr>
          <p:nvPr>
            <p:ph type="title"/>
          </p:nvPr>
        </p:nvSpPr>
        <p:spPr>
          <a:xfrm rot="-30146">
            <a:off x="2743281" y="595571"/>
            <a:ext cx="6705457"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968786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1"/>
        <p:cNvGrpSpPr/>
        <p:nvPr/>
      </p:nvGrpSpPr>
      <p:grpSpPr>
        <a:xfrm>
          <a:off x="0" y="0"/>
          <a:ext cx="0" cy="0"/>
          <a:chOff x="0" y="0"/>
          <a:chExt cx="0" cy="0"/>
        </a:xfrm>
      </p:grpSpPr>
      <p:grpSp>
        <p:nvGrpSpPr>
          <p:cNvPr id="322" name="Google Shape;322;p8"/>
          <p:cNvGrpSpPr/>
          <p:nvPr/>
        </p:nvGrpSpPr>
        <p:grpSpPr>
          <a:xfrm>
            <a:off x="-189467" y="-64267"/>
            <a:ext cx="12566000" cy="7012400"/>
            <a:chOff x="-142100" y="-48200"/>
            <a:chExt cx="9424500" cy="5259300"/>
          </a:xfrm>
        </p:grpSpPr>
        <p:cxnSp>
          <p:nvCxnSpPr>
            <p:cNvPr id="323" name="Google Shape;323;p8"/>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4" name="Google Shape;324;p8"/>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5" name="Google Shape;325;p8"/>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6" name="Google Shape;326;p8"/>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7" name="Google Shape;327;p8"/>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8" name="Google Shape;328;p8"/>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9" name="Google Shape;329;p8"/>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0" name="Google Shape;330;p8"/>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1" name="Google Shape;331;p8"/>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2" name="Google Shape;332;p8"/>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3" name="Google Shape;333;p8"/>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4" name="Google Shape;334;p8"/>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5" name="Google Shape;335;p8"/>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6" name="Google Shape;336;p8"/>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7" name="Google Shape;337;p8"/>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8" name="Google Shape;338;p8"/>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9" name="Google Shape;339;p8"/>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0" name="Google Shape;340;p8"/>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1" name="Google Shape;341;p8"/>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2" name="Google Shape;342;p8"/>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3" name="Google Shape;343;p8"/>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4" name="Google Shape;344;p8"/>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5" name="Google Shape;345;p8"/>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6" name="Google Shape;346;p8"/>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7" name="Google Shape;347;p8"/>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8" name="Google Shape;348;p8"/>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9" name="Google Shape;349;p8"/>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0" name="Google Shape;350;p8"/>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1" name="Google Shape;351;p8"/>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2" name="Google Shape;352;p8"/>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3" name="Google Shape;353;p8"/>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4" name="Google Shape;354;p8"/>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5" name="Google Shape;355;p8"/>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6" name="Google Shape;356;p8"/>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7" name="Google Shape;357;p8"/>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8" name="Google Shape;358;p8"/>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59" name="Google Shape;359;p8"/>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0" name="Google Shape;360;p8"/>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1" name="Google Shape;361;p8"/>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2" name="Google Shape;362;p8"/>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3" name="Google Shape;363;p8"/>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4" name="Google Shape;364;p8"/>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5" name="Google Shape;365;p8"/>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366" name="Google Shape;366;p8"/>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367" name="Google Shape;367;p8"/>
          <p:cNvSpPr/>
          <p:nvPr/>
        </p:nvSpPr>
        <p:spPr>
          <a:xfrm rot="-30003" flipH="1">
            <a:off x="1329465" y="899639"/>
            <a:ext cx="9533163" cy="506579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368" name="Google Shape;368;p8"/>
          <p:cNvSpPr txBox="1">
            <a:spLocks noGrp="1"/>
          </p:cNvSpPr>
          <p:nvPr>
            <p:ph type="title"/>
          </p:nvPr>
        </p:nvSpPr>
        <p:spPr>
          <a:xfrm rot="-60073">
            <a:off x="487489" y="2209673"/>
            <a:ext cx="11216912" cy="2438768"/>
          </a:xfrm>
          <a:prstGeom prst="rect">
            <a:avLst/>
          </a:prstGeom>
          <a:solidFill>
            <a:schemeClr val="lt2"/>
          </a:solidFill>
          <a:ln w="19050" cap="flat" cmpd="sng">
            <a:solidFill>
              <a:srgbClr val="000000"/>
            </a:solidFill>
            <a:prstDash val="solid"/>
            <a:round/>
            <a:headEnd type="none" w="sm" len="sm"/>
            <a:tailEnd type="none" w="sm" len="sm"/>
          </a:ln>
        </p:spPr>
        <p:txBody>
          <a:bodyPr spcFirstLastPara="1" wrap="square" lIns="91423" tIns="91423" rIns="91423" bIns="91423" anchor="ctr" anchorCtr="0">
            <a:noAutofit/>
          </a:bodyPr>
          <a:lstStyle>
            <a:lvl1pPr lvl="0" algn="ctr">
              <a:spcBef>
                <a:spcPts val="0"/>
              </a:spcBef>
              <a:spcAft>
                <a:spcPts val="0"/>
              </a:spcAft>
              <a:buSzPts val="6000"/>
              <a:buNone/>
              <a:defRPr sz="14266"/>
            </a:lvl1pPr>
            <a:lvl2pPr lvl="1" algn="ctr">
              <a:spcBef>
                <a:spcPts val="0"/>
              </a:spcBef>
              <a:spcAft>
                <a:spcPts val="0"/>
              </a:spcAft>
              <a:buSzPts val="6000"/>
              <a:buNone/>
              <a:defRPr sz="10666"/>
            </a:lvl2pPr>
            <a:lvl3pPr lvl="2" algn="ctr">
              <a:spcBef>
                <a:spcPts val="0"/>
              </a:spcBef>
              <a:spcAft>
                <a:spcPts val="0"/>
              </a:spcAft>
              <a:buSzPts val="6000"/>
              <a:buNone/>
              <a:defRPr sz="10666"/>
            </a:lvl3pPr>
            <a:lvl4pPr lvl="3" algn="ctr">
              <a:spcBef>
                <a:spcPts val="0"/>
              </a:spcBef>
              <a:spcAft>
                <a:spcPts val="0"/>
              </a:spcAft>
              <a:buSzPts val="6000"/>
              <a:buNone/>
              <a:defRPr sz="10666"/>
            </a:lvl4pPr>
            <a:lvl5pPr lvl="4" algn="ctr">
              <a:spcBef>
                <a:spcPts val="0"/>
              </a:spcBef>
              <a:spcAft>
                <a:spcPts val="0"/>
              </a:spcAft>
              <a:buSzPts val="6000"/>
              <a:buNone/>
              <a:defRPr sz="10666"/>
            </a:lvl5pPr>
            <a:lvl6pPr lvl="5" algn="ctr">
              <a:spcBef>
                <a:spcPts val="0"/>
              </a:spcBef>
              <a:spcAft>
                <a:spcPts val="0"/>
              </a:spcAft>
              <a:buSzPts val="6000"/>
              <a:buNone/>
              <a:defRPr sz="10666"/>
            </a:lvl6pPr>
            <a:lvl7pPr lvl="6" algn="ctr">
              <a:spcBef>
                <a:spcPts val="0"/>
              </a:spcBef>
              <a:spcAft>
                <a:spcPts val="0"/>
              </a:spcAft>
              <a:buSzPts val="6000"/>
              <a:buNone/>
              <a:defRPr sz="10666"/>
            </a:lvl7pPr>
            <a:lvl8pPr lvl="7" algn="ctr">
              <a:spcBef>
                <a:spcPts val="0"/>
              </a:spcBef>
              <a:spcAft>
                <a:spcPts val="0"/>
              </a:spcAft>
              <a:buSzPts val="6000"/>
              <a:buNone/>
              <a:defRPr sz="10666"/>
            </a:lvl8pPr>
            <a:lvl9pPr lvl="8" algn="ctr">
              <a:spcBef>
                <a:spcPts val="0"/>
              </a:spcBef>
              <a:spcAft>
                <a:spcPts val="0"/>
              </a:spcAft>
              <a:buSzPts val="6000"/>
              <a:buNone/>
              <a:defRPr sz="10666"/>
            </a:lvl9pPr>
          </a:lstStyle>
          <a:p>
            <a:endParaRPr/>
          </a:p>
        </p:txBody>
      </p:sp>
      <p:grpSp>
        <p:nvGrpSpPr>
          <p:cNvPr id="369" name="Google Shape;369;p8"/>
          <p:cNvGrpSpPr/>
          <p:nvPr/>
        </p:nvGrpSpPr>
        <p:grpSpPr>
          <a:xfrm flipH="1">
            <a:off x="5204791" y="5217852"/>
            <a:ext cx="1782303" cy="920160"/>
            <a:chOff x="157977" y="4282239"/>
            <a:chExt cx="1336727" cy="690120"/>
          </a:xfrm>
        </p:grpSpPr>
        <p:sp>
          <p:nvSpPr>
            <p:cNvPr id="370" name="Google Shape;370;p8"/>
            <p:cNvSpPr/>
            <p:nvPr/>
          </p:nvSpPr>
          <p:spPr>
            <a:xfrm>
              <a:off x="1268232" y="43063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371" name="Google Shape;371;p8"/>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372" name="Google Shape;372;p8"/>
            <p:cNvSpPr/>
            <p:nvPr/>
          </p:nvSpPr>
          <p:spPr>
            <a:xfrm>
              <a:off x="640408" y="47575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373" name="Google Shape;373;p8"/>
            <p:cNvSpPr/>
            <p:nvPr/>
          </p:nvSpPr>
          <p:spPr>
            <a:xfrm>
              <a:off x="656810" y="47529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374" name="Google Shape;374;p8"/>
            <p:cNvSpPr/>
            <p:nvPr/>
          </p:nvSpPr>
          <p:spPr>
            <a:xfrm>
              <a:off x="157977" y="42822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375" name="Google Shape;375;p8"/>
            <p:cNvSpPr/>
            <p:nvPr/>
          </p:nvSpPr>
          <p:spPr>
            <a:xfrm>
              <a:off x="1007592" y="43928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376" name="Google Shape;376;p8"/>
            <p:cNvSpPr/>
            <p:nvPr/>
          </p:nvSpPr>
          <p:spPr>
            <a:xfrm>
              <a:off x="233851" y="44255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spTree>
    <p:extLst>
      <p:ext uri="{BB962C8B-B14F-4D97-AF65-F5344CB8AC3E}">
        <p14:creationId xmlns:p14="http://schemas.microsoft.com/office/powerpoint/2010/main" val="34731104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77"/>
        <p:cNvGrpSpPr/>
        <p:nvPr/>
      </p:nvGrpSpPr>
      <p:grpSpPr>
        <a:xfrm>
          <a:off x="0" y="0"/>
          <a:ext cx="0" cy="0"/>
          <a:chOff x="0" y="0"/>
          <a:chExt cx="0" cy="0"/>
        </a:xfrm>
      </p:grpSpPr>
      <p:grpSp>
        <p:nvGrpSpPr>
          <p:cNvPr id="378" name="Google Shape;378;p9"/>
          <p:cNvGrpSpPr/>
          <p:nvPr/>
        </p:nvGrpSpPr>
        <p:grpSpPr>
          <a:xfrm>
            <a:off x="-189467" y="-64267"/>
            <a:ext cx="12566000" cy="7012400"/>
            <a:chOff x="-142100" y="-48200"/>
            <a:chExt cx="9424500" cy="5259300"/>
          </a:xfrm>
        </p:grpSpPr>
        <p:cxnSp>
          <p:nvCxnSpPr>
            <p:cNvPr id="379" name="Google Shape;379;p9"/>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0" name="Google Shape;380;p9"/>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1" name="Google Shape;381;p9"/>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2" name="Google Shape;382;p9"/>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3" name="Google Shape;383;p9"/>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4" name="Google Shape;384;p9"/>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5" name="Google Shape;385;p9"/>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6" name="Google Shape;386;p9"/>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7" name="Google Shape;387;p9"/>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8" name="Google Shape;388;p9"/>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9" name="Google Shape;389;p9"/>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0" name="Google Shape;390;p9"/>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1" name="Google Shape;391;p9"/>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2" name="Google Shape;392;p9"/>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3" name="Google Shape;393;p9"/>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4" name="Google Shape;394;p9"/>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5" name="Google Shape;395;p9"/>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6" name="Google Shape;396;p9"/>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7" name="Google Shape;397;p9"/>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8" name="Google Shape;398;p9"/>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9" name="Google Shape;399;p9"/>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0" name="Google Shape;400;p9"/>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1" name="Google Shape;401;p9"/>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2" name="Google Shape;402;p9"/>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3" name="Google Shape;403;p9"/>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4" name="Google Shape;404;p9"/>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5" name="Google Shape;405;p9"/>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6" name="Google Shape;406;p9"/>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7" name="Google Shape;407;p9"/>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408" name="Google Shape;408;p9"/>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09" name="Google Shape;409;p9"/>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0" name="Google Shape;410;p9"/>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1" name="Google Shape;411;p9"/>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2" name="Google Shape;412;p9"/>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3" name="Google Shape;413;p9"/>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4" name="Google Shape;414;p9"/>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5" name="Google Shape;415;p9"/>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6" name="Google Shape;416;p9"/>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7" name="Google Shape;417;p9"/>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8" name="Google Shape;418;p9"/>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9" name="Google Shape;419;p9"/>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0" name="Google Shape;420;p9"/>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1" name="Google Shape;421;p9"/>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2" name="Google Shape;422;p9"/>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423" name="Google Shape;423;p9"/>
          <p:cNvSpPr/>
          <p:nvPr/>
        </p:nvSpPr>
        <p:spPr>
          <a:xfrm rot="-30003" flipH="1">
            <a:off x="1329465" y="899639"/>
            <a:ext cx="9533163" cy="506579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24" name="Google Shape;424;p9"/>
          <p:cNvSpPr txBox="1">
            <a:spLocks noGrp="1"/>
          </p:cNvSpPr>
          <p:nvPr>
            <p:ph type="title"/>
          </p:nvPr>
        </p:nvSpPr>
        <p:spPr>
          <a:xfrm rot="-60216">
            <a:off x="957545" y="2018067"/>
            <a:ext cx="10276776" cy="2529983"/>
          </a:xfrm>
          <a:prstGeom prst="rect">
            <a:avLst/>
          </a:prstGeom>
          <a:solidFill>
            <a:schemeClr val="accent1"/>
          </a:solidFill>
        </p:spPr>
        <p:txBody>
          <a:bodyPr spcFirstLastPara="1" wrap="square" lIns="91423" tIns="91423" rIns="91423" bIns="91423" anchor="ctr" anchorCtr="0">
            <a:noAutofit/>
          </a:bodyPr>
          <a:lstStyle>
            <a:lvl1pPr lvl="0" algn="ctr" rtl="0">
              <a:spcBef>
                <a:spcPts val="0"/>
              </a:spcBef>
              <a:spcAft>
                <a:spcPts val="0"/>
              </a:spcAft>
              <a:buClr>
                <a:schemeClr val="lt1"/>
              </a:buClr>
              <a:buSzPts val="3600"/>
              <a:buNone/>
              <a:defRPr sz="17866">
                <a:solidFill>
                  <a:schemeClr val="lt1"/>
                </a:solidFill>
              </a:defRPr>
            </a:lvl1pPr>
            <a:lvl2pPr lvl="1" algn="ctr" rtl="0">
              <a:spcBef>
                <a:spcPts val="0"/>
              </a:spcBef>
              <a:spcAft>
                <a:spcPts val="0"/>
              </a:spcAft>
              <a:buClr>
                <a:schemeClr val="lt1"/>
              </a:buClr>
              <a:buSzPts val="3600"/>
              <a:buNone/>
              <a:defRPr sz="6400">
                <a:solidFill>
                  <a:schemeClr val="lt1"/>
                </a:solidFill>
              </a:defRPr>
            </a:lvl2pPr>
            <a:lvl3pPr lvl="2" algn="ctr" rtl="0">
              <a:spcBef>
                <a:spcPts val="0"/>
              </a:spcBef>
              <a:spcAft>
                <a:spcPts val="0"/>
              </a:spcAft>
              <a:buClr>
                <a:schemeClr val="lt1"/>
              </a:buClr>
              <a:buSzPts val="3600"/>
              <a:buNone/>
              <a:defRPr sz="6400">
                <a:solidFill>
                  <a:schemeClr val="lt1"/>
                </a:solidFill>
              </a:defRPr>
            </a:lvl3pPr>
            <a:lvl4pPr lvl="3" algn="ctr" rtl="0">
              <a:spcBef>
                <a:spcPts val="0"/>
              </a:spcBef>
              <a:spcAft>
                <a:spcPts val="0"/>
              </a:spcAft>
              <a:buClr>
                <a:schemeClr val="lt1"/>
              </a:buClr>
              <a:buSzPts val="3600"/>
              <a:buNone/>
              <a:defRPr sz="6400">
                <a:solidFill>
                  <a:schemeClr val="lt1"/>
                </a:solidFill>
              </a:defRPr>
            </a:lvl4pPr>
            <a:lvl5pPr lvl="4" algn="ctr" rtl="0">
              <a:spcBef>
                <a:spcPts val="0"/>
              </a:spcBef>
              <a:spcAft>
                <a:spcPts val="0"/>
              </a:spcAft>
              <a:buClr>
                <a:schemeClr val="lt1"/>
              </a:buClr>
              <a:buSzPts val="3600"/>
              <a:buNone/>
              <a:defRPr sz="6400">
                <a:solidFill>
                  <a:schemeClr val="lt1"/>
                </a:solidFill>
              </a:defRPr>
            </a:lvl5pPr>
            <a:lvl6pPr lvl="5" algn="ctr" rtl="0">
              <a:spcBef>
                <a:spcPts val="0"/>
              </a:spcBef>
              <a:spcAft>
                <a:spcPts val="0"/>
              </a:spcAft>
              <a:buClr>
                <a:schemeClr val="lt1"/>
              </a:buClr>
              <a:buSzPts val="3600"/>
              <a:buNone/>
              <a:defRPr sz="6400">
                <a:solidFill>
                  <a:schemeClr val="lt1"/>
                </a:solidFill>
              </a:defRPr>
            </a:lvl6pPr>
            <a:lvl7pPr lvl="6" algn="ctr" rtl="0">
              <a:spcBef>
                <a:spcPts val="0"/>
              </a:spcBef>
              <a:spcAft>
                <a:spcPts val="0"/>
              </a:spcAft>
              <a:buClr>
                <a:schemeClr val="lt1"/>
              </a:buClr>
              <a:buSzPts val="3600"/>
              <a:buNone/>
              <a:defRPr sz="6400">
                <a:solidFill>
                  <a:schemeClr val="lt1"/>
                </a:solidFill>
              </a:defRPr>
            </a:lvl7pPr>
            <a:lvl8pPr lvl="7" algn="ctr" rtl="0">
              <a:spcBef>
                <a:spcPts val="0"/>
              </a:spcBef>
              <a:spcAft>
                <a:spcPts val="0"/>
              </a:spcAft>
              <a:buClr>
                <a:schemeClr val="lt1"/>
              </a:buClr>
              <a:buSzPts val="3600"/>
              <a:buNone/>
              <a:defRPr sz="6400">
                <a:solidFill>
                  <a:schemeClr val="lt1"/>
                </a:solidFill>
              </a:defRPr>
            </a:lvl8pPr>
            <a:lvl9pPr lvl="8" algn="ctr" rtl="0">
              <a:spcBef>
                <a:spcPts val="0"/>
              </a:spcBef>
              <a:spcAft>
                <a:spcPts val="0"/>
              </a:spcAft>
              <a:buClr>
                <a:schemeClr val="lt1"/>
              </a:buClr>
              <a:buSzPts val="3600"/>
              <a:buNone/>
              <a:defRPr sz="6400">
                <a:solidFill>
                  <a:schemeClr val="lt1"/>
                </a:solidFill>
              </a:defRPr>
            </a:lvl9pPr>
          </a:lstStyle>
          <a:p>
            <a:endParaRPr/>
          </a:p>
        </p:txBody>
      </p:sp>
      <p:sp>
        <p:nvSpPr>
          <p:cNvPr id="425" name="Google Shape;425;p9"/>
          <p:cNvSpPr txBox="1">
            <a:spLocks noGrp="1"/>
          </p:cNvSpPr>
          <p:nvPr>
            <p:ph type="subTitle" idx="1"/>
          </p:nvPr>
        </p:nvSpPr>
        <p:spPr>
          <a:xfrm rot="-60089">
            <a:off x="2743277" y="4233279"/>
            <a:ext cx="6705424" cy="975352"/>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426" name="Google Shape;426;p9"/>
          <p:cNvGrpSpPr/>
          <p:nvPr/>
        </p:nvGrpSpPr>
        <p:grpSpPr>
          <a:xfrm flipH="1">
            <a:off x="9753041" y="5296757"/>
            <a:ext cx="1782303" cy="841249"/>
            <a:chOff x="157977" y="4219508"/>
            <a:chExt cx="1336727" cy="630937"/>
          </a:xfrm>
        </p:grpSpPr>
        <p:sp>
          <p:nvSpPr>
            <p:cNvPr id="427" name="Google Shape;427;p9"/>
            <p:cNvSpPr/>
            <p:nvPr/>
          </p:nvSpPr>
          <p:spPr>
            <a:xfrm>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28" name="Google Shape;428;p9"/>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29" name="Google Shape;429;p9"/>
            <p:cNvSpPr/>
            <p:nvPr/>
          </p:nvSpPr>
          <p:spPr>
            <a:xfrm>
              <a:off x="488008" y="42241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30" name="Google Shape;430;p9"/>
            <p:cNvSpPr/>
            <p:nvPr/>
          </p:nvSpPr>
          <p:spPr>
            <a:xfrm>
              <a:off x="504410" y="42195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31" name="Google Shape;431;p9"/>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32" name="Google Shape;432;p9"/>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33" name="Google Shape;433;p9"/>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grpSp>
        <p:nvGrpSpPr>
          <p:cNvPr id="434" name="Google Shape;434;p9"/>
          <p:cNvGrpSpPr/>
          <p:nvPr/>
        </p:nvGrpSpPr>
        <p:grpSpPr>
          <a:xfrm rot="-500985" flipH="1">
            <a:off x="852346" y="747766"/>
            <a:ext cx="1463047" cy="731535"/>
            <a:chOff x="6697867" y="-312822"/>
            <a:chExt cx="786877" cy="390023"/>
          </a:xfrm>
        </p:grpSpPr>
        <p:sp>
          <p:nvSpPr>
            <p:cNvPr id="435" name="Google Shape;435;p9"/>
            <p:cNvSpPr/>
            <p:nvPr/>
          </p:nvSpPr>
          <p:spPr>
            <a:xfrm>
              <a:off x="6835110" y="-192459"/>
              <a:ext cx="162228" cy="148026"/>
            </a:xfrm>
            <a:custGeom>
              <a:avLst/>
              <a:gdLst/>
              <a:ahLst/>
              <a:cxnLst/>
              <a:rect l="l" t="t" r="r" b="b"/>
              <a:pathLst>
                <a:path w="2013" h="1846" extrusionOk="0">
                  <a:moveTo>
                    <a:pt x="322" y="119"/>
                  </a:moveTo>
                  <a:lnTo>
                    <a:pt x="322" y="119"/>
                  </a:lnTo>
                  <a:cubicBezTo>
                    <a:pt x="810" y="238"/>
                    <a:pt x="1798" y="560"/>
                    <a:pt x="1917" y="655"/>
                  </a:cubicBezTo>
                  <a:cubicBezTo>
                    <a:pt x="1870" y="715"/>
                    <a:pt x="1667" y="798"/>
                    <a:pt x="1512" y="834"/>
                  </a:cubicBezTo>
                  <a:cubicBezTo>
                    <a:pt x="1215" y="655"/>
                    <a:pt x="655" y="310"/>
                    <a:pt x="322" y="119"/>
                  </a:cubicBezTo>
                  <a:close/>
                  <a:moveTo>
                    <a:pt x="155" y="214"/>
                  </a:moveTo>
                  <a:cubicBezTo>
                    <a:pt x="298" y="357"/>
                    <a:pt x="584" y="619"/>
                    <a:pt x="1155" y="1119"/>
                  </a:cubicBezTo>
                  <a:cubicBezTo>
                    <a:pt x="1096" y="1381"/>
                    <a:pt x="1000" y="1679"/>
                    <a:pt x="953" y="1750"/>
                  </a:cubicBezTo>
                  <a:cubicBezTo>
                    <a:pt x="834" y="1607"/>
                    <a:pt x="322" y="619"/>
                    <a:pt x="155" y="214"/>
                  </a:cubicBezTo>
                  <a:close/>
                  <a:moveTo>
                    <a:pt x="84" y="0"/>
                  </a:moveTo>
                  <a:cubicBezTo>
                    <a:pt x="72" y="0"/>
                    <a:pt x="60" y="0"/>
                    <a:pt x="48" y="12"/>
                  </a:cubicBezTo>
                  <a:lnTo>
                    <a:pt x="36" y="12"/>
                  </a:lnTo>
                  <a:cubicBezTo>
                    <a:pt x="36" y="12"/>
                    <a:pt x="36" y="24"/>
                    <a:pt x="36" y="24"/>
                  </a:cubicBezTo>
                  <a:cubicBezTo>
                    <a:pt x="12" y="48"/>
                    <a:pt x="0" y="72"/>
                    <a:pt x="107" y="310"/>
                  </a:cubicBezTo>
                  <a:cubicBezTo>
                    <a:pt x="215" y="560"/>
                    <a:pt x="834" y="1846"/>
                    <a:pt x="953" y="1846"/>
                  </a:cubicBezTo>
                  <a:cubicBezTo>
                    <a:pt x="989" y="1846"/>
                    <a:pt x="1084" y="1846"/>
                    <a:pt x="1239" y="1107"/>
                  </a:cubicBezTo>
                  <a:cubicBezTo>
                    <a:pt x="1239" y="1096"/>
                    <a:pt x="1239" y="1084"/>
                    <a:pt x="1227" y="1072"/>
                  </a:cubicBezTo>
                  <a:cubicBezTo>
                    <a:pt x="917" y="798"/>
                    <a:pt x="453" y="381"/>
                    <a:pt x="227" y="167"/>
                  </a:cubicBezTo>
                  <a:lnTo>
                    <a:pt x="227" y="167"/>
                  </a:lnTo>
                  <a:cubicBezTo>
                    <a:pt x="512" y="322"/>
                    <a:pt x="1096" y="679"/>
                    <a:pt x="1489" y="917"/>
                  </a:cubicBezTo>
                  <a:cubicBezTo>
                    <a:pt x="1501" y="929"/>
                    <a:pt x="1512" y="929"/>
                    <a:pt x="1524" y="929"/>
                  </a:cubicBezTo>
                  <a:cubicBezTo>
                    <a:pt x="1596" y="905"/>
                    <a:pt x="1953" y="798"/>
                    <a:pt x="2001" y="667"/>
                  </a:cubicBezTo>
                  <a:cubicBezTo>
                    <a:pt x="2001" y="667"/>
                    <a:pt x="2012" y="643"/>
                    <a:pt x="1989" y="619"/>
                  </a:cubicBezTo>
                  <a:cubicBezTo>
                    <a:pt x="1893" y="464"/>
                    <a:pt x="298" y="0"/>
                    <a:pt x="84"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36" name="Google Shape;436;p9"/>
            <p:cNvSpPr/>
            <p:nvPr/>
          </p:nvSpPr>
          <p:spPr>
            <a:xfrm>
              <a:off x="6923355" y="-123737"/>
              <a:ext cx="36588" cy="59259"/>
            </a:xfrm>
            <a:custGeom>
              <a:avLst/>
              <a:gdLst/>
              <a:ahLst/>
              <a:cxnLst/>
              <a:rect l="l" t="t" r="r" b="b"/>
              <a:pathLst>
                <a:path w="454" h="739" extrusionOk="0">
                  <a:moveTo>
                    <a:pt x="417" y="0"/>
                  </a:moveTo>
                  <a:cubicBezTo>
                    <a:pt x="394" y="0"/>
                    <a:pt x="370" y="12"/>
                    <a:pt x="370" y="36"/>
                  </a:cubicBezTo>
                  <a:cubicBezTo>
                    <a:pt x="346" y="298"/>
                    <a:pt x="310" y="596"/>
                    <a:pt x="286" y="655"/>
                  </a:cubicBezTo>
                  <a:cubicBezTo>
                    <a:pt x="251" y="631"/>
                    <a:pt x="155" y="548"/>
                    <a:pt x="84" y="453"/>
                  </a:cubicBezTo>
                  <a:cubicBezTo>
                    <a:pt x="70" y="446"/>
                    <a:pt x="57" y="439"/>
                    <a:pt x="45" y="439"/>
                  </a:cubicBezTo>
                  <a:cubicBezTo>
                    <a:pt x="37" y="439"/>
                    <a:pt x="30" y="443"/>
                    <a:pt x="25" y="453"/>
                  </a:cubicBezTo>
                  <a:cubicBezTo>
                    <a:pt x="1" y="465"/>
                    <a:pt x="1" y="489"/>
                    <a:pt x="13" y="512"/>
                  </a:cubicBezTo>
                  <a:cubicBezTo>
                    <a:pt x="72" y="572"/>
                    <a:pt x="203" y="727"/>
                    <a:pt x="286" y="739"/>
                  </a:cubicBezTo>
                  <a:cubicBezTo>
                    <a:pt x="310" y="739"/>
                    <a:pt x="322" y="727"/>
                    <a:pt x="334" y="715"/>
                  </a:cubicBezTo>
                  <a:cubicBezTo>
                    <a:pt x="394" y="679"/>
                    <a:pt x="429" y="322"/>
                    <a:pt x="453" y="48"/>
                  </a:cubicBezTo>
                  <a:cubicBezTo>
                    <a:pt x="453" y="24"/>
                    <a:pt x="441" y="0"/>
                    <a:pt x="417"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37" name="Google Shape;437;p9"/>
            <p:cNvSpPr/>
            <p:nvPr/>
          </p:nvSpPr>
          <p:spPr>
            <a:xfrm>
              <a:off x="7073734" y="-309534"/>
              <a:ext cx="264013" cy="149630"/>
            </a:xfrm>
            <a:custGeom>
              <a:avLst/>
              <a:gdLst/>
              <a:ahLst/>
              <a:cxnLst/>
              <a:rect l="l" t="t" r="r" b="b"/>
              <a:pathLst>
                <a:path w="3276" h="1866" extrusionOk="0">
                  <a:moveTo>
                    <a:pt x="1994" y="0"/>
                  </a:moveTo>
                  <a:cubicBezTo>
                    <a:pt x="1841" y="0"/>
                    <a:pt x="1704" y="87"/>
                    <a:pt x="1612" y="201"/>
                  </a:cubicBezTo>
                  <a:lnTo>
                    <a:pt x="1612" y="201"/>
                  </a:lnTo>
                  <a:cubicBezTo>
                    <a:pt x="1549" y="149"/>
                    <a:pt x="1467" y="103"/>
                    <a:pt x="1361" y="67"/>
                  </a:cubicBezTo>
                  <a:cubicBezTo>
                    <a:pt x="1274" y="37"/>
                    <a:pt x="1201" y="24"/>
                    <a:pt x="1140" y="24"/>
                  </a:cubicBezTo>
                  <a:cubicBezTo>
                    <a:pt x="764" y="24"/>
                    <a:pt x="826" y="508"/>
                    <a:pt x="826" y="508"/>
                  </a:cubicBezTo>
                  <a:cubicBezTo>
                    <a:pt x="786" y="484"/>
                    <a:pt x="744" y="473"/>
                    <a:pt x="701" y="473"/>
                  </a:cubicBezTo>
                  <a:cubicBezTo>
                    <a:pt x="378" y="473"/>
                    <a:pt x="0" y="1085"/>
                    <a:pt x="421" y="1401"/>
                  </a:cubicBezTo>
                  <a:cubicBezTo>
                    <a:pt x="555" y="1502"/>
                    <a:pt x="684" y="1546"/>
                    <a:pt x="794" y="1552"/>
                  </a:cubicBezTo>
                  <a:lnTo>
                    <a:pt x="794" y="1552"/>
                  </a:lnTo>
                  <a:cubicBezTo>
                    <a:pt x="830" y="1717"/>
                    <a:pt x="946" y="1861"/>
                    <a:pt x="1195" y="1865"/>
                  </a:cubicBezTo>
                  <a:cubicBezTo>
                    <a:pt x="1208" y="1865"/>
                    <a:pt x="1221" y="1865"/>
                    <a:pt x="1234" y="1865"/>
                  </a:cubicBezTo>
                  <a:cubicBezTo>
                    <a:pt x="1564" y="1865"/>
                    <a:pt x="1788" y="1790"/>
                    <a:pt x="1916" y="1677"/>
                  </a:cubicBezTo>
                  <a:lnTo>
                    <a:pt x="1916" y="1677"/>
                  </a:lnTo>
                  <a:cubicBezTo>
                    <a:pt x="1942" y="1713"/>
                    <a:pt x="1975" y="1749"/>
                    <a:pt x="2016" y="1782"/>
                  </a:cubicBezTo>
                  <a:cubicBezTo>
                    <a:pt x="2072" y="1825"/>
                    <a:pt x="2139" y="1844"/>
                    <a:pt x="2212" y="1844"/>
                  </a:cubicBezTo>
                  <a:cubicBezTo>
                    <a:pt x="2642" y="1844"/>
                    <a:pt x="3275" y="1180"/>
                    <a:pt x="2909" y="793"/>
                  </a:cubicBezTo>
                  <a:cubicBezTo>
                    <a:pt x="2808" y="686"/>
                    <a:pt x="2700" y="646"/>
                    <a:pt x="2599" y="646"/>
                  </a:cubicBezTo>
                  <a:cubicBezTo>
                    <a:pt x="2587" y="646"/>
                    <a:pt x="2575" y="647"/>
                    <a:pt x="2564" y="648"/>
                  </a:cubicBezTo>
                  <a:lnTo>
                    <a:pt x="2564" y="648"/>
                  </a:lnTo>
                  <a:cubicBezTo>
                    <a:pt x="2571" y="455"/>
                    <a:pt x="2478" y="232"/>
                    <a:pt x="2242" y="79"/>
                  </a:cubicBezTo>
                  <a:cubicBezTo>
                    <a:pt x="2157" y="24"/>
                    <a:pt x="2073" y="0"/>
                    <a:pt x="1994" y="0"/>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38" name="Google Shape;438;p9"/>
            <p:cNvSpPr/>
            <p:nvPr/>
          </p:nvSpPr>
          <p:spPr>
            <a:xfrm>
              <a:off x="7084533" y="-312822"/>
              <a:ext cx="238063" cy="155724"/>
            </a:xfrm>
            <a:custGeom>
              <a:avLst/>
              <a:gdLst/>
              <a:ahLst/>
              <a:cxnLst/>
              <a:rect l="l" t="t" r="r" b="b"/>
              <a:pathLst>
                <a:path w="2954" h="1942" extrusionOk="0">
                  <a:moveTo>
                    <a:pt x="1489" y="299"/>
                  </a:moveTo>
                  <a:cubicBezTo>
                    <a:pt x="1608" y="418"/>
                    <a:pt x="1620" y="549"/>
                    <a:pt x="1596" y="632"/>
                  </a:cubicBezTo>
                  <a:cubicBezTo>
                    <a:pt x="1574" y="683"/>
                    <a:pt x="1543" y="707"/>
                    <a:pt x="1509" y="707"/>
                  </a:cubicBezTo>
                  <a:cubicBezTo>
                    <a:pt x="1487" y="707"/>
                    <a:pt x="1465" y="698"/>
                    <a:pt x="1442" y="680"/>
                  </a:cubicBezTo>
                  <a:cubicBezTo>
                    <a:pt x="1358" y="608"/>
                    <a:pt x="1382" y="441"/>
                    <a:pt x="1489" y="299"/>
                  </a:cubicBezTo>
                  <a:close/>
                  <a:moveTo>
                    <a:pt x="2382" y="739"/>
                  </a:moveTo>
                  <a:lnTo>
                    <a:pt x="2382" y="739"/>
                  </a:lnTo>
                  <a:cubicBezTo>
                    <a:pt x="2358" y="894"/>
                    <a:pt x="2263" y="1013"/>
                    <a:pt x="2132" y="1025"/>
                  </a:cubicBezTo>
                  <a:cubicBezTo>
                    <a:pt x="2132" y="1037"/>
                    <a:pt x="2120" y="1037"/>
                    <a:pt x="2108" y="1037"/>
                  </a:cubicBezTo>
                  <a:cubicBezTo>
                    <a:pt x="2073" y="1037"/>
                    <a:pt x="2073" y="1025"/>
                    <a:pt x="2073" y="1013"/>
                  </a:cubicBezTo>
                  <a:cubicBezTo>
                    <a:pt x="2073" y="942"/>
                    <a:pt x="2204" y="775"/>
                    <a:pt x="2382" y="739"/>
                  </a:cubicBezTo>
                  <a:close/>
                  <a:moveTo>
                    <a:pt x="834" y="1132"/>
                  </a:moveTo>
                  <a:cubicBezTo>
                    <a:pt x="858" y="1132"/>
                    <a:pt x="870" y="1156"/>
                    <a:pt x="894" y="1180"/>
                  </a:cubicBezTo>
                  <a:cubicBezTo>
                    <a:pt x="953" y="1263"/>
                    <a:pt x="965" y="1346"/>
                    <a:pt x="930" y="1418"/>
                  </a:cubicBezTo>
                  <a:cubicBezTo>
                    <a:pt x="894" y="1501"/>
                    <a:pt x="799" y="1549"/>
                    <a:pt x="692" y="1549"/>
                  </a:cubicBezTo>
                  <a:cubicBezTo>
                    <a:pt x="668" y="1406"/>
                    <a:pt x="715" y="1251"/>
                    <a:pt x="763" y="1180"/>
                  </a:cubicBezTo>
                  <a:cubicBezTo>
                    <a:pt x="787" y="1156"/>
                    <a:pt x="811" y="1132"/>
                    <a:pt x="834" y="1132"/>
                  </a:cubicBezTo>
                  <a:close/>
                  <a:moveTo>
                    <a:pt x="1811" y="1263"/>
                  </a:moveTo>
                  <a:cubicBezTo>
                    <a:pt x="1823" y="1263"/>
                    <a:pt x="1835" y="1287"/>
                    <a:pt x="1846" y="1323"/>
                  </a:cubicBezTo>
                  <a:cubicBezTo>
                    <a:pt x="1882" y="1442"/>
                    <a:pt x="1858" y="1561"/>
                    <a:pt x="1787" y="1644"/>
                  </a:cubicBezTo>
                  <a:cubicBezTo>
                    <a:pt x="1715" y="1525"/>
                    <a:pt x="1727" y="1394"/>
                    <a:pt x="1763" y="1311"/>
                  </a:cubicBezTo>
                  <a:cubicBezTo>
                    <a:pt x="1787" y="1275"/>
                    <a:pt x="1799" y="1263"/>
                    <a:pt x="1811" y="1263"/>
                  </a:cubicBezTo>
                  <a:close/>
                  <a:moveTo>
                    <a:pt x="1857" y="85"/>
                  </a:moveTo>
                  <a:cubicBezTo>
                    <a:pt x="1935" y="85"/>
                    <a:pt x="2013" y="108"/>
                    <a:pt x="2085" y="156"/>
                  </a:cubicBezTo>
                  <a:cubicBezTo>
                    <a:pt x="2275" y="263"/>
                    <a:pt x="2382" y="453"/>
                    <a:pt x="2394" y="644"/>
                  </a:cubicBezTo>
                  <a:cubicBezTo>
                    <a:pt x="2168" y="680"/>
                    <a:pt x="1989" y="882"/>
                    <a:pt x="1989" y="1013"/>
                  </a:cubicBezTo>
                  <a:cubicBezTo>
                    <a:pt x="1989" y="1061"/>
                    <a:pt x="2025" y="1108"/>
                    <a:pt x="2108" y="1108"/>
                  </a:cubicBezTo>
                  <a:lnTo>
                    <a:pt x="2144" y="1108"/>
                  </a:lnTo>
                  <a:cubicBezTo>
                    <a:pt x="2323" y="1084"/>
                    <a:pt x="2454" y="930"/>
                    <a:pt x="2466" y="715"/>
                  </a:cubicBezTo>
                  <a:cubicBezTo>
                    <a:pt x="2573" y="727"/>
                    <a:pt x="2656" y="775"/>
                    <a:pt x="2739" y="858"/>
                  </a:cubicBezTo>
                  <a:cubicBezTo>
                    <a:pt x="2882" y="1001"/>
                    <a:pt x="2847" y="1180"/>
                    <a:pt x="2799" y="1299"/>
                  </a:cubicBezTo>
                  <a:cubicBezTo>
                    <a:pt x="2668" y="1584"/>
                    <a:pt x="2335" y="1835"/>
                    <a:pt x="2085" y="1835"/>
                  </a:cubicBezTo>
                  <a:cubicBezTo>
                    <a:pt x="2013" y="1835"/>
                    <a:pt x="1954" y="1823"/>
                    <a:pt x="1906" y="1787"/>
                  </a:cubicBezTo>
                  <a:cubicBezTo>
                    <a:pt x="1882" y="1763"/>
                    <a:pt x="1858" y="1739"/>
                    <a:pt x="1835" y="1715"/>
                  </a:cubicBezTo>
                  <a:cubicBezTo>
                    <a:pt x="1942" y="1596"/>
                    <a:pt x="1977" y="1454"/>
                    <a:pt x="1930" y="1299"/>
                  </a:cubicBezTo>
                  <a:cubicBezTo>
                    <a:pt x="1894" y="1192"/>
                    <a:pt x="1846" y="1180"/>
                    <a:pt x="1811" y="1180"/>
                  </a:cubicBezTo>
                  <a:cubicBezTo>
                    <a:pt x="1763" y="1180"/>
                    <a:pt x="1715" y="1215"/>
                    <a:pt x="1692" y="1275"/>
                  </a:cubicBezTo>
                  <a:cubicBezTo>
                    <a:pt x="1632" y="1382"/>
                    <a:pt x="1620" y="1549"/>
                    <a:pt x="1727" y="1704"/>
                  </a:cubicBezTo>
                  <a:cubicBezTo>
                    <a:pt x="1620" y="1775"/>
                    <a:pt x="1442" y="1858"/>
                    <a:pt x="1096" y="1858"/>
                  </a:cubicBezTo>
                  <a:lnTo>
                    <a:pt x="1061" y="1858"/>
                  </a:lnTo>
                  <a:cubicBezTo>
                    <a:pt x="846" y="1858"/>
                    <a:pt x="751" y="1739"/>
                    <a:pt x="715" y="1632"/>
                  </a:cubicBezTo>
                  <a:cubicBezTo>
                    <a:pt x="846" y="1632"/>
                    <a:pt x="953" y="1561"/>
                    <a:pt x="1013" y="1454"/>
                  </a:cubicBezTo>
                  <a:cubicBezTo>
                    <a:pt x="1061" y="1346"/>
                    <a:pt x="1037" y="1227"/>
                    <a:pt x="953" y="1120"/>
                  </a:cubicBezTo>
                  <a:cubicBezTo>
                    <a:pt x="918" y="1061"/>
                    <a:pt x="870" y="1049"/>
                    <a:pt x="834" y="1049"/>
                  </a:cubicBezTo>
                  <a:cubicBezTo>
                    <a:pt x="787" y="1049"/>
                    <a:pt x="739" y="1073"/>
                    <a:pt x="703" y="1120"/>
                  </a:cubicBezTo>
                  <a:cubicBezTo>
                    <a:pt x="632" y="1215"/>
                    <a:pt x="596" y="1382"/>
                    <a:pt x="608" y="1537"/>
                  </a:cubicBezTo>
                  <a:cubicBezTo>
                    <a:pt x="513" y="1513"/>
                    <a:pt x="418" y="1477"/>
                    <a:pt x="311" y="1394"/>
                  </a:cubicBezTo>
                  <a:cubicBezTo>
                    <a:pt x="156" y="1287"/>
                    <a:pt x="108" y="1108"/>
                    <a:pt x="168" y="906"/>
                  </a:cubicBezTo>
                  <a:cubicBezTo>
                    <a:pt x="239" y="715"/>
                    <a:pt x="418" y="549"/>
                    <a:pt x="572" y="549"/>
                  </a:cubicBezTo>
                  <a:cubicBezTo>
                    <a:pt x="608" y="549"/>
                    <a:pt x="644" y="561"/>
                    <a:pt x="668" y="572"/>
                  </a:cubicBezTo>
                  <a:cubicBezTo>
                    <a:pt x="674" y="578"/>
                    <a:pt x="683" y="581"/>
                    <a:pt x="692" y="581"/>
                  </a:cubicBezTo>
                  <a:cubicBezTo>
                    <a:pt x="700" y="581"/>
                    <a:pt x="709" y="578"/>
                    <a:pt x="715" y="572"/>
                  </a:cubicBezTo>
                  <a:cubicBezTo>
                    <a:pt x="727" y="561"/>
                    <a:pt x="739" y="549"/>
                    <a:pt x="739" y="537"/>
                  </a:cubicBezTo>
                  <a:cubicBezTo>
                    <a:pt x="739" y="537"/>
                    <a:pt x="703" y="299"/>
                    <a:pt x="811" y="180"/>
                  </a:cubicBezTo>
                  <a:cubicBezTo>
                    <a:pt x="858" y="125"/>
                    <a:pt x="925" y="98"/>
                    <a:pt x="1010" y="98"/>
                  </a:cubicBezTo>
                  <a:cubicBezTo>
                    <a:pt x="1073" y="98"/>
                    <a:pt x="1146" y="113"/>
                    <a:pt x="1227" y="144"/>
                  </a:cubicBezTo>
                  <a:cubicBezTo>
                    <a:pt x="1299" y="168"/>
                    <a:pt x="1370" y="203"/>
                    <a:pt x="1418" y="239"/>
                  </a:cubicBezTo>
                  <a:cubicBezTo>
                    <a:pt x="1299" y="406"/>
                    <a:pt x="1263" y="620"/>
                    <a:pt x="1394" y="739"/>
                  </a:cubicBezTo>
                  <a:cubicBezTo>
                    <a:pt x="1433" y="769"/>
                    <a:pt x="1475" y="784"/>
                    <a:pt x="1515" y="784"/>
                  </a:cubicBezTo>
                  <a:cubicBezTo>
                    <a:pt x="1585" y="784"/>
                    <a:pt x="1649" y="739"/>
                    <a:pt x="1680" y="656"/>
                  </a:cubicBezTo>
                  <a:cubicBezTo>
                    <a:pt x="1715" y="537"/>
                    <a:pt x="1692" y="370"/>
                    <a:pt x="1537" y="227"/>
                  </a:cubicBezTo>
                  <a:cubicBezTo>
                    <a:pt x="1629" y="135"/>
                    <a:pt x="1743" y="85"/>
                    <a:pt x="1857" y="85"/>
                  </a:cubicBezTo>
                  <a:close/>
                  <a:moveTo>
                    <a:pt x="1858" y="1"/>
                  </a:moveTo>
                  <a:cubicBezTo>
                    <a:pt x="1715" y="1"/>
                    <a:pt x="1573" y="61"/>
                    <a:pt x="1465" y="180"/>
                  </a:cubicBezTo>
                  <a:cubicBezTo>
                    <a:pt x="1406" y="132"/>
                    <a:pt x="1334" y="96"/>
                    <a:pt x="1239" y="61"/>
                  </a:cubicBezTo>
                  <a:cubicBezTo>
                    <a:pt x="1154" y="34"/>
                    <a:pt x="1078" y="20"/>
                    <a:pt x="1010" y="20"/>
                  </a:cubicBezTo>
                  <a:cubicBezTo>
                    <a:pt x="896" y="20"/>
                    <a:pt x="806" y="58"/>
                    <a:pt x="739" y="132"/>
                  </a:cubicBezTo>
                  <a:cubicBezTo>
                    <a:pt x="656" y="239"/>
                    <a:pt x="644" y="394"/>
                    <a:pt x="644" y="477"/>
                  </a:cubicBezTo>
                  <a:cubicBezTo>
                    <a:pt x="620" y="477"/>
                    <a:pt x="584" y="465"/>
                    <a:pt x="561" y="465"/>
                  </a:cubicBezTo>
                  <a:cubicBezTo>
                    <a:pt x="370" y="465"/>
                    <a:pt x="168" y="656"/>
                    <a:pt x="84" y="894"/>
                  </a:cubicBezTo>
                  <a:cubicBezTo>
                    <a:pt x="1" y="1120"/>
                    <a:pt x="72" y="1334"/>
                    <a:pt x="263" y="1477"/>
                  </a:cubicBezTo>
                  <a:cubicBezTo>
                    <a:pt x="382" y="1561"/>
                    <a:pt x="501" y="1620"/>
                    <a:pt x="620" y="1632"/>
                  </a:cubicBezTo>
                  <a:cubicBezTo>
                    <a:pt x="680" y="1835"/>
                    <a:pt x="834" y="1942"/>
                    <a:pt x="1049" y="1942"/>
                  </a:cubicBezTo>
                  <a:lnTo>
                    <a:pt x="1096" y="1942"/>
                  </a:lnTo>
                  <a:cubicBezTo>
                    <a:pt x="1394" y="1942"/>
                    <a:pt x="1620" y="1882"/>
                    <a:pt x="1775" y="1775"/>
                  </a:cubicBezTo>
                  <a:cubicBezTo>
                    <a:pt x="1799" y="1799"/>
                    <a:pt x="1823" y="1823"/>
                    <a:pt x="1858" y="1846"/>
                  </a:cubicBezTo>
                  <a:cubicBezTo>
                    <a:pt x="1918" y="1906"/>
                    <a:pt x="1989" y="1930"/>
                    <a:pt x="2085" y="1930"/>
                  </a:cubicBezTo>
                  <a:cubicBezTo>
                    <a:pt x="2370" y="1930"/>
                    <a:pt x="2739" y="1656"/>
                    <a:pt x="2870" y="1346"/>
                  </a:cubicBezTo>
                  <a:cubicBezTo>
                    <a:pt x="2954" y="1132"/>
                    <a:pt x="2930" y="942"/>
                    <a:pt x="2799" y="799"/>
                  </a:cubicBezTo>
                  <a:cubicBezTo>
                    <a:pt x="2704" y="703"/>
                    <a:pt x="2597" y="644"/>
                    <a:pt x="2466" y="644"/>
                  </a:cubicBezTo>
                  <a:cubicBezTo>
                    <a:pt x="2454" y="418"/>
                    <a:pt x="2335" y="215"/>
                    <a:pt x="2120" y="84"/>
                  </a:cubicBezTo>
                  <a:cubicBezTo>
                    <a:pt x="2037" y="25"/>
                    <a:pt x="1942" y="1"/>
                    <a:pt x="1858"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39" name="Google Shape;439;p9"/>
            <p:cNvSpPr/>
            <p:nvPr/>
          </p:nvSpPr>
          <p:spPr>
            <a:xfrm>
              <a:off x="6697867" y="-79794"/>
              <a:ext cx="67293" cy="67839"/>
            </a:xfrm>
            <a:custGeom>
              <a:avLst/>
              <a:gdLst/>
              <a:ahLst/>
              <a:cxnLst/>
              <a:rect l="l" t="t" r="r" b="b"/>
              <a:pathLst>
                <a:path w="835" h="846" extrusionOk="0">
                  <a:moveTo>
                    <a:pt x="441" y="131"/>
                  </a:moveTo>
                  <a:cubicBezTo>
                    <a:pt x="453" y="167"/>
                    <a:pt x="465" y="202"/>
                    <a:pt x="477" y="226"/>
                  </a:cubicBezTo>
                  <a:cubicBezTo>
                    <a:pt x="489" y="310"/>
                    <a:pt x="501" y="333"/>
                    <a:pt x="513" y="345"/>
                  </a:cubicBezTo>
                  <a:cubicBezTo>
                    <a:pt x="513" y="357"/>
                    <a:pt x="537" y="369"/>
                    <a:pt x="620" y="393"/>
                  </a:cubicBezTo>
                  <a:cubicBezTo>
                    <a:pt x="644" y="405"/>
                    <a:pt x="679" y="417"/>
                    <a:pt x="703" y="429"/>
                  </a:cubicBezTo>
                  <a:cubicBezTo>
                    <a:pt x="656" y="453"/>
                    <a:pt x="596" y="476"/>
                    <a:pt x="537" y="500"/>
                  </a:cubicBezTo>
                  <a:cubicBezTo>
                    <a:pt x="525" y="500"/>
                    <a:pt x="513" y="512"/>
                    <a:pt x="513" y="524"/>
                  </a:cubicBezTo>
                  <a:cubicBezTo>
                    <a:pt x="477" y="595"/>
                    <a:pt x="441" y="667"/>
                    <a:pt x="417" y="714"/>
                  </a:cubicBezTo>
                  <a:cubicBezTo>
                    <a:pt x="394" y="667"/>
                    <a:pt x="370" y="583"/>
                    <a:pt x="358" y="512"/>
                  </a:cubicBezTo>
                  <a:cubicBezTo>
                    <a:pt x="358" y="488"/>
                    <a:pt x="334" y="476"/>
                    <a:pt x="322" y="476"/>
                  </a:cubicBezTo>
                  <a:cubicBezTo>
                    <a:pt x="251" y="464"/>
                    <a:pt x="167" y="453"/>
                    <a:pt x="120" y="441"/>
                  </a:cubicBezTo>
                  <a:cubicBezTo>
                    <a:pt x="179" y="405"/>
                    <a:pt x="263" y="369"/>
                    <a:pt x="346" y="333"/>
                  </a:cubicBezTo>
                  <a:cubicBezTo>
                    <a:pt x="358" y="333"/>
                    <a:pt x="370" y="322"/>
                    <a:pt x="370" y="310"/>
                  </a:cubicBezTo>
                  <a:cubicBezTo>
                    <a:pt x="394" y="250"/>
                    <a:pt x="417" y="179"/>
                    <a:pt x="441" y="131"/>
                  </a:cubicBezTo>
                  <a:close/>
                  <a:moveTo>
                    <a:pt x="453" y="0"/>
                  </a:moveTo>
                  <a:cubicBezTo>
                    <a:pt x="429" y="0"/>
                    <a:pt x="394" y="0"/>
                    <a:pt x="298" y="262"/>
                  </a:cubicBezTo>
                  <a:cubicBezTo>
                    <a:pt x="25" y="381"/>
                    <a:pt x="13" y="417"/>
                    <a:pt x="1" y="429"/>
                  </a:cubicBezTo>
                  <a:cubicBezTo>
                    <a:pt x="1" y="441"/>
                    <a:pt x="1" y="464"/>
                    <a:pt x="13" y="476"/>
                  </a:cubicBezTo>
                  <a:cubicBezTo>
                    <a:pt x="25" y="488"/>
                    <a:pt x="36" y="512"/>
                    <a:pt x="286" y="560"/>
                  </a:cubicBezTo>
                  <a:cubicBezTo>
                    <a:pt x="358" y="845"/>
                    <a:pt x="382" y="845"/>
                    <a:pt x="406" y="845"/>
                  </a:cubicBezTo>
                  <a:cubicBezTo>
                    <a:pt x="406" y="845"/>
                    <a:pt x="406" y="845"/>
                    <a:pt x="417" y="834"/>
                  </a:cubicBezTo>
                  <a:cubicBezTo>
                    <a:pt x="441" y="834"/>
                    <a:pt x="465" y="834"/>
                    <a:pt x="584" y="572"/>
                  </a:cubicBezTo>
                  <a:cubicBezTo>
                    <a:pt x="656" y="548"/>
                    <a:pt x="787" y="500"/>
                    <a:pt x="822" y="464"/>
                  </a:cubicBezTo>
                  <a:cubicBezTo>
                    <a:pt x="822" y="464"/>
                    <a:pt x="834" y="441"/>
                    <a:pt x="834" y="429"/>
                  </a:cubicBezTo>
                  <a:cubicBezTo>
                    <a:pt x="822" y="393"/>
                    <a:pt x="787" y="369"/>
                    <a:pt x="644" y="322"/>
                  </a:cubicBezTo>
                  <a:cubicBezTo>
                    <a:pt x="620" y="310"/>
                    <a:pt x="584" y="298"/>
                    <a:pt x="572" y="298"/>
                  </a:cubicBezTo>
                  <a:cubicBezTo>
                    <a:pt x="572" y="274"/>
                    <a:pt x="560" y="238"/>
                    <a:pt x="548" y="214"/>
                  </a:cubicBezTo>
                  <a:cubicBezTo>
                    <a:pt x="525" y="95"/>
                    <a:pt x="513" y="48"/>
                    <a:pt x="489" y="24"/>
                  </a:cubicBezTo>
                  <a:cubicBezTo>
                    <a:pt x="489" y="12"/>
                    <a:pt x="465" y="0"/>
                    <a:pt x="453"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40" name="Google Shape;440;p9"/>
            <p:cNvSpPr/>
            <p:nvPr/>
          </p:nvSpPr>
          <p:spPr>
            <a:xfrm>
              <a:off x="7388324" y="27485"/>
              <a:ext cx="49966" cy="49716"/>
            </a:xfrm>
            <a:custGeom>
              <a:avLst/>
              <a:gdLst/>
              <a:ahLst/>
              <a:cxnLst/>
              <a:rect l="l" t="t" r="r" b="b"/>
              <a:pathLst>
                <a:path w="620" h="620" extrusionOk="0">
                  <a:moveTo>
                    <a:pt x="310" y="95"/>
                  </a:moveTo>
                  <a:cubicBezTo>
                    <a:pt x="441" y="95"/>
                    <a:pt x="536" y="191"/>
                    <a:pt x="536" y="310"/>
                  </a:cubicBezTo>
                  <a:cubicBezTo>
                    <a:pt x="536" y="441"/>
                    <a:pt x="429" y="536"/>
                    <a:pt x="310" y="536"/>
                  </a:cubicBezTo>
                  <a:cubicBezTo>
                    <a:pt x="251" y="536"/>
                    <a:pt x="191" y="512"/>
                    <a:pt x="155" y="464"/>
                  </a:cubicBezTo>
                  <a:cubicBezTo>
                    <a:pt x="108" y="429"/>
                    <a:pt x="96" y="369"/>
                    <a:pt x="96" y="310"/>
                  </a:cubicBezTo>
                  <a:cubicBezTo>
                    <a:pt x="96" y="191"/>
                    <a:pt x="191" y="95"/>
                    <a:pt x="310" y="95"/>
                  </a:cubicBezTo>
                  <a:close/>
                  <a:moveTo>
                    <a:pt x="310" y="0"/>
                  </a:moveTo>
                  <a:cubicBezTo>
                    <a:pt x="144" y="0"/>
                    <a:pt x="1" y="143"/>
                    <a:pt x="1" y="310"/>
                  </a:cubicBezTo>
                  <a:cubicBezTo>
                    <a:pt x="1" y="393"/>
                    <a:pt x="36" y="464"/>
                    <a:pt x="96" y="524"/>
                  </a:cubicBezTo>
                  <a:cubicBezTo>
                    <a:pt x="155" y="583"/>
                    <a:pt x="227" y="619"/>
                    <a:pt x="310" y="619"/>
                  </a:cubicBezTo>
                  <a:cubicBezTo>
                    <a:pt x="477" y="619"/>
                    <a:pt x="620" y="488"/>
                    <a:pt x="620" y="310"/>
                  </a:cubicBezTo>
                  <a:cubicBezTo>
                    <a:pt x="620" y="143"/>
                    <a:pt x="477" y="0"/>
                    <a:pt x="310"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41" name="Google Shape;441;p9"/>
            <p:cNvSpPr/>
            <p:nvPr/>
          </p:nvSpPr>
          <p:spPr>
            <a:xfrm>
              <a:off x="7004911" y="-110346"/>
              <a:ext cx="479833" cy="130866"/>
            </a:xfrm>
            <a:custGeom>
              <a:avLst/>
              <a:gdLst/>
              <a:ahLst/>
              <a:cxnLst/>
              <a:rect l="l" t="t" r="r" b="b"/>
              <a:pathLst>
                <a:path w="5954" h="1632" extrusionOk="0">
                  <a:moveTo>
                    <a:pt x="4918" y="0"/>
                  </a:moveTo>
                  <a:cubicBezTo>
                    <a:pt x="4894" y="0"/>
                    <a:pt x="4870" y="12"/>
                    <a:pt x="4870" y="36"/>
                  </a:cubicBezTo>
                  <a:cubicBezTo>
                    <a:pt x="4858" y="60"/>
                    <a:pt x="4882" y="83"/>
                    <a:pt x="4906" y="83"/>
                  </a:cubicBezTo>
                  <a:cubicBezTo>
                    <a:pt x="4954" y="95"/>
                    <a:pt x="5001" y="107"/>
                    <a:pt x="5061" y="119"/>
                  </a:cubicBezTo>
                  <a:lnTo>
                    <a:pt x="5073" y="119"/>
                  </a:lnTo>
                  <a:cubicBezTo>
                    <a:pt x="5085" y="119"/>
                    <a:pt x="5109" y="107"/>
                    <a:pt x="5109" y="95"/>
                  </a:cubicBezTo>
                  <a:cubicBezTo>
                    <a:pt x="5120" y="72"/>
                    <a:pt x="5109" y="48"/>
                    <a:pt x="5085" y="36"/>
                  </a:cubicBezTo>
                  <a:cubicBezTo>
                    <a:pt x="5025" y="24"/>
                    <a:pt x="4966" y="0"/>
                    <a:pt x="4918" y="0"/>
                  </a:cubicBezTo>
                  <a:close/>
                  <a:moveTo>
                    <a:pt x="4728" y="0"/>
                  </a:moveTo>
                  <a:cubicBezTo>
                    <a:pt x="4668" y="12"/>
                    <a:pt x="4620" y="24"/>
                    <a:pt x="4561" y="48"/>
                  </a:cubicBezTo>
                  <a:cubicBezTo>
                    <a:pt x="4537" y="60"/>
                    <a:pt x="4525" y="83"/>
                    <a:pt x="4537" y="107"/>
                  </a:cubicBezTo>
                  <a:cubicBezTo>
                    <a:pt x="4549" y="119"/>
                    <a:pt x="4561" y="131"/>
                    <a:pt x="4573" y="131"/>
                  </a:cubicBezTo>
                  <a:lnTo>
                    <a:pt x="4597" y="131"/>
                  </a:lnTo>
                  <a:cubicBezTo>
                    <a:pt x="4644" y="107"/>
                    <a:pt x="4692" y="95"/>
                    <a:pt x="4739" y="83"/>
                  </a:cubicBezTo>
                  <a:cubicBezTo>
                    <a:pt x="4763" y="83"/>
                    <a:pt x="4787" y="60"/>
                    <a:pt x="4775" y="36"/>
                  </a:cubicBezTo>
                  <a:cubicBezTo>
                    <a:pt x="4775" y="12"/>
                    <a:pt x="4751" y="0"/>
                    <a:pt x="4728" y="0"/>
                  </a:cubicBezTo>
                  <a:close/>
                  <a:moveTo>
                    <a:pt x="5232" y="103"/>
                  </a:moveTo>
                  <a:cubicBezTo>
                    <a:pt x="5216" y="103"/>
                    <a:pt x="5201" y="114"/>
                    <a:pt x="5192" y="131"/>
                  </a:cubicBezTo>
                  <a:cubicBezTo>
                    <a:pt x="5180" y="143"/>
                    <a:pt x="5192" y="167"/>
                    <a:pt x="5204" y="179"/>
                  </a:cubicBezTo>
                  <a:cubicBezTo>
                    <a:pt x="5251" y="202"/>
                    <a:pt x="5299" y="226"/>
                    <a:pt x="5359" y="262"/>
                  </a:cubicBezTo>
                  <a:lnTo>
                    <a:pt x="5370" y="262"/>
                  </a:lnTo>
                  <a:cubicBezTo>
                    <a:pt x="5394" y="262"/>
                    <a:pt x="5406" y="262"/>
                    <a:pt x="5406" y="250"/>
                  </a:cubicBezTo>
                  <a:cubicBezTo>
                    <a:pt x="5418" y="226"/>
                    <a:pt x="5418" y="202"/>
                    <a:pt x="5394" y="191"/>
                  </a:cubicBezTo>
                  <a:cubicBezTo>
                    <a:pt x="5347" y="155"/>
                    <a:pt x="5299" y="131"/>
                    <a:pt x="5251" y="107"/>
                  </a:cubicBezTo>
                  <a:cubicBezTo>
                    <a:pt x="5245" y="104"/>
                    <a:pt x="5239" y="103"/>
                    <a:pt x="5232" y="103"/>
                  </a:cubicBezTo>
                  <a:close/>
                  <a:moveTo>
                    <a:pt x="4430" y="135"/>
                  </a:moveTo>
                  <a:cubicBezTo>
                    <a:pt x="4420" y="135"/>
                    <a:pt x="4411" y="138"/>
                    <a:pt x="4406" y="143"/>
                  </a:cubicBezTo>
                  <a:cubicBezTo>
                    <a:pt x="4358" y="179"/>
                    <a:pt x="4323" y="214"/>
                    <a:pt x="4275" y="262"/>
                  </a:cubicBezTo>
                  <a:cubicBezTo>
                    <a:pt x="4251" y="274"/>
                    <a:pt x="4251" y="298"/>
                    <a:pt x="4275" y="322"/>
                  </a:cubicBezTo>
                  <a:cubicBezTo>
                    <a:pt x="4287" y="322"/>
                    <a:pt x="4287" y="333"/>
                    <a:pt x="4299" y="333"/>
                  </a:cubicBezTo>
                  <a:cubicBezTo>
                    <a:pt x="4311" y="333"/>
                    <a:pt x="4323" y="322"/>
                    <a:pt x="4335" y="322"/>
                  </a:cubicBezTo>
                  <a:cubicBezTo>
                    <a:pt x="4370" y="274"/>
                    <a:pt x="4418" y="238"/>
                    <a:pt x="4454" y="214"/>
                  </a:cubicBezTo>
                  <a:cubicBezTo>
                    <a:pt x="4477" y="191"/>
                    <a:pt x="4477" y="167"/>
                    <a:pt x="4466" y="155"/>
                  </a:cubicBezTo>
                  <a:cubicBezTo>
                    <a:pt x="4459" y="141"/>
                    <a:pt x="4443" y="135"/>
                    <a:pt x="4430" y="135"/>
                  </a:cubicBezTo>
                  <a:close/>
                  <a:moveTo>
                    <a:pt x="5513" y="278"/>
                  </a:moveTo>
                  <a:cubicBezTo>
                    <a:pt x="5500" y="278"/>
                    <a:pt x="5485" y="284"/>
                    <a:pt x="5478" y="298"/>
                  </a:cubicBezTo>
                  <a:cubicBezTo>
                    <a:pt x="5466" y="310"/>
                    <a:pt x="5466" y="345"/>
                    <a:pt x="5490" y="357"/>
                  </a:cubicBezTo>
                  <a:cubicBezTo>
                    <a:pt x="5537" y="381"/>
                    <a:pt x="5573" y="417"/>
                    <a:pt x="5620" y="453"/>
                  </a:cubicBezTo>
                  <a:cubicBezTo>
                    <a:pt x="5632" y="464"/>
                    <a:pt x="5644" y="464"/>
                    <a:pt x="5656" y="464"/>
                  </a:cubicBezTo>
                  <a:cubicBezTo>
                    <a:pt x="5668" y="464"/>
                    <a:pt x="5680" y="464"/>
                    <a:pt x="5680" y="453"/>
                  </a:cubicBezTo>
                  <a:cubicBezTo>
                    <a:pt x="5704" y="429"/>
                    <a:pt x="5692" y="405"/>
                    <a:pt x="5680" y="393"/>
                  </a:cubicBezTo>
                  <a:cubicBezTo>
                    <a:pt x="5632" y="357"/>
                    <a:pt x="5585" y="322"/>
                    <a:pt x="5537" y="286"/>
                  </a:cubicBezTo>
                  <a:cubicBezTo>
                    <a:pt x="5532" y="281"/>
                    <a:pt x="5523" y="278"/>
                    <a:pt x="5513" y="278"/>
                  </a:cubicBezTo>
                  <a:close/>
                  <a:moveTo>
                    <a:pt x="245" y="313"/>
                  </a:moveTo>
                  <a:cubicBezTo>
                    <a:pt x="233" y="313"/>
                    <a:pt x="221" y="316"/>
                    <a:pt x="215" y="322"/>
                  </a:cubicBezTo>
                  <a:cubicBezTo>
                    <a:pt x="215" y="322"/>
                    <a:pt x="156" y="381"/>
                    <a:pt x="96" y="464"/>
                  </a:cubicBezTo>
                  <a:cubicBezTo>
                    <a:pt x="84" y="488"/>
                    <a:pt x="96" y="512"/>
                    <a:pt x="108" y="524"/>
                  </a:cubicBezTo>
                  <a:lnTo>
                    <a:pt x="132" y="524"/>
                  </a:lnTo>
                  <a:cubicBezTo>
                    <a:pt x="144" y="524"/>
                    <a:pt x="167" y="524"/>
                    <a:pt x="167" y="512"/>
                  </a:cubicBezTo>
                  <a:cubicBezTo>
                    <a:pt x="215" y="429"/>
                    <a:pt x="275" y="381"/>
                    <a:pt x="275" y="381"/>
                  </a:cubicBezTo>
                  <a:cubicBezTo>
                    <a:pt x="286" y="369"/>
                    <a:pt x="286" y="345"/>
                    <a:pt x="275" y="322"/>
                  </a:cubicBezTo>
                  <a:cubicBezTo>
                    <a:pt x="269" y="316"/>
                    <a:pt x="257" y="313"/>
                    <a:pt x="245" y="313"/>
                  </a:cubicBezTo>
                  <a:close/>
                  <a:moveTo>
                    <a:pt x="2406" y="393"/>
                  </a:moveTo>
                  <a:cubicBezTo>
                    <a:pt x="2334" y="393"/>
                    <a:pt x="2263" y="417"/>
                    <a:pt x="2215" y="464"/>
                  </a:cubicBezTo>
                  <a:cubicBezTo>
                    <a:pt x="2203" y="488"/>
                    <a:pt x="2203" y="512"/>
                    <a:pt x="2215" y="524"/>
                  </a:cubicBezTo>
                  <a:cubicBezTo>
                    <a:pt x="2227" y="536"/>
                    <a:pt x="2239" y="536"/>
                    <a:pt x="2251" y="536"/>
                  </a:cubicBezTo>
                  <a:cubicBezTo>
                    <a:pt x="2251" y="536"/>
                    <a:pt x="2263" y="536"/>
                    <a:pt x="2275" y="524"/>
                  </a:cubicBezTo>
                  <a:cubicBezTo>
                    <a:pt x="2311" y="500"/>
                    <a:pt x="2346" y="476"/>
                    <a:pt x="2382" y="476"/>
                  </a:cubicBezTo>
                  <a:lnTo>
                    <a:pt x="2394" y="476"/>
                  </a:lnTo>
                  <a:cubicBezTo>
                    <a:pt x="2418" y="476"/>
                    <a:pt x="2442" y="464"/>
                    <a:pt x="2442" y="441"/>
                  </a:cubicBezTo>
                  <a:cubicBezTo>
                    <a:pt x="2442" y="417"/>
                    <a:pt x="2430" y="393"/>
                    <a:pt x="2406" y="393"/>
                  </a:cubicBezTo>
                  <a:close/>
                  <a:moveTo>
                    <a:pt x="4186" y="372"/>
                  </a:moveTo>
                  <a:cubicBezTo>
                    <a:pt x="4174" y="372"/>
                    <a:pt x="4162" y="375"/>
                    <a:pt x="4156" y="381"/>
                  </a:cubicBezTo>
                  <a:cubicBezTo>
                    <a:pt x="4120" y="429"/>
                    <a:pt x="4085" y="476"/>
                    <a:pt x="4049" y="524"/>
                  </a:cubicBezTo>
                  <a:cubicBezTo>
                    <a:pt x="4037" y="536"/>
                    <a:pt x="4037" y="572"/>
                    <a:pt x="4061" y="583"/>
                  </a:cubicBezTo>
                  <a:lnTo>
                    <a:pt x="4085" y="583"/>
                  </a:lnTo>
                  <a:cubicBezTo>
                    <a:pt x="4096" y="583"/>
                    <a:pt x="4108" y="583"/>
                    <a:pt x="4120" y="572"/>
                  </a:cubicBezTo>
                  <a:cubicBezTo>
                    <a:pt x="4156" y="524"/>
                    <a:pt x="4192" y="476"/>
                    <a:pt x="4227" y="441"/>
                  </a:cubicBezTo>
                  <a:cubicBezTo>
                    <a:pt x="4239" y="417"/>
                    <a:pt x="4239" y="393"/>
                    <a:pt x="4216" y="381"/>
                  </a:cubicBezTo>
                  <a:cubicBezTo>
                    <a:pt x="4210" y="375"/>
                    <a:pt x="4198" y="372"/>
                    <a:pt x="4186" y="372"/>
                  </a:cubicBezTo>
                  <a:close/>
                  <a:moveTo>
                    <a:pt x="2556" y="457"/>
                  </a:moveTo>
                  <a:cubicBezTo>
                    <a:pt x="2543" y="457"/>
                    <a:pt x="2532" y="462"/>
                    <a:pt x="2525" y="476"/>
                  </a:cubicBezTo>
                  <a:cubicBezTo>
                    <a:pt x="2501" y="488"/>
                    <a:pt x="2513" y="524"/>
                    <a:pt x="2525" y="536"/>
                  </a:cubicBezTo>
                  <a:cubicBezTo>
                    <a:pt x="2572" y="560"/>
                    <a:pt x="2596" y="595"/>
                    <a:pt x="2596" y="643"/>
                  </a:cubicBezTo>
                  <a:cubicBezTo>
                    <a:pt x="2608" y="667"/>
                    <a:pt x="2620" y="679"/>
                    <a:pt x="2644" y="679"/>
                  </a:cubicBezTo>
                  <a:lnTo>
                    <a:pt x="2656" y="679"/>
                  </a:lnTo>
                  <a:cubicBezTo>
                    <a:pt x="2680" y="679"/>
                    <a:pt x="2692" y="655"/>
                    <a:pt x="2692" y="631"/>
                  </a:cubicBezTo>
                  <a:cubicBezTo>
                    <a:pt x="2680" y="560"/>
                    <a:pt x="2644" y="512"/>
                    <a:pt x="2584" y="464"/>
                  </a:cubicBezTo>
                  <a:cubicBezTo>
                    <a:pt x="2575" y="460"/>
                    <a:pt x="2565" y="457"/>
                    <a:pt x="2556" y="457"/>
                  </a:cubicBezTo>
                  <a:close/>
                  <a:moveTo>
                    <a:pt x="5782" y="492"/>
                  </a:moveTo>
                  <a:cubicBezTo>
                    <a:pt x="5769" y="492"/>
                    <a:pt x="5758" y="498"/>
                    <a:pt x="5751" y="512"/>
                  </a:cubicBezTo>
                  <a:cubicBezTo>
                    <a:pt x="5728" y="524"/>
                    <a:pt x="5740" y="548"/>
                    <a:pt x="5751" y="560"/>
                  </a:cubicBezTo>
                  <a:cubicBezTo>
                    <a:pt x="5787" y="595"/>
                    <a:pt x="5835" y="643"/>
                    <a:pt x="5871" y="679"/>
                  </a:cubicBezTo>
                  <a:cubicBezTo>
                    <a:pt x="5882" y="691"/>
                    <a:pt x="5894" y="691"/>
                    <a:pt x="5906" y="691"/>
                  </a:cubicBezTo>
                  <a:cubicBezTo>
                    <a:pt x="5918" y="691"/>
                    <a:pt x="5930" y="691"/>
                    <a:pt x="5930" y="679"/>
                  </a:cubicBezTo>
                  <a:cubicBezTo>
                    <a:pt x="5954" y="655"/>
                    <a:pt x="5954" y="631"/>
                    <a:pt x="5930" y="619"/>
                  </a:cubicBezTo>
                  <a:cubicBezTo>
                    <a:pt x="5894" y="572"/>
                    <a:pt x="5847" y="536"/>
                    <a:pt x="5811" y="500"/>
                  </a:cubicBezTo>
                  <a:cubicBezTo>
                    <a:pt x="5801" y="495"/>
                    <a:pt x="5791" y="492"/>
                    <a:pt x="5782" y="492"/>
                  </a:cubicBezTo>
                  <a:close/>
                  <a:moveTo>
                    <a:pt x="72" y="595"/>
                  </a:moveTo>
                  <a:cubicBezTo>
                    <a:pt x="60" y="595"/>
                    <a:pt x="36" y="607"/>
                    <a:pt x="25" y="631"/>
                  </a:cubicBezTo>
                  <a:cubicBezTo>
                    <a:pt x="13" y="679"/>
                    <a:pt x="1" y="726"/>
                    <a:pt x="1" y="774"/>
                  </a:cubicBezTo>
                  <a:cubicBezTo>
                    <a:pt x="1" y="786"/>
                    <a:pt x="1" y="798"/>
                    <a:pt x="1" y="810"/>
                  </a:cubicBezTo>
                  <a:cubicBezTo>
                    <a:pt x="1" y="834"/>
                    <a:pt x="25" y="845"/>
                    <a:pt x="48" y="845"/>
                  </a:cubicBezTo>
                  <a:cubicBezTo>
                    <a:pt x="72" y="845"/>
                    <a:pt x="84" y="822"/>
                    <a:pt x="84" y="798"/>
                  </a:cubicBezTo>
                  <a:cubicBezTo>
                    <a:pt x="84" y="786"/>
                    <a:pt x="84" y="786"/>
                    <a:pt x="84" y="774"/>
                  </a:cubicBezTo>
                  <a:cubicBezTo>
                    <a:pt x="84" y="738"/>
                    <a:pt x="96" y="691"/>
                    <a:pt x="108" y="655"/>
                  </a:cubicBezTo>
                  <a:cubicBezTo>
                    <a:pt x="108" y="631"/>
                    <a:pt x="96" y="607"/>
                    <a:pt x="72" y="595"/>
                  </a:cubicBezTo>
                  <a:close/>
                  <a:moveTo>
                    <a:pt x="2180" y="595"/>
                  </a:moveTo>
                  <a:cubicBezTo>
                    <a:pt x="2156" y="595"/>
                    <a:pt x="2132" y="607"/>
                    <a:pt x="2120" y="631"/>
                  </a:cubicBezTo>
                  <a:cubicBezTo>
                    <a:pt x="2108" y="679"/>
                    <a:pt x="2096" y="738"/>
                    <a:pt x="2096" y="810"/>
                  </a:cubicBezTo>
                  <a:cubicBezTo>
                    <a:pt x="2096" y="834"/>
                    <a:pt x="2108" y="845"/>
                    <a:pt x="2132" y="857"/>
                  </a:cubicBezTo>
                  <a:cubicBezTo>
                    <a:pt x="2156" y="857"/>
                    <a:pt x="2180" y="834"/>
                    <a:pt x="2180" y="810"/>
                  </a:cubicBezTo>
                  <a:cubicBezTo>
                    <a:pt x="2180" y="750"/>
                    <a:pt x="2191" y="703"/>
                    <a:pt x="2203" y="655"/>
                  </a:cubicBezTo>
                  <a:cubicBezTo>
                    <a:pt x="2215" y="631"/>
                    <a:pt x="2203" y="607"/>
                    <a:pt x="2180" y="595"/>
                  </a:cubicBezTo>
                  <a:close/>
                  <a:moveTo>
                    <a:pt x="3984" y="641"/>
                  </a:moveTo>
                  <a:cubicBezTo>
                    <a:pt x="3971" y="641"/>
                    <a:pt x="3960" y="648"/>
                    <a:pt x="3954" y="655"/>
                  </a:cubicBezTo>
                  <a:lnTo>
                    <a:pt x="3858" y="798"/>
                  </a:lnTo>
                  <a:cubicBezTo>
                    <a:pt x="3835" y="822"/>
                    <a:pt x="3846" y="845"/>
                    <a:pt x="3858" y="857"/>
                  </a:cubicBezTo>
                  <a:cubicBezTo>
                    <a:pt x="3870" y="857"/>
                    <a:pt x="3882" y="869"/>
                    <a:pt x="3894" y="869"/>
                  </a:cubicBezTo>
                  <a:cubicBezTo>
                    <a:pt x="3906" y="869"/>
                    <a:pt x="3918" y="857"/>
                    <a:pt x="3918" y="845"/>
                  </a:cubicBezTo>
                  <a:lnTo>
                    <a:pt x="4025" y="714"/>
                  </a:lnTo>
                  <a:cubicBezTo>
                    <a:pt x="4037" y="691"/>
                    <a:pt x="4025" y="667"/>
                    <a:pt x="4013" y="655"/>
                  </a:cubicBezTo>
                  <a:cubicBezTo>
                    <a:pt x="4003" y="645"/>
                    <a:pt x="3993" y="641"/>
                    <a:pt x="3984" y="641"/>
                  </a:cubicBezTo>
                  <a:close/>
                  <a:moveTo>
                    <a:pt x="2613" y="757"/>
                  </a:moveTo>
                  <a:cubicBezTo>
                    <a:pt x="2596" y="757"/>
                    <a:pt x="2581" y="768"/>
                    <a:pt x="2572" y="786"/>
                  </a:cubicBezTo>
                  <a:cubicBezTo>
                    <a:pt x="2549" y="822"/>
                    <a:pt x="2525" y="869"/>
                    <a:pt x="2489" y="917"/>
                  </a:cubicBezTo>
                  <a:cubicBezTo>
                    <a:pt x="2465" y="929"/>
                    <a:pt x="2465" y="953"/>
                    <a:pt x="2489" y="976"/>
                  </a:cubicBezTo>
                  <a:cubicBezTo>
                    <a:pt x="2501" y="976"/>
                    <a:pt x="2501" y="988"/>
                    <a:pt x="2513" y="988"/>
                  </a:cubicBezTo>
                  <a:cubicBezTo>
                    <a:pt x="2525" y="988"/>
                    <a:pt x="2537" y="976"/>
                    <a:pt x="2549" y="964"/>
                  </a:cubicBezTo>
                  <a:cubicBezTo>
                    <a:pt x="2596" y="917"/>
                    <a:pt x="2620" y="869"/>
                    <a:pt x="2644" y="822"/>
                  </a:cubicBezTo>
                  <a:cubicBezTo>
                    <a:pt x="2656" y="798"/>
                    <a:pt x="2644" y="774"/>
                    <a:pt x="2632" y="762"/>
                  </a:cubicBezTo>
                  <a:cubicBezTo>
                    <a:pt x="2626" y="759"/>
                    <a:pt x="2619" y="757"/>
                    <a:pt x="2613" y="757"/>
                  </a:cubicBezTo>
                  <a:close/>
                  <a:moveTo>
                    <a:pt x="3787" y="921"/>
                  </a:moveTo>
                  <a:cubicBezTo>
                    <a:pt x="3773" y="921"/>
                    <a:pt x="3758" y="927"/>
                    <a:pt x="3751" y="941"/>
                  </a:cubicBezTo>
                  <a:cubicBezTo>
                    <a:pt x="3715" y="976"/>
                    <a:pt x="3692" y="1024"/>
                    <a:pt x="3656" y="1060"/>
                  </a:cubicBezTo>
                  <a:cubicBezTo>
                    <a:pt x="3632" y="1084"/>
                    <a:pt x="3644" y="1107"/>
                    <a:pt x="3656" y="1119"/>
                  </a:cubicBezTo>
                  <a:cubicBezTo>
                    <a:pt x="3668" y="1131"/>
                    <a:pt x="3668" y="1131"/>
                    <a:pt x="3680" y="1131"/>
                  </a:cubicBezTo>
                  <a:cubicBezTo>
                    <a:pt x="3692" y="1131"/>
                    <a:pt x="3704" y="1131"/>
                    <a:pt x="3715" y="1119"/>
                  </a:cubicBezTo>
                  <a:cubicBezTo>
                    <a:pt x="3751" y="1072"/>
                    <a:pt x="3787" y="1036"/>
                    <a:pt x="3823" y="988"/>
                  </a:cubicBezTo>
                  <a:cubicBezTo>
                    <a:pt x="3835" y="964"/>
                    <a:pt x="3835" y="941"/>
                    <a:pt x="3811" y="929"/>
                  </a:cubicBezTo>
                  <a:cubicBezTo>
                    <a:pt x="3806" y="924"/>
                    <a:pt x="3797" y="921"/>
                    <a:pt x="3787" y="921"/>
                  </a:cubicBezTo>
                  <a:close/>
                  <a:moveTo>
                    <a:pt x="93" y="924"/>
                  </a:moveTo>
                  <a:cubicBezTo>
                    <a:pt x="86" y="924"/>
                    <a:pt x="79" y="925"/>
                    <a:pt x="72" y="929"/>
                  </a:cubicBezTo>
                  <a:cubicBezTo>
                    <a:pt x="48" y="941"/>
                    <a:pt x="36" y="964"/>
                    <a:pt x="48" y="988"/>
                  </a:cubicBezTo>
                  <a:cubicBezTo>
                    <a:pt x="84" y="1036"/>
                    <a:pt x="120" y="1084"/>
                    <a:pt x="167" y="1131"/>
                  </a:cubicBezTo>
                  <a:cubicBezTo>
                    <a:pt x="179" y="1143"/>
                    <a:pt x="191" y="1143"/>
                    <a:pt x="191" y="1143"/>
                  </a:cubicBezTo>
                  <a:cubicBezTo>
                    <a:pt x="203" y="1143"/>
                    <a:pt x="215" y="1143"/>
                    <a:pt x="227" y="1131"/>
                  </a:cubicBezTo>
                  <a:cubicBezTo>
                    <a:pt x="239" y="1107"/>
                    <a:pt x="239" y="1084"/>
                    <a:pt x="227" y="1072"/>
                  </a:cubicBezTo>
                  <a:cubicBezTo>
                    <a:pt x="179" y="1024"/>
                    <a:pt x="156" y="988"/>
                    <a:pt x="132" y="941"/>
                  </a:cubicBezTo>
                  <a:cubicBezTo>
                    <a:pt x="123" y="932"/>
                    <a:pt x="109" y="924"/>
                    <a:pt x="93" y="924"/>
                  </a:cubicBezTo>
                  <a:close/>
                  <a:moveTo>
                    <a:pt x="2145" y="938"/>
                  </a:moveTo>
                  <a:cubicBezTo>
                    <a:pt x="2141" y="938"/>
                    <a:pt x="2136" y="938"/>
                    <a:pt x="2132" y="941"/>
                  </a:cubicBezTo>
                  <a:cubicBezTo>
                    <a:pt x="2108" y="941"/>
                    <a:pt x="2096" y="964"/>
                    <a:pt x="2096" y="988"/>
                  </a:cubicBezTo>
                  <a:cubicBezTo>
                    <a:pt x="2108" y="1048"/>
                    <a:pt x="2120" y="1107"/>
                    <a:pt x="2144" y="1155"/>
                  </a:cubicBezTo>
                  <a:cubicBezTo>
                    <a:pt x="2153" y="1172"/>
                    <a:pt x="2161" y="1183"/>
                    <a:pt x="2175" y="1183"/>
                  </a:cubicBezTo>
                  <a:cubicBezTo>
                    <a:pt x="2180" y="1183"/>
                    <a:pt x="2185" y="1182"/>
                    <a:pt x="2191" y="1179"/>
                  </a:cubicBezTo>
                  <a:cubicBezTo>
                    <a:pt x="2203" y="1179"/>
                    <a:pt x="2215" y="1179"/>
                    <a:pt x="2215" y="1167"/>
                  </a:cubicBezTo>
                  <a:cubicBezTo>
                    <a:pt x="2215" y="1167"/>
                    <a:pt x="2215" y="1179"/>
                    <a:pt x="2227" y="1179"/>
                  </a:cubicBezTo>
                  <a:cubicBezTo>
                    <a:pt x="2227" y="1191"/>
                    <a:pt x="2251" y="1203"/>
                    <a:pt x="2263" y="1203"/>
                  </a:cubicBezTo>
                  <a:cubicBezTo>
                    <a:pt x="2263" y="1203"/>
                    <a:pt x="2275" y="1203"/>
                    <a:pt x="2287" y="1191"/>
                  </a:cubicBezTo>
                  <a:cubicBezTo>
                    <a:pt x="2334" y="1155"/>
                    <a:pt x="2382" y="1131"/>
                    <a:pt x="2418" y="1095"/>
                  </a:cubicBezTo>
                  <a:cubicBezTo>
                    <a:pt x="2442" y="1072"/>
                    <a:pt x="2442" y="1048"/>
                    <a:pt x="2430" y="1036"/>
                  </a:cubicBezTo>
                  <a:cubicBezTo>
                    <a:pt x="2423" y="1022"/>
                    <a:pt x="2407" y="1016"/>
                    <a:pt x="2394" y="1016"/>
                  </a:cubicBezTo>
                  <a:cubicBezTo>
                    <a:pt x="2384" y="1016"/>
                    <a:pt x="2375" y="1019"/>
                    <a:pt x="2370" y="1024"/>
                  </a:cubicBezTo>
                  <a:cubicBezTo>
                    <a:pt x="2322" y="1060"/>
                    <a:pt x="2287" y="1095"/>
                    <a:pt x="2239" y="1119"/>
                  </a:cubicBezTo>
                  <a:cubicBezTo>
                    <a:pt x="2227" y="1131"/>
                    <a:pt x="2227" y="1131"/>
                    <a:pt x="2227" y="1131"/>
                  </a:cubicBezTo>
                  <a:cubicBezTo>
                    <a:pt x="2203" y="1084"/>
                    <a:pt x="2191" y="1024"/>
                    <a:pt x="2180" y="976"/>
                  </a:cubicBezTo>
                  <a:cubicBezTo>
                    <a:pt x="2180" y="957"/>
                    <a:pt x="2164" y="938"/>
                    <a:pt x="2145" y="938"/>
                  </a:cubicBezTo>
                  <a:close/>
                  <a:moveTo>
                    <a:pt x="329" y="1159"/>
                  </a:moveTo>
                  <a:cubicBezTo>
                    <a:pt x="316" y="1159"/>
                    <a:pt x="305" y="1165"/>
                    <a:pt x="298" y="1179"/>
                  </a:cubicBezTo>
                  <a:cubicBezTo>
                    <a:pt x="286" y="1203"/>
                    <a:pt x="286" y="1226"/>
                    <a:pt x="310" y="1238"/>
                  </a:cubicBezTo>
                  <a:cubicBezTo>
                    <a:pt x="358" y="1274"/>
                    <a:pt x="406" y="1298"/>
                    <a:pt x="465" y="1322"/>
                  </a:cubicBezTo>
                  <a:lnTo>
                    <a:pt x="477" y="1322"/>
                  </a:lnTo>
                  <a:cubicBezTo>
                    <a:pt x="501" y="1322"/>
                    <a:pt x="513" y="1322"/>
                    <a:pt x="513" y="1298"/>
                  </a:cubicBezTo>
                  <a:cubicBezTo>
                    <a:pt x="525" y="1286"/>
                    <a:pt x="513" y="1250"/>
                    <a:pt x="501" y="1250"/>
                  </a:cubicBezTo>
                  <a:cubicBezTo>
                    <a:pt x="441" y="1215"/>
                    <a:pt x="394" y="1191"/>
                    <a:pt x="358" y="1167"/>
                  </a:cubicBezTo>
                  <a:cubicBezTo>
                    <a:pt x="348" y="1162"/>
                    <a:pt x="338" y="1159"/>
                    <a:pt x="329" y="1159"/>
                  </a:cubicBezTo>
                  <a:close/>
                  <a:moveTo>
                    <a:pt x="2115" y="1198"/>
                  </a:moveTo>
                  <a:cubicBezTo>
                    <a:pt x="2109" y="1198"/>
                    <a:pt x="2103" y="1199"/>
                    <a:pt x="2096" y="1203"/>
                  </a:cubicBezTo>
                  <a:cubicBezTo>
                    <a:pt x="2049" y="1238"/>
                    <a:pt x="1989" y="1262"/>
                    <a:pt x="1941" y="1274"/>
                  </a:cubicBezTo>
                  <a:cubicBezTo>
                    <a:pt x="1918" y="1286"/>
                    <a:pt x="1906" y="1310"/>
                    <a:pt x="1918" y="1334"/>
                  </a:cubicBezTo>
                  <a:cubicBezTo>
                    <a:pt x="1930" y="1345"/>
                    <a:pt x="1941" y="1357"/>
                    <a:pt x="1953" y="1357"/>
                  </a:cubicBezTo>
                  <a:lnTo>
                    <a:pt x="1977" y="1357"/>
                  </a:lnTo>
                  <a:cubicBezTo>
                    <a:pt x="2025" y="1334"/>
                    <a:pt x="2084" y="1310"/>
                    <a:pt x="2132" y="1286"/>
                  </a:cubicBezTo>
                  <a:cubicBezTo>
                    <a:pt x="2156" y="1274"/>
                    <a:pt x="2156" y="1250"/>
                    <a:pt x="2156" y="1226"/>
                  </a:cubicBezTo>
                  <a:cubicBezTo>
                    <a:pt x="2147" y="1209"/>
                    <a:pt x="2132" y="1198"/>
                    <a:pt x="2115" y="1198"/>
                  </a:cubicBezTo>
                  <a:close/>
                  <a:moveTo>
                    <a:pt x="3571" y="1182"/>
                  </a:moveTo>
                  <a:cubicBezTo>
                    <a:pt x="3561" y="1182"/>
                    <a:pt x="3549" y="1185"/>
                    <a:pt x="3537" y="1191"/>
                  </a:cubicBezTo>
                  <a:cubicBezTo>
                    <a:pt x="3501" y="1226"/>
                    <a:pt x="3465" y="1274"/>
                    <a:pt x="3418" y="1298"/>
                  </a:cubicBezTo>
                  <a:cubicBezTo>
                    <a:pt x="3406" y="1322"/>
                    <a:pt x="3394" y="1345"/>
                    <a:pt x="3418" y="1357"/>
                  </a:cubicBezTo>
                  <a:cubicBezTo>
                    <a:pt x="3418" y="1369"/>
                    <a:pt x="3430" y="1381"/>
                    <a:pt x="3442" y="1381"/>
                  </a:cubicBezTo>
                  <a:cubicBezTo>
                    <a:pt x="3454" y="1381"/>
                    <a:pt x="3465" y="1369"/>
                    <a:pt x="3477" y="1369"/>
                  </a:cubicBezTo>
                  <a:cubicBezTo>
                    <a:pt x="3513" y="1334"/>
                    <a:pt x="3561" y="1286"/>
                    <a:pt x="3596" y="1250"/>
                  </a:cubicBezTo>
                  <a:cubicBezTo>
                    <a:pt x="3620" y="1238"/>
                    <a:pt x="3620" y="1203"/>
                    <a:pt x="3596" y="1191"/>
                  </a:cubicBezTo>
                  <a:cubicBezTo>
                    <a:pt x="3590" y="1185"/>
                    <a:pt x="3582" y="1182"/>
                    <a:pt x="3571" y="1182"/>
                  </a:cubicBezTo>
                  <a:close/>
                  <a:moveTo>
                    <a:pt x="632" y="1305"/>
                  </a:moveTo>
                  <a:cubicBezTo>
                    <a:pt x="620" y="1305"/>
                    <a:pt x="605" y="1316"/>
                    <a:pt x="596" y="1334"/>
                  </a:cubicBezTo>
                  <a:cubicBezTo>
                    <a:pt x="584" y="1357"/>
                    <a:pt x="596" y="1381"/>
                    <a:pt x="620" y="1393"/>
                  </a:cubicBezTo>
                  <a:cubicBezTo>
                    <a:pt x="644" y="1393"/>
                    <a:pt x="656" y="1405"/>
                    <a:pt x="679" y="1417"/>
                  </a:cubicBezTo>
                  <a:cubicBezTo>
                    <a:pt x="715" y="1429"/>
                    <a:pt x="751" y="1441"/>
                    <a:pt x="787" y="1441"/>
                  </a:cubicBezTo>
                  <a:cubicBezTo>
                    <a:pt x="787" y="1453"/>
                    <a:pt x="787" y="1453"/>
                    <a:pt x="798" y="1453"/>
                  </a:cubicBezTo>
                  <a:cubicBezTo>
                    <a:pt x="810" y="1453"/>
                    <a:pt x="834" y="1441"/>
                    <a:pt x="834" y="1417"/>
                  </a:cubicBezTo>
                  <a:cubicBezTo>
                    <a:pt x="846" y="1393"/>
                    <a:pt x="834" y="1369"/>
                    <a:pt x="810" y="1357"/>
                  </a:cubicBezTo>
                  <a:cubicBezTo>
                    <a:pt x="775" y="1357"/>
                    <a:pt x="739" y="1345"/>
                    <a:pt x="703" y="1334"/>
                  </a:cubicBezTo>
                  <a:cubicBezTo>
                    <a:pt x="691" y="1322"/>
                    <a:pt x="667" y="1322"/>
                    <a:pt x="644" y="1310"/>
                  </a:cubicBezTo>
                  <a:cubicBezTo>
                    <a:pt x="640" y="1307"/>
                    <a:pt x="636" y="1305"/>
                    <a:pt x="632" y="1305"/>
                  </a:cubicBezTo>
                  <a:close/>
                  <a:moveTo>
                    <a:pt x="1800" y="1330"/>
                  </a:moveTo>
                  <a:cubicBezTo>
                    <a:pt x="1796" y="1330"/>
                    <a:pt x="1791" y="1331"/>
                    <a:pt x="1787" y="1334"/>
                  </a:cubicBezTo>
                  <a:cubicBezTo>
                    <a:pt x="1739" y="1345"/>
                    <a:pt x="1680" y="1369"/>
                    <a:pt x="1632" y="1381"/>
                  </a:cubicBezTo>
                  <a:cubicBezTo>
                    <a:pt x="1608" y="1381"/>
                    <a:pt x="1584" y="1405"/>
                    <a:pt x="1596" y="1429"/>
                  </a:cubicBezTo>
                  <a:cubicBezTo>
                    <a:pt x="1596" y="1453"/>
                    <a:pt x="1620" y="1465"/>
                    <a:pt x="1632" y="1465"/>
                  </a:cubicBezTo>
                  <a:lnTo>
                    <a:pt x="1644" y="1465"/>
                  </a:lnTo>
                  <a:cubicBezTo>
                    <a:pt x="1703" y="1453"/>
                    <a:pt x="1751" y="1429"/>
                    <a:pt x="1810" y="1417"/>
                  </a:cubicBezTo>
                  <a:cubicBezTo>
                    <a:pt x="1834" y="1405"/>
                    <a:pt x="1846" y="1381"/>
                    <a:pt x="1834" y="1357"/>
                  </a:cubicBezTo>
                  <a:cubicBezTo>
                    <a:pt x="1834" y="1348"/>
                    <a:pt x="1819" y="1330"/>
                    <a:pt x="1800" y="1330"/>
                  </a:cubicBezTo>
                  <a:close/>
                  <a:moveTo>
                    <a:pt x="2256" y="1254"/>
                  </a:moveTo>
                  <a:cubicBezTo>
                    <a:pt x="2247" y="1254"/>
                    <a:pt x="2237" y="1257"/>
                    <a:pt x="2227" y="1262"/>
                  </a:cubicBezTo>
                  <a:cubicBezTo>
                    <a:pt x="2215" y="1274"/>
                    <a:pt x="2203" y="1298"/>
                    <a:pt x="2215" y="1322"/>
                  </a:cubicBezTo>
                  <a:cubicBezTo>
                    <a:pt x="2251" y="1369"/>
                    <a:pt x="2287" y="1417"/>
                    <a:pt x="2334" y="1453"/>
                  </a:cubicBezTo>
                  <a:cubicBezTo>
                    <a:pt x="2346" y="1465"/>
                    <a:pt x="2346" y="1465"/>
                    <a:pt x="2358" y="1465"/>
                  </a:cubicBezTo>
                  <a:cubicBezTo>
                    <a:pt x="2370" y="1465"/>
                    <a:pt x="2382" y="1465"/>
                    <a:pt x="2394" y="1453"/>
                  </a:cubicBezTo>
                  <a:cubicBezTo>
                    <a:pt x="2406" y="1441"/>
                    <a:pt x="2406" y="1417"/>
                    <a:pt x="2394" y="1393"/>
                  </a:cubicBezTo>
                  <a:cubicBezTo>
                    <a:pt x="2358" y="1357"/>
                    <a:pt x="2322" y="1322"/>
                    <a:pt x="2287" y="1274"/>
                  </a:cubicBezTo>
                  <a:cubicBezTo>
                    <a:pt x="2280" y="1260"/>
                    <a:pt x="2269" y="1254"/>
                    <a:pt x="2256" y="1254"/>
                  </a:cubicBezTo>
                  <a:close/>
                  <a:moveTo>
                    <a:pt x="948" y="1400"/>
                  </a:moveTo>
                  <a:cubicBezTo>
                    <a:pt x="935" y="1400"/>
                    <a:pt x="926" y="1411"/>
                    <a:pt x="918" y="1429"/>
                  </a:cubicBezTo>
                  <a:cubicBezTo>
                    <a:pt x="918" y="1453"/>
                    <a:pt x="929" y="1476"/>
                    <a:pt x="953" y="1488"/>
                  </a:cubicBezTo>
                  <a:cubicBezTo>
                    <a:pt x="1013" y="1488"/>
                    <a:pt x="1072" y="1500"/>
                    <a:pt x="1132" y="1500"/>
                  </a:cubicBezTo>
                  <a:cubicBezTo>
                    <a:pt x="1156" y="1500"/>
                    <a:pt x="1168" y="1488"/>
                    <a:pt x="1168" y="1465"/>
                  </a:cubicBezTo>
                  <a:cubicBezTo>
                    <a:pt x="1168" y="1441"/>
                    <a:pt x="1156" y="1417"/>
                    <a:pt x="1132" y="1417"/>
                  </a:cubicBezTo>
                  <a:cubicBezTo>
                    <a:pt x="1072" y="1417"/>
                    <a:pt x="1025" y="1405"/>
                    <a:pt x="965" y="1405"/>
                  </a:cubicBezTo>
                  <a:cubicBezTo>
                    <a:pt x="959" y="1402"/>
                    <a:pt x="953" y="1400"/>
                    <a:pt x="948" y="1400"/>
                  </a:cubicBezTo>
                  <a:close/>
                  <a:moveTo>
                    <a:pt x="1465" y="1405"/>
                  </a:moveTo>
                  <a:cubicBezTo>
                    <a:pt x="1406" y="1417"/>
                    <a:pt x="1346" y="1417"/>
                    <a:pt x="1299" y="1417"/>
                  </a:cubicBezTo>
                  <a:cubicBezTo>
                    <a:pt x="1275" y="1417"/>
                    <a:pt x="1251" y="1441"/>
                    <a:pt x="1251" y="1465"/>
                  </a:cubicBezTo>
                  <a:cubicBezTo>
                    <a:pt x="1263" y="1488"/>
                    <a:pt x="1275" y="1500"/>
                    <a:pt x="1299" y="1500"/>
                  </a:cubicBezTo>
                  <a:cubicBezTo>
                    <a:pt x="1299" y="1500"/>
                    <a:pt x="1299" y="1500"/>
                    <a:pt x="1299" y="1512"/>
                  </a:cubicBezTo>
                  <a:cubicBezTo>
                    <a:pt x="1358" y="1500"/>
                    <a:pt x="1418" y="1500"/>
                    <a:pt x="1465" y="1488"/>
                  </a:cubicBezTo>
                  <a:cubicBezTo>
                    <a:pt x="1501" y="1488"/>
                    <a:pt x="1513" y="1465"/>
                    <a:pt x="1513" y="1441"/>
                  </a:cubicBezTo>
                  <a:cubicBezTo>
                    <a:pt x="1501" y="1417"/>
                    <a:pt x="1477" y="1405"/>
                    <a:pt x="1465" y="1405"/>
                  </a:cubicBezTo>
                  <a:close/>
                  <a:moveTo>
                    <a:pt x="3307" y="1388"/>
                  </a:moveTo>
                  <a:cubicBezTo>
                    <a:pt x="3301" y="1388"/>
                    <a:pt x="3294" y="1390"/>
                    <a:pt x="3287" y="1393"/>
                  </a:cubicBezTo>
                  <a:cubicBezTo>
                    <a:pt x="3239" y="1429"/>
                    <a:pt x="3192" y="1453"/>
                    <a:pt x="3144" y="1476"/>
                  </a:cubicBezTo>
                  <a:cubicBezTo>
                    <a:pt x="3120" y="1476"/>
                    <a:pt x="3108" y="1500"/>
                    <a:pt x="3120" y="1524"/>
                  </a:cubicBezTo>
                  <a:cubicBezTo>
                    <a:pt x="3132" y="1548"/>
                    <a:pt x="3144" y="1548"/>
                    <a:pt x="3156" y="1548"/>
                  </a:cubicBezTo>
                  <a:lnTo>
                    <a:pt x="3180" y="1548"/>
                  </a:lnTo>
                  <a:cubicBezTo>
                    <a:pt x="3227" y="1524"/>
                    <a:pt x="3287" y="1500"/>
                    <a:pt x="3334" y="1465"/>
                  </a:cubicBezTo>
                  <a:cubicBezTo>
                    <a:pt x="3358" y="1453"/>
                    <a:pt x="3358" y="1429"/>
                    <a:pt x="3346" y="1405"/>
                  </a:cubicBezTo>
                  <a:cubicBezTo>
                    <a:pt x="3338" y="1397"/>
                    <a:pt x="3324" y="1388"/>
                    <a:pt x="3307" y="1388"/>
                  </a:cubicBezTo>
                  <a:close/>
                  <a:moveTo>
                    <a:pt x="2506" y="1484"/>
                  </a:moveTo>
                  <a:cubicBezTo>
                    <a:pt x="2489" y="1484"/>
                    <a:pt x="2474" y="1495"/>
                    <a:pt x="2465" y="1512"/>
                  </a:cubicBezTo>
                  <a:cubicBezTo>
                    <a:pt x="2453" y="1524"/>
                    <a:pt x="2465" y="1548"/>
                    <a:pt x="2477" y="1560"/>
                  </a:cubicBezTo>
                  <a:cubicBezTo>
                    <a:pt x="2537" y="1584"/>
                    <a:pt x="2596" y="1607"/>
                    <a:pt x="2656" y="1619"/>
                  </a:cubicBezTo>
                  <a:cubicBezTo>
                    <a:pt x="2680" y="1619"/>
                    <a:pt x="2703" y="1607"/>
                    <a:pt x="2703" y="1584"/>
                  </a:cubicBezTo>
                  <a:cubicBezTo>
                    <a:pt x="2703" y="1560"/>
                    <a:pt x="2692" y="1536"/>
                    <a:pt x="2668" y="1536"/>
                  </a:cubicBezTo>
                  <a:cubicBezTo>
                    <a:pt x="2620" y="1524"/>
                    <a:pt x="2561" y="1512"/>
                    <a:pt x="2525" y="1488"/>
                  </a:cubicBezTo>
                  <a:cubicBezTo>
                    <a:pt x="2518" y="1485"/>
                    <a:pt x="2512" y="1484"/>
                    <a:pt x="2506" y="1484"/>
                  </a:cubicBezTo>
                  <a:close/>
                  <a:moveTo>
                    <a:pt x="3008" y="1519"/>
                  </a:moveTo>
                  <a:cubicBezTo>
                    <a:pt x="3002" y="1519"/>
                    <a:pt x="2996" y="1521"/>
                    <a:pt x="2989" y="1524"/>
                  </a:cubicBezTo>
                  <a:cubicBezTo>
                    <a:pt x="2930" y="1536"/>
                    <a:pt x="2882" y="1536"/>
                    <a:pt x="2834" y="1548"/>
                  </a:cubicBezTo>
                  <a:cubicBezTo>
                    <a:pt x="2811" y="1548"/>
                    <a:pt x="2787" y="1560"/>
                    <a:pt x="2787" y="1584"/>
                  </a:cubicBezTo>
                  <a:cubicBezTo>
                    <a:pt x="2787" y="1607"/>
                    <a:pt x="2811" y="1631"/>
                    <a:pt x="2834" y="1631"/>
                  </a:cubicBezTo>
                  <a:cubicBezTo>
                    <a:pt x="2894" y="1619"/>
                    <a:pt x="2942" y="1619"/>
                    <a:pt x="3013" y="1607"/>
                  </a:cubicBezTo>
                  <a:cubicBezTo>
                    <a:pt x="3037" y="1596"/>
                    <a:pt x="3049" y="1572"/>
                    <a:pt x="3037" y="1548"/>
                  </a:cubicBezTo>
                  <a:cubicBezTo>
                    <a:pt x="3037" y="1530"/>
                    <a:pt x="3024" y="1519"/>
                    <a:pt x="3008" y="1519"/>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spTree>
    <p:extLst>
      <p:ext uri="{BB962C8B-B14F-4D97-AF65-F5344CB8AC3E}">
        <p14:creationId xmlns:p14="http://schemas.microsoft.com/office/powerpoint/2010/main" val="23029436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41"/>
        <p:cNvGrpSpPr/>
        <p:nvPr/>
      </p:nvGrpSpPr>
      <p:grpSpPr>
        <a:xfrm>
          <a:off x="0" y="0"/>
          <a:ext cx="0" cy="0"/>
          <a:chOff x="0" y="0"/>
          <a:chExt cx="0" cy="0"/>
        </a:xfrm>
      </p:grpSpPr>
      <p:grpSp>
        <p:nvGrpSpPr>
          <p:cNvPr id="542" name="Google Shape;542;p11"/>
          <p:cNvGrpSpPr/>
          <p:nvPr/>
        </p:nvGrpSpPr>
        <p:grpSpPr>
          <a:xfrm>
            <a:off x="-189467" y="-64267"/>
            <a:ext cx="12566000" cy="7012400"/>
            <a:chOff x="-142100" y="-48200"/>
            <a:chExt cx="9424500" cy="5259300"/>
          </a:xfrm>
        </p:grpSpPr>
        <p:cxnSp>
          <p:nvCxnSpPr>
            <p:cNvPr id="543" name="Google Shape;543;p11"/>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4" name="Google Shape;544;p11"/>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5" name="Google Shape;545;p11"/>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6" name="Google Shape;546;p11"/>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7" name="Google Shape;547;p11"/>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8" name="Google Shape;548;p11"/>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49" name="Google Shape;549;p11"/>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0" name="Google Shape;550;p11"/>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1" name="Google Shape;551;p11"/>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2" name="Google Shape;552;p11"/>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3" name="Google Shape;553;p11"/>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4" name="Google Shape;554;p11"/>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5" name="Google Shape;555;p11"/>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6" name="Google Shape;556;p11"/>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7" name="Google Shape;557;p11"/>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8" name="Google Shape;558;p11"/>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59" name="Google Shape;559;p11"/>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0" name="Google Shape;560;p11"/>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1" name="Google Shape;561;p11"/>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2" name="Google Shape;562;p11"/>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3" name="Google Shape;563;p11"/>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4" name="Google Shape;564;p11"/>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5" name="Google Shape;565;p11"/>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6" name="Google Shape;566;p11"/>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7" name="Google Shape;567;p11"/>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8" name="Google Shape;568;p11"/>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69" name="Google Shape;569;p11"/>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70" name="Google Shape;570;p11"/>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71" name="Google Shape;571;p11"/>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72" name="Google Shape;572;p11"/>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3" name="Google Shape;573;p11"/>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4" name="Google Shape;574;p11"/>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5" name="Google Shape;575;p11"/>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6" name="Google Shape;576;p11"/>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7" name="Google Shape;577;p11"/>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8" name="Google Shape;578;p11"/>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79" name="Google Shape;579;p11"/>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0" name="Google Shape;580;p11"/>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1" name="Google Shape;581;p11"/>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2" name="Google Shape;582;p11"/>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3" name="Google Shape;583;p11"/>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4" name="Google Shape;584;p11"/>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5" name="Google Shape;585;p11"/>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86" name="Google Shape;586;p11"/>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587" name="Google Shape;587;p11"/>
          <p:cNvSpPr/>
          <p:nvPr/>
        </p:nvSpPr>
        <p:spPr>
          <a:xfrm rot="-30003" flipH="1">
            <a:off x="1329465" y="899639"/>
            <a:ext cx="9533163" cy="506579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588" name="Google Shape;588;p11"/>
          <p:cNvSpPr txBox="1">
            <a:spLocks noGrp="1"/>
          </p:cNvSpPr>
          <p:nvPr>
            <p:ph type="title" hasCustomPrompt="1"/>
          </p:nvPr>
        </p:nvSpPr>
        <p:spPr>
          <a:xfrm>
            <a:off x="609600" y="2139284"/>
            <a:ext cx="10972800" cy="2255600"/>
          </a:xfrm>
          <a:prstGeom prst="rect">
            <a:avLst/>
          </a:prstGeom>
          <a:solidFill>
            <a:schemeClr val="accent1"/>
          </a:solidFill>
        </p:spPr>
        <p:txBody>
          <a:bodyPr spcFirstLastPara="1" wrap="square" lIns="91423" tIns="91423" rIns="91423" bIns="91423" anchor="ctr" anchorCtr="0">
            <a:noAutofit/>
          </a:bodyPr>
          <a:lstStyle>
            <a:lvl1pPr lvl="0" algn="ctr">
              <a:spcBef>
                <a:spcPts val="0"/>
              </a:spcBef>
              <a:spcAft>
                <a:spcPts val="0"/>
              </a:spcAft>
              <a:buSzPts val="9600"/>
              <a:buNone/>
              <a:defRPr sz="16000">
                <a:solidFill>
                  <a:schemeClr val="lt1"/>
                </a:solidFill>
              </a:defRPr>
            </a:lvl1pPr>
            <a:lvl2pPr lvl="1" algn="ctr">
              <a:spcBef>
                <a:spcPts val="0"/>
              </a:spcBef>
              <a:spcAft>
                <a:spcPts val="0"/>
              </a:spcAft>
              <a:buSzPts val="9600"/>
              <a:buNone/>
              <a:defRPr sz="17066"/>
            </a:lvl2pPr>
            <a:lvl3pPr lvl="2" algn="ctr">
              <a:spcBef>
                <a:spcPts val="0"/>
              </a:spcBef>
              <a:spcAft>
                <a:spcPts val="0"/>
              </a:spcAft>
              <a:buSzPts val="9600"/>
              <a:buNone/>
              <a:defRPr sz="17066"/>
            </a:lvl3pPr>
            <a:lvl4pPr lvl="3" algn="ctr">
              <a:spcBef>
                <a:spcPts val="0"/>
              </a:spcBef>
              <a:spcAft>
                <a:spcPts val="0"/>
              </a:spcAft>
              <a:buSzPts val="9600"/>
              <a:buNone/>
              <a:defRPr sz="17066"/>
            </a:lvl4pPr>
            <a:lvl5pPr lvl="4" algn="ctr">
              <a:spcBef>
                <a:spcPts val="0"/>
              </a:spcBef>
              <a:spcAft>
                <a:spcPts val="0"/>
              </a:spcAft>
              <a:buSzPts val="9600"/>
              <a:buNone/>
              <a:defRPr sz="17066"/>
            </a:lvl5pPr>
            <a:lvl6pPr lvl="5" algn="ctr">
              <a:spcBef>
                <a:spcPts val="0"/>
              </a:spcBef>
              <a:spcAft>
                <a:spcPts val="0"/>
              </a:spcAft>
              <a:buSzPts val="9600"/>
              <a:buNone/>
              <a:defRPr sz="17066"/>
            </a:lvl6pPr>
            <a:lvl7pPr lvl="6" algn="ctr">
              <a:spcBef>
                <a:spcPts val="0"/>
              </a:spcBef>
              <a:spcAft>
                <a:spcPts val="0"/>
              </a:spcAft>
              <a:buSzPts val="9600"/>
              <a:buNone/>
              <a:defRPr sz="17066"/>
            </a:lvl7pPr>
            <a:lvl8pPr lvl="7" algn="ctr">
              <a:spcBef>
                <a:spcPts val="0"/>
              </a:spcBef>
              <a:spcAft>
                <a:spcPts val="0"/>
              </a:spcAft>
              <a:buSzPts val="9600"/>
              <a:buNone/>
              <a:defRPr sz="17066"/>
            </a:lvl8pPr>
            <a:lvl9pPr lvl="8" algn="ctr">
              <a:spcBef>
                <a:spcPts val="0"/>
              </a:spcBef>
              <a:spcAft>
                <a:spcPts val="0"/>
              </a:spcAft>
              <a:buSzPts val="9600"/>
              <a:buNone/>
              <a:defRPr sz="17066"/>
            </a:lvl9pPr>
          </a:lstStyle>
          <a:p>
            <a:r>
              <a:t>xx%</a:t>
            </a:r>
          </a:p>
        </p:txBody>
      </p:sp>
      <p:sp>
        <p:nvSpPr>
          <p:cNvPr id="589" name="Google Shape;589;p11"/>
          <p:cNvSpPr txBox="1">
            <a:spLocks noGrp="1"/>
          </p:cNvSpPr>
          <p:nvPr>
            <p:ph type="subTitle" idx="1"/>
          </p:nvPr>
        </p:nvSpPr>
        <p:spPr>
          <a:xfrm rot="-60089">
            <a:off x="2743299" y="3912031"/>
            <a:ext cx="6705424" cy="95134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lnSpc>
                <a:spcPct val="100000"/>
              </a:lnSpc>
              <a:spcBef>
                <a:spcPts val="0"/>
              </a:spcBef>
              <a:spcAft>
                <a:spcPts val="0"/>
              </a:spcAft>
              <a:buSzPts val="1600"/>
              <a:buNone/>
              <a:defRPr sz="2800"/>
            </a:lvl1pPr>
            <a:lvl2pPr lvl="1" algn="ctr" rtl="0">
              <a:lnSpc>
                <a:spcPct val="100000"/>
              </a:lnSpc>
              <a:spcBef>
                <a:spcPts val="0"/>
              </a:spcBef>
              <a:spcAft>
                <a:spcPts val="0"/>
              </a:spcAft>
              <a:buSzPts val="1600"/>
              <a:buNone/>
              <a:defRPr sz="2800"/>
            </a:lvl2pPr>
            <a:lvl3pPr lvl="2" algn="ctr" rtl="0">
              <a:lnSpc>
                <a:spcPct val="100000"/>
              </a:lnSpc>
              <a:spcBef>
                <a:spcPts val="0"/>
              </a:spcBef>
              <a:spcAft>
                <a:spcPts val="0"/>
              </a:spcAft>
              <a:buSzPts val="1600"/>
              <a:buNone/>
              <a:defRPr sz="2800"/>
            </a:lvl3pPr>
            <a:lvl4pPr lvl="3" algn="ctr" rtl="0">
              <a:lnSpc>
                <a:spcPct val="100000"/>
              </a:lnSpc>
              <a:spcBef>
                <a:spcPts val="0"/>
              </a:spcBef>
              <a:spcAft>
                <a:spcPts val="0"/>
              </a:spcAft>
              <a:buSzPts val="1600"/>
              <a:buNone/>
              <a:defRPr sz="2800"/>
            </a:lvl4pPr>
            <a:lvl5pPr lvl="4" algn="ctr" rtl="0">
              <a:lnSpc>
                <a:spcPct val="100000"/>
              </a:lnSpc>
              <a:spcBef>
                <a:spcPts val="0"/>
              </a:spcBef>
              <a:spcAft>
                <a:spcPts val="0"/>
              </a:spcAft>
              <a:buSzPts val="1600"/>
              <a:buNone/>
              <a:defRPr sz="2800"/>
            </a:lvl5pPr>
            <a:lvl6pPr lvl="5" algn="ctr" rtl="0">
              <a:lnSpc>
                <a:spcPct val="100000"/>
              </a:lnSpc>
              <a:spcBef>
                <a:spcPts val="0"/>
              </a:spcBef>
              <a:spcAft>
                <a:spcPts val="0"/>
              </a:spcAft>
              <a:buSzPts val="1600"/>
              <a:buNone/>
              <a:defRPr sz="2800"/>
            </a:lvl6pPr>
            <a:lvl7pPr lvl="6" algn="ctr" rtl="0">
              <a:lnSpc>
                <a:spcPct val="100000"/>
              </a:lnSpc>
              <a:spcBef>
                <a:spcPts val="0"/>
              </a:spcBef>
              <a:spcAft>
                <a:spcPts val="0"/>
              </a:spcAft>
              <a:buSzPts val="1600"/>
              <a:buNone/>
              <a:defRPr sz="2800"/>
            </a:lvl7pPr>
            <a:lvl8pPr lvl="7" algn="ctr" rtl="0">
              <a:lnSpc>
                <a:spcPct val="100000"/>
              </a:lnSpc>
              <a:spcBef>
                <a:spcPts val="0"/>
              </a:spcBef>
              <a:spcAft>
                <a:spcPts val="0"/>
              </a:spcAft>
              <a:buSzPts val="1600"/>
              <a:buNone/>
              <a:defRPr sz="2800"/>
            </a:lvl8pPr>
            <a:lvl9pPr lvl="8" algn="ctr" rtl="0">
              <a:lnSpc>
                <a:spcPct val="100000"/>
              </a:lnSpc>
              <a:spcBef>
                <a:spcPts val="0"/>
              </a:spcBef>
              <a:spcAft>
                <a:spcPts val="0"/>
              </a:spcAft>
              <a:buSzPts val="1600"/>
              <a:buNone/>
              <a:defRPr sz="2800"/>
            </a:lvl9pPr>
          </a:lstStyle>
          <a:p>
            <a:endParaRPr/>
          </a:p>
        </p:txBody>
      </p:sp>
    </p:spTree>
    <p:extLst>
      <p:ext uri="{BB962C8B-B14F-4D97-AF65-F5344CB8AC3E}">
        <p14:creationId xmlns:p14="http://schemas.microsoft.com/office/powerpoint/2010/main" val="3301998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591"/>
        <p:cNvGrpSpPr/>
        <p:nvPr/>
      </p:nvGrpSpPr>
      <p:grpSpPr>
        <a:xfrm>
          <a:off x="0" y="0"/>
          <a:ext cx="0" cy="0"/>
          <a:chOff x="0" y="0"/>
          <a:chExt cx="0" cy="0"/>
        </a:xfrm>
      </p:grpSpPr>
      <p:grpSp>
        <p:nvGrpSpPr>
          <p:cNvPr id="592" name="Google Shape;592;p13"/>
          <p:cNvGrpSpPr/>
          <p:nvPr/>
        </p:nvGrpSpPr>
        <p:grpSpPr>
          <a:xfrm>
            <a:off x="-189467" y="-64267"/>
            <a:ext cx="12566000" cy="7012400"/>
            <a:chOff x="-142100" y="-48200"/>
            <a:chExt cx="9424500" cy="5259300"/>
          </a:xfrm>
        </p:grpSpPr>
        <p:cxnSp>
          <p:nvCxnSpPr>
            <p:cNvPr id="593" name="Google Shape;593;p13"/>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4" name="Google Shape;594;p13"/>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5" name="Google Shape;595;p13"/>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6" name="Google Shape;596;p13"/>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7" name="Google Shape;597;p13"/>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8" name="Google Shape;598;p13"/>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599" name="Google Shape;599;p13"/>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0" name="Google Shape;600;p13"/>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1" name="Google Shape;601;p13"/>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2" name="Google Shape;602;p13"/>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3" name="Google Shape;603;p13"/>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4" name="Google Shape;604;p13"/>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5" name="Google Shape;605;p13"/>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6" name="Google Shape;606;p13"/>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7" name="Google Shape;607;p13"/>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8" name="Google Shape;608;p13"/>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09" name="Google Shape;609;p13"/>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0" name="Google Shape;610;p13"/>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1" name="Google Shape;611;p13"/>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2" name="Google Shape;612;p13"/>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3" name="Google Shape;613;p13"/>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4" name="Google Shape;614;p13"/>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5" name="Google Shape;615;p13"/>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6" name="Google Shape;616;p13"/>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7" name="Google Shape;617;p13"/>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8" name="Google Shape;618;p13"/>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19" name="Google Shape;619;p13"/>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20" name="Google Shape;620;p13"/>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21" name="Google Shape;621;p13"/>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22" name="Google Shape;622;p13"/>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3" name="Google Shape;623;p13"/>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4" name="Google Shape;624;p13"/>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5" name="Google Shape;625;p13"/>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6" name="Google Shape;626;p13"/>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7" name="Google Shape;627;p13"/>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8" name="Google Shape;628;p13"/>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29" name="Google Shape;629;p13"/>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0" name="Google Shape;630;p13"/>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1" name="Google Shape;631;p13"/>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2" name="Google Shape;632;p13"/>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3" name="Google Shape;633;p13"/>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4" name="Google Shape;634;p13"/>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5" name="Google Shape;635;p13"/>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636" name="Google Shape;636;p13"/>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637" name="Google Shape;637;p13"/>
          <p:cNvSpPr/>
          <p:nvPr/>
        </p:nvSpPr>
        <p:spPr>
          <a:xfrm rot="-29936" flipH="1">
            <a:off x="514798" y="1037972"/>
            <a:ext cx="11162423" cy="542540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638" name="Google Shape;638;p13"/>
          <p:cNvSpPr txBox="1">
            <a:spLocks noGrp="1"/>
          </p:cNvSpPr>
          <p:nvPr>
            <p:ph type="subTitle" idx="1"/>
          </p:nvPr>
        </p:nvSpPr>
        <p:spPr>
          <a:xfrm rot="-66132">
            <a:off x="2803936" y="1974968"/>
            <a:ext cx="2682496" cy="1843477"/>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lnSpc>
                <a:spcPct val="100000"/>
              </a:lnSpc>
              <a:spcBef>
                <a:spcPts val="0"/>
              </a:spcBef>
              <a:spcAft>
                <a:spcPts val="0"/>
              </a:spcAft>
              <a:buSzPts val="2500"/>
              <a:buFont typeface="Bebas Neue"/>
              <a:buNone/>
              <a:defRPr sz="4400" b="1">
                <a:latin typeface="Nunito"/>
                <a:ea typeface="Nunito"/>
                <a:cs typeface="Nunito"/>
                <a:sym typeface="Nunito"/>
              </a:defRPr>
            </a:lvl1pPr>
            <a:lvl2pPr lvl="1" algn="ctr" rtl="0">
              <a:lnSpc>
                <a:spcPct val="100000"/>
              </a:lnSpc>
              <a:spcBef>
                <a:spcPts val="0"/>
              </a:spcBef>
              <a:spcAft>
                <a:spcPts val="0"/>
              </a:spcAft>
              <a:buSzPts val="2500"/>
              <a:buFont typeface="Bebas Neue"/>
              <a:buNone/>
              <a:defRPr sz="44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44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44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44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44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44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44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4400">
                <a:latin typeface="Bebas Neue"/>
                <a:ea typeface="Bebas Neue"/>
                <a:cs typeface="Bebas Neue"/>
                <a:sym typeface="Bebas Neue"/>
              </a:defRPr>
            </a:lvl9pPr>
          </a:lstStyle>
          <a:p>
            <a:endParaRPr/>
          </a:p>
        </p:txBody>
      </p:sp>
      <p:sp>
        <p:nvSpPr>
          <p:cNvPr id="639" name="Google Shape;639;p13"/>
          <p:cNvSpPr txBox="1">
            <a:spLocks noGrp="1"/>
          </p:cNvSpPr>
          <p:nvPr>
            <p:ph type="subTitle" idx="2"/>
          </p:nvPr>
        </p:nvSpPr>
        <p:spPr>
          <a:xfrm rot="-66132">
            <a:off x="6705553" y="4047768"/>
            <a:ext cx="2682496" cy="1843477"/>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lnSpc>
                <a:spcPct val="100000"/>
              </a:lnSpc>
              <a:spcBef>
                <a:spcPts val="0"/>
              </a:spcBef>
              <a:spcAft>
                <a:spcPts val="0"/>
              </a:spcAft>
              <a:buSzPts val="2500"/>
              <a:buFont typeface="Bebas Neue"/>
              <a:buNone/>
              <a:defRPr sz="4400" b="1">
                <a:latin typeface="Nunito"/>
                <a:ea typeface="Nunito"/>
                <a:cs typeface="Nunito"/>
                <a:sym typeface="Nunito"/>
              </a:defRPr>
            </a:lvl1pPr>
            <a:lvl2pPr lvl="1" algn="ctr" rtl="0">
              <a:lnSpc>
                <a:spcPct val="100000"/>
              </a:lnSpc>
              <a:spcBef>
                <a:spcPts val="0"/>
              </a:spcBef>
              <a:spcAft>
                <a:spcPts val="0"/>
              </a:spcAft>
              <a:buSzPts val="2500"/>
              <a:buFont typeface="Bebas Neue"/>
              <a:buNone/>
              <a:defRPr sz="44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44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44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44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44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44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44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4400">
                <a:latin typeface="Bebas Neue"/>
                <a:ea typeface="Bebas Neue"/>
                <a:cs typeface="Bebas Neue"/>
                <a:sym typeface="Bebas Neue"/>
              </a:defRPr>
            </a:lvl9pPr>
          </a:lstStyle>
          <a:p>
            <a:endParaRPr/>
          </a:p>
        </p:txBody>
      </p:sp>
      <p:sp>
        <p:nvSpPr>
          <p:cNvPr id="640" name="Google Shape;640;p13"/>
          <p:cNvSpPr txBox="1">
            <a:spLocks noGrp="1"/>
          </p:cNvSpPr>
          <p:nvPr>
            <p:ph type="subTitle" idx="3"/>
          </p:nvPr>
        </p:nvSpPr>
        <p:spPr>
          <a:xfrm>
            <a:off x="5502184" y="2222496"/>
            <a:ext cx="3901600" cy="1348400"/>
          </a:xfrm>
          <a:prstGeom prst="rect">
            <a:avLst/>
          </a:prstGeom>
        </p:spPr>
        <p:txBody>
          <a:bodyPr spcFirstLastPara="1" wrap="square" lIns="91423" tIns="91423" rIns="91423" bIns="91423"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1" name="Google Shape;641;p13"/>
          <p:cNvSpPr txBox="1">
            <a:spLocks noGrp="1"/>
          </p:cNvSpPr>
          <p:nvPr>
            <p:ph type="subTitle" idx="4"/>
          </p:nvPr>
        </p:nvSpPr>
        <p:spPr>
          <a:xfrm>
            <a:off x="2788200" y="4295297"/>
            <a:ext cx="3901600" cy="1348400"/>
          </a:xfrm>
          <a:prstGeom prst="rect">
            <a:avLst/>
          </a:prstGeom>
        </p:spPr>
        <p:txBody>
          <a:bodyPr spcFirstLastPara="1" wrap="square" lIns="91423" tIns="91423" rIns="91423" bIns="91423"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2" name="Google Shape;642;p13"/>
          <p:cNvSpPr txBox="1">
            <a:spLocks noGrp="1"/>
          </p:cNvSpPr>
          <p:nvPr>
            <p:ph type="title"/>
          </p:nvPr>
        </p:nvSpPr>
        <p:spPr>
          <a:xfrm rot="-30146">
            <a:off x="2743281" y="595571"/>
            <a:ext cx="6705457"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88915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691"/>
        <p:cNvGrpSpPr/>
        <p:nvPr/>
      </p:nvGrpSpPr>
      <p:grpSpPr>
        <a:xfrm>
          <a:off x="0" y="0"/>
          <a:ext cx="0" cy="0"/>
          <a:chOff x="0" y="0"/>
          <a:chExt cx="0" cy="0"/>
        </a:xfrm>
      </p:grpSpPr>
      <p:grpSp>
        <p:nvGrpSpPr>
          <p:cNvPr id="692" name="Google Shape;692;p15"/>
          <p:cNvGrpSpPr/>
          <p:nvPr/>
        </p:nvGrpSpPr>
        <p:grpSpPr>
          <a:xfrm>
            <a:off x="-189467" y="-64267"/>
            <a:ext cx="12566000" cy="7012400"/>
            <a:chOff x="-142100" y="-48200"/>
            <a:chExt cx="9424500" cy="5259300"/>
          </a:xfrm>
        </p:grpSpPr>
        <p:cxnSp>
          <p:nvCxnSpPr>
            <p:cNvPr id="693" name="Google Shape;693;p15"/>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4" name="Google Shape;694;p15"/>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5" name="Google Shape;695;p15"/>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6" name="Google Shape;696;p15"/>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7" name="Google Shape;697;p15"/>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8" name="Google Shape;698;p15"/>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699" name="Google Shape;699;p15"/>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0" name="Google Shape;700;p15"/>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1" name="Google Shape;701;p15"/>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2" name="Google Shape;702;p15"/>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3" name="Google Shape;703;p15"/>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4" name="Google Shape;704;p15"/>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5" name="Google Shape;705;p15"/>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6" name="Google Shape;706;p15"/>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7" name="Google Shape;707;p15"/>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8" name="Google Shape;708;p15"/>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09" name="Google Shape;709;p15"/>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0" name="Google Shape;710;p15"/>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1" name="Google Shape;711;p15"/>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2" name="Google Shape;712;p15"/>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3" name="Google Shape;713;p15"/>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4" name="Google Shape;714;p15"/>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5" name="Google Shape;715;p15"/>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6" name="Google Shape;716;p15"/>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7" name="Google Shape;717;p15"/>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8" name="Google Shape;718;p15"/>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19" name="Google Shape;719;p15"/>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20" name="Google Shape;720;p15"/>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21" name="Google Shape;721;p15"/>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22" name="Google Shape;722;p15"/>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3" name="Google Shape;723;p15"/>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4" name="Google Shape;724;p15"/>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5" name="Google Shape;725;p15"/>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6" name="Google Shape;726;p15"/>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7" name="Google Shape;727;p15"/>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8" name="Google Shape;728;p15"/>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29" name="Google Shape;729;p15"/>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0" name="Google Shape;730;p15"/>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1" name="Google Shape;731;p15"/>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2" name="Google Shape;732;p15"/>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3" name="Google Shape;733;p15"/>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4" name="Google Shape;734;p15"/>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5" name="Google Shape;735;p15"/>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36" name="Google Shape;736;p15"/>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737" name="Google Shape;737;p15"/>
          <p:cNvSpPr/>
          <p:nvPr/>
        </p:nvSpPr>
        <p:spPr>
          <a:xfrm rot="-30003" flipH="1">
            <a:off x="1329465" y="899639"/>
            <a:ext cx="9533163" cy="506579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738" name="Google Shape;738;p15"/>
          <p:cNvSpPr txBox="1">
            <a:spLocks noGrp="1"/>
          </p:cNvSpPr>
          <p:nvPr>
            <p:ph type="title"/>
          </p:nvPr>
        </p:nvSpPr>
        <p:spPr>
          <a:xfrm rot="-2406">
            <a:off x="2402349" y="2587677"/>
            <a:ext cx="9144003" cy="1219200"/>
          </a:xfrm>
          <a:prstGeom prst="rect">
            <a:avLst/>
          </a:prstGeom>
          <a:solidFill>
            <a:schemeClr val="accent1"/>
          </a:solidFill>
        </p:spPr>
        <p:txBody>
          <a:bodyPr spcFirstLastPara="1" wrap="square" lIns="91423" tIns="91423" rIns="91423" bIns="91423" anchor="ctr" anchorCtr="0">
            <a:noAutofit/>
          </a:bodyPr>
          <a:lstStyle>
            <a:lvl1pPr lvl="0" algn="ctr" rtl="0">
              <a:spcBef>
                <a:spcPts val="0"/>
              </a:spcBef>
              <a:spcAft>
                <a:spcPts val="0"/>
              </a:spcAft>
              <a:buSzPts val="3600"/>
              <a:buNone/>
              <a:defRPr sz="8933">
                <a:solidFill>
                  <a:schemeClr val="lt1"/>
                </a:solidFill>
              </a:defRPr>
            </a:lvl1pPr>
            <a:lvl2pPr lvl="1" algn="ctr" rtl="0">
              <a:spcBef>
                <a:spcPts val="0"/>
              </a:spcBef>
              <a:spcAft>
                <a:spcPts val="0"/>
              </a:spcAft>
              <a:buSzPts val="3600"/>
              <a:buNone/>
              <a:defRPr sz="6400"/>
            </a:lvl2pPr>
            <a:lvl3pPr lvl="2" algn="ctr" rtl="0">
              <a:spcBef>
                <a:spcPts val="0"/>
              </a:spcBef>
              <a:spcAft>
                <a:spcPts val="0"/>
              </a:spcAft>
              <a:buSzPts val="3600"/>
              <a:buNone/>
              <a:defRPr sz="6400"/>
            </a:lvl3pPr>
            <a:lvl4pPr lvl="3" algn="ctr" rtl="0">
              <a:spcBef>
                <a:spcPts val="0"/>
              </a:spcBef>
              <a:spcAft>
                <a:spcPts val="0"/>
              </a:spcAft>
              <a:buSzPts val="3600"/>
              <a:buNone/>
              <a:defRPr sz="6400"/>
            </a:lvl4pPr>
            <a:lvl5pPr lvl="4" algn="ctr" rtl="0">
              <a:spcBef>
                <a:spcPts val="0"/>
              </a:spcBef>
              <a:spcAft>
                <a:spcPts val="0"/>
              </a:spcAft>
              <a:buSzPts val="3600"/>
              <a:buNone/>
              <a:defRPr sz="6400"/>
            </a:lvl5pPr>
            <a:lvl6pPr lvl="5" algn="ctr" rtl="0">
              <a:spcBef>
                <a:spcPts val="0"/>
              </a:spcBef>
              <a:spcAft>
                <a:spcPts val="0"/>
              </a:spcAft>
              <a:buSzPts val="3600"/>
              <a:buNone/>
              <a:defRPr sz="6400"/>
            </a:lvl6pPr>
            <a:lvl7pPr lvl="6" algn="ctr" rtl="0">
              <a:spcBef>
                <a:spcPts val="0"/>
              </a:spcBef>
              <a:spcAft>
                <a:spcPts val="0"/>
              </a:spcAft>
              <a:buSzPts val="3600"/>
              <a:buNone/>
              <a:defRPr sz="6400"/>
            </a:lvl7pPr>
            <a:lvl8pPr lvl="7" algn="ctr" rtl="0">
              <a:spcBef>
                <a:spcPts val="0"/>
              </a:spcBef>
              <a:spcAft>
                <a:spcPts val="0"/>
              </a:spcAft>
              <a:buSzPts val="3600"/>
              <a:buNone/>
              <a:defRPr sz="6400"/>
            </a:lvl8pPr>
            <a:lvl9pPr lvl="8" algn="ctr" rtl="0">
              <a:spcBef>
                <a:spcPts val="0"/>
              </a:spcBef>
              <a:spcAft>
                <a:spcPts val="0"/>
              </a:spcAft>
              <a:buSzPts val="3600"/>
              <a:buNone/>
              <a:defRPr sz="6400"/>
            </a:lvl9pPr>
          </a:lstStyle>
          <a:p>
            <a:endParaRPr/>
          </a:p>
        </p:txBody>
      </p:sp>
      <p:sp>
        <p:nvSpPr>
          <p:cNvPr id="739" name="Google Shape;739;p15"/>
          <p:cNvSpPr txBox="1">
            <a:spLocks noGrp="1"/>
          </p:cNvSpPr>
          <p:nvPr>
            <p:ph type="title" idx="2" hasCustomPrompt="1"/>
          </p:nvPr>
        </p:nvSpPr>
        <p:spPr>
          <a:xfrm rot="-27490">
            <a:off x="653913" y="2209752"/>
            <a:ext cx="1950863" cy="24384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6000"/>
              <a:buNone/>
              <a:defRPr sz="14266"/>
            </a:lvl1pPr>
            <a:lvl2pPr lvl="1" algn="ctr" rtl="0">
              <a:spcBef>
                <a:spcPts val="0"/>
              </a:spcBef>
              <a:spcAft>
                <a:spcPts val="0"/>
              </a:spcAft>
              <a:buSzPts val="6000"/>
              <a:buNone/>
              <a:defRPr sz="10666"/>
            </a:lvl2pPr>
            <a:lvl3pPr lvl="2" algn="ctr" rtl="0">
              <a:spcBef>
                <a:spcPts val="0"/>
              </a:spcBef>
              <a:spcAft>
                <a:spcPts val="0"/>
              </a:spcAft>
              <a:buSzPts val="6000"/>
              <a:buNone/>
              <a:defRPr sz="10666"/>
            </a:lvl3pPr>
            <a:lvl4pPr lvl="3" algn="ctr" rtl="0">
              <a:spcBef>
                <a:spcPts val="0"/>
              </a:spcBef>
              <a:spcAft>
                <a:spcPts val="0"/>
              </a:spcAft>
              <a:buSzPts val="6000"/>
              <a:buNone/>
              <a:defRPr sz="10666"/>
            </a:lvl4pPr>
            <a:lvl5pPr lvl="4" algn="ctr" rtl="0">
              <a:spcBef>
                <a:spcPts val="0"/>
              </a:spcBef>
              <a:spcAft>
                <a:spcPts val="0"/>
              </a:spcAft>
              <a:buSzPts val="6000"/>
              <a:buNone/>
              <a:defRPr sz="10666"/>
            </a:lvl5pPr>
            <a:lvl6pPr lvl="5" algn="ctr" rtl="0">
              <a:spcBef>
                <a:spcPts val="0"/>
              </a:spcBef>
              <a:spcAft>
                <a:spcPts val="0"/>
              </a:spcAft>
              <a:buSzPts val="6000"/>
              <a:buNone/>
              <a:defRPr sz="10666"/>
            </a:lvl6pPr>
            <a:lvl7pPr lvl="6" algn="ctr" rtl="0">
              <a:spcBef>
                <a:spcPts val="0"/>
              </a:spcBef>
              <a:spcAft>
                <a:spcPts val="0"/>
              </a:spcAft>
              <a:buSzPts val="6000"/>
              <a:buNone/>
              <a:defRPr sz="10666"/>
            </a:lvl7pPr>
            <a:lvl8pPr lvl="7" algn="ctr" rtl="0">
              <a:spcBef>
                <a:spcPts val="0"/>
              </a:spcBef>
              <a:spcAft>
                <a:spcPts val="0"/>
              </a:spcAft>
              <a:buSzPts val="6000"/>
              <a:buNone/>
              <a:defRPr sz="10666"/>
            </a:lvl8pPr>
            <a:lvl9pPr lvl="8" algn="ctr" rtl="0">
              <a:spcBef>
                <a:spcPts val="0"/>
              </a:spcBef>
              <a:spcAft>
                <a:spcPts val="0"/>
              </a:spcAft>
              <a:buSzPts val="6000"/>
              <a:buNone/>
              <a:defRPr sz="10666"/>
            </a:lvl9pPr>
          </a:lstStyle>
          <a:p>
            <a:r>
              <a:t>xx%</a:t>
            </a:r>
          </a:p>
        </p:txBody>
      </p:sp>
      <p:sp>
        <p:nvSpPr>
          <p:cNvPr id="740" name="Google Shape;740;p15"/>
          <p:cNvSpPr txBox="1">
            <a:spLocks noGrp="1"/>
          </p:cNvSpPr>
          <p:nvPr>
            <p:ph type="subTitle" idx="1"/>
          </p:nvPr>
        </p:nvSpPr>
        <p:spPr>
          <a:xfrm rot="-29710">
            <a:off x="2478596" y="3703637"/>
            <a:ext cx="6341037" cy="609619"/>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41" name="Google Shape;741;p15"/>
          <p:cNvGrpSpPr/>
          <p:nvPr/>
        </p:nvGrpSpPr>
        <p:grpSpPr>
          <a:xfrm flipH="1">
            <a:off x="9884458" y="5137419"/>
            <a:ext cx="1782303" cy="920160"/>
            <a:chOff x="157977" y="4282239"/>
            <a:chExt cx="1336727" cy="690120"/>
          </a:xfrm>
        </p:grpSpPr>
        <p:sp>
          <p:nvSpPr>
            <p:cNvPr id="742" name="Google Shape;742;p15"/>
            <p:cNvSpPr/>
            <p:nvPr/>
          </p:nvSpPr>
          <p:spPr>
            <a:xfrm>
              <a:off x="1268232" y="43063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743" name="Google Shape;743;p15"/>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744" name="Google Shape;744;p15"/>
            <p:cNvSpPr/>
            <p:nvPr/>
          </p:nvSpPr>
          <p:spPr>
            <a:xfrm>
              <a:off x="640408" y="47575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745" name="Google Shape;745;p15"/>
            <p:cNvSpPr/>
            <p:nvPr/>
          </p:nvSpPr>
          <p:spPr>
            <a:xfrm>
              <a:off x="656810" y="47529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746" name="Google Shape;746;p15"/>
            <p:cNvSpPr/>
            <p:nvPr/>
          </p:nvSpPr>
          <p:spPr>
            <a:xfrm>
              <a:off x="157977" y="42822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747" name="Google Shape;747;p15"/>
            <p:cNvSpPr/>
            <p:nvPr/>
          </p:nvSpPr>
          <p:spPr>
            <a:xfrm>
              <a:off x="1007592" y="43928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748" name="Google Shape;748;p15"/>
            <p:cNvSpPr/>
            <p:nvPr/>
          </p:nvSpPr>
          <p:spPr>
            <a:xfrm>
              <a:off x="233851" y="44255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spTree>
    <p:extLst>
      <p:ext uri="{BB962C8B-B14F-4D97-AF65-F5344CB8AC3E}">
        <p14:creationId xmlns:p14="http://schemas.microsoft.com/office/powerpoint/2010/main" val="32247971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749"/>
        <p:cNvGrpSpPr/>
        <p:nvPr/>
      </p:nvGrpSpPr>
      <p:grpSpPr>
        <a:xfrm>
          <a:off x="0" y="0"/>
          <a:ext cx="0" cy="0"/>
          <a:chOff x="0" y="0"/>
          <a:chExt cx="0" cy="0"/>
        </a:xfrm>
      </p:grpSpPr>
      <p:grpSp>
        <p:nvGrpSpPr>
          <p:cNvPr id="750" name="Google Shape;750;p16"/>
          <p:cNvGrpSpPr/>
          <p:nvPr/>
        </p:nvGrpSpPr>
        <p:grpSpPr>
          <a:xfrm>
            <a:off x="-189467" y="-64267"/>
            <a:ext cx="12566000" cy="7012400"/>
            <a:chOff x="-142100" y="-48200"/>
            <a:chExt cx="9424500" cy="5259300"/>
          </a:xfrm>
        </p:grpSpPr>
        <p:cxnSp>
          <p:nvCxnSpPr>
            <p:cNvPr id="751" name="Google Shape;751;p16"/>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2" name="Google Shape;752;p16"/>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3" name="Google Shape;753;p16"/>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4" name="Google Shape;754;p16"/>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5" name="Google Shape;755;p16"/>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6" name="Google Shape;756;p16"/>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7" name="Google Shape;757;p16"/>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8" name="Google Shape;758;p16"/>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59" name="Google Shape;759;p16"/>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0" name="Google Shape;760;p16"/>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1" name="Google Shape;761;p16"/>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2" name="Google Shape;762;p16"/>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3" name="Google Shape;763;p16"/>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4" name="Google Shape;764;p16"/>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5" name="Google Shape;765;p16"/>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6" name="Google Shape;766;p16"/>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7" name="Google Shape;767;p16"/>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8" name="Google Shape;768;p16"/>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9" name="Google Shape;769;p16"/>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0" name="Google Shape;770;p16"/>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1" name="Google Shape;771;p16"/>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2" name="Google Shape;772;p16"/>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3" name="Google Shape;773;p16"/>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4" name="Google Shape;774;p16"/>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5" name="Google Shape;775;p16"/>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6" name="Google Shape;776;p16"/>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7" name="Google Shape;777;p16"/>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8" name="Google Shape;778;p16"/>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9" name="Google Shape;779;p16"/>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80" name="Google Shape;780;p16"/>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1" name="Google Shape;781;p16"/>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2" name="Google Shape;782;p16"/>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3" name="Google Shape;783;p16"/>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4" name="Google Shape;784;p16"/>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5" name="Google Shape;785;p16"/>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6" name="Google Shape;786;p16"/>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7" name="Google Shape;787;p16"/>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8" name="Google Shape;788;p16"/>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89" name="Google Shape;789;p16"/>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0" name="Google Shape;790;p16"/>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1" name="Google Shape;791;p16"/>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2" name="Google Shape;792;p16"/>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3" name="Google Shape;793;p16"/>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794" name="Google Shape;794;p16"/>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795" name="Google Shape;795;p16"/>
          <p:cNvSpPr/>
          <p:nvPr/>
        </p:nvSpPr>
        <p:spPr>
          <a:xfrm rot="-30003" flipH="1">
            <a:off x="1329465" y="899639"/>
            <a:ext cx="9533163" cy="506579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796" name="Google Shape;796;p16"/>
          <p:cNvSpPr txBox="1">
            <a:spLocks noGrp="1"/>
          </p:cNvSpPr>
          <p:nvPr>
            <p:ph type="title"/>
          </p:nvPr>
        </p:nvSpPr>
        <p:spPr>
          <a:xfrm rot="-2406">
            <a:off x="638817" y="2587677"/>
            <a:ext cx="9144003" cy="1219200"/>
          </a:xfrm>
          <a:prstGeom prst="rect">
            <a:avLst/>
          </a:prstGeom>
          <a:solidFill>
            <a:schemeClr val="accent1"/>
          </a:solidFill>
        </p:spPr>
        <p:txBody>
          <a:bodyPr spcFirstLastPara="1" wrap="square" lIns="91423" tIns="91423" rIns="91423" bIns="91423" anchor="ctr" anchorCtr="0">
            <a:noAutofit/>
          </a:bodyPr>
          <a:lstStyle>
            <a:lvl1pPr lvl="0" algn="ctr" rtl="0">
              <a:spcBef>
                <a:spcPts val="0"/>
              </a:spcBef>
              <a:spcAft>
                <a:spcPts val="0"/>
              </a:spcAft>
              <a:buSzPts val="3600"/>
              <a:buNone/>
              <a:defRPr sz="8933">
                <a:solidFill>
                  <a:schemeClr val="lt1"/>
                </a:solidFill>
              </a:defRPr>
            </a:lvl1pPr>
            <a:lvl2pPr lvl="1" algn="ctr" rtl="0">
              <a:spcBef>
                <a:spcPts val="0"/>
              </a:spcBef>
              <a:spcAft>
                <a:spcPts val="0"/>
              </a:spcAft>
              <a:buSzPts val="3600"/>
              <a:buNone/>
              <a:defRPr sz="6400"/>
            </a:lvl2pPr>
            <a:lvl3pPr lvl="2" algn="ctr" rtl="0">
              <a:spcBef>
                <a:spcPts val="0"/>
              </a:spcBef>
              <a:spcAft>
                <a:spcPts val="0"/>
              </a:spcAft>
              <a:buSzPts val="3600"/>
              <a:buNone/>
              <a:defRPr sz="6400"/>
            </a:lvl3pPr>
            <a:lvl4pPr lvl="3" algn="ctr" rtl="0">
              <a:spcBef>
                <a:spcPts val="0"/>
              </a:spcBef>
              <a:spcAft>
                <a:spcPts val="0"/>
              </a:spcAft>
              <a:buSzPts val="3600"/>
              <a:buNone/>
              <a:defRPr sz="6400"/>
            </a:lvl4pPr>
            <a:lvl5pPr lvl="4" algn="ctr" rtl="0">
              <a:spcBef>
                <a:spcPts val="0"/>
              </a:spcBef>
              <a:spcAft>
                <a:spcPts val="0"/>
              </a:spcAft>
              <a:buSzPts val="3600"/>
              <a:buNone/>
              <a:defRPr sz="6400"/>
            </a:lvl5pPr>
            <a:lvl6pPr lvl="5" algn="ctr" rtl="0">
              <a:spcBef>
                <a:spcPts val="0"/>
              </a:spcBef>
              <a:spcAft>
                <a:spcPts val="0"/>
              </a:spcAft>
              <a:buSzPts val="3600"/>
              <a:buNone/>
              <a:defRPr sz="6400"/>
            </a:lvl6pPr>
            <a:lvl7pPr lvl="6" algn="ctr" rtl="0">
              <a:spcBef>
                <a:spcPts val="0"/>
              </a:spcBef>
              <a:spcAft>
                <a:spcPts val="0"/>
              </a:spcAft>
              <a:buSzPts val="3600"/>
              <a:buNone/>
              <a:defRPr sz="6400"/>
            </a:lvl7pPr>
            <a:lvl8pPr lvl="7" algn="ctr" rtl="0">
              <a:spcBef>
                <a:spcPts val="0"/>
              </a:spcBef>
              <a:spcAft>
                <a:spcPts val="0"/>
              </a:spcAft>
              <a:buSzPts val="3600"/>
              <a:buNone/>
              <a:defRPr sz="6400"/>
            </a:lvl8pPr>
            <a:lvl9pPr lvl="8" algn="ctr" rtl="0">
              <a:spcBef>
                <a:spcPts val="0"/>
              </a:spcBef>
              <a:spcAft>
                <a:spcPts val="0"/>
              </a:spcAft>
              <a:buSzPts val="3600"/>
              <a:buNone/>
              <a:defRPr sz="6400"/>
            </a:lvl9pPr>
          </a:lstStyle>
          <a:p>
            <a:endParaRPr/>
          </a:p>
        </p:txBody>
      </p:sp>
      <p:sp>
        <p:nvSpPr>
          <p:cNvPr id="797" name="Google Shape;797;p16"/>
          <p:cNvSpPr txBox="1">
            <a:spLocks noGrp="1"/>
          </p:cNvSpPr>
          <p:nvPr>
            <p:ph type="title" idx="2" hasCustomPrompt="1"/>
          </p:nvPr>
        </p:nvSpPr>
        <p:spPr>
          <a:xfrm rot="-27490">
            <a:off x="9584746" y="2209752"/>
            <a:ext cx="1950863" cy="24384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6000"/>
              <a:buNone/>
              <a:defRPr sz="14266"/>
            </a:lvl1pPr>
            <a:lvl2pPr lvl="1" algn="ctr" rtl="0">
              <a:spcBef>
                <a:spcPts val="0"/>
              </a:spcBef>
              <a:spcAft>
                <a:spcPts val="0"/>
              </a:spcAft>
              <a:buSzPts val="6000"/>
              <a:buNone/>
              <a:defRPr sz="10666"/>
            </a:lvl2pPr>
            <a:lvl3pPr lvl="2" algn="ctr" rtl="0">
              <a:spcBef>
                <a:spcPts val="0"/>
              </a:spcBef>
              <a:spcAft>
                <a:spcPts val="0"/>
              </a:spcAft>
              <a:buSzPts val="6000"/>
              <a:buNone/>
              <a:defRPr sz="10666"/>
            </a:lvl3pPr>
            <a:lvl4pPr lvl="3" algn="ctr" rtl="0">
              <a:spcBef>
                <a:spcPts val="0"/>
              </a:spcBef>
              <a:spcAft>
                <a:spcPts val="0"/>
              </a:spcAft>
              <a:buSzPts val="6000"/>
              <a:buNone/>
              <a:defRPr sz="10666"/>
            </a:lvl4pPr>
            <a:lvl5pPr lvl="4" algn="ctr" rtl="0">
              <a:spcBef>
                <a:spcPts val="0"/>
              </a:spcBef>
              <a:spcAft>
                <a:spcPts val="0"/>
              </a:spcAft>
              <a:buSzPts val="6000"/>
              <a:buNone/>
              <a:defRPr sz="10666"/>
            </a:lvl5pPr>
            <a:lvl6pPr lvl="5" algn="ctr" rtl="0">
              <a:spcBef>
                <a:spcPts val="0"/>
              </a:spcBef>
              <a:spcAft>
                <a:spcPts val="0"/>
              </a:spcAft>
              <a:buSzPts val="6000"/>
              <a:buNone/>
              <a:defRPr sz="10666"/>
            </a:lvl6pPr>
            <a:lvl7pPr lvl="6" algn="ctr" rtl="0">
              <a:spcBef>
                <a:spcPts val="0"/>
              </a:spcBef>
              <a:spcAft>
                <a:spcPts val="0"/>
              </a:spcAft>
              <a:buSzPts val="6000"/>
              <a:buNone/>
              <a:defRPr sz="10666"/>
            </a:lvl7pPr>
            <a:lvl8pPr lvl="7" algn="ctr" rtl="0">
              <a:spcBef>
                <a:spcPts val="0"/>
              </a:spcBef>
              <a:spcAft>
                <a:spcPts val="0"/>
              </a:spcAft>
              <a:buSzPts val="6000"/>
              <a:buNone/>
              <a:defRPr sz="10666"/>
            </a:lvl8pPr>
            <a:lvl9pPr lvl="8" algn="ctr" rtl="0">
              <a:spcBef>
                <a:spcPts val="0"/>
              </a:spcBef>
              <a:spcAft>
                <a:spcPts val="0"/>
              </a:spcAft>
              <a:buSzPts val="6000"/>
              <a:buNone/>
              <a:defRPr sz="10666"/>
            </a:lvl9pPr>
          </a:lstStyle>
          <a:p>
            <a:r>
              <a:t>xx%</a:t>
            </a:r>
          </a:p>
        </p:txBody>
      </p:sp>
      <p:sp>
        <p:nvSpPr>
          <p:cNvPr id="798" name="Google Shape;798;p16"/>
          <p:cNvSpPr txBox="1">
            <a:spLocks noGrp="1"/>
          </p:cNvSpPr>
          <p:nvPr>
            <p:ph type="subTitle" idx="1"/>
          </p:nvPr>
        </p:nvSpPr>
        <p:spPr>
          <a:xfrm rot="-29710">
            <a:off x="3370072" y="3703637"/>
            <a:ext cx="6341037" cy="609619"/>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99" name="Google Shape;799;p16"/>
          <p:cNvGrpSpPr/>
          <p:nvPr/>
        </p:nvGrpSpPr>
        <p:grpSpPr>
          <a:xfrm>
            <a:off x="536143" y="5194012"/>
            <a:ext cx="1782303" cy="920160"/>
            <a:chOff x="157977" y="4282239"/>
            <a:chExt cx="1336727" cy="690120"/>
          </a:xfrm>
        </p:grpSpPr>
        <p:sp>
          <p:nvSpPr>
            <p:cNvPr id="800" name="Google Shape;800;p16"/>
            <p:cNvSpPr/>
            <p:nvPr/>
          </p:nvSpPr>
          <p:spPr>
            <a:xfrm>
              <a:off x="1268232" y="43063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801" name="Google Shape;801;p16"/>
            <p:cNvSpPr/>
            <p:nvPr/>
          </p:nvSpPr>
          <p:spPr>
            <a:xfrm>
              <a:off x="1320834" y="44032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802" name="Google Shape;802;p16"/>
            <p:cNvSpPr/>
            <p:nvPr/>
          </p:nvSpPr>
          <p:spPr>
            <a:xfrm>
              <a:off x="656810" y="47529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803" name="Google Shape;803;p16"/>
            <p:cNvSpPr/>
            <p:nvPr/>
          </p:nvSpPr>
          <p:spPr>
            <a:xfrm>
              <a:off x="157977" y="42822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804" name="Google Shape;804;p16"/>
            <p:cNvSpPr/>
            <p:nvPr/>
          </p:nvSpPr>
          <p:spPr>
            <a:xfrm>
              <a:off x="1007592" y="43928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805" name="Google Shape;805;p16"/>
            <p:cNvSpPr/>
            <p:nvPr/>
          </p:nvSpPr>
          <p:spPr>
            <a:xfrm>
              <a:off x="233851" y="44255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spTree>
    <p:extLst>
      <p:ext uri="{BB962C8B-B14F-4D97-AF65-F5344CB8AC3E}">
        <p14:creationId xmlns:p14="http://schemas.microsoft.com/office/powerpoint/2010/main" val="1228214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06"/>
        <p:cNvGrpSpPr/>
        <p:nvPr/>
      </p:nvGrpSpPr>
      <p:grpSpPr>
        <a:xfrm>
          <a:off x="0" y="0"/>
          <a:ext cx="0" cy="0"/>
          <a:chOff x="0" y="0"/>
          <a:chExt cx="0" cy="0"/>
        </a:xfrm>
      </p:grpSpPr>
      <p:grpSp>
        <p:nvGrpSpPr>
          <p:cNvPr id="807" name="Google Shape;807;p17"/>
          <p:cNvGrpSpPr/>
          <p:nvPr/>
        </p:nvGrpSpPr>
        <p:grpSpPr>
          <a:xfrm>
            <a:off x="-189467" y="-64267"/>
            <a:ext cx="12566000" cy="7012400"/>
            <a:chOff x="-142100" y="-48200"/>
            <a:chExt cx="9424500" cy="5259300"/>
          </a:xfrm>
        </p:grpSpPr>
        <p:cxnSp>
          <p:nvCxnSpPr>
            <p:cNvPr id="808" name="Google Shape;808;p17"/>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09" name="Google Shape;809;p17"/>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0" name="Google Shape;810;p17"/>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1" name="Google Shape;811;p17"/>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2" name="Google Shape;812;p17"/>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3" name="Google Shape;813;p17"/>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4" name="Google Shape;814;p17"/>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5" name="Google Shape;815;p17"/>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6" name="Google Shape;816;p17"/>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7" name="Google Shape;817;p17"/>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8" name="Google Shape;818;p17"/>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9" name="Google Shape;819;p17"/>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0" name="Google Shape;820;p17"/>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1" name="Google Shape;821;p17"/>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2" name="Google Shape;822;p17"/>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3" name="Google Shape;823;p17"/>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4" name="Google Shape;824;p17"/>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5" name="Google Shape;825;p17"/>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6" name="Google Shape;826;p17"/>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7" name="Google Shape;827;p17"/>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8" name="Google Shape;828;p17"/>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9" name="Google Shape;829;p17"/>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0" name="Google Shape;830;p17"/>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1" name="Google Shape;831;p17"/>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2" name="Google Shape;832;p17"/>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3" name="Google Shape;833;p17"/>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4" name="Google Shape;834;p17"/>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5" name="Google Shape;835;p17"/>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6" name="Google Shape;836;p17"/>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7" name="Google Shape;837;p17"/>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38" name="Google Shape;838;p17"/>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39" name="Google Shape;839;p17"/>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0" name="Google Shape;840;p17"/>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1" name="Google Shape;841;p17"/>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2" name="Google Shape;842;p17"/>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3" name="Google Shape;843;p17"/>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4" name="Google Shape;844;p17"/>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5" name="Google Shape;845;p17"/>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6" name="Google Shape;846;p17"/>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7" name="Google Shape;847;p17"/>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8" name="Google Shape;848;p17"/>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49" name="Google Shape;849;p17"/>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50" name="Google Shape;850;p17"/>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851" name="Google Shape;851;p17"/>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852" name="Google Shape;852;p17"/>
          <p:cNvSpPr/>
          <p:nvPr/>
        </p:nvSpPr>
        <p:spPr>
          <a:xfrm rot="-29936" flipH="1">
            <a:off x="514798" y="1037972"/>
            <a:ext cx="11162423" cy="542540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853" name="Google Shape;853;p17"/>
          <p:cNvSpPr txBox="1">
            <a:spLocks noGrp="1"/>
          </p:cNvSpPr>
          <p:nvPr>
            <p:ph type="title"/>
          </p:nvPr>
        </p:nvSpPr>
        <p:spPr>
          <a:xfrm>
            <a:off x="960000" y="2658228"/>
            <a:ext cx="3115200" cy="487600"/>
          </a:xfrm>
          <a:prstGeom prst="rect">
            <a:avLst/>
          </a:prstGeom>
        </p:spPr>
        <p:txBody>
          <a:bodyPr spcFirstLastPara="1" wrap="square" lIns="91423" tIns="91423" rIns="91423" bIns="91423" anchor="ctr" anchorCtr="0">
            <a:noAutofit/>
          </a:bodyPr>
          <a:lstStyle>
            <a:lvl1pPr lvl="0" algn="ctr" rtl="0">
              <a:spcBef>
                <a:spcPts val="0"/>
              </a:spcBef>
              <a:spcAft>
                <a:spcPts val="0"/>
              </a:spcAft>
              <a:buSzPts val="2400"/>
              <a:buNone/>
              <a:defRPr sz="4400"/>
            </a:lvl1pPr>
            <a:lvl2pPr lvl="1" rtl="0">
              <a:spcBef>
                <a:spcPts val="0"/>
              </a:spcBef>
              <a:spcAft>
                <a:spcPts val="0"/>
              </a:spcAft>
              <a:buSzPts val="2400"/>
              <a:buNone/>
              <a:defRPr sz="4267"/>
            </a:lvl2pPr>
            <a:lvl3pPr lvl="2" rtl="0">
              <a:spcBef>
                <a:spcPts val="0"/>
              </a:spcBef>
              <a:spcAft>
                <a:spcPts val="0"/>
              </a:spcAft>
              <a:buSzPts val="2400"/>
              <a:buNone/>
              <a:defRPr sz="4267"/>
            </a:lvl3pPr>
            <a:lvl4pPr lvl="3" rtl="0">
              <a:spcBef>
                <a:spcPts val="0"/>
              </a:spcBef>
              <a:spcAft>
                <a:spcPts val="0"/>
              </a:spcAft>
              <a:buSzPts val="2400"/>
              <a:buNone/>
              <a:defRPr sz="4267"/>
            </a:lvl4pPr>
            <a:lvl5pPr lvl="4" rtl="0">
              <a:spcBef>
                <a:spcPts val="0"/>
              </a:spcBef>
              <a:spcAft>
                <a:spcPts val="0"/>
              </a:spcAft>
              <a:buSzPts val="2400"/>
              <a:buNone/>
              <a:defRPr sz="4267"/>
            </a:lvl5pPr>
            <a:lvl6pPr lvl="5" rtl="0">
              <a:spcBef>
                <a:spcPts val="0"/>
              </a:spcBef>
              <a:spcAft>
                <a:spcPts val="0"/>
              </a:spcAft>
              <a:buSzPts val="2400"/>
              <a:buNone/>
              <a:defRPr sz="4267"/>
            </a:lvl6pPr>
            <a:lvl7pPr lvl="6" rtl="0">
              <a:spcBef>
                <a:spcPts val="0"/>
              </a:spcBef>
              <a:spcAft>
                <a:spcPts val="0"/>
              </a:spcAft>
              <a:buSzPts val="2400"/>
              <a:buNone/>
              <a:defRPr sz="4267"/>
            </a:lvl7pPr>
            <a:lvl8pPr lvl="7" rtl="0">
              <a:spcBef>
                <a:spcPts val="0"/>
              </a:spcBef>
              <a:spcAft>
                <a:spcPts val="0"/>
              </a:spcAft>
              <a:buSzPts val="2400"/>
              <a:buNone/>
              <a:defRPr sz="4267"/>
            </a:lvl8pPr>
            <a:lvl9pPr lvl="8" rtl="0">
              <a:spcBef>
                <a:spcPts val="0"/>
              </a:spcBef>
              <a:spcAft>
                <a:spcPts val="0"/>
              </a:spcAft>
              <a:buSzPts val="2400"/>
              <a:buNone/>
              <a:defRPr sz="4267"/>
            </a:lvl9pPr>
          </a:lstStyle>
          <a:p>
            <a:endParaRPr/>
          </a:p>
        </p:txBody>
      </p:sp>
      <p:sp>
        <p:nvSpPr>
          <p:cNvPr id="854" name="Google Shape;854;p17"/>
          <p:cNvSpPr txBox="1">
            <a:spLocks noGrp="1"/>
          </p:cNvSpPr>
          <p:nvPr>
            <p:ph type="title" idx="2" hasCustomPrompt="1"/>
          </p:nvPr>
        </p:nvSpPr>
        <p:spPr>
          <a:xfrm rot="-121265">
            <a:off x="2030187" y="1630593"/>
            <a:ext cx="975407" cy="975407"/>
          </a:xfrm>
          <a:prstGeom prst="rect">
            <a:avLst/>
          </a:prstGeom>
          <a:solidFill>
            <a:schemeClr val="accent4"/>
          </a:solidFill>
        </p:spPr>
        <p:txBody>
          <a:bodyPr spcFirstLastPara="1" wrap="square" lIns="91423" tIns="91423" rIns="91423" bIns="91423"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5333"/>
            </a:lvl2pPr>
            <a:lvl3pPr lvl="2" rtl="0">
              <a:spcBef>
                <a:spcPts val="0"/>
              </a:spcBef>
              <a:spcAft>
                <a:spcPts val="0"/>
              </a:spcAft>
              <a:buSzPts val="3000"/>
              <a:buNone/>
              <a:defRPr sz="5333"/>
            </a:lvl3pPr>
            <a:lvl4pPr lvl="3" rtl="0">
              <a:spcBef>
                <a:spcPts val="0"/>
              </a:spcBef>
              <a:spcAft>
                <a:spcPts val="0"/>
              </a:spcAft>
              <a:buSzPts val="3000"/>
              <a:buNone/>
              <a:defRPr sz="5333"/>
            </a:lvl4pPr>
            <a:lvl5pPr lvl="4" rtl="0">
              <a:spcBef>
                <a:spcPts val="0"/>
              </a:spcBef>
              <a:spcAft>
                <a:spcPts val="0"/>
              </a:spcAft>
              <a:buSzPts val="3000"/>
              <a:buNone/>
              <a:defRPr sz="5333"/>
            </a:lvl5pPr>
            <a:lvl6pPr lvl="5" rtl="0">
              <a:spcBef>
                <a:spcPts val="0"/>
              </a:spcBef>
              <a:spcAft>
                <a:spcPts val="0"/>
              </a:spcAft>
              <a:buSzPts val="3000"/>
              <a:buNone/>
              <a:defRPr sz="5333"/>
            </a:lvl6pPr>
            <a:lvl7pPr lvl="6" rtl="0">
              <a:spcBef>
                <a:spcPts val="0"/>
              </a:spcBef>
              <a:spcAft>
                <a:spcPts val="0"/>
              </a:spcAft>
              <a:buSzPts val="3000"/>
              <a:buNone/>
              <a:defRPr sz="5333"/>
            </a:lvl7pPr>
            <a:lvl8pPr lvl="7" rtl="0">
              <a:spcBef>
                <a:spcPts val="0"/>
              </a:spcBef>
              <a:spcAft>
                <a:spcPts val="0"/>
              </a:spcAft>
              <a:buSzPts val="3000"/>
              <a:buNone/>
              <a:defRPr sz="5333"/>
            </a:lvl8pPr>
            <a:lvl9pPr lvl="8" rtl="0">
              <a:spcBef>
                <a:spcPts val="0"/>
              </a:spcBef>
              <a:spcAft>
                <a:spcPts val="0"/>
              </a:spcAft>
              <a:buSzPts val="3000"/>
              <a:buNone/>
              <a:defRPr sz="5333"/>
            </a:lvl9pPr>
          </a:lstStyle>
          <a:p>
            <a:r>
              <a:t>xx%</a:t>
            </a:r>
          </a:p>
        </p:txBody>
      </p:sp>
      <p:sp>
        <p:nvSpPr>
          <p:cNvPr id="855" name="Google Shape;855;p17"/>
          <p:cNvSpPr txBox="1">
            <a:spLocks noGrp="1"/>
          </p:cNvSpPr>
          <p:nvPr>
            <p:ph type="subTitle" idx="1"/>
          </p:nvPr>
        </p:nvSpPr>
        <p:spPr>
          <a:xfrm>
            <a:off x="960000" y="3145828"/>
            <a:ext cx="3115200" cy="609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56" name="Google Shape;856;p17"/>
          <p:cNvSpPr txBox="1">
            <a:spLocks noGrp="1"/>
          </p:cNvSpPr>
          <p:nvPr>
            <p:ph type="title" idx="3"/>
          </p:nvPr>
        </p:nvSpPr>
        <p:spPr>
          <a:xfrm>
            <a:off x="4538400" y="2658228"/>
            <a:ext cx="3115200" cy="487600"/>
          </a:xfrm>
          <a:prstGeom prst="rect">
            <a:avLst/>
          </a:prstGeom>
        </p:spPr>
        <p:txBody>
          <a:bodyPr spcFirstLastPara="1" wrap="square" lIns="91423" tIns="91423" rIns="91423" bIns="91423" anchor="ctr" anchorCtr="0">
            <a:noAutofit/>
          </a:bodyPr>
          <a:lstStyle>
            <a:lvl1pPr lvl="0" algn="ctr" rtl="0">
              <a:spcBef>
                <a:spcPts val="0"/>
              </a:spcBef>
              <a:spcAft>
                <a:spcPts val="0"/>
              </a:spcAft>
              <a:buSzPts val="2400"/>
              <a:buNone/>
              <a:defRPr sz="4400"/>
            </a:lvl1pPr>
            <a:lvl2pPr lvl="1" rtl="0">
              <a:spcBef>
                <a:spcPts val="0"/>
              </a:spcBef>
              <a:spcAft>
                <a:spcPts val="0"/>
              </a:spcAft>
              <a:buSzPts val="2400"/>
              <a:buNone/>
              <a:defRPr sz="4267"/>
            </a:lvl2pPr>
            <a:lvl3pPr lvl="2" rtl="0">
              <a:spcBef>
                <a:spcPts val="0"/>
              </a:spcBef>
              <a:spcAft>
                <a:spcPts val="0"/>
              </a:spcAft>
              <a:buSzPts val="2400"/>
              <a:buNone/>
              <a:defRPr sz="4267"/>
            </a:lvl3pPr>
            <a:lvl4pPr lvl="3" rtl="0">
              <a:spcBef>
                <a:spcPts val="0"/>
              </a:spcBef>
              <a:spcAft>
                <a:spcPts val="0"/>
              </a:spcAft>
              <a:buSzPts val="2400"/>
              <a:buNone/>
              <a:defRPr sz="4267"/>
            </a:lvl4pPr>
            <a:lvl5pPr lvl="4" rtl="0">
              <a:spcBef>
                <a:spcPts val="0"/>
              </a:spcBef>
              <a:spcAft>
                <a:spcPts val="0"/>
              </a:spcAft>
              <a:buSzPts val="2400"/>
              <a:buNone/>
              <a:defRPr sz="4267"/>
            </a:lvl5pPr>
            <a:lvl6pPr lvl="5" rtl="0">
              <a:spcBef>
                <a:spcPts val="0"/>
              </a:spcBef>
              <a:spcAft>
                <a:spcPts val="0"/>
              </a:spcAft>
              <a:buSzPts val="2400"/>
              <a:buNone/>
              <a:defRPr sz="4267"/>
            </a:lvl6pPr>
            <a:lvl7pPr lvl="6" rtl="0">
              <a:spcBef>
                <a:spcPts val="0"/>
              </a:spcBef>
              <a:spcAft>
                <a:spcPts val="0"/>
              </a:spcAft>
              <a:buSzPts val="2400"/>
              <a:buNone/>
              <a:defRPr sz="4267"/>
            </a:lvl7pPr>
            <a:lvl8pPr lvl="7" rtl="0">
              <a:spcBef>
                <a:spcPts val="0"/>
              </a:spcBef>
              <a:spcAft>
                <a:spcPts val="0"/>
              </a:spcAft>
              <a:buSzPts val="2400"/>
              <a:buNone/>
              <a:defRPr sz="4267"/>
            </a:lvl8pPr>
            <a:lvl9pPr lvl="8" rtl="0">
              <a:spcBef>
                <a:spcPts val="0"/>
              </a:spcBef>
              <a:spcAft>
                <a:spcPts val="0"/>
              </a:spcAft>
              <a:buSzPts val="2400"/>
              <a:buNone/>
              <a:defRPr sz="4267"/>
            </a:lvl9pPr>
          </a:lstStyle>
          <a:p>
            <a:endParaRPr/>
          </a:p>
        </p:txBody>
      </p:sp>
      <p:sp>
        <p:nvSpPr>
          <p:cNvPr id="857" name="Google Shape;857;p17"/>
          <p:cNvSpPr txBox="1">
            <a:spLocks noGrp="1"/>
          </p:cNvSpPr>
          <p:nvPr>
            <p:ph type="title" idx="4" hasCustomPrompt="1"/>
          </p:nvPr>
        </p:nvSpPr>
        <p:spPr>
          <a:xfrm rot="-119856">
            <a:off x="5608394" y="1630797"/>
            <a:ext cx="975393" cy="975393"/>
          </a:xfrm>
          <a:prstGeom prst="rect">
            <a:avLst/>
          </a:prstGeom>
          <a:solidFill>
            <a:schemeClr val="accent3"/>
          </a:solidFill>
        </p:spPr>
        <p:txBody>
          <a:bodyPr spcFirstLastPara="1" wrap="square" lIns="91423" tIns="91423" rIns="91423" bIns="91423"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5333"/>
            </a:lvl2pPr>
            <a:lvl3pPr lvl="2" rtl="0">
              <a:spcBef>
                <a:spcPts val="0"/>
              </a:spcBef>
              <a:spcAft>
                <a:spcPts val="0"/>
              </a:spcAft>
              <a:buSzPts val="3000"/>
              <a:buNone/>
              <a:defRPr sz="5333"/>
            </a:lvl3pPr>
            <a:lvl4pPr lvl="3" rtl="0">
              <a:spcBef>
                <a:spcPts val="0"/>
              </a:spcBef>
              <a:spcAft>
                <a:spcPts val="0"/>
              </a:spcAft>
              <a:buSzPts val="3000"/>
              <a:buNone/>
              <a:defRPr sz="5333"/>
            </a:lvl4pPr>
            <a:lvl5pPr lvl="4" rtl="0">
              <a:spcBef>
                <a:spcPts val="0"/>
              </a:spcBef>
              <a:spcAft>
                <a:spcPts val="0"/>
              </a:spcAft>
              <a:buSzPts val="3000"/>
              <a:buNone/>
              <a:defRPr sz="5333"/>
            </a:lvl5pPr>
            <a:lvl6pPr lvl="5" rtl="0">
              <a:spcBef>
                <a:spcPts val="0"/>
              </a:spcBef>
              <a:spcAft>
                <a:spcPts val="0"/>
              </a:spcAft>
              <a:buSzPts val="3000"/>
              <a:buNone/>
              <a:defRPr sz="5333"/>
            </a:lvl6pPr>
            <a:lvl7pPr lvl="6" rtl="0">
              <a:spcBef>
                <a:spcPts val="0"/>
              </a:spcBef>
              <a:spcAft>
                <a:spcPts val="0"/>
              </a:spcAft>
              <a:buSzPts val="3000"/>
              <a:buNone/>
              <a:defRPr sz="5333"/>
            </a:lvl7pPr>
            <a:lvl8pPr lvl="7" rtl="0">
              <a:spcBef>
                <a:spcPts val="0"/>
              </a:spcBef>
              <a:spcAft>
                <a:spcPts val="0"/>
              </a:spcAft>
              <a:buSzPts val="3000"/>
              <a:buNone/>
              <a:defRPr sz="5333"/>
            </a:lvl8pPr>
            <a:lvl9pPr lvl="8" rtl="0">
              <a:spcBef>
                <a:spcPts val="0"/>
              </a:spcBef>
              <a:spcAft>
                <a:spcPts val="0"/>
              </a:spcAft>
              <a:buSzPts val="3000"/>
              <a:buNone/>
              <a:defRPr sz="5333"/>
            </a:lvl9pPr>
          </a:lstStyle>
          <a:p>
            <a:r>
              <a:t>xx%</a:t>
            </a:r>
          </a:p>
        </p:txBody>
      </p:sp>
      <p:sp>
        <p:nvSpPr>
          <p:cNvPr id="858" name="Google Shape;858;p17"/>
          <p:cNvSpPr txBox="1">
            <a:spLocks noGrp="1"/>
          </p:cNvSpPr>
          <p:nvPr>
            <p:ph type="subTitle" idx="5"/>
          </p:nvPr>
        </p:nvSpPr>
        <p:spPr>
          <a:xfrm>
            <a:off x="4538400" y="3145828"/>
            <a:ext cx="3115200" cy="609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59" name="Google Shape;859;p17"/>
          <p:cNvSpPr txBox="1">
            <a:spLocks noGrp="1"/>
          </p:cNvSpPr>
          <p:nvPr>
            <p:ph type="title" idx="6"/>
          </p:nvPr>
        </p:nvSpPr>
        <p:spPr>
          <a:xfrm>
            <a:off x="8116800" y="2658228"/>
            <a:ext cx="3115200" cy="487600"/>
          </a:xfrm>
          <a:prstGeom prst="rect">
            <a:avLst/>
          </a:prstGeom>
        </p:spPr>
        <p:txBody>
          <a:bodyPr spcFirstLastPara="1" wrap="square" lIns="91423" tIns="91423" rIns="91423" bIns="91423" anchor="ctr" anchorCtr="0">
            <a:noAutofit/>
          </a:bodyPr>
          <a:lstStyle>
            <a:lvl1pPr lvl="0" algn="ctr" rtl="0">
              <a:spcBef>
                <a:spcPts val="0"/>
              </a:spcBef>
              <a:spcAft>
                <a:spcPts val="0"/>
              </a:spcAft>
              <a:buSzPts val="2400"/>
              <a:buNone/>
              <a:defRPr sz="4400"/>
            </a:lvl1pPr>
            <a:lvl2pPr lvl="1" rtl="0">
              <a:spcBef>
                <a:spcPts val="0"/>
              </a:spcBef>
              <a:spcAft>
                <a:spcPts val="0"/>
              </a:spcAft>
              <a:buSzPts val="2400"/>
              <a:buNone/>
              <a:defRPr sz="4267"/>
            </a:lvl2pPr>
            <a:lvl3pPr lvl="2" rtl="0">
              <a:spcBef>
                <a:spcPts val="0"/>
              </a:spcBef>
              <a:spcAft>
                <a:spcPts val="0"/>
              </a:spcAft>
              <a:buSzPts val="2400"/>
              <a:buNone/>
              <a:defRPr sz="4267"/>
            </a:lvl3pPr>
            <a:lvl4pPr lvl="3" rtl="0">
              <a:spcBef>
                <a:spcPts val="0"/>
              </a:spcBef>
              <a:spcAft>
                <a:spcPts val="0"/>
              </a:spcAft>
              <a:buSzPts val="2400"/>
              <a:buNone/>
              <a:defRPr sz="4267"/>
            </a:lvl4pPr>
            <a:lvl5pPr lvl="4" rtl="0">
              <a:spcBef>
                <a:spcPts val="0"/>
              </a:spcBef>
              <a:spcAft>
                <a:spcPts val="0"/>
              </a:spcAft>
              <a:buSzPts val="2400"/>
              <a:buNone/>
              <a:defRPr sz="4267"/>
            </a:lvl5pPr>
            <a:lvl6pPr lvl="5" rtl="0">
              <a:spcBef>
                <a:spcPts val="0"/>
              </a:spcBef>
              <a:spcAft>
                <a:spcPts val="0"/>
              </a:spcAft>
              <a:buSzPts val="2400"/>
              <a:buNone/>
              <a:defRPr sz="4267"/>
            </a:lvl6pPr>
            <a:lvl7pPr lvl="6" rtl="0">
              <a:spcBef>
                <a:spcPts val="0"/>
              </a:spcBef>
              <a:spcAft>
                <a:spcPts val="0"/>
              </a:spcAft>
              <a:buSzPts val="2400"/>
              <a:buNone/>
              <a:defRPr sz="4267"/>
            </a:lvl7pPr>
            <a:lvl8pPr lvl="7" rtl="0">
              <a:spcBef>
                <a:spcPts val="0"/>
              </a:spcBef>
              <a:spcAft>
                <a:spcPts val="0"/>
              </a:spcAft>
              <a:buSzPts val="2400"/>
              <a:buNone/>
              <a:defRPr sz="4267"/>
            </a:lvl8pPr>
            <a:lvl9pPr lvl="8" rtl="0">
              <a:spcBef>
                <a:spcPts val="0"/>
              </a:spcBef>
              <a:spcAft>
                <a:spcPts val="0"/>
              </a:spcAft>
              <a:buSzPts val="2400"/>
              <a:buNone/>
              <a:defRPr sz="4267"/>
            </a:lvl9pPr>
          </a:lstStyle>
          <a:p>
            <a:endParaRPr/>
          </a:p>
        </p:txBody>
      </p:sp>
      <p:sp>
        <p:nvSpPr>
          <p:cNvPr id="860" name="Google Shape;860;p17"/>
          <p:cNvSpPr txBox="1">
            <a:spLocks noGrp="1"/>
          </p:cNvSpPr>
          <p:nvPr>
            <p:ph type="title" idx="7" hasCustomPrompt="1"/>
          </p:nvPr>
        </p:nvSpPr>
        <p:spPr>
          <a:xfrm rot="-119856">
            <a:off x="9186794" y="1630797"/>
            <a:ext cx="975393" cy="975393"/>
          </a:xfrm>
          <a:prstGeom prst="rect">
            <a:avLst/>
          </a:prstGeom>
          <a:solidFill>
            <a:schemeClr val="accent1"/>
          </a:solidFill>
        </p:spPr>
        <p:txBody>
          <a:bodyPr spcFirstLastPara="1" wrap="square" lIns="91423" tIns="91423" rIns="91423" bIns="91423"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5333"/>
            </a:lvl2pPr>
            <a:lvl3pPr lvl="2" rtl="0">
              <a:spcBef>
                <a:spcPts val="0"/>
              </a:spcBef>
              <a:spcAft>
                <a:spcPts val="0"/>
              </a:spcAft>
              <a:buSzPts val="3000"/>
              <a:buNone/>
              <a:defRPr sz="5333"/>
            </a:lvl3pPr>
            <a:lvl4pPr lvl="3" rtl="0">
              <a:spcBef>
                <a:spcPts val="0"/>
              </a:spcBef>
              <a:spcAft>
                <a:spcPts val="0"/>
              </a:spcAft>
              <a:buSzPts val="3000"/>
              <a:buNone/>
              <a:defRPr sz="5333"/>
            </a:lvl4pPr>
            <a:lvl5pPr lvl="4" rtl="0">
              <a:spcBef>
                <a:spcPts val="0"/>
              </a:spcBef>
              <a:spcAft>
                <a:spcPts val="0"/>
              </a:spcAft>
              <a:buSzPts val="3000"/>
              <a:buNone/>
              <a:defRPr sz="5333"/>
            </a:lvl5pPr>
            <a:lvl6pPr lvl="5" rtl="0">
              <a:spcBef>
                <a:spcPts val="0"/>
              </a:spcBef>
              <a:spcAft>
                <a:spcPts val="0"/>
              </a:spcAft>
              <a:buSzPts val="3000"/>
              <a:buNone/>
              <a:defRPr sz="5333"/>
            </a:lvl6pPr>
            <a:lvl7pPr lvl="6" rtl="0">
              <a:spcBef>
                <a:spcPts val="0"/>
              </a:spcBef>
              <a:spcAft>
                <a:spcPts val="0"/>
              </a:spcAft>
              <a:buSzPts val="3000"/>
              <a:buNone/>
              <a:defRPr sz="5333"/>
            </a:lvl7pPr>
            <a:lvl8pPr lvl="7" rtl="0">
              <a:spcBef>
                <a:spcPts val="0"/>
              </a:spcBef>
              <a:spcAft>
                <a:spcPts val="0"/>
              </a:spcAft>
              <a:buSzPts val="3000"/>
              <a:buNone/>
              <a:defRPr sz="5333"/>
            </a:lvl8pPr>
            <a:lvl9pPr lvl="8" rtl="0">
              <a:spcBef>
                <a:spcPts val="0"/>
              </a:spcBef>
              <a:spcAft>
                <a:spcPts val="0"/>
              </a:spcAft>
              <a:buSzPts val="3000"/>
              <a:buNone/>
              <a:defRPr sz="5333"/>
            </a:lvl9pPr>
          </a:lstStyle>
          <a:p>
            <a:r>
              <a:t>xx%</a:t>
            </a:r>
          </a:p>
        </p:txBody>
      </p:sp>
      <p:sp>
        <p:nvSpPr>
          <p:cNvPr id="861" name="Google Shape;861;p17"/>
          <p:cNvSpPr txBox="1">
            <a:spLocks noGrp="1"/>
          </p:cNvSpPr>
          <p:nvPr>
            <p:ph type="subTitle" idx="8"/>
          </p:nvPr>
        </p:nvSpPr>
        <p:spPr>
          <a:xfrm>
            <a:off x="8116800" y="3145828"/>
            <a:ext cx="3115200" cy="609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2" name="Google Shape;862;p17"/>
          <p:cNvSpPr txBox="1">
            <a:spLocks noGrp="1"/>
          </p:cNvSpPr>
          <p:nvPr>
            <p:ph type="title" idx="9"/>
          </p:nvPr>
        </p:nvSpPr>
        <p:spPr>
          <a:xfrm>
            <a:off x="960000" y="5040795"/>
            <a:ext cx="3115200" cy="487600"/>
          </a:xfrm>
          <a:prstGeom prst="rect">
            <a:avLst/>
          </a:prstGeom>
        </p:spPr>
        <p:txBody>
          <a:bodyPr spcFirstLastPara="1" wrap="square" lIns="91423" tIns="91423" rIns="91423" bIns="91423" anchor="ctr" anchorCtr="0">
            <a:noAutofit/>
          </a:bodyPr>
          <a:lstStyle>
            <a:lvl1pPr lvl="0" algn="ctr" rtl="0">
              <a:spcBef>
                <a:spcPts val="0"/>
              </a:spcBef>
              <a:spcAft>
                <a:spcPts val="0"/>
              </a:spcAft>
              <a:buSzPts val="2400"/>
              <a:buNone/>
              <a:defRPr sz="4400"/>
            </a:lvl1pPr>
            <a:lvl2pPr lvl="1" rtl="0">
              <a:spcBef>
                <a:spcPts val="0"/>
              </a:spcBef>
              <a:spcAft>
                <a:spcPts val="0"/>
              </a:spcAft>
              <a:buSzPts val="2400"/>
              <a:buNone/>
              <a:defRPr sz="4267"/>
            </a:lvl2pPr>
            <a:lvl3pPr lvl="2" rtl="0">
              <a:spcBef>
                <a:spcPts val="0"/>
              </a:spcBef>
              <a:spcAft>
                <a:spcPts val="0"/>
              </a:spcAft>
              <a:buSzPts val="2400"/>
              <a:buNone/>
              <a:defRPr sz="4267"/>
            </a:lvl3pPr>
            <a:lvl4pPr lvl="3" rtl="0">
              <a:spcBef>
                <a:spcPts val="0"/>
              </a:spcBef>
              <a:spcAft>
                <a:spcPts val="0"/>
              </a:spcAft>
              <a:buSzPts val="2400"/>
              <a:buNone/>
              <a:defRPr sz="4267"/>
            </a:lvl4pPr>
            <a:lvl5pPr lvl="4" rtl="0">
              <a:spcBef>
                <a:spcPts val="0"/>
              </a:spcBef>
              <a:spcAft>
                <a:spcPts val="0"/>
              </a:spcAft>
              <a:buSzPts val="2400"/>
              <a:buNone/>
              <a:defRPr sz="4267"/>
            </a:lvl5pPr>
            <a:lvl6pPr lvl="5" rtl="0">
              <a:spcBef>
                <a:spcPts val="0"/>
              </a:spcBef>
              <a:spcAft>
                <a:spcPts val="0"/>
              </a:spcAft>
              <a:buSzPts val="2400"/>
              <a:buNone/>
              <a:defRPr sz="4267"/>
            </a:lvl6pPr>
            <a:lvl7pPr lvl="6" rtl="0">
              <a:spcBef>
                <a:spcPts val="0"/>
              </a:spcBef>
              <a:spcAft>
                <a:spcPts val="0"/>
              </a:spcAft>
              <a:buSzPts val="2400"/>
              <a:buNone/>
              <a:defRPr sz="4267"/>
            </a:lvl7pPr>
            <a:lvl8pPr lvl="7" rtl="0">
              <a:spcBef>
                <a:spcPts val="0"/>
              </a:spcBef>
              <a:spcAft>
                <a:spcPts val="0"/>
              </a:spcAft>
              <a:buSzPts val="2400"/>
              <a:buNone/>
              <a:defRPr sz="4267"/>
            </a:lvl8pPr>
            <a:lvl9pPr lvl="8" rtl="0">
              <a:spcBef>
                <a:spcPts val="0"/>
              </a:spcBef>
              <a:spcAft>
                <a:spcPts val="0"/>
              </a:spcAft>
              <a:buSzPts val="2400"/>
              <a:buNone/>
              <a:defRPr sz="4267"/>
            </a:lvl9pPr>
          </a:lstStyle>
          <a:p>
            <a:endParaRPr/>
          </a:p>
        </p:txBody>
      </p:sp>
      <p:sp>
        <p:nvSpPr>
          <p:cNvPr id="863" name="Google Shape;863;p17"/>
          <p:cNvSpPr txBox="1">
            <a:spLocks noGrp="1"/>
          </p:cNvSpPr>
          <p:nvPr>
            <p:ph type="title" idx="13" hasCustomPrompt="1"/>
          </p:nvPr>
        </p:nvSpPr>
        <p:spPr>
          <a:xfrm rot="-119856">
            <a:off x="2029994" y="4013364"/>
            <a:ext cx="975393" cy="975393"/>
          </a:xfrm>
          <a:prstGeom prst="rect">
            <a:avLst/>
          </a:prstGeom>
          <a:solidFill>
            <a:schemeClr val="accent2"/>
          </a:solidFill>
        </p:spPr>
        <p:txBody>
          <a:bodyPr spcFirstLastPara="1" wrap="square" lIns="91423" tIns="91423" rIns="91423" bIns="91423"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5333"/>
            </a:lvl2pPr>
            <a:lvl3pPr lvl="2" rtl="0">
              <a:spcBef>
                <a:spcPts val="0"/>
              </a:spcBef>
              <a:spcAft>
                <a:spcPts val="0"/>
              </a:spcAft>
              <a:buSzPts val="3000"/>
              <a:buNone/>
              <a:defRPr sz="5333"/>
            </a:lvl3pPr>
            <a:lvl4pPr lvl="3" rtl="0">
              <a:spcBef>
                <a:spcPts val="0"/>
              </a:spcBef>
              <a:spcAft>
                <a:spcPts val="0"/>
              </a:spcAft>
              <a:buSzPts val="3000"/>
              <a:buNone/>
              <a:defRPr sz="5333"/>
            </a:lvl4pPr>
            <a:lvl5pPr lvl="4" rtl="0">
              <a:spcBef>
                <a:spcPts val="0"/>
              </a:spcBef>
              <a:spcAft>
                <a:spcPts val="0"/>
              </a:spcAft>
              <a:buSzPts val="3000"/>
              <a:buNone/>
              <a:defRPr sz="5333"/>
            </a:lvl5pPr>
            <a:lvl6pPr lvl="5" rtl="0">
              <a:spcBef>
                <a:spcPts val="0"/>
              </a:spcBef>
              <a:spcAft>
                <a:spcPts val="0"/>
              </a:spcAft>
              <a:buSzPts val="3000"/>
              <a:buNone/>
              <a:defRPr sz="5333"/>
            </a:lvl6pPr>
            <a:lvl7pPr lvl="6" rtl="0">
              <a:spcBef>
                <a:spcPts val="0"/>
              </a:spcBef>
              <a:spcAft>
                <a:spcPts val="0"/>
              </a:spcAft>
              <a:buSzPts val="3000"/>
              <a:buNone/>
              <a:defRPr sz="5333"/>
            </a:lvl7pPr>
            <a:lvl8pPr lvl="7" rtl="0">
              <a:spcBef>
                <a:spcPts val="0"/>
              </a:spcBef>
              <a:spcAft>
                <a:spcPts val="0"/>
              </a:spcAft>
              <a:buSzPts val="3000"/>
              <a:buNone/>
              <a:defRPr sz="5333"/>
            </a:lvl8pPr>
            <a:lvl9pPr lvl="8" rtl="0">
              <a:spcBef>
                <a:spcPts val="0"/>
              </a:spcBef>
              <a:spcAft>
                <a:spcPts val="0"/>
              </a:spcAft>
              <a:buSzPts val="3000"/>
              <a:buNone/>
              <a:defRPr sz="5333"/>
            </a:lvl9pPr>
          </a:lstStyle>
          <a:p>
            <a:r>
              <a:t>xx%</a:t>
            </a:r>
          </a:p>
        </p:txBody>
      </p:sp>
      <p:sp>
        <p:nvSpPr>
          <p:cNvPr id="864" name="Google Shape;864;p17"/>
          <p:cNvSpPr txBox="1">
            <a:spLocks noGrp="1"/>
          </p:cNvSpPr>
          <p:nvPr>
            <p:ph type="subTitle" idx="14"/>
          </p:nvPr>
        </p:nvSpPr>
        <p:spPr>
          <a:xfrm>
            <a:off x="960000" y="5528395"/>
            <a:ext cx="3115200" cy="609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5" name="Google Shape;865;p17"/>
          <p:cNvSpPr txBox="1">
            <a:spLocks noGrp="1"/>
          </p:cNvSpPr>
          <p:nvPr>
            <p:ph type="title" idx="15"/>
          </p:nvPr>
        </p:nvSpPr>
        <p:spPr>
          <a:xfrm>
            <a:off x="4538400" y="5040795"/>
            <a:ext cx="3115200" cy="487600"/>
          </a:xfrm>
          <a:prstGeom prst="rect">
            <a:avLst/>
          </a:prstGeom>
        </p:spPr>
        <p:txBody>
          <a:bodyPr spcFirstLastPara="1" wrap="square" lIns="91423" tIns="91423" rIns="91423" bIns="91423" anchor="ctr" anchorCtr="0">
            <a:noAutofit/>
          </a:bodyPr>
          <a:lstStyle>
            <a:lvl1pPr lvl="0" algn="ctr" rtl="0">
              <a:spcBef>
                <a:spcPts val="0"/>
              </a:spcBef>
              <a:spcAft>
                <a:spcPts val="0"/>
              </a:spcAft>
              <a:buSzPts val="2400"/>
              <a:buNone/>
              <a:defRPr sz="4400"/>
            </a:lvl1pPr>
            <a:lvl2pPr lvl="1" rtl="0">
              <a:spcBef>
                <a:spcPts val="0"/>
              </a:spcBef>
              <a:spcAft>
                <a:spcPts val="0"/>
              </a:spcAft>
              <a:buSzPts val="2400"/>
              <a:buNone/>
              <a:defRPr sz="4267"/>
            </a:lvl2pPr>
            <a:lvl3pPr lvl="2" rtl="0">
              <a:spcBef>
                <a:spcPts val="0"/>
              </a:spcBef>
              <a:spcAft>
                <a:spcPts val="0"/>
              </a:spcAft>
              <a:buSzPts val="2400"/>
              <a:buNone/>
              <a:defRPr sz="4267"/>
            </a:lvl3pPr>
            <a:lvl4pPr lvl="3" rtl="0">
              <a:spcBef>
                <a:spcPts val="0"/>
              </a:spcBef>
              <a:spcAft>
                <a:spcPts val="0"/>
              </a:spcAft>
              <a:buSzPts val="2400"/>
              <a:buNone/>
              <a:defRPr sz="4267"/>
            </a:lvl4pPr>
            <a:lvl5pPr lvl="4" rtl="0">
              <a:spcBef>
                <a:spcPts val="0"/>
              </a:spcBef>
              <a:spcAft>
                <a:spcPts val="0"/>
              </a:spcAft>
              <a:buSzPts val="2400"/>
              <a:buNone/>
              <a:defRPr sz="4267"/>
            </a:lvl5pPr>
            <a:lvl6pPr lvl="5" rtl="0">
              <a:spcBef>
                <a:spcPts val="0"/>
              </a:spcBef>
              <a:spcAft>
                <a:spcPts val="0"/>
              </a:spcAft>
              <a:buSzPts val="2400"/>
              <a:buNone/>
              <a:defRPr sz="4267"/>
            </a:lvl6pPr>
            <a:lvl7pPr lvl="6" rtl="0">
              <a:spcBef>
                <a:spcPts val="0"/>
              </a:spcBef>
              <a:spcAft>
                <a:spcPts val="0"/>
              </a:spcAft>
              <a:buSzPts val="2400"/>
              <a:buNone/>
              <a:defRPr sz="4267"/>
            </a:lvl7pPr>
            <a:lvl8pPr lvl="7" rtl="0">
              <a:spcBef>
                <a:spcPts val="0"/>
              </a:spcBef>
              <a:spcAft>
                <a:spcPts val="0"/>
              </a:spcAft>
              <a:buSzPts val="2400"/>
              <a:buNone/>
              <a:defRPr sz="4267"/>
            </a:lvl8pPr>
            <a:lvl9pPr lvl="8" rtl="0">
              <a:spcBef>
                <a:spcPts val="0"/>
              </a:spcBef>
              <a:spcAft>
                <a:spcPts val="0"/>
              </a:spcAft>
              <a:buSzPts val="2400"/>
              <a:buNone/>
              <a:defRPr sz="4267"/>
            </a:lvl9pPr>
          </a:lstStyle>
          <a:p>
            <a:endParaRPr/>
          </a:p>
        </p:txBody>
      </p:sp>
      <p:sp>
        <p:nvSpPr>
          <p:cNvPr id="866" name="Google Shape;866;p17"/>
          <p:cNvSpPr txBox="1">
            <a:spLocks noGrp="1"/>
          </p:cNvSpPr>
          <p:nvPr>
            <p:ph type="title" idx="16" hasCustomPrompt="1"/>
          </p:nvPr>
        </p:nvSpPr>
        <p:spPr>
          <a:xfrm rot="-119856">
            <a:off x="5608394" y="4013364"/>
            <a:ext cx="975393" cy="975393"/>
          </a:xfrm>
          <a:prstGeom prst="rect">
            <a:avLst/>
          </a:prstGeom>
          <a:solidFill>
            <a:schemeClr val="lt2"/>
          </a:solidFill>
        </p:spPr>
        <p:txBody>
          <a:bodyPr spcFirstLastPara="1" wrap="square" lIns="91423" tIns="91423" rIns="91423" bIns="91423"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5333"/>
            </a:lvl2pPr>
            <a:lvl3pPr lvl="2" rtl="0">
              <a:spcBef>
                <a:spcPts val="0"/>
              </a:spcBef>
              <a:spcAft>
                <a:spcPts val="0"/>
              </a:spcAft>
              <a:buSzPts val="3000"/>
              <a:buNone/>
              <a:defRPr sz="5333"/>
            </a:lvl3pPr>
            <a:lvl4pPr lvl="3" rtl="0">
              <a:spcBef>
                <a:spcPts val="0"/>
              </a:spcBef>
              <a:spcAft>
                <a:spcPts val="0"/>
              </a:spcAft>
              <a:buSzPts val="3000"/>
              <a:buNone/>
              <a:defRPr sz="5333"/>
            </a:lvl4pPr>
            <a:lvl5pPr lvl="4" rtl="0">
              <a:spcBef>
                <a:spcPts val="0"/>
              </a:spcBef>
              <a:spcAft>
                <a:spcPts val="0"/>
              </a:spcAft>
              <a:buSzPts val="3000"/>
              <a:buNone/>
              <a:defRPr sz="5333"/>
            </a:lvl5pPr>
            <a:lvl6pPr lvl="5" rtl="0">
              <a:spcBef>
                <a:spcPts val="0"/>
              </a:spcBef>
              <a:spcAft>
                <a:spcPts val="0"/>
              </a:spcAft>
              <a:buSzPts val="3000"/>
              <a:buNone/>
              <a:defRPr sz="5333"/>
            </a:lvl6pPr>
            <a:lvl7pPr lvl="6" rtl="0">
              <a:spcBef>
                <a:spcPts val="0"/>
              </a:spcBef>
              <a:spcAft>
                <a:spcPts val="0"/>
              </a:spcAft>
              <a:buSzPts val="3000"/>
              <a:buNone/>
              <a:defRPr sz="5333"/>
            </a:lvl7pPr>
            <a:lvl8pPr lvl="7" rtl="0">
              <a:spcBef>
                <a:spcPts val="0"/>
              </a:spcBef>
              <a:spcAft>
                <a:spcPts val="0"/>
              </a:spcAft>
              <a:buSzPts val="3000"/>
              <a:buNone/>
              <a:defRPr sz="5333"/>
            </a:lvl8pPr>
            <a:lvl9pPr lvl="8" rtl="0">
              <a:spcBef>
                <a:spcPts val="0"/>
              </a:spcBef>
              <a:spcAft>
                <a:spcPts val="0"/>
              </a:spcAft>
              <a:buSzPts val="3000"/>
              <a:buNone/>
              <a:defRPr sz="5333"/>
            </a:lvl9pPr>
          </a:lstStyle>
          <a:p>
            <a:r>
              <a:t>xx%</a:t>
            </a:r>
          </a:p>
        </p:txBody>
      </p:sp>
      <p:sp>
        <p:nvSpPr>
          <p:cNvPr id="867" name="Google Shape;867;p17"/>
          <p:cNvSpPr txBox="1">
            <a:spLocks noGrp="1"/>
          </p:cNvSpPr>
          <p:nvPr>
            <p:ph type="subTitle" idx="17"/>
          </p:nvPr>
        </p:nvSpPr>
        <p:spPr>
          <a:xfrm>
            <a:off x="4538400" y="5528395"/>
            <a:ext cx="3115200" cy="609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8" name="Google Shape;868;p17"/>
          <p:cNvSpPr txBox="1">
            <a:spLocks noGrp="1"/>
          </p:cNvSpPr>
          <p:nvPr>
            <p:ph type="title" idx="18"/>
          </p:nvPr>
        </p:nvSpPr>
        <p:spPr>
          <a:xfrm>
            <a:off x="8116800" y="5040795"/>
            <a:ext cx="3115200" cy="487600"/>
          </a:xfrm>
          <a:prstGeom prst="rect">
            <a:avLst/>
          </a:prstGeom>
        </p:spPr>
        <p:txBody>
          <a:bodyPr spcFirstLastPara="1" wrap="square" lIns="91423" tIns="91423" rIns="91423" bIns="91423" anchor="ctr" anchorCtr="0">
            <a:noAutofit/>
          </a:bodyPr>
          <a:lstStyle>
            <a:lvl1pPr lvl="0" algn="ctr" rtl="0">
              <a:spcBef>
                <a:spcPts val="0"/>
              </a:spcBef>
              <a:spcAft>
                <a:spcPts val="0"/>
              </a:spcAft>
              <a:buSzPts val="2400"/>
              <a:buNone/>
              <a:defRPr sz="4400"/>
            </a:lvl1pPr>
            <a:lvl2pPr lvl="1" rtl="0">
              <a:spcBef>
                <a:spcPts val="0"/>
              </a:spcBef>
              <a:spcAft>
                <a:spcPts val="0"/>
              </a:spcAft>
              <a:buSzPts val="2400"/>
              <a:buNone/>
              <a:defRPr sz="4267"/>
            </a:lvl2pPr>
            <a:lvl3pPr lvl="2" rtl="0">
              <a:spcBef>
                <a:spcPts val="0"/>
              </a:spcBef>
              <a:spcAft>
                <a:spcPts val="0"/>
              </a:spcAft>
              <a:buSzPts val="2400"/>
              <a:buNone/>
              <a:defRPr sz="4267"/>
            </a:lvl3pPr>
            <a:lvl4pPr lvl="3" rtl="0">
              <a:spcBef>
                <a:spcPts val="0"/>
              </a:spcBef>
              <a:spcAft>
                <a:spcPts val="0"/>
              </a:spcAft>
              <a:buSzPts val="2400"/>
              <a:buNone/>
              <a:defRPr sz="4267"/>
            </a:lvl4pPr>
            <a:lvl5pPr lvl="4" rtl="0">
              <a:spcBef>
                <a:spcPts val="0"/>
              </a:spcBef>
              <a:spcAft>
                <a:spcPts val="0"/>
              </a:spcAft>
              <a:buSzPts val="2400"/>
              <a:buNone/>
              <a:defRPr sz="4267"/>
            </a:lvl5pPr>
            <a:lvl6pPr lvl="5" rtl="0">
              <a:spcBef>
                <a:spcPts val="0"/>
              </a:spcBef>
              <a:spcAft>
                <a:spcPts val="0"/>
              </a:spcAft>
              <a:buSzPts val="2400"/>
              <a:buNone/>
              <a:defRPr sz="4267"/>
            </a:lvl6pPr>
            <a:lvl7pPr lvl="6" rtl="0">
              <a:spcBef>
                <a:spcPts val="0"/>
              </a:spcBef>
              <a:spcAft>
                <a:spcPts val="0"/>
              </a:spcAft>
              <a:buSzPts val="2400"/>
              <a:buNone/>
              <a:defRPr sz="4267"/>
            </a:lvl7pPr>
            <a:lvl8pPr lvl="7" rtl="0">
              <a:spcBef>
                <a:spcPts val="0"/>
              </a:spcBef>
              <a:spcAft>
                <a:spcPts val="0"/>
              </a:spcAft>
              <a:buSzPts val="2400"/>
              <a:buNone/>
              <a:defRPr sz="4267"/>
            </a:lvl8pPr>
            <a:lvl9pPr lvl="8" rtl="0">
              <a:spcBef>
                <a:spcPts val="0"/>
              </a:spcBef>
              <a:spcAft>
                <a:spcPts val="0"/>
              </a:spcAft>
              <a:buSzPts val="2400"/>
              <a:buNone/>
              <a:defRPr sz="4267"/>
            </a:lvl9pPr>
          </a:lstStyle>
          <a:p>
            <a:endParaRPr/>
          </a:p>
        </p:txBody>
      </p:sp>
      <p:sp>
        <p:nvSpPr>
          <p:cNvPr id="869" name="Google Shape;869;p17"/>
          <p:cNvSpPr txBox="1">
            <a:spLocks noGrp="1"/>
          </p:cNvSpPr>
          <p:nvPr>
            <p:ph type="title" idx="19" hasCustomPrompt="1"/>
          </p:nvPr>
        </p:nvSpPr>
        <p:spPr>
          <a:xfrm rot="-119856">
            <a:off x="9186794" y="4013364"/>
            <a:ext cx="975393" cy="975393"/>
          </a:xfrm>
          <a:prstGeom prst="rect">
            <a:avLst/>
          </a:prstGeom>
          <a:solidFill>
            <a:schemeClr val="dk2"/>
          </a:solidFill>
        </p:spPr>
        <p:txBody>
          <a:bodyPr spcFirstLastPara="1" wrap="square" lIns="91423" tIns="91423" rIns="91423" bIns="91423" anchor="ctr" anchorCtr="0">
            <a:noAutofit/>
          </a:bodyPr>
          <a:lstStyle>
            <a:lvl1pPr lvl="0" algn="ctr" rtl="0">
              <a:spcBef>
                <a:spcPts val="0"/>
              </a:spcBef>
              <a:spcAft>
                <a:spcPts val="0"/>
              </a:spcAft>
              <a:buSzPts val="3000"/>
              <a:buNone/>
              <a:defRPr/>
            </a:lvl1pPr>
            <a:lvl2pPr lvl="1" rtl="0">
              <a:spcBef>
                <a:spcPts val="0"/>
              </a:spcBef>
              <a:spcAft>
                <a:spcPts val="0"/>
              </a:spcAft>
              <a:buSzPts val="3000"/>
              <a:buNone/>
              <a:defRPr sz="5333"/>
            </a:lvl2pPr>
            <a:lvl3pPr lvl="2" rtl="0">
              <a:spcBef>
                <a:spcPts val="0"/>
              </a:spcBef>
              <a:spcAft>
                <a:spcPts val="0"/>
              </a:spcAft>
              <a:buSzPts val="3000"/>
              <a:buNone/>
              <a:defRPr sz="5333"/>
            </a:lvl3pPr>
            <a:lvl4pPr lvl="3" rtl="0">
              <a:spcBef>
                <a:spcPts val="0"/>
              </a:spcBef>
              <a:spcAft>
                <a:spcPts val="0"/>
              </a:spcAft>
              <a:buSzPts val="3000"/>
              <a:buNone/>
              <a:defRPr sz="5333"/>
            </a:lvl4pPr>
            <a:lvl5pPr lvl="4" rtl="0">
              <a:spcBef>
                <a:spcPts val="0"/>
              </a:spcBef>
              <a:spcAft>
                <a:spcPts val="0"/>
              </a:spcAft>
              <a:buSzPts val="3000"/>
              <a:buNone/>
              <a:defRPr sz="5333"/>
            </a:lvl5pPr>
            <a:lvl6pPr lvl="5" rtl="0">
              <a:spcBef>
                <a:spcPts val="0"/>
              </a:spcBef>
              <a:spcAft>
                <a:spcPts val="0"/>
              </a:spcAft>
              <a:buSzPts val="3000"/>
              <a:buNone/>
              <a:defRPr sz="5333"/>
            </a:lvl6pPr>
            <a:lvl7pPr lvl="6" rtl="0">
              <a:spcBef>
                <a:spcPts val="0"/>
              </a:spcBef>
              <a:spcAft>
                <a:spcPts val="0"/>
              </a:spcAft>
              <a:buSzPts val="3000"/>
              <a:buNone/>
              <a:defRPr sz="5333"/>
            </a:lvl7pPr>
            <a:lvl8pPr lvl="7" rtl="0">
              <a:spcBef>
                <a:spcPts val="0"/>
              </a:spcBef>
              <a:spcAft>
                <a:spcPts val="0"/>
              </a:spcAft>
              <a:buSzPts val="3000"/>
              <a:buNone/>
              <a:defRPr sz="5333"/>
            </a:lvl8pPr>
            <a:lvl9pPr lvl="8" rtl="0">
              <a:spcBef>
                <a:spcPts val="0"/>
              </a:spcBef>
              <a:spcAft>
                <a:spcPts val="0"/>
              </a:spcAft>
              <a:buSzPts val="3000"/>
              <a:buNone/>
              <a:defRPr sz="5333"/>
            </a:lvl9pPr>
          </a:lstStyle>
          <a:p>
            <a:r>
              <a:t>xx%</a:t>
            </a:r>
          </a:p>
        </p:txBody>
      </p:sp>
      <p:sp>
        <p:nvSpPr>
          <p:cNvPr id="870" name="Google Shape;870;p17"/>
          <p:cNvSpPr txBox="1">
            <a:spLocks noGrp="1"/>
          </p:cNvSpPr>
          <p:nvPr>
            <p:ph type="subTitle" idx="20"/>
          </p:nvPr>
        </p:nvSpPr>
        <p:spPr>
          <a:xfrm>
            <a:off x="8116800" y="5528395"/>
            <a:ext cx="3115200" cy="609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71" name="Google Shape;871;p17"/>
          <p:cNvSpPr txBox="1">
            <a:spLocks noGrp="1"/>
          </p:cNvSpPr>
          <p:nvPr>
            <p:ph type="title" idx="21"/>
          </p:nvPr>
        </p:nvSpPr>
        <p:spPr>
          <a:xfrm rot="-30015">
            <a:off x="2957754" y="595319"/>
            <a:ext cx="6276639"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72" name="Google Shape;872;p17"/>
          <p:cNvGrpSpPr/>
          <p:nvPr/>
        </p:nvGrpSpPr>
        <p:grpSpPr>
          <a:xfrm rot="10800000" flipH="1">
            <a:off x="674180" y="491871"/>
            <a:ext cx="1782303" cy="739649"/>
            <a:chOff x="157977" y="4295708"/>
            <a:chExt cx="1336727" cy="554737"/>
          </a:xfrm>
        </p:grpSpPr>
        <p:sp>
          <p:nvSpPr>
            <p:cNvPr id="873" name="Google Shape;873;p17"/>
            <p:cNvSpPr/>
            <p:nvPr/>
          </p:nvSpPr>
          <p:spPr>
            <a:xfrm rot="10800000" flipH="1">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874" name="Google Shape;874;p17"/>
            <p:cNvSpPr/>
            <p:nvPr/>
          </p:nvSpPr>
          <p:spPr>
            <a:xfrm rot="10800000" flipH="1">
              <a:off x="1320834" y="4487026"/>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875" name="Google Shape;875;p17"/>
            <p:cNvSpPr/>
            <p:nvPr/>
          </p:nvSpPr>
          <p:spPr>
            <a:xfrm>
              <a:off x="488008" y="43003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876" name="Google Shape;876;p17"/>
            <p:cNvSpPr/>
            <p:nvPr/>
          </p:nvSpPr>
          <p:spPr>
            <a:xfrm>
              <a:off x="504410" y="42957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877" name="Google Shape;877;p17"/>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878" name="Google Shape;878;p17"/>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879" name="Google Shape;879;p17"/>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spTree>
    <p:extLst>
      <p:ext uri="{BB962C8B-B14F-4D97-AF65-F5344CB8AC3E}">
        <p14:creationId xmlns:p14="http://schemas.microsoft.com/office/powerpoint/2010/main" val="23265542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80"/>
        <p:cNvGrpSpPr/>
        <p:nvPr/>
      </p:nvGrpSpPr>
      <p:grpSpPr>
        <a:xfrm>
          <a:off x="0" y="0"/>
          <a:ext cx="0" cy="0"/>
          <a:chOff x="0" y="0"/>
          <a:chExt cx="0" cy="0"/>
        </a:xfrm>
      </p:grpSpPr>
      <p:grpSp>
        <p:nvGrpSpPr>
          <p:cNvPr id="881" name="Google Shape;881;p18"/>
          <p:cNvGrpSpPr/>
          <p:nvPr/>
        </p:nvGrpSpPr>
        <p:grpSpPr>
          <a:xfrm>
            <a:off x="-189467" y="-64267"/>
            <a:ext cx="12566000" cy="7012400"/>
            <a:chOff x="-142100" y="-48200"/>
            <a:chExt cx="9424500" cy="5259300"/>
          </a:xfrm>
        </p:grpSpPr>
        <p:cxnSp>
          <p:nvCxnSpPr>
            <p:cNvPr id="882" name="Google Shape;882;p18"/>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3" name="Google Shape;883;p18"/>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4" name="Google Shape;884;p18"/>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5" name="Google Shape;885;p18"/>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6" name="Google Shape;886;p18"/>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7" name="Google Shape;887;p18"/>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8" name="Google Shape;888;p18"/>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9" name="Google Shape;889;p18"/>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0" name="Google Shape;890;p18"/>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1" name="Google Shape;891;p18"/>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2" name="Google Shape;892;p18"/>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3" name="Google Shape;893;p18"/>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4" name="Google Shape;894;p18"/>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5" name="Google Shape;895;p18"/>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6" name="Google Shape;896;p18"/>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7" name="Google Shape;897;p18"/>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8" name="Google Shape;898;p18"/>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9" name="Google Shape;899;p18"/>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0" name="Google Shape;900;p18"/>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1" name="Google Shape;901;p18"/>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2" name="Google Shape;902;p18"/>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3" name="Google Shape;903;p18"/>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4" name="Google Shape;904;p18"/>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5" name="Google Shape;905;p18"/>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6" name="Google Shape;906;p18"/>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7" name="Google Shape;907;p18"/>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8" name="Google Shape;908;p18"/>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9" name="Google Shape;909;p18"/>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10" name="Google Shape;910;p18"/>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11" name="Google Shape;911;p18"/>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2" name="Google Shape;912;p18"/>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3" name="Google Shape;913;p18"/>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4" name="Google Shape;914;p18"/>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5" name="Google Shape;915;p18"/>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6" name="Google Shape;916;p18"/>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7" name="Google Shape;917;p18"/>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8" name="Google Shape;918;p18"/>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19" name="Google Shape;919;p18"/>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0" name="Google Shape;920;p18"/>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1" name="Google Shape;921;p18"/>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2" name="Google Shape;922;p18"/>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3" name="Google Shape;923;p18"/>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4" name="Google Shape;924;p18"/>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925" name="Google Shape;925;p18"/>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926" name="Google Shape;926;p18"/>
          <p:cNvSpPr/>
          <p:nvPr/>
        </p:nvSpPr>
        <p:spPr>
          <a:xfrm rot="-30003" flipH="1">
            <a:off x="1329465" y="899639"/>
            <a:ext cx="9533163" cy="506579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27" name="Google Shape;927;p18"/>
          <p:cNvSpPr txBox="1">
            <a:spLocks noGrp="1"/>
          </p:cNvSpPr>
          <p:nvPr>
            <p:ph type="title"/>
          </p:nvPr>
        </p:nvSpPr>
        <p:spPr>
          <a:xfrm rot="-59885">
            <a:off x="3053409" y="4506019"/>
            <a:ext cx="6085323" cy="70890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3000"/>
              <a:buNone/>
              <a:defRPr sz="4400"/>
            </a:lvl1pPr>
            <a:lvl2pPr lvl="1" algn="ctr" rtl="0">
              <a:spcBef>
                <a:spcPts val="0"/>
              </a:spcBef>
              <a:spcAft>
                <a:spcPts val="0"/>
              </a:spcAft>
              <a:buSzPts val="3000"/>
              <a:buNone/>
              <a:defRPr sz="5333"/>
            </a:lvl2pPr>
            <a:lvl3pPr lvl="2" algn="ctr" rtl="0">
              <a:spcBef>
                <a:spcPts val="0"/>
              </a:spcBef>
              <a:spcAft>
                <a:spcPts val="0"/>
              </a:spcAft>
              <a:buSzPts val="3000"/>
              <a:buNone/>
              <a:defRPr sz="5333"/>
            </a:lvl3pPr>
            <a:lvl4pPr lvl="3" algn="ctr" rtl="0">
              <a:spcBef>
                <a:spcPts val="0"/>
              </a:spcBef>
              <a:spcAft>
                <a:spcPts val="0"/>
              </a:spcAft>
              <a:buSzPts val="3000"/>
              <a:buNone/>
              <a:defRPr sz="5333"/>
            </a:lvl4pPr>
            <a:lvl5pPr lvl="4" algn="ctr" rtl="0">
              <a:spcBef>
                <a:spcPts val="0"/>
              </a:spcBef>
              <a:spcAft>
                <a:spcPts val="0"/>
              </a:spcAft>
              <a:buSzPts val="3000"/>
              <a:buNone/>
              <a:defRPr sz="5333"/>
            </a:lvl5pPr>
            <a:lvl6pPr lvl="5" algn="ctr" rtl="0">
              <a:spcBef>
                <a:spcPts val="0"/>
              </a:spcBef>
              <a:spcAft>
                <a:spcPts val="0"/>
              </a:spcAft>
              <a:buSzPts val="3000"/>
              <a:buNone/>
              <a:defRPr sz="5333"/>
            </a:lvl6pPr>
            <a:lvl7pPr lvl="6" algn="ctr" rtl="0">
              <a:spcBef>
                <a:spcPts val="0"/>
              </a:spcBef>
              <a:spcAft>
                <a:spcPts val="0"/>
              </a:spcAft>
              <a:buSzPts val="3000"/>
              <a:buNone/>
              <a:defRPr sz="5333"/>
            </a:lvl7pPr>
            <a:lvl8pPr lvl="7" algn="ctr" rtl="0">
              <a:spcBef>
                <a:spcPts val="0"/>
              </a:spcBef>
              <a:spcAft>
                <a:spcPts val="0"/>
              </a:spcAft>
              <a:buSzPts val="3000"/>
              <a:buNone/>
              <a:defRPr sz="5333"/>
            </a:lvl8pPr>
            <a:lvl9pPr lvl="8" algn="ctr" rtl="0">
              <a:spcBef>
                <a:spcPts val="0"/>
              </a:spcBef>
              <a:spcAft>
                <a:spcPts val="0"/>
              </a:spcAft>
              <a:buSzPts val="3000"/>
              <a:buNone/>
              <a:defRPr sz="5333"/>
            </a:lvl9pPr>
          </a:lstStyle>
          <a:p>
            <a:endParaRPr/>
          </a:p>
        </p:txBody>
      </p:sp>
      <p:sp>
        <p:nvSpPr>
          <p:cNvPr id="928" name="Google Shape;928;p18"/>
          <p:cNvSpPr txBox="1">
            <a:spLocks noGrp="1"/>
          </p:cNvSpPr>
          <p:nvPr>
            <p:ph type="subTitle" idx="1"/>
          </p:nvPr>
        </p:nvSpPr>
        <p:spPr>
          <a:xfrm>
            <a:off x="609600" y="1913849"/>
            <a:ext cx="10972800" cy="2926000"/>
          </a:xfrm>
          <a:prstGeom prst="rect">
            <a:avLst/>
          </a:prstGeom>
          <a:solidFill>
            <a:schemeClr val="accent1"/>
          </a:solidFill>
        </p:spPr>
        <p:txBody>
          <a:bodyPr spcFirstLastPara="1" wrap="square" lIns="91423" tIns="91423" rIns="91423" bIns="91423" anchor="ctr" anchorCtr="0">
            <a:noAutofit/>
          </a:bodyPr>
          <a:lstStyle>
            <a:lvl1pPr lvl="0" algn="ctr" rtl="0">
              <a:lnSpc>
                <a:spcPct val="100000"/>
              </a:lnSpc>
              <a:spcBef>
                <a:spcPts val="0"/>
              </a:spcBef>
              <a:spcAft>
                <a:spcPts val="0"/>
              </a:spcAft>
              <a:buSzPts val="2500"/>
              <a:buNone/>
              <a:defRPr sz="4400">
                <a:solidFill>
                  <a:schemeClr val="lt1"/>
                </a:solidFill>
              </a:defRPr>
            </a:lvl1pPr>
            <a:lvl2pPr lvl="1" algn="ctr" rtl="0">
              <a:lnSpc>
                <a:spcPct val="100000"/>
              </a:lnSpc>
              <a:spcBef>
                <a:spcPts val="0"/>
              </a:spcBef>
              <a:spcAft>
                <a:spcPts val="0"/>
              </a:spcAft>
              <a:buSzPts val="2500"/>
              <a:buNone/>
              <a:defRPr sz="4400"/>
            </a:lvl2pPr>
            <a:lvl3pPr lvl="2" algn="ctr" rtl="0">
              <a:lnSpc>
                <a:spcPct val="100000"/>
              </a:lnSpc>
              <a:spcBef>
                <a:spcPts val="0"/>
              </a:spcBef>
              <a:spcAft>
                <a:spcPts val="0"/>
              </a:spcAft>
              <a:buSzPts val="2500"/>
              <a:buNone/>
              <a:defRPr sz="4400"/>
            </a:lvl3pPr>
            <a:lvl4pPr lvl="3" algn="ctr" rtl="0">
              <a:lnSpc>
                <a:spcPct val="100000"/>
              </a:lnSpc>
              <a:spcBef>
                <a:spcPts val="0"/>
              </a:spcBef>
              <a:spcAft>
                <a:spcPts val="0"/>
              </a:spcAft>
              <a:buSzPts val="2500"/>
              <a:buNone/>
              <a:defRPr sz="4400"/>
            </a:lvl4pPr>
            <a:lvl5pPr lvl="4" algn="ctr" rtl="0">
              <a:lnSpc>
                <a:spcPct val="100000"/>
              </a:lnSpc>
              <a:spcBef>
                <a:spcPts val="0"/>
              </a:spcBef>
              <a:spcAft>
                <a:spcPts val="0"/>
              </a:spcAft>
              <a:buSzPts val="2500"/>
              <a:buNone/>
              <a:defRPr sz="4400"/>
            </a:lvl5pPr>
            <a:lvl6pPr lvl="5" algn="ctr" rtl="0">
              <a:lnSpc>
                <a:spcPct val="100000"/>
              </a:lnSpc>
              <a:spcBef>
                <a:spcPts val="0"/>
              </a:spcBef>
              <a:spcAft>
                <a:spcPts val="0"/>
              </a:spcAft>
              <a:buSzPts val="2500"/>
              <a:buNone/>
              <a:defRPr sz="4400"/>
            </a:lvl6pPr>
            <a:lvl7pPr lvl="6" algn="ctr" rtl="0">
              <a:lnSpc>
                <a:spcPct val="100000"/>
              </a:lnSpc>
              <a:spcBef>
                <a:spcPts val="0"/>
              </a:spcBef>
              <a:spcAft>
                <a:spcPts val="0"/>
              </a:spcAft>
              <a:buSzPts val="2500"/>
              <a:buNone/>
              <a:defRPr sz="4400"/>
            </a:lvl7pPr>
            <a:lvl8pPr lvl="7" algn="ctr" rtl="0">
              <a:lnSpc>
                <a:spcPct val="100000"/>
              </a:lnSpc>
              <a:spcBef>
                <a:spcPts val="0"/>
              </a:spcBef>
              <a:spcAft>
                <a:spcPts val="0"/>
              </a:spcAft>
              <a:buSzPts val="2500"/>
              <a:buNone/>
              <a:defRPr sz="4400"/>
            </a:lvl8pPr>
            <a:lvl9pPr lvl="8" algn="ctr" rtl="0">
              <a:lnSpc>
                <a:spcPct val="100000"/>
              </a:lnSpc>
              <a:spcBef>
                <a:spcPts val="0"/>
              </a:spcBef>
              <a:spcAft>
                <a:spcPts val="0"/>
              </a:spcAft>
              <a:buSzPts val="2500"/>
              <a:buNone/>
              <a:defRPr sz="4400"/>
            </a:lvl9pPr>
          </a:lstStyle>
          <a:p>
            <a:endParaRPr/>
          </a:p>
        </p:txBody>
      </p:sp>
    </p:spTree>
    <p:extLst>
      <p:ext uri="{BB962C8B-B14F-4D97-AF65-F5344CB8AC3E}">
        <p14:creationId xmlns:p14="http://schemas.microsoft.com/office/powerpoint/2010/main" val="651772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78"/>
        <p:cNvGrpSpPr/>
        <p:nvPr/>
      </p:nvGrpSpPr>
      <p:grpSpPr>
        <a:xfrm>
          <a:off x="0" y="0"/>
          <a:ext cx="0" cy="0"/>
          <a:chOff x="0" y="0"/>
          <a:chExt cx="0" cy="0"/>
        </a:xfrm>
      </p:grpSpPr>
      <p:grpSp>
        <p:nvGrpSpPr>
          <p:cNvPr id="979" name="Google Shape;979;p20"/>
          <p:cNvGrpSpPr/>
          <p:nvPr/>
        </p:nvGrpSpPr>
        <p:grpSpPr>
          <a:xfrm>
            <a:off x="-189467" y="-64267"/>
            <a:ext cx="12566000" cy="7012400"/>
            <a:chOff x="-142100" y="-48200"/>
            <a:chExt cx="9424500" cy="5259300"/>
          </a:xfrm>
        </p:grpSpPr>
        <p:cxnSp>
          <p:nvCxnSpPr>
            <p:cNvPr id="980" name="Google Shape;980;p20"/>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1" name="Google Shape;981;p20"/>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2" name="Google Shape;982;p20"/>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3" name="Google Shape;983;p20"/>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4" name="Google Shape;984;p20"/>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5" name="Google Shape;985;p20"/>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6" name="Google Shape;986;p20"/>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7" name="Google Shape;987;p20"/>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8" name="Google Shape;988;p20"/>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9" name="Google Shape;989;p20"/>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0" name="Google Shape;990;p20"/>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1" name="Google Shape;991;p20"/>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2" name="Google Shape;992;p20"/>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3" name="Google Shape;993;p20"/>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4" name="Google Shape;994;p20"/>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5" name="Google Shape;995;p20"/>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6" name="Google Shape;996;p20"/>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7" name="Google Shape;997;p20"/>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8" name="Google Shape;998;p20"/>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9" name="Google Shape;999;p20"/>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0" name="Google Shape;1000;p20"/>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1" name="Google Shape;1001;p20"/>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2" name="Google Shape;1002;p20"/>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3" name="Google Shape;1003;p20"/>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4" name="Google Shape;1004;p20"/>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5" name="Google Shape;1005;p20"/>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6" name="Google Shape;1006;p20"/>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7" name="Google Shape;1007;p20"/>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8" name="Google Shape;1008;p20"/>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9" name="Google Shape;1009;p20"/>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0" name="Google Shape;1010;p20"/>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1" name="Google Shape;1011;p20"/>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2" name="Google Shape;1012;p20"/>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3" name="Google Shape;1013;p20"/>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4" name="Google Shape;1014;p20"/>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5" name="Google Shape;1015;p20"/>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6" name="Google Shape;1016;p20"/>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7" name="Google Shape;1017;p20"/>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8" name="Google Shape;1018;p20"/>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19" name="Google Shape;1019;p20"/>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0" name="Google Shape;1020;p20"/>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1" name="Google Shape;1021;p20"/>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2" name="Google Shape;1022;p20"/>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23" name="Google Shape;1023;p20"/>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024" name="Google Shape;1024;p20"/>
          <p:cNvSpPr/>
          <p:nvPr/>
        </p:nvSpPr>
        <p:spPr>
          <a:xfrm rot="-29936" flipH="1">
            <a:off x="514798" y="1037972"/>
            <a:ext cx="11162423" cy="542540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025" name="Google Shape;1025;p20"/>
          <p:cNvSpPr txBox="1">
            <a:spLocks noGrp="1"/>
          </p:cNvSpPr>
          <p:nvPr>
            <p:ph type="subTitle" idx="1"/>
          </p:nvPr>
        </p:nvSpPr>
        <p:spPr>
          <a:xfrm>
            <a:off x="2682200" y="5650400"/>
            <a:ext cx="6827600" cy="487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2844"/>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26" name="Google Shape;1026;p20"/>
          <p:cNvSpPr txBox="1">
            <a:spLocks noGrp="1"/>
          </p:cNvSpPr>
          <p:nvPr>
            <p:ph type="title"/>
          </p:nvPr>
        </p:nvSpPr>
        <p:spPr>
          <a:xfrm rot="-30077">
            <a:off x="2621277" y="595659"/>
            <a:ext cx="694946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46845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ext 5">
  <p:cSld name="Title and text 5">
    <p:bg>
      <p:bgPr>
        <a:solidFill>
          <a:schemeClr val="accent2"/>
        </a:solidFill>
        <a:effectLst/>
      </p:bgPr>
    </p:bg>
    <p:spTree>
      <p:nvGrpSpPr>
        <p:cNvPr id="1" name="Shape 397"/>
        <p:cNvGrpSpPr/>
        <p:nvPr/>
      </p:nvGrpSpPr>
      <p:grpSpPr>
        <a:xfrm>
          <a:off x="0" y="0"/>
          <a:ext cx="0" cy="0"/>
          <a:chOff x="0" y="0"/>
          <a:chExt cx="0" cy="0"/>
        </a:xfrm>
      </p:grpSpPr>
      <p:sp>
        <p:nvSpPr>
          <p:cNvPr id="398" name="Google Shape;398;p20"/>
          <p:cNvSpPr txBox="1">
            <a:spLocks noGrp="1"/>
          </p:cNvSpPr>
          <p:nvPr>
            <p:ph type="subTitle" idx="1"/>
          </p:nvPr>
        </p:nvSpPr>
        <p:spPr>
          <a:xfrm>
            <a:off x="2881600" y="1426300"/>
            <a:ext cx="6428800" cy="887600"/>
          </a:xfrm>
          <a:prstGeom prst="rect">
            <a:avLst/>
          </a:prstGeom>
        </p:spPr>
        <p:txBody>
          <a:bodyPr spcFirstLastPara="1" wrap="square" lIns="91423" tIns="91423" rIns="91423" bIns="91423"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9" name="Google Shape;399;p20"/>
          <p:cNvSpPr/>
          <p:nvPr/>
        </p:nvSpPr>
        <p:spPr>
          <a:xfrm rot="10800000">
            <a:off x="-33" y="1125213"/>
            <a:ext cx="12192076" cy="862808"/>
          </a:xfrm>
          <a:custGeom>
            <a:avLst/>
            <a:gdLst/>
            <a:ahLst/>
            <a:cxnLst/>
            <a:rect l="l" t="t" r="r" b="b"/>
            <a:pathLst>
              <a:path w="85307" h="6037" extrusionOk="0">
                <a:moveTo>
                  <a:pt x="29824" y="1"/>
                </a:moveTo>
                <a:cubicBezTo>
                  <a:pt x="25059" y="1"/>
                  <a:pt x="20248" y="1271"/>
                  <a:pt x="15614" y="2498"/>
                </a:cubicBezTo>
                <a:cubicBezTo>
                  <a:pt x="15097" y="2601"/>
                  <a:pt x="14554" y="2808"/>
                  <a:pt x="14011" y="2912"/>
                </a:cubicBezTo>
                <a:cubicBezTo>
                  <a:pt x="10103" y="3916"/>
                  <a:pt x="6028" y="4847"/>
                  <a:pt x="2130" y="4847"/>
                </a:cubicBezTo>
                <a:cubicBezTo>
                  <a:pt x="1414" y="4847"/>
                  <a:pt x="703" y="4815"/>
                  <a:pt x="0" y="4747"/>
                </a:cubicBezTo>
                <a:lnTo>
                  <a:pt x="0" y="4850"/>
                </a:lnTo>
                <a:cubicBezTo>
                  <a:pt x="704" y="4919"/>
                  <a:pt x="1416" y="4950"/>
                  <a:pt x="2134" y="4950"/>
                </a:cubicBezTo>
                <a:cubicBezTo>
                  <a:pt x="6030" y="4950"/>
                  <a:pt x="10104" y="4023"/>
                  <a:pt x="14011" y="3041"/>
                </a:cubicBezTo>
                <a:cubicBezTo>
                  <a:pt x="14554" y="2912"/>
                  <a:pt x="15097" y="2705"/>
                  <a:pt x="15614" y="2601"/>
                </a:cubicBezTo>
                <a:cubicBezTo>
                  <a:pt x="20326" y="1375"/>
                  <a:pt x="25097" y="104"/>
                  <a:pt x="29838" y="104"/>
                </a:cubicBezTo>
                <a:cubicBezTo>
                  <a:pt x="31391" y="104"/>
                  <a:pt x="32941" y="240"/>
                  <a:pt x="34485" y="559"/>
                </a:cubicBezTo>
                <a:cubicBezTo>
                  <a:pt x="36527" y="973"/>
                  <a:pt x="38569" y="1748"/>
                  <a:pt x="40508" y="2498"/>
                </a:cubicBezTo>
                <a:cubicBezTo>
                  <a:pt x="41594" y="2912"/>
                  <a:pt x="42654" y="3351"/>
                  <a:pt x="43636" y="3687"/>
                </a:cubicBezTo>
                <a:cubicBezTo>
                  <a:pt x="48226" y="5278"/>
                  <a:pt x="53269" y="6036"/>
                  <a:pt x="58920" y="6036"/>
                </a:cubicBezTo>
                <a:cubicBezTo>
                  <a:pt x="62816" y="6036"/>
                  <a:pt x="67002" y="5676"/>
                  <a:pt x="71528" y="4980"/>
                </a:cubicBezTo>
                <a:cubicBezTo>
                  <a:pt x="72278" y="4747"/>
                  <a:pt x="73131" y="4644"/>
                  <a:pt x="74010" y="4540"/>
                </a:cubicBezTo>
                <a:cubicBezTo>
                  <a:pt x="77784" y="3894"/>
                  <a:pt x="81662" y="3248"/>
                  <a:pt x="85307" y="3248"/>
                </a:cubicBezTo>
                <a:lnTo>
                  <a:pt x="85307" y="3144"/>
                </a:lnTo>
                <a:cubicBezTo>
                  <a:pt x="81532" y="3144"/>
                  <a:pt x="77784" y="3790"/>
                  <a:pt x="74010" y="4437"/>
                </a:cubicBezTo>
                <a:cubicBezTo>
                  <a:pt x="73131" y="4540"/>
                  <a:pt x="72278" y="4644"/>
                  <a:pt x="71528" y="4850"/>
                </a:cubicBezTo>
                <a:cubicBezTo>
                  <a:pt x="66990" y="5559"/>
                  <a:pt x="62794" y="5926"/>
                  <a:pt x="58896" y="5926"/>
                </a:cubicBezTo>
                <a:cubicBezTo>
                  <a:pt x="53268" y="5926"/>
                  <a:pt x="48260" y="5161"/>
                  <a:pt x="43739" y="3558"/>
                </a:cubicBezTo>
                <a:cubicBezTo>
                  <a:pt x="42654" y="3248"/>
                  <a:pt x="41594" y="2808"/>
                  <a:pt x="40611" y="2498"/>
                </a:cubicBezTo>
                <a:cubicBezTo>
                  <a:pt x="38569" y="1748"/>
                  <a:pt x="36527" y="869"/>
                  <a:pt x="34485" y="456"/>
                </a:cubicBezTo>
                <a:cubicBezTo>
                  <a:pt x="32941" y="137"/>
                  <a:pt x="31385" y="1"/>
                  <a:pt x="29824" y="1"/>
                </a:cubicBezTo>
                <a:close/>
              </a:path>
            </a:pathLst>
          </a:custGeom>
          <a:solidFill>
            <a:srgbClr val="FFFFFF"/>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00" name="Google Shape;400;p20"/>
          <p:cNvSpPr/>
          <p:nvPr/>
        </p:nvSpPr>
        <p:spPr>
          <a:xfrm rot="10800000">
            <a:off x="-33" y="3263868"/>
            <a:ext cx="12192076" cy="1403045"/>
          </a:xfrm>
          <a:custGeom>
            <a:avLst/>
            <a:gdLst/>
            <a:ahLst/>
            <a:cxnLst/>
            <a:rect l="l" t="t" r="r" b="b"/>
            <a:pathLst>
              <a:path w="85307" h="9817" extrusionOk="0">
                <a:moveTo>
                  <a:pt x="79170" y="5358"/>
                </a:moveTo>
                <a:cubicBezTo>
                  <a:pt x="77082" y="5358"/>
                  <a:pt x="74973" y="5626"/>
                  <a:pt x="72924" y="6145"/>
                </a:cubicBezTo>
                <a:cubicBezTo>
                  <a:pt x="71632" y="6481"/>
                  <a:pt x="70236" y="6921"/>
                  <a:pt x="68943" y="7334"/>
                </a:cubicBezTo>
                <a:cubicBezTo>
                  <a:pt x="67108" y="7981"/>
                  <a:pt x="65273" y="8627"/>
                  <a:pt x="63437" y="8963"/>
                </a:cubicBezTo>
                <a:cubicBezTo>
                  <a:pt x="65376" y="8627"/>
                  <a:pt x="67211" y="8084"/>
                  <a:pt x="68943" y="7438"/>
                </a:cubicBezTo>
                <a:cubicBezTo>
                  <a:pt x="70236" y="7024"/>
                  <a:pt x="71632" y="6585"/>
                  <a:pt x="73028" y="6145"/>
                </a:cubicBezTo>
                <a:cubicBezTo>
                  <a:pt x="74974" y="5693"/>
                  <a:pt x="77007" y="5452"/>
                  <a:pt x="79035" y="5452"/>
                </a:cubicBezTo>
                <a:cubicBezTo>
                  <a:pt x="80833" y="5452"/>
                  <a:pt x="82626" y="5641"/>
                  <a:pt x="84350" y="6042"/>
                </a:cubicBezTo>
                <a:cubicBezTo>
                  <a:pt x="84660" y="6145"/>
                  <a:pt x="84996" y="6145"/>
                  <a:pt x="85307" y="6275"/>
                </a:cubicBezTo>
                <a:lnTo>
                  <a:pt x="85307" y="6145"/>
                </a:lnTo>
                <a:cubicBezTo>
                  <a:pt x="84996" y="6042"/>
                  <a:pt x="84660" y="6042"/>
                  <a:pt x="84350" y="5939"/>
                </a:cubicBezTo>
                <a:cubicBezTo>
                  <a:pt x="82672" y="5549"/>
                  <a:pt x="80928" y="5358"/>
                  <a:pt x="79170" y="5358"/>
                </a:cubicBezTo>
                <a:close/>
                <a:moveTo>
                  <a:pt x="28606" y="1"/>
                </a:moveTo>
                <a:cubicBezTo>
                  <a:pt x="27865" y="1"/>
                  <a:pt x="27120" y="67"/>
                  <a:pt x="26394" y="226"/>
                </a:cubicBezTo>
                <a:cubicBezTo>
                  <a:pt x="23912" y="768"/>
                  <a:pt x="21973" y="2164"/>
                  <a:pt x="20034" y="3560"/>
                </a:cubicBezTo>
                <a:cubicBezTo>
                  <a:pt x="19388" y="4000"/>
                  <a:pt x="18845" y="4439"/>
                  <a:pt x="18199" y="4853"/>
                </a:cubicBezTo>
                <a:cubicBezTo>
                  <a:pt x="13562" y="7990"/>
                  <a:pt x="7926" y="9707"/>
                  <a:pt x="2310" y="9707"/>
                </a:cubicBezTo>
                <a:cubicBezTo>
                  <a:pt x="1539" y="9707"/>
                  <a:pt x="768" y="9675"/>
                  <a:pt x="0" y="9609"/>
                </a:cubicBezTo>
                <a:lnTo>
                  <a:pt x="0" y="9713"/>
                </a:lnTo>
                <a:cubicBezTo>
                  <a:pt x="750" y="9713"/>
                  <a:pt x="1526" y="9816"/>
                  <a:pt x="2172" y="9816"/>
                </a:cubicBezTo>
                <a:cubicBezTo>
                  <a:pt x="7859" y="9816"/>
                  <a:pt x="13572" y="8084"/>
                  <a:pt x="18199" y="4982"/>
                </a:cubicBezTo>
                <a:cubicBezTo>
                  <a:pt x="18845" y="4543"/>
                  <a:pt x="19492" y="4103"/>
                  <a:pt x="20034" y="3690"/>
                </a:cubicBezTo>
                <a:cubicBezTo>
                  <a:pt x="21973" y="2268"/>
                  <a:pt x="24015" y="872"/>
                  <a:pt x="26394" y="329"/>
                </a:cubicBezTo>
                <a:cubicBezTo>
                  <a:pt x="27133" y="137"/>
                  <a:pt x="27891" y="59"/>
                  <a:pt x="28641" y="59"/>
                </a:cubicBezTo>
                <a:cubicBezTo>
                  <a:pt x="30411" y="59"/>
                  <a:pt x="32141" y="491"/>
                  <a:pt x="33502" y="872"/>
                </a:cubicBezTo>
                <a:cubicBezTo>
                  <a:pt x="36734" y="1854"/>
                  <a:pt x="39862" y="3147"/>
                  <a:pt x="42886" y="4543"/>
                </a:cubicBezTo>
                <a:cubicBezTo>
                  <a:pt x="44592" y="5189"/>
                  <a:pt x="46324" y="5939"/>
                  <a:pt x="48056" y="6688"/>
                </a:cubicBezTo>
                <a:cubicBezTo>
                  <a:pt x="52556" y="8435"/>
                  <a:pt x="56372" y="9303"/>
                  <a:pt x="59823" y="9303"/>
                </a:cubicBezTo>
                <a:cubicBezTo>
                  <a:pt x="61070" y="9303"/>
                  <a:pt x="62270" y="9190"/>
                  <a:pt x="63437" y="8963"/>
                </a:cubicBezTo>
                <a:lnTo>
                  <a:pt x="63437" y="8963"/>
                </a:lnTo>
                <a:cubicBezTo>
                  <a:pt x="62350" y="9148"/>
                  <a:pt x="61235" y="9242"/>
                  <a:pt x="60080" y="9242"/>
                </a:cubicBezTo>
                <a:cubicBezTo>
                  <a:pt x="56567" y="9242"/>
                  <a:pt x="52693" y="8375"/>
                  <a:pt x="48160" y="6585"/>
                </a:cubicBezTo>
                <a:cubicBezTo>
                  <a:pt x="46324" y="5939"/>
                  <a:pt x="44592" y="5189"/>
                  <a:pt x="42886" y="4439"/>
                </a:cubicBezTo>
                <a:cubicBezTo>
                  <a:pt x="39965" y="3147"/>
                  <a:pt x="36837" y="1751"/>
                  <a:pt x="33606" y="768"/>
                </a:cubicBezTo>
                <a:cubicBezTo>
                  <a:pt x="32162" y="385"/>
                  <a:pt x="30395" y="1"/>
                  <a:pt x="28606" y="1"/>
                </a:cubicBezTo>
                <a:close/>
              </a:path>
            </a:pathLst>
          </a:custGeom>
          <a:solidFill>
            <a:srgbClr val="FFFFFF"/>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01" name="Google Shape;401;p20"/>
          <p:cNvSpPr/>
          <p:nvPr/>
        </p:nvSpPr>
        <p:spPr>
          <a:xfrm rot="10800000">
            <a:off x="-33" y="2202375"/>
            <a:ext cx="12192076" cy="863380"/>
          </a:xfrm>
          <a:custGeom>
            <a:avLst/>
            <a:gdLst/>
            <a:ahLst/>
            <a:cxnLst/>
            <a:rect l="l" t="t" r="r" b="b"/>
            <a:pathLst>
              <a:path w="85307" h="6041" extrusionOk="0">
                <a:moveTo>
                  <a:pt x="56902" y="0"/>
                </a:moveTo>
                <a:cubicBezTo>
                  <a:pt x="53061" y="0"/>
                  <a:pt x="49167" y="505"/>
                  <a:pt x="45471" y="1620"/>
                </a:cubicBezTo>
                <a:cubicBezTo>
                  <a:pt x="44489" y="1930"/>
                  <a:pt x="43636" y="2266"/>
                  <a:pt x="42757" y="2577"/>
                </a:cubicBezTo>
                <a:cubicBezTo>
                  <a:pt x="41051" y="3119"/>
                  <a:pt x="39422" y="3662"/>
                  <a:pt x="37716" y="4102"/>
                </a:cubicBezTo>
                <a:cubicBezTo>
                  <a:pt x="39422" y="3766"/>
                  <a:pt x="41154" y="3223"/>
                  <a:pt x="42757" y="2680"/>
                </a:cubicBezTo>
                <a:cubicBezTo>
                  <a:pt x="43636" y="2370"/>
                  <a:pt x="44592" y="2034"/>
                  <a:pt x="45471" y="1724"/>
                </a:cubicBezTo>
                <a:cubicBezTo>
                  <a:pt x="49120" y="623"/>
                  <a:pt x="52962" y="117"/>
                  <a:pt x="56755" y="117"/>
                </a:cubicBezTo>
                <a:cubicBezTo>
                  <a:pt x="57773" y="117"/>
                  <a:pt x="58787" y="153"/>
                  <a:pt x="59792" y="224"/>
                </a:cubicBezTo>
                <a:cubicBezTo>
                  <a:pt x="62145" y="431"/>
                  <a:pt x="64523" y="870"/>
                  <a:pt x="66901" y="1284"/>
                </a:cubicBezTo>
                <a:cubicBezTo>
                  <a:pt x="69254" y="1724"/>
                  <a:pt x="71632" y="2163"/>
                  <a:pt x="74113" y="2370"/>
                </a:cubicBezTo>
                <a:cubicBezTo>
                  <a:pt x="74828" y="2416"/>
                  <a:pt x="75596" y="2446"/>
                  <a:pt x="76398" y="2446"/>
                </a:cubicBezTo>
                <a:cubicBezTo>
                  <a:pt x="79222" y="2446"/>
                  <a:pt x="82468" y="2067"/>
                  <a:pt x="85307" y="638"/>
                </a:cubicBezTo>
                <a:lnTo>
                  <a:pt x="85307" y="534"/>
                </a:lnTo>
                <a:cubicBezTo>
                  <a:pt x="82468" y="1964"/>
                  <a:pt x="79222" y="2343"/>
                  <a:pt x="76398" y="2343"/>
                </a:cubicBezTo>
                <a:cubicBezTo>
                  <a:pt x="75596" y="2343"/>
                  <a:pt x="74828" y="2312"/>
                  <a:pt x="74113" y="2266"/>
                </a:cubicBezTo>
                <a:cubicBezTo>
                  <a:pt x="71632" y="2034"/>
                  <a:pt x="69254" y="1620"/>
                  <a:pt x="66901" y="1181"/>
                </a:cubicBezTo>
                <a:cubicBezTo>
                  <a:pt x="64626" y="741"/>
                  <a:pt x="62145" y="328"/>
                  <a:pt x="59792" y="95"/>
                </a:cubicBezTo>
                <a:cubicBezTo>
                  <a:pt x="58835" y="33"/>
                  <a:pt x="57870" y="0"/>
                  <a:pt x="56902" y="0"/>
                </a:cubicBezTo>
                <a:close/>
                <a:moveTo>
                  <a:pt x="23743" y="683"/>
                </a:moveTo>
                <a:cubicBezTo>
                  <a:pt x="21757" y="683"/>
                  <a:pt x="19771" y="1639"/>
                  <a:pt x="17785" y="2473"/>
                </a:cubicBezTo>
                <a:cubicBezTo>
                  <a:pt x="17449" y="2680"/>
                  <a:pt x="17243" y="2809"/>
                  <a:pt x="16907" y="2913"/>
                </a:cubicBezTo>
                <a:cubicBezTo>
                  <a:pt x="13675" y="4412"/>
                  <a:pt x="10237" y="5265"/>
                  <a:pt x="6696" y="5704"/>
                </a:cubicBezTo>
                <a:cubicBezTo>
                  <a:pt x="5726" y="5836"/>
                  <a:pt x="4788" y="5896"/>
                  <a:pt x="3889" y="5896"/>
                </a:cubicBezTo>
                <a:cubicBezTo>
                  <a:pt x="2487" y="5896"/>
                  <a:pt x="1181" y="5750"/>
                  <a:pt x="0" y="5498"/>
                </a:cubicBezTo>
                <a:lnTo>
                  <a:pt x="0" y="5601"/>
                </a:lnTo>
                <a:cubicBezTo>
                  <a:pt x="1190" y="5911"/>
                  <a:pt x="2379" y="6041"/>
                  <a:pt x="3775" y="6041"/>
                </a:cubicBezTo>
                <a:cubicBezTo>
                  <a:pt x="4757" y="6041"/>
                  <a:pt x="5713" y="5911"/>
                  <a:pt x="6696" y="5808"/>
                </a:cubicBezTo>
                <a:cubicBezTo>
                  <a:pt x="10237" y="5394"/>
                  <a:pt x="13675" y="4412"/>
                  <a:pt x="16907" y="3016"/>
                </a:cubicBezTo>
                <a:cubicBezTo>
                  <a:pt x="17243" y="2913"/>
                  <a:pt x="17553" y="2680"/>
                  <a:pt x="17785" y="2577"/>
                </a:cubicBezTo>
                <a:cubicBezTo>
                  <a:pt x="19750" y="1673"/>
                  <a:pt x="21715" y="784"/>
                  <a:pt x="23634" y="784"/>
                </a:cubicBezTo>
                <a:cubicBezTo>
                  <a:pt x="24240" y="784"/>
                  <a:pt x="24842" y="873"/>
                  <a:pt x="25437" y="1077"/>
                </a:cubicBezTo>
                <a:cubicBezTo>
                  <a:pt x="26394" y="1284"/>
                  <a:pt x="27247" y="1930"/>
                  <a:pt x="28126" y="2473"/>
                </a:cubicBezTo>
                <a:cubicBezTo>
                  <a:pt x="28668" y="2809"/>
                  <a:pt x="29185" y="3223"/>
                  <a:pt x="29728" y="3456"/>
                </a:cubicBezTo>
                <a:cubicBezTo>
                  <a:pt x="31101" y="4126"/>
                  <a:pt x="32722" y="4506"/>
                  <a:pt x="34493" y="4506"/>
                </a:cubicBezTo>
                <a:cubicBezTo>
                  <a:pt x="35523" y="4506"/>
                  <a:pt x="36604" y="4377"/>
                  <a:pt x="37716" y="4102"/>
                </a:cubicBezTo>
                <a:lnTo>
                  <a:pt x="37716" y="4102"/>
                </a:lnTo>
                <a:cubicBezTo>
                  <a:pt x="36592" y="4342"/>
                  <a:pt x="35500" y="4461"/>
                  <a:pt x="34465" y="4461"/>
                </a:cubicBezTo>
                <a:cubicBezTo>
                  <a:pt x="32716" y="4461"/>
                  <a:pt x="31131" y="4121"/>
                  <a:pt x="29832" y="3456"/>
                </a:cubicBezTo>
                <a:cubicBezTo>
                  <a:pt x="29185" y="3119"/>
                  <a:pt x="28668" y="2680"/>
                  <a:pt x="28126" y="2370"/>
                </a:cubicBezTo>
                <a:cubicBezTo>
                  <a:pt x="27376" y="1827"/>
                  <a:pt x="26497" y="1284"/>
                  <a:pt x="25541" y="974"/>
                </a:cubicBezTo>
                <a:cubicBezTo>
                  <a:pt x="24941" y="770"/>
                  <a:pt x="24342" y="683"/>
                  <a:pt x="23743" y="683"/>
                </a:cubicBezTo>
                <a:close/>
              </a:path>
            </a:pathLst>
          </a:custGeom>
          <a:solidFill>
            <a:srgbClr val="FFFFFF"/>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02" name="Google Shape;402;p20"/>
          <p:cNvSpPr/>
          <p:nvPr/>
        </p:nvSpPr>
        <p:spPr>
          <a:xfrm>
            <a:off x="-33" y="5387517"/>
            <a:ext cx="12192076" cy="863952"/>
          </a:xfrm>
          <a:custGeom>
            <a:avLst/>
            <a:gdLst/>
            <a:ahLst/>
            <a:cxnLst/>
            <a:rect l="l" t="t" r="r" b="b"/>
            <a:pathLst>
              <a:path w="85307" h="6045" extrusionOk="0">
                <a:moveTo>
                  <a:pt x="27826" y="1"/>
                </a:moveTo>
                <a:cubicBezTo>
                  <a:pt x="23296" y="1"/>
                  <a:pt x="18713" y="1285"/>
                  <a:pt x="14322" y="2495"/>
                </a:cubicBezTo>
                <a:cubicBezTo>
                  <a:pt x="13805" y="2702"/>
                  <a:pt x="13262" y="2831"/>
                  <a:pt x="12822" y="2934"/>
                </a:cubicBezTo>
                <a:cubicBezTo>
                  <a:pt x="8904" y="4014"/>
                  <a:pt x="5006" y="4901"/>
                  <a:pt x="1169" y="4901"/>
                </a:cubicBezTo>
                <a:cubicBezTo>
                  <a:pt x="779" y="4901"/>
                  <a:pt x="389" y="4892"/>
                  <a:pt x="0" y="4873"/>
                </a:cubicBezTo>
                <a:lnTo>
                  <a:pt x="0" y="4976"/>
                </a:lnTo>
                <a:cubicBezTo>
                  <a:pt x="389" y="4995"/>
                  <a:pt x="780" y="5005"/>
                  <a:pt x="1172" y="5005"/>
                </a:cubicBezTo>
                <a:cubicBezTo>
                  <a:pt x="5028" y="5005"/>
                  <a:pt x="9021" y="4117"/>
                  <a:pt x="12822" y="3038"/>
                </a:cubicBezTo>
                <a:cubicBezTo>
                  <a:pt x="13365" y="2934"/>
                  <a:pt x="13805" y="2702"/>
                  <a:pt x="14322" y="2598"/>
                </a:cubicBezTo>
                <a:cubicBezTo>
                  <a:pt x="18713" y="1388"/>
                  <a:pt x="23296" y="104"/>
                  <a:pt x="27826" y="104"/>
                </a:cubicBezTo>
                <a:cubicBezTo>
                  <a:pt x="29296" y="104"/>
                  <a:pt x="30760" y="239"/>
                  <a:pt x="32210" y="556"/>
                </a:cubicBezTo>
                <a:cubicBezTo>
                  <a:pt x="34149" y="995"/>
                  <a:pt x="36088" y="1745"/>
                  <a:pt x="37923" y="2598"/>
                </a:cubicBezTo>
                <a:cubicBezTo>
                  <a:pt x="38879" y="2934"/>
                  <a:pt x="39965" y="3348"/>
                  <a:pt x="40947" y="3684"/>
                </a:cubicBezTo>
                <a:cubicBezTo>
                  <a:pt x="39965" y="3244"/>
                  <a:pt x="39009" y="2831"/>
                  <a:pt x="38026" y="2495"/>
                </a:cubicBezTo>
                <a:cubicBezTo>
                  <a:pt x="36088" y="1745"/>
                  <a:pt x="34149" y="892"/>
                  <a:pt x="32210" y="453"/>
                </a:cubicBezTo>
                <a:cubicBezTo>
                  <a:pt x="30760" y="136"/>
                  <a:pt x="29296" y="1"/>
                  <a:pt x="27826" y="1"/>
                </a:cubicBezTo>
                <a:close/>
                <a:moveTo>
                  <a:pt x="80044" y="3167"/>
                </a:moveTo>
                <a:cubicBezTo>
                  <a:pt x="76610" y="3167"/>
                  <a:pt x="73050" y="3806"/>
                  <a:pt x="69590" y="4433"/>
                </a:cubicBezTo>
                <a:cubicBezTo>
                  <a:pt x="68840" y="4537"/>
                  <a:pt x="68090" y="4770"/>
                  <a:pt x="67315" y="4873"/>
                </a:cubicBezTo>
                <a:cubicBezTo>
                  <a:pt x="63010" y="5576"/>
                  <a:pt x="59017" y="5937"/>
                  <a:pt x="55298" y="5937"/>
                </a:cubicBezTo>
                <a:cubicBezTo>
                  <a:pt x="49994" y="5937"/>
                  <a:pt x="45248" y="5203"/>
                  <a:pt x="40947" y="3684"/>
                </a:cubicBezTo>
                <a:lnTo>
                  <a:pt x="40947" y="3684"/>
                </a:lnTo>
                <a:cubicBezTo>
                  <a:pt x="45283" y="5277"/>
                  <a:pt x="50073" y="6044"/>
                  <a:pt x="55429" y="6044"/>
                </a:cubicBezTo>
                <a:cubicBezTo>
                  <a:pt x="59111" y="6044"/>
                  <a:pt x="63061" y="5682"/>
                  <a:pt x="67315" y="4976"/>
                </a:cubicBezTo>
                <a:cubicBezTo>
                  <a:pt x="68090" y="4770"/>
                  <a:pt x="68840" y="4640"/>
                  <a:pt x="69693" y="4537"/>
                </a:cubicBezTo>
                <a:cubicBezTo>
                  <a:pt x="73153" y="3909"/>
                  <a:pt x="76669" y="3271"/>
                  <a:pt x="80072" y="3271"/>
                </a:cubicBezTo>
                <a:cubicBezTo>
                  <a:pt x="81856" y="3271"/>
                  <a:pt x="83609" y="3446"/>
                  <a:pt x="85307" y="3891"/>
                </a:cubicBezTo>
                <a:lnTo>
                  <a:pt x="85307" y="3787"/>
                </a:lnTo>
                <a:cubicBezTo>
                  <a:pt x="83609" y="3343"/>
                  <a:pt x="81843" y="3167"/>
                  <a:pt x="80044" y="3167"/>
                </a:cubicBezTo>
                <a:close/>
              </a:path>
            </a:pathLst>
          </a:custGeom>
          <a:solidFill>
            <a:srgbClr val="FFFFFF"/>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03" name="Google Shape;403;p20"/>
          <p:cNvSpPr/>
          <p:nvPr/>
        </p:nvSpPr>
        <p:spPr>
          <a:xfrm>
            <a:off x="-33" y="4326781"/>
            <a:ext cx="12192076" cy="1402617"/>
          </a:xfrm>
          <a:custGeom>
            <a:avLst/>
            <a:gdLst/>
            <a:ahLst/>
            <a:cxnLst/>
            <a:rect l="l" t="t" r="r" b="b"/>
            <a:pathLst>
              <a:path w="85307" h="9814" extrusionOk="0">
                <a:moveTo>
                  <a:pt x="79490" y="6039"/>
                </a:moveTo>
                <a:cubicBezTo>
                  <a:pt x="79930" y="6143"/>
                  <a:pt x="80240" y="6246"/>
                  <a:pt x="80576" y="6375"/>
                </a:cubicBezTo>
                <a:cubicBezTo>
                  <a:pt x="81735" y="6695"/>
                  <a:pt x="82972" y="6968"/>
                  <a:pt x="84166" y="6968"/>
                </a:cubicBezTo>
                <a:cubicBezTo>
                  <a:pt x="84517" y="6968"/>
                  <a:pt x="84863" y="6945"/>
                  <a:pt x="85203" y="6892"/>
                </a:cubicBezTo>
                <a:lnTo>
                  <a:pt x="85307" y="6892"/>
                </a:lnTo>
                <a:lnTo>
                  <a:pt x="85307" y="6789"/>
                </a:lnTo>
                <a:lnTo>
                  <a:pt x="85203" y="6789"/>
                </a:lnTo>
                <a:cubicBezTo>
                  <a:pt x="84865" y="6841"/>
                  <a:pt x="84526" y="6865"/>
                  <a:pt x="84186" y="6865"/>
                </a:cubicBezTo>
                <a:cubicBezTo>
                  <a:pt x="83018" y="6865"/>
                  <a:pt x="81841" y="6586"/>
                  <a:pt x="80679" y="6246"/>
                </a:cubicBezTo>
                <a:cubicBezTo>
                  <a:pt x="80240" y="6143"/>
                  <a:pt x="79930" y="6039"/>
                  <a:pt x="79490" y="6039"/>
                </a:cubicBezTo>
                <a:close/>
                <a:moveTo>
                  <a:pt x="26581" y="1"/>
                </a:moveTo>
                <a:cubicBezTo>
                  <a:pt x="25881" y="1"/>
                  <a:pt x="25168" y="67"/>
                  <a:pt x="24455" y="223"/>
                </a:cubicBezTo>
                <a:cubicBezTo>
                  <a:pt x="22206" y="766"/>
                  <a:pt x="20370" y="2265"/>
                  <a:pt x="18535" y="3661"/>
                </a:cubicBezTo>
                <a:cubicBezTo>
                  <a:pt x="17889" y="4100"/>
                  <a:pt x="17346" y="4540"/>
                  <a:pt x="16803" y="4953"/>
                </a:cubicBezTo>
                <a:cubicBezTo>
                  <a:pt x="17346" y="4643"/>
                  <a:pt x="17992" y="4204"/>
                  <a:pt x="18535" y="3790"/>
                </a:cubicBezTo>
                <a:cubicBezTo>
                  <a:pt x="20370" y="2368"/>
                  <a:pt x="22309" y="869"/>
                  <a:pt x="24455" y="326"/>
                </a:cubicBezTo>
                <a:cubicBezTo>
                  <a:pt x="25168" y="170"/>
                  <a:pt x="25881" y="104"/>
                  <a:pt x="26581" y="104"/>
                </a:cubicBezTo>
                <a:cubicBezTo>
                  <a:pt x="28318" y="104"/>
                  <a:pt x="29975" y="512"/>
                  <a:pt x="31357" y="973"/>
                </a:cubicBezTo>
                <a:cubicBezTo>
                  <a:pt x="34356" y="1851"/>
                  <a:pt x="37277" y="3247"/>
                  <a:pt x="40172" y="4540"/>
                </a:cubicBezTo>
                <a:cubicBezTo>
                  <a:pt x="41800" y="5290"/>
                  <a:pt x="43403" y="6039"/>
                  <a:pt x="45135" y="6685"/>
                </a:cubicBezTo>
                <a:cubicBezTo>
                  <a:pt x="49435" y="8475"/>
                  <a:pt x="53120" y="9343"/>
                  <a:pt x="56476" y="9343"/>
                </a:cubicBezTo>
                <a:cubicBezTo>
                  <a:pt x="57579" y="9343"/>
                  <a:pt x="58647" y="9249"/>
                  <a:pt x="59689" y="9064"/>
                </a:cubicBezTo>
                <a:cubicBezTo>
                  <a:pt x="61498" y="8728"/>
                  <a:pt x="63230" y="8081"/>
                  <a:pt x="64962" y="7435"/>
                </a:cubicBezTo>
                <a:cubicBezTo>
                  <a:pt x="66152" y="7021"/>
                  <a:pt x="67444" y="6582"/>
                  <a:pt x="68737" y="6246"/>
                </a:cubicBezTo>
                <a:cubicBezTo>
                  <a:pt x="70615" y="5739"/>
                  <a:pt x="72530" y="5500"/>
                  <a:pt x="74442" y="5500"/>
                </a:cubicBezTo>
                <a:cubicBezTo>
                  <a:pt x="76136" y="5500"/>
                  <a:pt x="77827" y="5687"/>
                  <a:pt x="79490" y="6039"/>
                </a:cubicBezTo>
                <a:cubicBezTo>
                  <a:pt x="77770" y="5625"/>
                  <a:pt x="75995" y="5412"/>
                  <a:pt x="74230" y="5412"/>
                </a:cubicBezTo>
                <a:cubicBezTo>
                  <a:pt x="72362" y="5412"/>
                  <a:pt x="70505" y="5651"/>
                  <a:pt x="68737" y="6143"/>
                </a:cubicBezTo>
                <a:cubicBezTo>
                  <a:pt x="67444" y="6479"/>
                  <a:pt x="66152" y="6892"/>
                  <a:pt x="64859" y="7435"/>
                </a:cubicBezTo>
                <a:cubicBezTo>
                  <a:pt x="63230" y="7978"/>
                  <a:pt x="61395" y="8624"/>
                  <a:pt x="59689" y="8960"/>
                </a:cubicBezTo>
                <a:cubicBezTo>
                  <a:pt x="58647" y="9146"/>
                  <a:pt x="57579" y="9239"/>
                  <a:pt x="56476" y="9239"/>
                </a:cubicBezTo>
                <a:cubicBezTo>
                  <a:pt x="53120" y="9239"/>
                  <a:pt x="49435" y="8372"/>
                  <a:pt x="45135" y="6582"/>
                </a:cubicBezTo>
                <a:cubicBezTo>
                  <a:pt x="43532" y="5936"/>
                  <a:pt x="41800" y="5186"/>
                  <a:pt x="40172" y="4436"/>
                </a:cubicBezTo>
                <a:cubicBezTo>
                  <a:pt x="37380" y="3144"/>
                  <a:pt x="34356" y="1722"/>
                  <a:pt x="31357" y="869"/>
                </a:cubicBezTo>
                <a:cubicBezTo>
                  <a:pt x="29975" y="409"/>
                  <a:pt x="28318" y="1"/>
                  <a:pt x="26581" y="1"/>
                </a:cubicBezTo>
                <a:close/>
                <a:moveTo>
                  <a:pt x="16803" y="4953"/>
                </a:moveTo>
                <a:cubicBezTo>
                  <a:pt x="12266" y="8136"/>
                  <a:pt x="6879" y="9748"/>
                  <a:pt x="1442" y="9748"/>
                </a:cubicBezTo>
                <a:cubicBezTo>
                  <a:pt x="962" y="9748"/>
                  <a:pt x="481" y="9735"/>
                  <a:pt x="0" y="9710"/>
                </a:cubicBezTo>
                <a:lnTo>
                  <a:pt x="0" y="9813"/>
                </a:lnTo>
                <a:lnTo>
                  <a:pt x="1629" y="9813"/>
                </a:lnTo>
                <a:cubicBezTo>
                  <a:pt x="7006" y="9813"/>
                  <a:pt x="12383" y="8185"/>
                  <a:pt x="16803" y="4953"/>
                </a:cubicBezTo>
                <a:close/>
              </a:path>
            </a:pathLst>
          </a:custGeom>
          <a:solidFill>
            <a:srgbClr val="FFFFFF"/>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04" name="Google Shape;404;p20"/>
          <p:cNvSpPr txBox="1">
            <a:spLocks noGrp="1"/>
          </p:cNvSpPr>
          <p:nvPr>
            <p:ph type="title"/>
          </p:nvPr>
        </p:nvSpPr>
        <p:spPr>
          <a:xfrm>
            <a:off x="960000" y="627025"/>
            <a:ext cx="10272000" cy="763600"/>
          </a:xfrm>
          <a:prstGeom prst="rect">
            <a:avLst/>
          </a:prstGeom>
        </p:spPr>
        <p:txBody>
          <a:bodyPr spcFirstLastPara="1" wrap="square" lIns="91423" tIns="91423" rIns="91423" bIns="91423" anchor="ctr" anchorCtr="0">
            <a:noAutofit/>
          </a:bodyPr>
          <a:lstStyle>
            <a:lvl1pPr lvl="0" algn="ctr"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9350873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027"/>
        <p:cNvGrpSpPr/>
        <p:nvPr/>
      </p:nvGrpSpPr>
      <p:grpSpPr>
        <a:xfrm>
          <a:off x="0" y="0"/>
          <a:ext cx="0" cy="0"/>
          <a:chOff x="0" y="0"/>
          <a:chExt cx="0" cy="0"/>
        </a:xfrm>
      </p:grpSpPr>
      <p:grpSp>
        <p:nvGrpSpPr>
          <p:cNvPr id="1028" name="Google Shape;1028;p21"/>
          <p:cNvGrpSpPr/>
          <p:nvPr/>
        </p:nvGrpSpPr>
        <p:grpSpPr>
          <a:xfrm>
            <a:off x="-189467" y="-64267"/>
            <a:ext cx="12566000" cy="7012400"/>
            <a:chOff x="-142100" y="-48200"/>
            <a:chExt cx="9424500" cy="5259300"/>
          </a:xfrm>
        </p:grpSpPr>
        <p:cxnSp>
          <p:nvCxnSpPr>
            <p:cNvPr id="1029" name="Google Shape;1029;p21"/>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0" name="Google Shape;1030;p21"/>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1" name="Google Shape;1031;p21"/>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2" name="Google Shape;1032;p21"/>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3" name="Google Shape;1033;p21"/>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4" name="Google Shape;1034;p21"/>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5" name="Google Shape;1035;p21"/>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6" name="Google Shape;1036;p21"/>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7" name="Google Shape;1037;p21"/>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8" name="Google Shape;1038;p21"/>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9" name="Google Shape;1039;p21"/>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0" name="Google Shape;1040;p21"/>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1" name="Google Shape;1041;p21"/>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2" name="Google Shape;1042;p21"/>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3" name="Google Shape;1043;p21"/>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4" name="Google Shape;1044;p21"/>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5" name="Google Shape;1045;p21"/>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6" name="Google Shape;1046;p21"/>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7" name="Google Shape;1047;p21"/>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8" name="Google Shape;1048;p21"/>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9" name="Google Shape;1049;p21"/>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0" name="Google Shape;1050;p21"/>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1" name="Google Shape;1051;p21"/>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2" name="Google Shape;1052;p21"/>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3" name="Google Shape;1053;p21"/>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4" name="Google Shape;1054;p21"/>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5" name="Google Shape;1055;p21"/>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6" name="Google Shape;1056;p21"/>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7" name="Google Shape;1057;p21"/>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58" name="Google Shape;1058;p21"/>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59" name="Google Shape;1059;p21"/>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0" name="Google Shape;1060;p21"/>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1" name="Google Shape;1061;p21"/>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2" name="Google Shape;1062;p21"/>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3" name="Google Shape;1063;p21"/>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4" name="Google Shape;1064;p21"/>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5" name="Google Shape;1065;p21"/>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6" name="Google Shape;1066;p21"/>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7" name="Google Shape;1067;p21"/>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8" name="Google Shape;1068;p21"/>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9" name="Google Shape;1069;p21"/>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0" name="Google Shape;1070;p21"/>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1" name="Google Shape;1071;p21"/>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2" name="Google Shape;1072;p21"/>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073" name="Google Shape;1073;p21"/>
          <p:cNvSpPr/>
          <p:nvPr/>
        </p:nvSpPr>
        <p:spPr>
          <a:xfrm rot="-29936" flipH="1">
            <a:off x="514798" y="1037972"/>
            <a:ext cx="11162423" cy="542540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074" name="Google Shape;1074;p21"/>
          <p:cNvSpPr txBox="1">
            <a:spLocks noGrp="1"/>
          </p:cNvSpPr>
          <p:nvPr>
            <p:ph type="subTitle" idx="1"/>
          </p:nvPr>
        </p:nvSpPr>
        <p:spPr>
          <a:xfrm>
            <a:off x="960000" y="2664367"/>
            <a:ext cx="3510000" cy="1805600"/>
          </a:xfrm>
          <a:prstGeom prst="rect">
            <a:avLst/>
          </a:prstGeom>
        </p:spPr>
        <p:txBody>
          <a:bodyPr spcFirstLastPara="1" wrap="square" lIns="91423" tIns="91423" rIns="91423" bIns="91423"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2844"/>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75" name="Google Shape;1075;p21"/>
          <p:cNvSpPr txBox="1">
            <a:spLocks noGrp="1"/>
          </p:cNvSpPr>
          <p:nvPr>
            <p:ph type="title"/>
          </p:nvPr>
        </p:nvSpPr>
        <p:spPr>
          <a:xfrm rot="-30035">
            <a:off x="943110" y="617815"/>
            <a:ext cx="5127796"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7225499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076"/>
        <p:cNvGrpSpPr/>
        <p:nvPr/>
      </p:nvGrpSpPr>
      <p:grpSpPr>
        <a:xfrm>
          <a:off x="0" y="0"/>
          <a:ext cx="0" cy="0"/>
          <a:chOff x="0" y="0"/>
          <a:chExt cx="0" cy="0"/>
        </a:xfrm>
      </p:grpSpPr>
      <p:grpSp>
        <p:nvGrpSpPr>
          <p:cNvPr id="1077" name="Google Shape;1077;p22"/>
          <p:cNvGrpSpPr/>
          <p:nvPr/>
        </p:nvGrpSpPr>
        <p:grpSpPr>
          <a:xfrm>
            <a:off x="-189467" y="-64267"/>
            <a:ext cx="12566000" cy="7012400"/>
            <a:chOff x="-142100" y="-48200"/>
            <a:chExt cx="9424500" cy="5259300"/>
          </a:xfrm>
        </p:grpSpPr>
        <p:cxnSp>
          <p:nvCxnSpPr>
            <p:cNvPr id="1078" name="Google Shape;1078;p22"/>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79" name="Google Shape;1079;p22"/>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0" name="Google Shape;1080;p22"/>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1" name="Google Shape;1081;p22"/>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2" name="Google Shape;1082;p22"/>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3" name="Google Shape;1083;p22"/>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4" name="Google Shape;1084;p22"/>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5" name="Google Shape;1085;p22"/>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6" name="Google Shape;1086;p22"/>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7" name="Google Shape;1087;p22"/>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8" name="Google Shape;1088;p22"/>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89" name="Google Shape;1089;p22"/>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0" name="Google Shape;1090;p22"/>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1" name="Google Shape;1091;p22"/>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2" name="Google Shape;1092;p22"/>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3" name="Google Shape;1093;p22"/>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4" name="Google Shape;1094;p22"/>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5" name="Google Shape;1095;p22"/>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6" name="Google Shape;1096;p22"/>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7" name="Google Shape;1097;p22"/>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8" name="Google Shape;1098;p22"/>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99" name="Google Shape;1099;p22"/>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0" name="Google Shape;1100;p22"/>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1" name="Google Shape;1101;p22"/>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2" name="Google Shape;1102;p22"/>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3" name="Google Shape;1103;p22"/>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4" name="Google Shape;1104;p22"/>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5" name="Google Shape;1105;p22"/>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6" name="Google Shape;1106;p22"/>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07" name="Google Shape;1107;p22"/>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08" name="Google Shape;1108;p22"/>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09" name="Google Shape;1109;p22"/>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0" name="Google Shape;1110;p22"/>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1" name="Google Shape;1111;p22"/>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2" name="Google Shape;1112;p22"/>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3" name="Google Shape;1113;p22"/>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4" name="Google Shape;1114;p22"/>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5" name="Google Shape;1115;p22"/>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6" name="Google Shape;1116;p22"/>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7" name="Google Shape;1117;p22"/>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8" name="Google Shape;1118;p22"/>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9" name="Google Shape;1119;p22"/>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20" name="Google Shape;1120;p22"/>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21" name="Google Shape;1121;p22"/>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122" name="Google Shape;1122;p22"/>
          <p:cNvSpPr/>
          <p:nvPr/>
        </p:nvSpPr>
        <p:spPr>
          <a:xfrm rot="-29936" flipH="1">
            <a:off x="514798" y="1037972"/>
            <a:ext cx="11162423" cy="542540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123" name="Google Shape;1123;p22"/>
          <p:cNvSpPr txBox="1">
            <a:spLocks noGrp="1"/>
          </p:cNvSpPr>
          <p:nvPr>
            <p:ph type="subTitle" idx="1"/>
          </p:nvPr>
        </p:nvSpPr>
        <p:spPr>
          <a:xfrm>
            <a:off x="7943433" y="2666900"/>
            <a:ext cx="3288400" cy="1805600"/>
          </a:xfrm>
          <a:prstGeom prst="rect">
            <a:avLst/>
          </a:prstGeom>
        </p:spPr>
        <p:txBody>
          <a:bodyPr spcFirstLastPara="1" wrap="square" lIns="91423" tIns="91423" rIns="91423" bIns="91423"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2844"/>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4" name="Google Shape;1124;p22"/>
          <p:cNvSpPr txBox="1">
            <a:spLocks noGrp="1"/>
          </p:cNvSpPr>
          <p:nvPr>
            <p:ph type="title"/>
          </p:nvPr>
        </p:nvSpPr>
        <p:spPr>
          <a:xfrm rot="-30065">
            <a:off x="6092178" y="572707"/>
            <a:ext cx="5122596"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9970144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125"/>
        <p:cNvGrpSpPr/>
        <p:nvPr/>
      </p:nvGrpSpPr>
      <p:grpSpPr>
        <a:xfrm>
          <a:off x="0" y="0"/>
          <a:ext cx="0" cy="0"/>
          <a:chOff x="0" y="0"/>
          <a:chExt cx="0" cy="0"/>
        </a:xfrm>
      </p:grpSpPr>
      <p:grpSp>
        <p:nvGrpSpPr>
          <p:cNvPr id="1126" name="Google Shape;1126;p23"/>
          <p:cNvGrpSpPr/>
          <p:nvPr/>
        </p:nvGrpSpPr>
        <p:grpSpPr>
          <a:xfrm>
            <a:off x="-189467" y="-64267"/>
            <a:ext cx="12566000" cy="7012400"/>
            <a:chOff x="-142100" y="-48200"/>
            <a:chExt cx="9424500" cy="5259300"/>
          </a:xfrm>
        </p:grpSpPr>
        <p:cxnSp>
          <p:nvCxnSpPr>
            <p:cNvPr id="1127" name="Google Shape;1127;p23"/>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28" name="Google Shape;1128;p23"/>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29" name="Google Shape;1129;p23"/>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0" name="Google Shape;1130;p23"/>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1" name="Google Shape;1131;p23"/>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2" name="Google Shape;1132;p23"/>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3" name="Google Shape;1133;p23"/>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4" name="Google Shape;1134;p23"/>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5" name="Google Shape;1135;p23"/>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6" name="Google Shape;1136;p23"/>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7" name="Google Shape;1137;p23"/>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8" name="Google Shape;1138;p23"/>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39" name="Google Shape;1139;p23"/>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0" name="Google Shape;1140;p23"/>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1" name="Google Shape;1141;p23"/>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2" name="Google Shape;1142;p23"/>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3" name="Google Shape;1143;p23"/>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4" name="Google Shape;1144;p23"/>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5" name="Google Shape;1145;p23"/>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6" name="Google Shape;1146;p23"/>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7" name="Google Shape;1147;p23"/>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8" name="Google Shape;1148;p23"/>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49" name="Google Shape;1149;p23"/>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0" name="Google Shape;1150;p23"/>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1" name="Google Shape;1151;p23"/>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2" name="Google Shape;1152;p23"/>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3" name="Google Shape;1153;p23"/>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4" name="Google Shape;1154;p23"/>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5" name="Google Shape;1155;p23"/>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56" name="Google Shape;1156;p23"/>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7" name="Google Shape;1157;p23"/>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8" name="Google Shape;1158;p23"/>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9" name="Google Shape;1159;p23"/>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0" name="Google Shape;1160;p23"/>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1" name="Google Shape;1161;p23"/>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2" name="Google Shape;1162;p23"/>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3" name="Google Shape;1163;p23"/>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4" name="Google Shape;1164;p23"/>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5" name="Google Shape;1165;p23"/>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6" name="Google Shape;1166;p23"/>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7" name="Google Shape;1167;p23"/>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8" name="Google Shape;1168;p23"/>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9" name="Google Shape;1169;p23"/>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70" name="Google Shape;1170;p23"/>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171" name="Google Shape;1171;p23"/>
          <p:cNvSpPr/>
          <p:nvPr/>
        </p:nvSpPr>
        <p:spPr>
          <a:xfrm rot="-29936" flipH="1">
            <a:off x="514798" y="1037972"/>
            <a:ext cx="11162423" cy="542540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172" name="Google Shape;1172;p23"/>
          <p:cNvSpPr txBox="1">
            <a:spLocks noGrp="1"/>
          </p:cNvSpPr>
          <p:nvPr>
            <p:ph type="subTitle" idx="1"/>
          </p:nvPr>
        </p:nvSpPr>
        <p:spPr>
          <a:xfrm>
            <a:off x="8336933" y="2206433"/>
            <a:ext cx="2895200" cy="3108800"/>
          </a:xfrm>
          <a:prstGeom prst="rect">
            <a:avLst/>
          </a:prstGeom>
          <a:solidFill>
            <a:schemeClr val="lt1"/>
          </a:solidFill>
          <a:ln>
            <a:noFill/>
          </a:ln>
        </p:spPr>
        <p:txBody>
          <a:bodyPr spcFirstLastPara="1" wrap="square" lIns="91423" tIns="91423" rIns="91423" bIns="91423" anchor="t" anchorCtr="0">
            <a:noAutofit/>
          </a:bodyPr>
          <a:lstStyle>
            <a:lvl1pPr lvl="0" rtl="0">
              <a:lnSpc>
                <a:spcPct val="100000"/>
              </a:lnSpc>
              <a:spcBef>
                <a:spcPts val="0"/>
              </a:spcBef>
              <a:spcAft>
                <a:spcPts val="0"/>
              </a:spcAft>
              <a:buSzPts val="1400"/>
              <a:buNone/>
              <a:defRPr/>
            </a:lvl1pPr>
            <a:lvl2pPr lvl="1" algn="ctr" rtl="0">
              <a:lnSpc>
                <a:spcPct val="100000"/>
              </a:lnSpc>
              <a:spcBef>
                <a:spcPts val="2844"/>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73" name="Google Shape;1173;p23"/>
          <p:cNvSpPr txBox="1">
            <a:spLocks noGrp="1"/>
          </p:cNvSpPr>
          <p:nvPr>
            <p:ph type="title"/>
          </p:nvPr>
        </p:nvSpPr>
        <p:spPr>
          <a:xfrm rot="-30010">
            <a:off x="963085" y="568919"/>
            <a:ext cx="6002629"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5992278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174"/>
        <p:cNvGrpSpPr/>
        <p:nvPr/>
      </p:nvGrpSpPr>
      <p:grpSpPr>
        <a:xfrm>
          <a:off x="0" y="0"/>
          <a:ext cx="0" cy="0"/>
          <a:chOff x="0" y="0"/>
          <a:chExt cx="0" cy="0"/>
        </a:xfrm>
      </p:grpSpPr>
      <p:grpSp>
        <p:nvGrpSpPr>
          <p:cNvPr id="1175" name="Google Shape;1175;p24"/>
          <p:cNvGrpSpPr/>
          <p:nvPr/>
        </p:nvGrpSpPr>
        <p:grpSpPr>
          <a:xfrm>
            <a:off x="-189467" y="-64267"/>
            <a:ext cx="12566000" cy="7012400"/>
            <a:chOff x="-142100" y="-48200"/>
            <a:chExt cx="9424500" cy="5259300"/>
          </a:xfrm>
        </p:grpSpPr>
        <p:cxnSp>
          <p:nvCxnSpPr>
            <p:cNvPr id="1176" name="Google Shape;1176;p24"/>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77" name="Google Shape;1177;p24"/>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78" name="Google Shape;1178;p24"/>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79" name="Google Shape;1179;p24"/>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0" name="Google Shape;1180;p24"/>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1" name="Google Shape;1181;p24"/>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2" name="Google Shape;1182;p24"/>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3" name="Google Shape;1183;p24"/>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4" name="Google Shape;1184;p24"/>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5" name="Google Shape;1185;p24"/>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6" name="Google Shape;1186;p24"/>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7" name="Google Shape;1187;p24"/>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8" name="Google Shape;1188;p24"/>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89" name="Google Shape;1189;p24"/>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0" name="Google Shape;1190;p24"/>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1" name="Google Shape;1191;p24"/>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2" name="Google Shape;1192;p24"/>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3" name="Google Shape;1193;p24"/>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4" name="Google Shape;1194;p24"/>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5" name="Google Shape;1195;p24"/>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6" name="Google Shape;1196;p24"/>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7" name="Google Shape;1197;p24"/>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8" name="Google Shape;1198;p24"/>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99" name="Google Shape;1199;p24"/>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0" name="Google Shape;1200;p24"/>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1" name="Google Shape;1201;p24"/>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2" name="Google Shape;1202;p24"/>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3" name="Google Shape;1203;p24"/>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4" name="Google Shape;1204;p24"/>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05" name="Google Shape;1205;p24"/>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6" name="Google Shape;1206;p24"/>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7" name="Google Shape;1207;p24"/>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8" name="Google Shape;1208;p24"/>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09" name="Google Shape;1209;p24"/>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0" name="Google Shape;1210;p24"/>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1" name="Google Shape;1211;p24"/>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2" name="Google Shape;1212;p24"/>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3" name="Google Shape;1213;p24"/>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4" name="Google Shape;1214;p24"/>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5" name="Google Shape;1215;p24"/>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6" name="Google Shape;1216;p24"/>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7" name="Google Shape;1217;p24"/>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8" name="Google Shape;1218;p24"/>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19" name="Google Shape;1219;p24"/>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220" name="Google Shape;1220;p24"/>
          <p:cNvSpPr/>
          <p:nvPr/>
        </p:nvSpPr>
        <p:spPr>
          <a:xfrm rot="-29936" flipH="1">
            <a:off x="514798" y="1037972"/>
            <a:ext cx="11162423" cy="542540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221" name="Google Shape;1221;p24"/>
          <p:cNvSpPr txBox="1">
            <a:spLocks noGrp="1"/>
          </p:cNvSpPr>
          <p:nvPr>
            <p:ph type="title"/>
          </p:nvPr>
        </p:nvSpPr>
        <p:spPr>
          <a:xfrm rot="-60034">
            <a:off x="959921" y="4419829"/>
            <a:ext cx="3115275" cy="863727"/>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222" name="Google Shape;1222;p24"/>
          <p:cNvSpPr txBox="1">
            <a:spLocks noGrp="1"/>
          </p:cNvSpPr>
          <p:nvPr>
            <p:ph type="subTitle" idx="1"/>
          </p:nvPr>
        </p:nvSpPr>
        <p:spPr>
          <a:xfrm>
            <a:off x="960000" y="5283801"/>
            <a:ext cx="3115200" cy="853600"/>
          </a:xfrm>
          <a:prstGeom prst="rect">
            <a:avLst/>
          </a:prstGeom>
        </p:spPr>
        <p:txBody>
          <a:bodyPr spcFirstLastPara="1" wrap="square" lIns="91423" tIns="91423" rIns="91423" bIns="91423" anchor="t"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3" name="Google Shape;1223;p24"/>
          <p:cNvSpPr txBox="1">
            <a:spLocks noGrp="1"/>
          </p:cNvSpPr>
          <p:nvPr>
            <p:ph type="title" idx="2"/>
          </p:nvPr>
        </p:nvSpPr>
        <p:spPr>
          <a:xfrm rot="-60034">
            <a:off x="4538209" y="4419945"/>
            <a:ext cx="3115275" cy="863727"/>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224" name="Google Shape;1224;p24"/>
          <p:cNvSpPr txBox="1">
            <a:spLocks noGrp="1"/>
          </p:cNvSpPr>
          <p:nvPr>
            <p:ph type="subTitle" idx="3"/>
          </p:nvPr>
        </p:nvSpPr>
        <p:spPr>
          <a:xfrm>
            <a:off x="4538400" y="5283801"/>
            <a:ext cx="3115200" cy="853600"/>
          </a:xfrm>
          <a:prstGeom prst="rect">
            <a:avLst/>
          </a:prstGeom>
        </p:spPr>
        <p:txBody>
          <a:bodyPr spcFirstLastPara="1" wrap="square" lIns="91423" tIns="91423" rIns="91423" bIns="91423" anchor="t"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5" name="Google Shape;1225;p24"/>
          <p:cNvSpPr txBox="1">
            <a:spLocks noGrp="1"/>
          </p:cNvSpPr>
          <p:nvPr>
            <p:ph type="title" idx="4"/>
          </p:nvPr>
        </p:nvSpPr>
        <p:spPr>
          <a:xfrm rot="-60034">
            <a:off x="8116861" y="4419795"/>
            <a:ext cx="3115275" cy="864133"/>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226" name="Google Shape;1226;p24"/>
          <p:cNvSpPr txBox="1">
            <a:spLocks noGrp="1"/>
          </p:cNvSpPr>
          <p:nvPr>
            <p:ph type="subTitle" idx="5"/>
          </p:nvPr>
        </p:nvSpPr>
        <p:spPr>
          <a:xfrm>
            <a:off x="8116800" y="5283801"/>
            <a:ext cx="3115200" cy="853600"/>
          </a:xfrm>
          <a:prstGeom prst="rect">
            <a:avLst/>
          </a:prstGeom>
        </p:spPr>
        <p:txBody>
          <a:bodyPr spcFirstLastPara="1" wrap="square" lIns="91423" tIns="91423" rIns="91423" bIns="91423" anchor="t"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7" name="Google Shape;1227;p24"/>
          <p:cNvSpPr txBox="1">
            <a:spLocks noGrp="1"/>
          </p:cNvSpPr>
          <p:nvPr>
            <p:ph type="title" idx="6"/>
          </p:nvPr>
        </p:nvSpPr>
        <p:spPr>
          <a:xfrm rot="-30121">
            <a:off x="960013"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1970461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1228"/>
        <p:cNvGrpSpPr/>
        <p:nvPr/>
      </p:nvGrpSpPr>
      <p:grpSpPr>
        <a:xfrm>
          <a:off x="0" y="0"/>
          <a:ext cx="0" cy="0"/>
          <a:chOff x="0" y="0"/>
          <a:chExt cx="0" cy="0"/>
        </a:xfrm>
      </p:grpSpPr>
      <p:grpSp>
        <p:nvGrpSpPr>
          <p:cNvPr id="1229" name="Google Shape;1229;p25"/>
          <p:cNvGrpSpPr/>
          <p:nvPr/>
        </p:nvGrpSpPr>
        <p:grpSpPr>
          <a:xfrm>
            <a:off x="-189467" y="-64267"/>
            <a:ext cx="12566000" cy="7012400"/>
            <a:chOff x="-142100" y="-48200"/>
            <a:chExt cx="9424500" cy="5259300"/>
          </a:xfrm>
        </p:grpSpPr>
        <p:cxnSp>
          <p:nvCxnSpPr>
            <p:cNvPr id="1230" name="Google Shape;1230;p25"/>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1" name="Google Shape;1231;p25"/>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2" name="Google Shape;1232;p25"/>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3" name="Google Shape;1233;p25"/>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4" name="Google Shape;1234;p25"/>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5" name="Google Shape;1235;p25"/>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6" name="Google Shape;1236;p25"/>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7" name="Google Shape;1237;p25"/>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8" name="Google Shape;1238;p25"/>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39" name="Google Shape;1239;p25"/>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0" name="Google Shape;1240;p25"/>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1" name="Google Shape;1241;p25"/>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2" name="Google Shape;1242;p25"/>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3" name="Google Shape;1243;p25"/>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4" name="Google Shape;1244;p25"/>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5" name="Google Shape;1245;p25"/>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6" name="Google Shape;1246;p25"/>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7" name="Google Shape;1247;p25"/>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8" name="Google Shape;1248;p25"/>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49" name="Google Shape;1249;p25"/>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0" name="Google Shape;1250;p25"/>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1" name="Google Shape;1251;p25"/>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2" name="Google Shape;1252;p25"/>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3" name="Google Shape;1253;p25"/>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4" name="Google Shape;1254;p25"/>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5" name="Google Shape;1255;p25"/>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6" name="Google Shape;1256;p25"/>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7" name="Google Shape;1257;p25"/>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8" name="Google Shape;1258;p25"/>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59" name="Google Shape;1259;p25"/>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0" name="Google Shape;1260;p25"/>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1" name="Google Shape;1261;p25"/>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2" name="Google Shape;1262;p25"/>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3" name="Google Shape;1263;p25"/>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4" name="Google Shape;1264;p25"/>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5" name="Google Shape;1265;p25"/>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6" name="Google Shape;1266;p25"/>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7" name="Google Shape;1267;p25"/>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8" name="Google Shape;1268;p25"/>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69" name="Google Shape;1269;p25"/>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0" name="Google Shape;1270;p25"/>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1" name="Google Shape;1271;p25"/>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2" name="Google Shape;1272;p25"/>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273" name="Google Shape;1273;p25"/>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274" name="Google Shape;1274;p25"/>
          <p:cNvSpPr/>
          <p:nvPr/>
        </p:nvSpPr>
        <p:spPr>
          <a:xfrm rot="-29936" flipH="1">
            <a:off x="514798" y="1037972"/>
            <a:ext cx="11162423" cy="542540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275" name="Google Shape;1275;p25"/>
          <p:cNvSpPr txBox="1">
            <a:spLocks noGrp="1"/>
          </p:cNvSpPr>
          <p:nvPr>
            <p:ph type="title"/>
          </p:nvPr>
        </p:nvSpPr>
        <p:spPr>
          <a:xfrm rot="-60034">
            <a:off x="2221953" y="2212446"/>
            <a:ext cx="3115275" cy="863727"/>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276" name="Google Shape;1276;p25"/>
          <p:cNvSpPr txBox="1">
            <a:spLocks noGrp="1"/>
          </p:cNvSpPr>
          <p:nvPr>
            <p:ph type="subTitle" idx="1"/>
          </p:nvPr>
        </p:nvSpPr>
        <p:spPr>
          <a:xfrm>
            <a:off x="5344400" y="2217497"/>
            <a:ext cx="4632800" cy="853600"/>
          </a:xfrm>
          <a:prstGeom prst="rect">
            <a:avLst/>
          </a:prstGeom>
        </p:spPr>
        <p:txBody>
          <a:bodyPr spcFirstLastPara="1" wrap="square" lIns="91423" tIns="91423" rIns="91423" bIns="91423" anchor="t" anchorCtr="0">
            <a:noAutofit/>
          </a:bodyPr>
          <a:lstStyle>
            <a:lvl1pPr lvl="0"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77" name="Google Shape;1277;p25"/>
          <p:cNvSpPr txBox="1">
            <a:spLocks noGrp="1"/>
          </p:cNvSpPr>
          <p:nvPr>
            <p:ph type="title" idx="2"/>
          </p:nvPr>
        </p:nvSpPr>
        <p:spPr>
          <a:xfrm rot="-60034">
            <a:off x="6854765" y="3403164"/>
            <a:ext cx="3115275" cy="863727"/>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278" name="Google Shape;1278;p25"/>
          <p:cNvSpPr txBox="1">
            <a:spLocks noGrp="1"/>
          </p:cNvSpPr>
          <p:nvPr>
            <p:ph type="subTitle" idx="3"/>
          </p:nvPr>
        </p:nvSpPr>
        <p:spPr>
          <a:xfrm>
            <a:off x="2214791" y="3408220"/>
            <a:ext cx="4632800" cy="853600"/>
          </a:xfrm>
          <a:prstGeom prst="rect">
            <a:avLst/>
          </a:prstGeom>
        </p:spPr>
        <p:txBody>
          <a:bodyPr spcFirstLastPara="1" wrap="square" lIns="91423" tIns="91423" rIns="91423" bIns="91423" anchor="t" anchorCtr="0">
            <a:noAutofit/>
          </a:bodyPr>
          <a:lstStyle>
            <a:lvl1pPr lvl="0" algn="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79" name="Google Shape;1279;p25"/>
          <p:cNvSpPr txBox="1">
            <a:spLocks noGrp="1"/>
          </p:cNvSpPr>
          <p:nvPr>
            <p:ph type="title" idx="4"/>
          </p:nvPr>
        </p:nvSpPr>
        <p:spPr>
          <a:xfrm rot="-60034">
            <a:off x="2221961" y="4593884"/>
            <a:ext cx="3115275" cy="864133"/>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280" name="Google Shape;1280;p25"/>
          <p:cNvSpPr txBox="1">
            <a:spLocks noGrp="1"/>
          </p:cNvSpPr>
          <p:nvPr>
            <p:ph type="subTitle" idx="5"/>
          </p:nvPr>
        </p:nvSpPr>
        <p:spPr>
          <a:xfrm>
            <a:off x="5344605" y="4599141"/>
            <a:ext cx="4632800" cy="853600"/>
          </a:xfrm>
          <a:prstGeom prst="rect">
            <a:avLst/>
          </a:prstGeom>
        </p:spPr>
        <p:txBody>
          <a:bodyPr spcFirstLastPara="1" wrap="square" lIns="91423" tIns="91423" rIns="91423" bIns="91423" anchor="t" anchorCtr="0">
            <a:noAutofit/>
          </a:bodyPr>
          <a:lstStyle>
            <a:lvl1pPr lvl="0"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1" name="Google Shape;1281;p25"/>
          <p:cNvSpPr txBox="1">
            <a:spLocks noGrp="1"/>
          </p:cNvSpPr>
          <p:nvPr>
            <p:ph type="title" idx="6"/>
          </p:nvPr>
        </p:nvSpPr>
        <p:spPr>
          <a:xfrm rot="-30121">
            <a:off x="960013"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0166531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282"/>
        <p:cNvGrpSpPr/>
        <p:nvPr/>
      </p:nvGrpSpPr>
      <p:grpSpPr>
        <a:xfrm>
          <a:off x="0" y="0"/>
          <a:ext cx="0" cy="0"/>
          <a:chOff x="0" y="0"/>
          <a:chExt cx="0" cy="0"/>
        </a:xfrm>
      </p:grpSpPr>
      <p:grpSp>
        <p:nvGrpSpPr>
          <p:cNvPr id="1283" name="Google Shape;1283;p26"/>
          <p:cNvGrpSpPr/>
          <p:nvPr/>
        </p:nvGrpSpPr>
        <p:grpSpPr>
          <a:xfrm>
            <a:off x="-189467" y="-64267"/>
            <a:ext cx="12566000" cy="7012400"/>
            <a:chOff x="-142100" y="-48200"/>
            <a:chExt cx="9424500" cy="5259300"/>
          </a:xfrm>
        </p:grpSpPr>
        <p:cxnSp>
          <p:nvCxnSpPr>
            <p:cNvPr id="1284" name="Google Shape;1284;p26"/>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5" name="Google Shape;1285;p26"/>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6" name="Google Shape;1286;p26"/>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7" name="Google Shape;1287;p26"/>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8" name="Google Shape;1288;p26"/>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89" name="Google Shape;1289;p26"/>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0" name="Google Shape;1290;p26"/>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1" name="Google Shape;1291;p26"/>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2" name="Google Shape;1292;p26"/>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3" name="Google Shape;1293;p26"/>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4" name="Google Shape;1294;p26"/>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5" name="Google Shape;1295;p26"/>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6" name="Google Shape;1296;p26"/>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7" name="Google Shape;1297;p26"/>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8" name="Google Shape;1298;p26"/>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99" name="Google Shape;1299;p26"/>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0" name="Google Shape;1300;p26"/>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1" name="Google Shape;1301;p26"/>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2" name="Google Shape;1302;p26"/>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3" name="Google Shape;1303;p26"/>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4" name="Google Shape;1304;p26"/>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5" name="Google Shape;1305;p26"/>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6" name="Google Shape;1306;p26"/>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7" name="Google Shape;1307;p26"/>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8" name="Google Shape;1308;p26"/>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09" name="Google Shape;1309;p26"/>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0" name="Google Shape;1310;p26"/>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1" name="Google Shape;1311;p26"/>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2" name="Google Shape;1312;p26"/>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13" name="Google Shape;1313;p26"/>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4" name="Google Shape;1314;p26"/>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5" name="Google Shape;1315;p26"/>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6" name="Google Shape;1316;p26"/>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7" name="Google Shape;1317;p26"/>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8" name="Google Shape;1318;p26"/>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19" name="Google Shape;1319;p26"/>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0" name="Google Shape;1320;p26"/>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1" name="Google Shape;1321;p26"/>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2" name="Google Shape;1322;p26"/>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3" name="Google Shape;1323;p26"/>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4" name="Google Shape;1324;p26"/>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5" name="Google Shape;1325;p26"/>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6" name="Google Shape;1326;p26"/>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27" name="Google Shape;1327;p26"/>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328" name="Google Shape;1328;p26"/>
          <p:cNvSpPr/>
          <p:nvPr/>
        </p:nvSpPr>
        <p:spPr>
          <a:xfrm rot="-29936" flipH="1">
            <a:off x="514798" y="1037972"/>
            <a:ext cx="11162423" cy="542540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329" name="Google Shape;1329;p26"/>
          <p:cNvSpPr txBox="1">
            <a:spLocks noGrp="1"/>
          </p:cNvSpPr>
          <p:nvPr>
            <p:ph type="title"/>
          </p:nvPr>
        </p:nvSpPr>
        <p:spPr>
          <a:xfrm rot="-60151">
            <a:off x="1079277" y="3431081"/>
            <a:ext cx="2194736" cy="616101"/>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330" name="Google Shape;1330;p26"/>
          <p:cNvSpPr txBox="1">
            <a:spLocks noGrp="1"/>
          </p:cNvSpPr>
          <p:nvPr>
            <p:ph type="subTitle" idx="1"/>
          </p:nvPr>
        </p:nvSpPr>
        <p:spPr>
          <a:xfrm>
            <a:off x="957445" y="4140200"/>
            <a:ext cx="2438400" cy="731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1" name="Google Shape;1331;p26"/>
          <p:cNvSpPr txBox="1">
            <a:spLocks noGrp="1"/>
          </p:cNvSpPr>
          <p:nvPr>
            <p:ph type="title" idx="2"/>
          </p:nvPr>
        </p:nvSpPr>
        <p:spPr>
          <a:xfrm rot="-60151">
            <a:off x="6301655" y="3431076"/>
            <a:ext cx="2194736" cy="609696"/>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332" name="Google Shape;1332;p26"/>
          <p:cNvSpPr txBox="1">
            <a:spLocks noGrp="1"/>
          </p:cNvSpPr>
          <p:nvPr>
            <p:ph type="subTitle" idx="3"/>
          </p:nvPr>
        </p:nvSpPr>
        <p:spPr>
          <a:xfrm>
            <a:off x="6179823" y="4140200"/>
            <a:ext cx="2438400" cy="731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3" name="Google Shape;1333;p26"/>
          <p:cNvSpPr txBox="1">
            <a:spLocks noGrp="1"/>
          </p:cNvSpPr>
          <p:nvPr>
            <p:ph type="title" idx="4"/>
          </p:nvPr>
        </p:nvSpPr>
        <p:spPr>
          <a:xfrm rot="-60151">
            <a:off x="3690465" y="3431076"/>
            <a:ext cx="2194736" cy="6096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334" name="Google Shape;1334;p26"/>
          <p:cNvSpPr txBox="1">
            <a:spLocks noGrp="1"/>
          </p:cNvSpPr>
          <p:nvPr>
            <p:ph type="subTitle" idx="5"/>
          </p:nvPr>
        </p:nvSpPr>
        <p:spPr>
          <a:xfrm>
            <a:off x="3568633" y="4140200"/>
            <a:ext cx="2438400" cy="731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5" name="Google Shape;1335;p26"/>
          <p:cNvSpPr txBox="1">
            <a:spLocks noGrp="1"/>
          </p:cNvSpPr>
          <p:nvPr>
            <p:ph type="title" idx="6"/>
          </p:nvPr>
        </p:nvSpPr>
        <p:spPr>
          <a:xfrm rot="-60151">
            <a:off x="8915405" y="3433079"/>
            <a:ext cx="2194736" cy="609711"/>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336" name="Google Shape;1336;p26"/>
          <p:cNvSpPr txBox="1">
            <a:spLocks noGrp="1"/>
          </p:cNvSpPr>
          <p:nvPr>
            <p:ph type="subTitle" idx="7"/>
          </p:nvPr>
        </p:nvSpPr>
        <p:spPr>
          <a:xfrm>
            <a:off x="8793573" y="4140200"/>
            <a:ext cx="2438400" cy="731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37" name="Google Shape;1337;p26"/>
          <p:cNvSpPr txBox="1">
            <a:spLocks noGrp="1"/>
          </p:cNvSpPr>
          <p:nvPr>
            <p:ph type="title" idx="8"/>
          </p:nvPr>
        </p:nvSpPr>
        <p:spPr>
          <a:xfrm rot="-30121">
            <a:off x="960013"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4795846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338"/>
        <p:cNvGrpSpPr/>
        <p:nvPr/>
      </p:nvGrpSpPr>
      <p:grpSpPr>
        <a:xfrm>
          <a:off x="0" y="0"/>
          <a:ext cx="0" cy="0"/>
          <a:chOff x="0" y="0"/>
          <a:chExt cx="0" cy="0"/>
        </a:xfrm>
      </p:grpSpPr>
      <p:grpSp>
        <p:nvGrpSpPr>
          <p:cNvPr id="1339" name="Google Shape;1339;p27"/>
          <p:cNvGrpSpPr/>
          <p:nvPr/>
        </p:nvGrpSpPr>
        <p:grpSpPr>
          <a:xfrm>
            <a:off x="-189467" y="-64267"/>
            <a:ext cx="12566000" cy="7012400"/>
            <a:chOff x="-142100" y="-48200"/>
            <a:chExt cx="9424500" cy="5259300"/>
          </a:xfrm>
        </p:grpSpPr>
        <p:cxnSp>
          <p:nvCxnSpPr>
            <p:cNvPr id="1340" name="Google Shape;1340;p27"/>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1" name="Google Shape;1341;p27"/>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2" name="Google Shape;1342;p27"/>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3" name="Google Shape;1343;p27"/>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4" name="Google Shape;1344;p27"/>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5" name="Google Shape;1345;p27"/>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6" name="Google Shape;1346;p27"/>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7" name="Google Shape;1347;p27"/>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8" name="Google Shape;1348;p27"/>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49" name="Google Shape;1349;p27"/>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0" name="Google Shape;1350;p27"/>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1" name="Google Shape;1351;p27"/>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2" name="Google Shape;1352;p27"/>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3" name="Google Shape;1353;p27"/>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4" name="Google Shape;1354;p27"/>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5" name="Google Shape;1355;p27"/>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6" name="Google Shape;1356;p27"/>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7" name="Google Shape;1357;p27"/>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8" name="Google Shape;1358;p27"/>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59" name="Google Shape;1359;p27"/>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0" name="Google Shape;1360;p27"/>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1" name="Google Shape;1361;p27"/>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2" name="Google Shape;1362;p27"/>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3" name="Google Shape;1363;p27"/>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4" name="Google Shape;1364;p27"/>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5" name="Google Shape;1365;p27"/>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6" name="Google Shape;1366;p27"/>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7" name="Google Shape;1367;p27"/>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8" name="Google Shape;1368;p27"/>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69" name="Google Shape;1369;p27"/>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0" name="Google Shape;1370;p27"/>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1" name="Google Shape;1371;p27"/>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2" name="Google Shape;1372;p27"/>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3" name="Google Shape;1373;p27"/>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4" name="Google Shape;1374;p27"/>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5" name="Google Shape;1375;p27"/>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6" name="Google Shape;1376;p27"/>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7" name="Google Shape;1377;p27"/>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8" name="Google Shape;1378;p27"/>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79" name="Google Shape;1379;p27"/>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0" name="Google Shape;1380;p27"/>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1" name="Google Shape;1381;p27"/>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2" name="Google Shape;1382;p27"/>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383" name="Google Shape;1383;p27"/>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384" name="Google Shape;1384;p27"/>
          <p:cNvSpPr/>
          <p:nvPr/>
        </p:nvSpPr>
        <p:spPr>
          <a:xfrm rot="-29936" flipH="1">
            <a:off x="514798" y="1037972"/>
            <a:ext cx="11162423" cy="542540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385" name="Google Shape;1385;p27"/>
          <p:cNvSpPr txBox="1">
            <a:spLocks noGrp="1"/>
          </p:cNvSpPr>
          <p:nvPr>
            <p:ph type="title"/>
          </p:nvPr>
        </p:nvSpPr>
        <p:spPr>
          <a:xfrm rot="-33422">
            <a:off x="1536049" y="2602306"/>
            <a:ext cx="3949787" cy="616263"/>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386" name="Google Shape;1386;p27"/>
          <p:cNvSpPr txBox="1">
            <a:spLocks noGrp="1"/>
          </p:cNvSpPr>
          <p:nvPr>
            <p:ph type="subTitle" idx="1"/>
          </p:nvPr>
        </p:nvSpPr>
        <p:spPr>
          <a:xfrm>
            <a:off x="1317637" y="3311500"/>
            <a:ext cx="4389200" cy="365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7" name="Google Shape;1387;p27"/>
          <p:cNvSpPr txBox="1">
            <a:spLocks noGrp="1"/>
          </p:cNvSpPr>
          <p:nvPr>
            <p:ph type="title" idx="2"/>
          </p:nvPr>
        </p:nvSpPr>
        <p:spPr>
          <a:xfrm rot="-33429">
            <a:off x="6669485" y="2602313"/>
            <a:ext cx="3948987" cy="609843"/>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388" name="Google Shape;1388;p27"/>
          <p:cNvSpPr txBox="1">
            <a:spLocks noGrp="1"/>
          </p:cNvSpPr>
          <p:nvPr>
            <p:ph type="subTitle" idx="3"/>
          </p:nvPr>
        </p:nvSpPr>
        <p:spPr>
          <a:xfrm>
            <a:off x="6451140" y="3311500"/>
            <a:ext cx="4389200" cy="365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89" name="Google Shape;1389;p27"/>
          <p:cNvSpPr txBox="1">
            <a:spLocks noGrp="1"/>
          </p:cNvSpPr>
          <p:nvPr>
            <p:ph type="title" idx="4"/>
          </p:nvPr>
        </p:nvSpPr>
        <p:spPr>
          <a:xfrm rot="-33422">
            <a:off x="1536189" y="4650443"/>
            <a:ext cx="3949787" cy="609855"/>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390" name="Google Shape;1390;p27"/>
          <p:cNvSpPr txBox="1">
            <a:spLocks noGrp="1"/>
          </p:cNvSpPr>
          <p:nvPr>
            <p:ph type="subTitle" idx="5"/>
          </p:nvPr>
        </p:nvSpPr>
        <p:spPr>
          <a:xfrm>
            <a:off x="1317617" y="5359633"/>
            <a:ext cx="4389200" cy="365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1" name="Google Shape;1391;p27"/>
          <p:cNvSpPr txBox="1">
            <a:spLocks noGrp="1"/>
          </p:cNvSpPr>
          <p:nvPr>
            <p:ph type="title" idx="6"/>
          </p:nvPr>
        </p:nvSpPr>
        <p:spPr>
          <a:xfrm rot="-33429">
            <a:off x="6669197" y="4652438"/>
            <a:ext cx="3948987" cy="609865"/>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392" name="Google Shape;1392;p27"/>
          <p:cNvSpPr txBox="1">
            <a:spLocks noGrp="1"/>
          </p:cNvSpPr>
          <p:nvPr>
            <p:ph type="subTitle" idx="7"/>
          </p:nvPr>
        </p:nvSpPr>
        <p:spPr>
          <a:xfrm>
            <a:off x="6451171" y="5359633"/>
            <a:ext cx="4389200" cy="365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93" name="Google Shape;1393;p27"/>
          <p:cNvSpPr txBox="1">
            <a:spLocks noGrp="1"/>
          </p:cNvSpPr>
          <p:nvPr>
            <p:ph type="title" idx="8"/>
          </p:nvPr>
        </p:nvSpPr>
        <p:spPr>
          <a:xfrm rot="-30121">
            <a:off x="943013" y="595223"/>
            <a:ext cx="10271995"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3705382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394"/>
        <p:cNvGrpSpPr/>
        <p:nvPr/>
      </p:nvGrpSpPr>
      <p:grpSpPr>
        <a:xfrm>
          <a:off x="0" y="0"/>
          <a:ext cx="0" cy="0"/>
          <a:chOff x="0" y="0"/>
          <a:chExt cx="0" cy="0"/>
        </a:xfrm>
      </p:grpSpPr>
      <p:grpSp>
        <p:nvGrpSpPr>
          <p:cNvPr id="1395" name="Google Shape;1395;p28"/>
          <p:cNvGrpSpPr/>
          <p:nvPr/>
        </p:nvGrpSpPr>
        <p:grpSpPr>
          <a:xfrm>
            <a:off x="-189467" y="-64267"/>
            <a:ext cx="12566000" cy="7012400"/>
            <a:chOff x="-142100" y="-48200"/>
            <a:chExt cx="9424500" cy="5259300"/>
          </a:xfrm>
        </p:grpSpPr>
        <p:cxnSp>
          <p:nvCxnSpPr>
            <p:cNvPr id="1396" name="Google Shape;1396;p28"/>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97" name="Google Shape;1397;p28"/>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98" name="Google Shape;1398;p28"/>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99" name="Google Shape;1399;p28"/>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0" name="Google Shape;1400;p28"/>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1" name="Google Shape;1401;p28"/>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2" name="Google Shape;1402;p28"/>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3" name="Google Shape;1403;p28"/>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4" name="Google Shape;1404;p28"/>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5" name="Google Shape;1405;p28"/>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6" name="Google Shape;1406;p28"/>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7" name="Google Shape;1407;p28"/>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8" name="Google Shape;1408;p28"/>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09" name="Google Shape;1409;p28"/>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0" name="Google Shape;1410;p28"/>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1" name="Google Shape;1411;p28"/>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2" name="Google Shape;1412;p28"/>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3" name="Google Shape;1413;p28"/>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4" name="Google Shape;1414;p28"/>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5" name="Google Shape;1415;p28"/>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6" name="Google Shape;1416;p28"/>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7" name="Google Shape;1417;p28"/>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8" name="Google Shape;1418;p28"/>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19" name="Google Shape;1419;p28"/>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0" name="Google Shape;1420;p28"/>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1" name="Google Shape;1421;p28"/>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2" name="Google Shape;1422;p28"/>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3" name="Google Shape;1423;p28"/>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4" name="Google Shape;1424;p28"/>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25" name="Google Shape;1425;p28"/>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6" name="Google Shape;1426;p28"/>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7" name="Google Shape;1427;p28"/>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8" name="Google Shape;1428;p28"/>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29" name="Google Shape;1429;p28"/>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0" name="Google Shape;1430;p28"/>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1" name="Google Shape;1431;p28"/>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2" name="Google Shape;1432;p28"/>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3" name="Google Shape;1433;p28"/>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4" name="Google Shape;1434;p28"/>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5" name="Google Shape;1435;p28"/>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6" name="Google Shape;1436;p28"/>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7" name="Google Shape;1437;p28"/>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8" name="Google Shape;1438;p28"/>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39" name="Google Shape;1439;p28"/>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440" name="Google Shape;1440;p28"/>
          <p:cNvSpPr/>
          <p:nvPr/>
        </p:nvSpPr>
        <p:spPr>
          <a:xfrm rot="-29936" flipH="1">
            <a:off x="514798" y="1037972"/>
            <a:ext cx="11162423" cy="542540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441" name="Google Shape;1441;p28"/>
          <p:cNvSpPr txBox="1">
            <a:spLocks noGrp="1"/>
          </p:cNvSpPr>
          <p:nvPr>
            <p:ph type="title"/>
          </p:nvPr>
        </p:nvSpPr>
        <p:spPr>
          <a:xfrm rot="-60004">
            <a:off x="960080" y="2699629"/>
            <a:ext cx="3048064" cy="609696"/>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442" name="Google Shape;1442;p28"/>
          <p:cNvSpPr txBox="1">
            <a:spLocks noGrp="1"/>
          </p:cNvSpPr>
          <p:nvPr>
            <p:ph type="subTitle" idx="1"/>
          </p:nvPr>
        </p:nvSpPr>
        <p:spPr>
          <a:xfrm>
            <a:off x="960000" y="3331780"/>
            <a:ext cx="3048000" cy="365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3" name="Google Shape;1443;p28"/>
          <p:cNvSpPr txBox="1">
            <a:spLocks noGrp="1"/>
          </p:cNvSpPr>
          <p:nvPr>
            <p:ph type="title" idx="2"/>
          </p:nvPr>
        </p:nvSpPr>
        <p:spPr>
          <a:xfrm rot="-60004">
            <a:off x="4572080" y="2699629"/>
            <a:ext cx="3048064" cy="609696"/>
          </a:xfrm>
          <a:prstGeom prst="rect">
            <a:avLst/>
          </a:prstGeom>
          <a:solidFill>
            <a:schemeClr val="accent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444" name="Google Shape;1444;p28"/>
          <p:cNvSpPr txBox="1">
            <a:spLocks noGrp="1"/>
          </p:cNvSpPr>
          <p:nvPr>
            <p:ph type="subTitle" idx="3"/>
          </p:nvPr>
        </p:nvSpPr>
        <p:spPr>
          <a:xfrm>
            <a:off x="4572000" y="3331780"/>
            <a:ext cx="3048000" cy="365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5" name="Google Shape;1445;p28"/>
          <p:cNvSpPr txBox="1">
            <a:spLocks noGrp="1"/>
          </p:cNvSpPr>
          <p:nvPr>
            <p:ph type="title" idx="4"/>
          </p:nvPr>
        </p:nvSpPr>
        <p:spPr>
          <a:xfrm rot="-60004">
            <a:off x="960080" y="4910365"/>
            <a:ext cx="3048064" cy="60969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446" name="Google Shape;1446;p28"/>
          <p:cNvSpPr txBox="1">
            <a:spLocks noGrp="1"/>
          </p:cNvSpPr>
          <p:nvPr>
            <p:ph type="subTitle" idx="5"/>
          </p:nvPr>
        </p:nvSpPr>
        <p:spPr>
          <a:xfrm>
            <a:off x="960000" y="5542533"/>
            <a:ext cx="3048000" cy="365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7" name="Google Shape;1447;p28"/>
          <p:cNvSpPr txBox="1">
            <a:spLocks noGrp="1"/>
          </p:cNvSpPr>
          <p:nvPr>
            <p:ph type="title" idx="6"/>
          </p:nvPr>
        </p:nvSpPr>
        <p:spPr>
          <a:xfrm rot="-60004">
            <a:off x="4572080" y="4910365"/>
            <a:ext cx="3048064" cy="609696"/>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448" name="Google Shape;1448;p28"/>
          <p:cNvSpPr txBox="1">
            <a:spLocks noGrp="1"/>
          </p:cNvSpPr>
          <p:nvPr>
            <p:ph type="subTitle" idx="7"/>
          </p:nvPr>
        </p:nvSpPr>
        <p:spPr>
          <a:xfrm>
            <a:off x="4571997" y="5542533"/>
            <a:ext cx="3048000" cy="365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9" name="Google Shape;1449;p28"/>
          <p:cNvSpPr txBox="1">
            <a:spLocks noGrp="1"/>
          </p:cNvSpPr>
          <p:nvPr>
            <p:ph type="title" idx="8"/>
          </p:nvPr>
        </p:nvSpPr>
        <p:spPr>
          <a:xfrm rot="-60004">
            <a:off x="8184075" y="2699629"/>
            <a:ext cx="3048064" cy="609696"/>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450" name="Google Shape;1450;p28"/>
          <p:cNvSpPr txBox="1">
            <a:spLocks noGrp="1"/>
          </p:cNvSpPr>
          <p:nvPr>
            <p:ph type="subTitle" idx="9"/>
          </p:nvPr>
        </p:nvSpPr>
        <p:spPr>
          <a:xfrm>
            <a:off x="8183993" y="3331780"/>
            <a:ext cx="3048000" cy="365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1" name="Google Shape;1451;p28"/>
          <p:cNvSpPr txBox="1">
            <a:spLocks noGrp="1"/>
          </p:cNvSpPr>
          <p:nvPr>
            <p:ph type="title" idx="13"/>
          </p:nvPr>
        </p:nvSpPr>
        <p:spPr>
          <a:xfrm rot="-60004">
            <a:off x="8184075" y="4910365"/>
            <a:ext cx="3048064" cy="609696"/>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2500"/>
              <a:buNone/>
              <a:defRPr sz="4400"/>
            </a:lvl1pPr>
            <a:lvl2pPr lvl="1" algn="ctr" rtl="0">
              <a:spcBef>
                <a:spcPts val="0"/>
              </a:spcBef>
              <a:spcAft>
                <a:spcPts val="0"/>
              </a:spcAft>
              <a:buSzPts val="2500"/>
              <a:buNone/>
              <a:defRPr sz="4400"/>
            </a:lvl2pPr>
            <a:lvl3pPr lvl="2" algn="ctr" rtl="0">
              <a:spcBef>
                <a:spcPts val="0"/>
              </a:spcBef>
              <a:spcAft>
                <a:spcPts val="0"/>
              </a:spcAft>
              <a:buSzPts val="2500"/>
              <a:buNone/>
              <a:defRPr sz="4400"/>
            </a:lvl3pPr>
            <a:lvl4pPr lvl="3" algn="ctr" rtl="0">
              <a:spcBef>
                <a:spcPts val="0"/>
              </a:spcBef>
              <a:spcAft>
                <a:spcPts val="0"/>
              </a:spcAft>
              <a:buSzPts val="2500"/>
              <a:buNone/>
              <a:defRPr sz="4400"/>
            </a:lvl4pPr>
            <a:lvl5pPr lvl="4" algn="ctr" rtl="0">
              <a:spcBef>
                <a:spcPts val="0"/>
              </a:spcBef>
              <a:spcAft>
                <a:spcPts val="0"/>
              </a:spcAft>
              <a:buSzPts val="2500"/>
              <a:buNone/>
              <a:defRPr sz="4400"/>
            </a:lvl5pPr>
            <a:lvl6pPr lvl="5" algn="ctr" rtl="0">
              <a:spcBef>
                <a:spcPts val="0"/>
              </a:spcBef>
              <a:spcAft>
                <a:spcPts val="0"/>
              </a:spcAft>
              <a:buSzPts val="2500"/>
              <a:buNone/>
              <a:defRPr sz="4400"/>
            </a:lvl6pPr>
            <a:lvl7pPr lvl="6" algn="ctr" rtl="0">
              <a:spcBef>
                <a:spcPts val="0"/>
              </a:spcBef>
              <a:spcAft>
                <a:spcPts val="0"/>
              </a:spcAft>
              <a:buSzPts val="2500"/>
              <a:buNone/>
              <a:defRPr sz="4400"/>
            </a:lvl7pPr>
            <a:lvl8pPr lvl="7" algn="ctr" rtl="0">
              <a:spcBef>
                <a:spcPts val="0"/>
              </a:spcBef>
              <a:spcAft>
                <a:spcPts val="0"/>
              </a:spcAft>
              <a:buSzPts val="2500"/>
              <a:buNone/>
              <a:defRPr sz="4400"/>
            </a:lvl8pPr>
            <a:lvl9pPr lvl="8" algn="ctr" rtl="0">
              <a:spcBef>
                <a:spcPts val="0"/>
              </a:spcBef>
              <a:spcAft>
                <a:spcPts val="0"/>
              </a:spcAft>
              <a:buSzPts val="2500"/>
              <a:buNone/>
              <a:defRPr sz="4400"/>
            </a:lvl9pPr>
          </a:lstStyle>
          <a:p>
            <a:endParaRPr/>
          </a:p>
        </p:txBody>
      </p:sp>
      <p:sp>
        <p:nvSpPr>
          <p:cNvPr id="1452" name="Google Shape;1452;p28"/>
          <p:cNvSpPr txBox="1">
            <a:spLocks noGrp="1"/>
          </p:cNvSpPr>
          <p:nvPr>
            <p:ph type="subTitle" idx="14"/>
          </p:nvPr>
        </p:nvSpPr>
        <p:spPr>
          <a:xfrm>
            <a:off x="8183993" y="5542533"/>
            <a:ext cx="3048000" cy="3656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5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3" name="Google Shape;1453;p28"/>
          <p:cNvSpPr txBox="1">
            <a:spLocks noGrp="1"/>
          </p:cNvSpPr>
          <p:nvPr>
            <p:ph type="title" idx="15"/>
          </p:nvPr>
        </p:nvSpPr>
        <p:spPr>
          <a:xfrm rot="-30141">
            <a:off x="2560264" y="595383"/>
            <a:ext cx="7071472" cy="731628"/>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2305569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454"/>
        <p:cNvGrpSpPr/>
        <p:nvPr/>
      </p:nvGrpSpPr>
      <p:grpSpPr>
        <a:xfrm>
          <a:off x="0" y="0"/>
          <a:ext cx="0" cy="0"/>
          <a:chOff x="0" y="0"/>
          <a:chExt cx="0" cy="0"/>
        </a:xfrm>
      </p:grpSpPr>
      <p:grpSp>
        <p:nvGrpSpPr>
          <p:cNvPr id="1455" name="Google Shape;1455;p29"/>
          <p:cNvGrpSpPr/>
          <p:nvPr/>
        </p:nvGrpSpPr>
        <p:grpSpPr>
          <a:xfrm>
            <a:off x="-189467" y="-64267"/>
            <a:ext cx="12566000" cy="7012400"/>
            <a:chOff x="-142100" y="-48200"/>
            <a:chExt cx="9424500" cy="5259300"/>
          </a:xfrm>
        </p:grpSpPr>
        <p:cxnSp>
          <p:nvCxnSpPr>
            <p:cNvPr id="1456" name="Google Shape;1456;p29"/>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57" name="Google Shape;1457;p29"/>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58" name="Google Shape;1458;p29"/>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59" name="Google Shape;1459;p29"/>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0" name="Google Shape;1460;p29"/>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1" name="Google Shape;1461;p29"/>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2" name="Google Shape;1462;p29"/>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3" name="Google Shape;1463;p29"/>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4" name="Google Shape;1464;p29"/>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5" name="Google Shape;1465;p29"/>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6" name="Google Shape;1466;p29"/>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7" name="Google Shape;1467;p29"/>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8" name="Google Shape;1468;p29"/>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69" name="Google Shape;1469;p29"/>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0" name="Google Shape;1470;p29"/>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1" name="Google Shape;1471;p29"/>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2" name="Google Shape;1472;p29"/>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3" name="Google Shape;1473;p29"/>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4" name="Google Shape;1474;p29"/>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5" name="Google Shape;1475;p29"/>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6" name="Google Shape;1476;p29"/>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7" name="Google Shape;1477;p29"/>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8" name="Google Shape;1478;p29"/>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79" name="Google Shape;1479;p29"/>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0" name="Google Shape;1480;p29"/>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1" name="Google Shape;1481;p29"/>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2" name="Google Shape;1482;p29"/>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3" name="Google Shape;1483;p29"/>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4" name="Google Shape;1484;p29"/>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85" name="Google Shape;1485;p29"/>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6" name="Google Shape;1486;p29"/>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7" name="Google Shape;1487;p29"/>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8" name="Google Shape;1488;p29"/>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89" name="Google Shape;1489;p29"/>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0" name="Google Shape;1490;p29"/>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1" name="Google Shape;1491;p29"/>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2" name="Google Shape;1492;p29"/>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3" name="Google Shape;1493;p29"/>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4" name="Google Shape;1494;p29"/>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5" name="Google Shape;1495;p29"/>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6" name="Google Shape;1496;p29"/>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7" name="Google Shape;1497;p29"/>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8" name="Google Shape;1498;p29"/>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499" name="Google Shape;1499;p29"/>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500" name="Google Shape;1500;p29"/>
          <p:cNvSpPr/>
          <p:nvPr/>
        </p:nvSpPr>
        <p:spPr>
          <a:xfrm rot="-29936" flipH="1">
            <a:off x="514783" y="428355"/>
            <a:ext cx="11162423" cy="6035031"/>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501" name="Google Shape;1501;p29"/>
          <p:cNvSpPr txBox="1">
            <a:spLocks noGrp="1"/>
          </p:cNvSpPr>
          <p:nvPr>
            <p:ph type="title" hasCustomPrompt="1"/>
          </p:nvPr>
        </p:nvSpPr>
        <p:spPr>
          <a:xfrm>
            <a:off x="2926107" y="720000"/>
            <a:ext cx="6340000" cy="1104400"/>
          </a:xfrm>
          <a:prstGeom prst="rect">
            <a:avLst/>
          </a:prstGeom>
        </p:spPr>
        <p:txBody>
          <a:bodyPr spcFirstLastPara="1" wrap="square" lIns="91423" tIns="91423" rIns="91423" bIns="91423" anchor="ctr" anchorCtr="0">
            <a:noAutofit/>
          </a:bodyPr>
          <a:lstStyle>
            <a:lvl1pPr lvl="0" algn="ctr" rtl="0">
              <a:spcBef>
                <a:spcPts val="0"/>
              </a:spcBef>
              <a:spcAft>
                <a:spcPts val="0"/>
              </a:spcAft>
              <a:buSzPts val="6200"/>
              <a:buNone/>
              <a:defRPr sz="10666"/>
            </a:lvl1pPr>
            <a:lvl2pPr lvl="1" algn="ctr" rtl="0">
              <a:spcBef>
                <a:spcPts val="0"/>
              </a:spcBef>
              <a:spcAft>
                <a:spcPts val="0"/>
              </a:spcAft>
              <a:buSzPts val="6200"/>
              <a:buNone/>
              <a:defRPr sz="11066"/>
            </a:lvl2pPr>
            <a:lvl3pPr lvl="2" algn="ctr" rtl="0">
              <a:spcBef>
                <a:spcPts val="0"/>
              </a:spcBef>
              <a:spcAft>
                <a:spcPts val="0"/>
              </a:spcAft>
              <a:buSzPts val="6200"/>
              <a:buNone/>
              <a:defRPr sz="11066"/>
            </a:lvl3pPr>
            <a:lvl4pPr lvl="3" algn="ctr" rtl="0">
              <a:spcBef>
                <a:spcPts val="0"/>
              </a:spcBef>
              <a:spcAft>
                <a:spcPts val="0"/>
              </a:spcAft>
              <a:buSzPts val="6200"/>
              <a:buNone/>
              <a:defRPr sz="11066"/>
            </a:lvl4pPr>
            <a:lvl5pPr lvl="4" algn="ctr" rtl="0">
              <a:spcBef>
                <a:spcPts val="0"/>
              </a:spcBef>
              <a:spcAft>
                <a:spcPts val="0"/>
              </a:spcAft>
              <a:buSzPts val="6200"/>
              <a:buNone/>
              <a:defRPr sz="11066"/>
            </a:lvl5pPr>
            <a:lvl6pPr lvl="5" algn="ctr" rtl="0">
              <a:spcBef>
                <a:spcPts val="0"/>
              </a:spcBef>
              <a:spcAft>
                <a:spcPts val="0"/>
              </a:spcAft>
              <a:buSzPts val="6200"/>
              <a:buNone/>
              <a:defRPr sz="11066"/>
            </a:lvl6pPr>
            <a:lvl7pPr lvl="6" algn="ctr" rtl="0">
              <a:spcBef>
                <a:spcPts val="0"/>
              </a:spcBef>
              <a:spcAft>
                <a:spcPts val="0"/>
              </a:spcAft>
              <a:buSzPts val="6200"/>
              <a:buNone/>
              <a:defRPr sz="11066"/>
            </a:lvl7pPr>
            <a:lvl8pPr lvl="7" algn="ctr" rtl="0">
              <a:spcBef>
                <a:spcPts val="0"/>
              </a:spcBef>
              <a:spcAft>
                <a:spcPts val="0"/>
              </a:spcAft>
              <a:buSzPts val="6200"/>
              <a:buNone/>
              <a:defRPr sz="11066"/>
            </a:lvl8pPr>
            <a:lvl9pPr lvl="8" algn="ctr" rtl="0">
              <a:spcBef>
                <a:spcPts val="0"/>
              </a:spcBef>
              <a:spcAft>
                <a:spcPts val="0"/>
              </a:spcAft>
              <a:buSzPts val="6200"/>
              <a:buNone/>
              <a:defRPr sz="11066"/>
            </a:lvl9pPr>
          </a:lstStyle>
          <a:p>
            <a:r>
              <a:t>xx%</a:t>
            </a:r>
          </a:p>
        </p:txBody>
      </p:sp>
      <p:sp>
        <p:nvSpPr>
          <p:cNvPr id="1502" name="Google Shape;1502;p29"/>
          <p:cNvSpPr txBox="1">
            <a:spLocks noGrp="1"/>
          </p:cNvSpPr>
          <p:nvPr>
            <p:ph type="subTitle" idx="1"/>
          </p:nvPr>
        </p:nvSpPr>
        <p:spPr>
          <a:xfrm rot="-60081">
            <a:off x="2926021" y="1824709"/>
            <a:ext cx="6340168" cy="36565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800">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3" name="Google Shape;1503;p29"/>
          <p:cNvSpPr txBox="1">
            <a:spLocks noGrp="1"/>
          </p:cNvSpPr>
          <p:nvPr>
            <p:ph type="title" idx="2" hasCustomPrompt="1"/>
          </p:nvPr>
        </p:nvSpPr>
        <p:spPr>
          <a:xfrm>
            <a:off x="2926107" y="2693984"/>
            <a:ext cx="6340000" cy="1104400"/>
          </a:xfrm>
          <a:prstGeom prst="rect">
            <a:avLst/>
          </a:prstGeom>
        </p:spPr>
        <p:txBody>
          <a:bodyPr spcFirstLastPara="1" wrap="square" lIns="91423" tIns="91423" rIns="91423" bIns="91423" anchor="ctr" anchorCtr="0">
            <a:noAutofit/>
          </a:bodyPr>
          <a:lstStyle>
            <a:lvl1pPr lvl="0" algn="ctr" rtl="0">
              <a:spcBef>
                <a:spcPts val="0"/>
              </a:spcBef>
              <a:spcAft>
                <a:spcPts val="0"/>
              </a:spcAft>
              <a:buSzPts val="6200"/>
              <a:buNone/>
              <a:defRPr sz="10666"/>
            </a:lvl1pPr>
            <a:lvl2pPr lvl="1" algn="ctr" rtl="0">
              <a:spcBef>
                <a:spcPts val="0"/>
              </a:spcBef>
              <a:spcAft>
                <a:spcPts val="0"/>
              </a:spcAft>
              <a:buSzPts val="6200"/>
              <a:buNone/>
              <a:defRPr sz="11066"/>
            </a:lvl2pPr>
            <a:lvl3pPr lvl="2" algn="ctr" rtl="0">
              <a:spcBef>
                <a:spcPts val="0"/>
              </a:spcBef>
              <a:spcAft>
                <a:spcPts val="0"/>
              </a:spcAft>
              <a:buSzPts val="6200"/>
              <a:buNone/>
              <a:defRPr sz="11066"/>
            </a:lvl3pPr>
            <a:lvl4pPr lvl="3" algn="ctr" rtl="0">
              <a:spcBef>
                <a:spcPts val="0"/>
              </a:spcBef>
              <a:spcAft>
                <a:spcPts val="0"/>
              </a:spcAft>
              <a:buSzPts val="6200"/>
              <a:buNone/>
              <a:defRPr sz="11066"/>
            </a:lvl4pPr>
            <a:lvl5pPr lvl="4" algn="ctr" rtl="0">
              <a:spcBef>
                <a:spcPts val="0"/>
              </a:spcBef>
              <a:spcAft>
                <a:spcPts val="0"/>
              </a:spcAft>
              <a:buSzPts val="6200"/>
              <a:buNone/>
              <a:defRPr sz="11066"/>
            </a:lvl5pPr>
            <a:lvl6pPr lvl="5" algn="ctr" rtl="0">
              <a:spcBef>
                <a:spcPts val="0"/>
              </a:spcBef>
              <a:spcAft>
                <a:spcPts val="0"/>
              </a:spcAft>
              <a:buSzPts val="6200"/>
              <a:buNone/>
              <a:defRPr sz="11066"/>
            </a:lvl6pPr>
            <a:lvl7pPr lvl="6" algn="ctr" rtl="0">
              <a:spcBef>
                <a:spcPts val="0"/>
              </a:spcBef>
              <a:spcAft>
                <a:spcPts val="0"/>
              </a:spcAft>
              <a:buSzPts val="6200"/>
              <a:buNone/>
              <a:defRPr sz="11066"/>
            </a:lvl7pPr>
            <a:lvl8pPr lvl="7" algn="ctr" rtl="0">
              <a:spcBef>
                <a:spcPts val="0"/>
              </a:spcBef>
              <a:spcAft>
                <a:spcPts val="0"/>
              </a:spcAft>
              <a:buSzPts val="6200"/>
              <a:buNone/>
              <a:defRPr sz="11066"/>
            </a:lvl8pPr>
            <a:lvl9pPr lvl="8" algn="ctr" rtl="0">
              <a:spcBef>
                <a:spcPts val="0"/>
              </a:spcBef>
              <a:spcAft>
                <a:spcPts val="0"/>
              </a:spcAft>
              <a:buSzPts val="6200"/>
              <a:buNone/>
              <a:defRPr sz="11066"/>
            </a:lvl9pPr>
          </a:lstStyle>
          <a:p>
            <a:r>
              <a:t>xx%</a:t>
            </a:r>
          </a:p>
        </p:txBody>
      </p:sp>
      <p:sp>
        <p:nvSpPr>
          <p:cNvPr id="1504" name="Google Shape;1504;p29"/>
          <p:cNvSpPr txBox="1">
            <a:spLocks noGrp="1"/>
          </p:cNvSpPr>
          <p:nvPr>
            <p:ph type="subTitle" idx="3"/>
          </p:nvPr>
        </p:nvSpPr>
        <p:spPr>
          <a:xfrm rot="60081">
            <a:off x="2926021" y="3798381"/>
            <a:ext cx="6340168" cy="365656"/>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800">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05" name="Google Shape;1505;p29"/>
          <p:cNvSpPr txBox="1">
            <a:spLocks noGrp="1"/>
          </p:cNvSpPr>
          <p:nvPr>
            <p:ph type="title" idx="4" hasCustomPrompt="1"/>
          </p:nvPr>
        </p:nvSpPr>
        <p:spPr>
          <a:xfrm>
            <a:off x="2926107" y="4667984"/>
            <a:ext cx="6340000" cy="1104400"/>
          </a:xfrm>
          <a:prstGeom prst="rect">
            <a:avLst/>
          </a:prstGeom>
        </p:spPr>
        <p:txBody>
          <a:bodyPr spcFirstLastPara="1" wrap="square" lIns="91423" tIns="91423" rIns="91423" bIns="91423" anchor="ctr" anchorCtr="0">
            <a:noAutofit/>
          </a:bodyPr>
          <a:lstStyle>
            <a:lvl1pPr lvl="0" algn="ctr" rtl="0">
              <a:spcBef>
                <a:spcPts val="0"/>
              </a:spcBef>
              <a:spcAft>
                <a:spcPts val="0"/>
              </a:spcAft>
              <a:buSzPts val="6200"/>
              <a:buNone/>
              <a:defRPr sz="10666"/>
            </a:lvl1pPr>
            <a:lvl2pPr lvl="1" algn="ctr" rtl="0">
              <a:spcBef>
                <a:spcPts val="0"/>
              </a:spcBef>
              <a:spcAft>
                <a:spcPts val="0"/>
              </a:spcAft>
              <a:buSzPts val="6200"/>
              <a:buNone/>
              <a:defRPr sz="11066"/>
            </a:lvl2pPr>
            <a:lvl3pPr lvl="2" algn="ctr" rtl="0">
              <a:spcBef>
                <a:spcPts val="0"/>
              </a:spcBef>
              <a:spcAft>
                <a:spcPts val="0"/>
              </a:spcAft>
              <a:buSzPts val="6200"/>
              <a:buNone/>
              <a:defRPr sz="11066"/>
            </a:lvl3pPr>
            <a:lvl4pPr lvl="3" algn="ctr" rtl="0">
              <a:spcBef>
                <a:spcPts val="0"/>
              </a:spcBef>
              <a:spcAft>
                <a:spcPts val="0"/>
              </a:spcAft>
              <a:buSzPts val="6200"/>
              <a:buNone/>
              <a:defRPr sz="11066"/>
            </a:lvl4pPr>
            <a:lvl5pPr lvl="4" algn="ctr" rtl="0">
              <a:spcBef>
                <a:spcPts val="0"/>
              </a:spcBef>
              <a:spcAft>
                <a:spcPts val="0"/>
              </a:spcAft>
              <a:buSzPts val="6200"/>
              <a:buNone/>
              <a:defRPr sz="11066"/>
            </a:lvl5pPr>
            <a:lvl6pPr lvl="5" algn="ctr" rtl="0">
              <a:spcBef>
                <a:spcPts val="0"/>
              </a:spcBef>
              <a:spcAft>
                <a:spcPts val="0"/>
              </a:spcAft>
              <a:buSzPts val="6200"/>
              <a:buNone/>
              <a:defRPr sz="11066"/>
            </a:lvl6pPr>
            <a:lvl7pPr lvl="6" algn="ctr" rtl="0">
              <a:spcBef>
                <a:spcPts val="0"/>
              </a:spcBef>
              <a:spcAft>
                <a:spcPts val="0"/>
              </a:spcAft>
              <a:buSzPts val="6200"/>
              <a:buNone/>
              <a:defRPr sz="11066"/>
            </a:lvl7pPr>
            <a:lvl8pPr lvl="7" algn="ctr" rtl="0">
              <a:spcBef>
                <a:spcPts val="0"/>
              </a:spcBef>
              <a:spcAft>
                <a:spcPts val="0"/>
              </a:spcAft>
              <a:buSzPts val="6200"/>
              <a:buNone/>
              <a:defRPr sz="11066"/>
            </a:lvl8pPr>
            <a:lvl9pPr lvl="8" algn="ctr" rtl="0">
              <a:spcBef>
                <a:spcPts val="0"/>
              </a:spcBef>
              <a:spcAft>
                <a:spcPts val="0"/>
              </a:spcAft>
              <a:buSzPts val="6200"/>
              <a:buNone/>
              <a:defRPr sz="11066"/>
            </a:lvl9pPr>
          </a:lstStyle>
          <a:p>
            <a:r>
              <a:t>xx%</a:t>
            </a:r>
          </a:p>
        </p:txBody>
      </p:sp>
      <p:sp>
        <p:nvSpPr>
          <p:cNvPr id="1506" name="Google Shape;1506;p29"/>
          <p:cNvSpPr txBox="1">
            <a:spLocks noGrp="1"/>
          </p:cNvSpPr>
          <p:nvPr>
            <p:ph type="subTitle" idx="5"/>
          </p:nvPr>
        </p:nvSpPr>
        <p:spPr>
          <a:xfrm rot="-60081">
            <a:off x="2926021" y="5772092"/>
            <a:ext cx="6340168" cy="365656"/>
          </a:xfrm>
          <a:prstGeom prst="rect">
            <a:avLst/>
          </a:prstGeom>
          <a:solidFill>
            <a:schemeClr val="accent3"/>
          </a:solidFill>
          <a:ln w="19050" cap="flat" cmpd="sng">
            <a:solidFill>
              <a:srgbClr val="000000"/>
            </a:solidFill>
            <a:prstDash val="solid"/>
            <a:round/>
            <a:headEnd type="none" w="sm" len="sm"/>
            <a:tailEnd type="none" w="sm" len="sm"/>
          </a:ln>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800">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9709231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1507"/>
        <p:cNvGrpSpPr/>
        <p:nvPr/>
      </p:nvGrpSpPr>
      <p:grpSpPr>
        <a:xfrm>
          <a:off x="0" y="0"/>
          <a:ext cx="0" cy="0"/>
          <a:chOff x="0" y="0"/>
          <a:chExt cx="0" cy="0"/>
        </a:xfrm>
      </p:grpSpPr>
      <p:grpSp>
        <p:nvGrpSpPr>
          <p:cNvPr id="1508" name="Google Shape;1508;p30"/>
          <p:cNvGrpSpPr/>
          <p:nvPr/>
        </p:nvGrpSpPr>
        <p:grpSpPr>
          <a:xfrm>
            <a:off x="-189467" y="-64267"/>
            <a:ext cx="12566000" cy="7012400"/>
            <a:chOff x="-142100" y="-48200"/>
            <a:chExt cx="9424500" cy="5259300"/>
          </a:xfrm>
        </p:grpSpPr>
        <p:cxnSp>
          <p:nvCxnSpPr>
            <p:cNvPr id="1509" name="Google Shape;1509;p30"/>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0" name="Google Shape;1510;p30"/>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1" name="Google Shape;1511;p30"/>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2" name="Google Shape;1512;p30"/>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3" name="Google Shape;1513;p30"/>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4" name="Google Shape;1514;p30"/>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5" name="Google Shape;1515;p30"/>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6" name="Google Shape;1516;p30"/>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7" name="Google Shape;1517;p30"/>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8" name="Google Shape;1518;p30"/>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19" name="Google Shape;1519;p30"/>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0" name="Google Shape;1520;p30"/>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1" name="Google Shape;1521;p30"/>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2" name="Google Shape;1522;p30"/>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3" name="Google Shape;1523;p30"/>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4" name="Google Shape;1524;p30"/>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5" name="Google Shape;1525;p30"/>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6" name="Google Shape;1526;p30"/>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7" name="Google Shape;1527;p30"/>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8" name="Google Shape;1528;p30"/>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29" name="Google Shape;1529;p30"/>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0" name="Google Shape;1530;p30"/>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1" name="Google Shape;1531;p30"/>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2" name="Google Shape;1532;p30"/>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3" name="Google Shape;1533;p30"/>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4" name="Google Shape;1534;p30"/>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5" name="Google Shape;1535;p30"/>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6" name="Google Shape;1536;p30"/>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7" name="Google Shape;1537;p30"/>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38" name="Google Shape;1538;p30"/>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39" name="Google Shape;1539;p30"/>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0" name="Google Shape;1540;p30"/>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1" name="Google Shape;1541;p30"/>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2" name="Google Shape;1542;p30"/>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3" name="Google Shape;1543;p30"/>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4" name="Google Shape;1544;p30"/>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5" name="Google Shape;1545;p30"/>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6" name="Google Shape;1546;p30"/>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7" name="Google Shape;1547;p30"/>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8" name="Google Shape;1548;p30"/>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49" name="Google Shape;1549;p30"/>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50" name="Google Shape;1550;p30"/>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51" name="Google Shape;1551;p30"/>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52" name="Google Shape;1552;p30"/>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553" name="Google Shape;1553;p30"/>
          <p:cNvSpPr/>
          <p:nvPr/>
        </p:nvSpPr>
        <p:spPr>
          <a:xfrm rot="-30003" flipH="1">
            <a:off x="1329465" y="899639"/>
            <a:ext cx="9533163" cy="506579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554" name="Google Shape;1554;p30"/>
          <p:cNvSpPr txBox="1">
            <a:spLocks noGrp="1"/>
          </p:cNvSpPr>
          <p:nvPr>
            <p:ph type="title" hasCustomPrompt="1"/>
          </p:nvPr>
        </p:nvSpPr>
        <p:spPr>
          <a:xfrm>
            <a:off x="1264800" y="2396443"/>
            <a:ext cx="2926000" cy="17068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6200"/>
              <a:buNone/>
              <a:defRPr sz="10666"/>
            </a:lvl1pPr>
            <a:lvl2pPr lvl="1" algn="ctr" rtl="0">
              <a:spcBef>
                <a:spcPts val="0"/>
              </a:spcBef>
              <a:spcAft>
                <a:spcPts val="0"/>
              </a:spcAft>
              <a:buSzPts val="6200"/>
              <a:buNone/>
              <a:defRPr sz="11066"/>
            </a:lvl2pPr>
            <a:lvl3pPr lvl="2" algn="ctr" rtl="0">
              <a:spcBef>
                <a:spcPts val="0"/>
              </a:spcBef>
              <a:spcAft>
                <a:spcPts val="0"/>
              </a:spcAft>
              <a:buSzPts val="6200"/>
              <a:buNone/>
              <a:defRPr sz="11066"/>
            </a:lvl3pPr>
            <a:lvl4pPr lvl="3" algn="ctr" rtl="0">
              <a:spcBef>
                <a:spcPts val="0"/>
              </a:spcBef>
              <a:spcAft>
                <a:spcPts val="0"/>
              </a:spcAft>
              <a:buSzPts val="6200"/>
              <a:buNone/>
              <a:defRPr sz="11066"/>
            </a:lvl4pPr>
            <a:lvl5pPr lvl="4" algn="ctr" rtl="0">
              <a:spcBef>
                <a:spcPts val="0"/>
              </a:spcBef>
              <a:spcAft>
                <a:spcPts val="0"/>
              </a:spcAft>
              <a:buSzPts val="6200"/>
              <a:buNone/>
              <a:defRPr sz="11066"/>
            </a:lvl5pPr>
            <a:lvl6pPr lvl="5" algn="ctr" rtl="0">
              <a:spcBef>
                <a:spcPts val="0"/>
              </a:spcBef>
              <a:spcAft>
                <a:spcPts val="0"/>
              </a:spcAft>
              <a:buSzPts val="6200"/>
              <a:buNone/>
              <a:defRPr sz="11066"/>
            </a:lvl6pPr>
            <a:lvl7pPr lvl="6" algn="ctr" rtl="0">
              <a:spcBef>
                <a:spcPts val="0"/>
              </a:spcBef>
              <a:spcAft>
                <a:spcPts val="0"/>
              </a:spcAft>
              <a:buSzPts val="6200"/>
              <a:buNone/>
              <a:defRPr sz="11066"/>
            </a:lvl7pPr>
            <a:lvl8pPr lvl="7" algn="ctr" rtl="0">
              <a:spcBef>
                <a:spcPts val="0"/>
              </a:spcBef>
              <a:spcAft>
                <a:spcPts val="0"/>
              </a:spcAft>
              <a:buSzPts val="6200"/>
              <a:buNone/>
              <a:defRPr sz="11066"/>
            </a:lvl8pPr>
            <a:lvl9pPr lvl="8" algn="ctr" rtl="0">
              <a:spcBef>
                <a:spcPts val="0"/>
              </a:spcBef>
              <a:spcAft>
                <a:spcPts val="0"/>
              </a:spcAft>
              <a:buSzPts val="6200"/>
              <a:buNone/>
              <a:defRPr sz="11066"/>
            </a:lvl9pPr>
          </a:lstStyle>
          <a:p>
            <a:r>
              <a:t>xx%</a:t>
            </a:r>
          </a:p>
        </p:txBody>
      </p:sp>
      <p:sp>
        <p:nvSpPr>
          <p:cNvPr id="1555" name="Google Shape;1555;p30"/>
          <p:cNvSpPr txBox="1">
            <a:spLocks noGrp="1"/>
          </p:cNvSpPr>
          <p:nvPr>
            <p:ph type="subTitle" idx="1"/>
          </p:nvPr>
        </p:nvSpPr>
        <p:spPr>
          <a:xfrm rot="-59781">
            <a:off x="1508708" y="3900121"/>
            <a:ext cx="2438369" cy="1341008"/>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800">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6" name="Google Shape;1556;p30"/>
          <p:cNvSpPr txBox="1">
            <a:spLocks noGrp="1"/>
          </p:cNvSpPr>
          <p:nvPr>
            <p:ph type="title" idx="2" hasCustomPrompt="1"/>
          </p:nvPr>
        </p:nvSpPr>
        <p:spPr>
          <a:xfrm>
            <a:off x="4633000" y="2396417"/>
            <a:ext cx="2926000" cy="1706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6200"/>
              <a:buNone/>
              <a:defRPr sz="10666"/>
            </a:lvl1pPr>
            <a:lvl2pPr lvl="1" algn="ctr" rtl="0">
              <a:spcBef>
                <a:spcPts val="0"/>
              </a:spcBef>
              <a:spcAft>
                <a:spcPts val="0"/>
              </a:spcAft>
              <a:buSzPts val="6200"/>
              <a:buNone/>
              <a:defRPr sz="11066"/>
            </a:lvl2pPr>
            <a:lvl3pPr lvl="2" algn="ctr" rtl="0">
              <a:spcBef>
                <a:spcPts val="0"/>
              </a:spcBef>
              <a:spcAft>
                <a:spcPts val="0"/>
              </a:spcAft>
              <a:buSzPts val="6200"/>
              <a:buNone/>
              <a:defRPr sz="11066"/>
            </a:lvl3pPr>
            <a:lvl4pPr lvl="3" algn="ctr" rtl="0">
              <a:spcBef>
                <a:spcPts val="0"/>
              </a:spcBef>
              <a:spcAft>
                <a:spcPts val="0"/>
              </a:spcAft>
              <a:buSzPts val="6200"/>
              <a:buNone/>
              <a:defRPr sz="11066"/>
            </a:lvl4pPr>
            <a:lvl5pPr lvl="4" algn="ctr" rtl="0">
              <a:spcBef>
                <a:spcPts val="0"/>
              </a:spcBef>
              <a:spcAft>
                <a:spcPts val="0"/>
              </a:spcAft>
              <a:buSzPts val="6200"/>
              <a:buNone/>
              <a:defRPr sz="11066"/>
            </a:lvl5pPr>
            <a:lvl6pPr lvl="5" algn="ctr" rtl="0">
              <a:spcBef>
                <a:spcPts val="0"/>
              </a:spcBef>
              <a:spcAft>
                <a:spcPts val="0"/>
              </a:spcAft>
              <a:buSzPts val="6200"/>
              <a:buNone/>
              <a:defRPr sz="11066"/>
            </a:lvl6pPr>
            <a:lvl7pPr lvl="6" algn="ctr" rtl="0">
              <a:spcBef>
                <a:spcPts val="0"/>
              </a:spcBef>
              <a:spcAft>
                <a:spcPts val="0"/>
              </a:spcAft>
              <a:buSzPts val="6200"/>
              <a:buNone/>
              <a:defRPr sz="11066"/>
            </a:lvl7pPr>
            <a:lvl8pPr lvl="7" algn="ctr" rtl="0">
              <a:spcBef>
                <a:spcPts val="0"/>
              </a:spcBef>
              <a:spcAft>
                <a:spcPts val="0"/>
              </a:spcAft>
              <a:buSzPts val="6200"/>
              <a:buNone/>
              <a:defRPr sz="11066"/>
            </a:lvl8pPr>
            <a:lvl9pPr lvl="8" algn="ctr" rtl="0">
              <a:spcBef>
                <a:spcPts val="0"/>
              </a:spcBef>
              <a:spcAft>
                <a:spcPts val="0"/>
              </a:spcAft>
              <a:buSzPts val="6200"/>
              <a:buNone/>
              <a:defRPr sz="11066"/>
            </a:lvl9pPr>
          </a:lstStyle>
          <a:p>
            <a:r>
              <a:t>xx%</a:t>
            </a:r>
          </a:p>
        </p:txBody>
      </p:sp>
      <p:sp>
        <p:nvSpPr>
          <p:cNvPr id="1557" name="Google Shape;1557;p30"/>
          <p:cNvSpPr txBox="1">
            <a:spLocks noGrp="1"/>
          </p:cNvSpPr>
          <p:nvPr>
            <p:ph type="subTitle" idx="3"/>
          </p:nvPr>
        </p:nvSpPr>
        <p:spPr>
          <a:xfrm rot="-59771">
            <a:off x="4876821" y="3900169"/>
            <a:ext cx="2438768" cy="1341408"/>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800">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8" name="Google Shape;1558;p30"/>
          <p:cNvSpPr txBox="1">
            <a:spLocks noGrp="1"/>
          </p:cNvSpPr>
          <p:nvPr>
            <p:ph type="title" idx="4" hasCustomPrompt="1"/>
          </p:nvPr>
        </p:nvSpPr>
        <p:spPr>
          <a:xfrm>
            <a:off x="8001200" y="2396417"/>
            <a:ext cx="2926000" cy="1706800"/>
          </a:xfrm>
          <a:prstGeom prst="rect">
            <a:avLst/>
          </a:prstGeom>
          <a:solidFill>
            <a:schemeClr val="accent3"/>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6200"/>
              <a:buNone/>
              <a:defRPr sz="10666"/>
            </a:lvl1pPr>
            <a:lvl2pPr lvl="1" algn="ctr" rtl="0">
              <a:spcBef>
                <a:spcPts val="0"/>
              </a:spcBef>
              <a:spcAft>
                <a:spcPts val="0"/>
              </a:spcAft>
              <a:buSzPts val="6200"/>
              <a:buNone/>
              <a:defRPr sz="11066"/>
            </a:lvl2pPr>
            <a:lvl3pPr lvl="2" algn="ctr" rtl="0">
              <a:spcBef>
                <a:spcPts val="0"/>
              </a:spcBef>
              <a:spcAft>
                <a:spcPts val="0"/>
              </a:spcAft>
              <a:buSzPts val="6200"/>
              <a:buNone/>
              <a:defRPr sz="11066"/>
            </a:lvl3pPr>
            <a:lvl4pPr lvl="3" algn="ctr" rtl="0">
              <a:spcBef>
                <a:spcPts val="0"/>
              </a:spcBef>
              <a:spcAft>
                <a:spcPts val="0"/>
              </a:spcAft>
              <a:buSzPts val="6200"/>
              <a:buNone/>
              <a:defRPr sz="11066"/>
            </a:lvl4pPr>
            <a:lvl5pPr lvl="4" algn="ctr" rtl="0">
              <a:spcBef>
                <a:spcPts val="0"/>
              </a:spcBef>
              <a:spcAft>
                <a:spcPts val="0"/>
              </a:spcAft>
              <a:buSzPts val="6200"/>
              <a:buNone/>
              <a:defRPr sz="11066"/>
            </a:lvl5pPr>
            <a:lvl6pPr lvl="5" algn="ctr" rtl="0">
              <a:spcBef>
                <a:spcPts val="0"/>
              </a:spcBef>
              <a:spcAft>
                <a:spcPts val="0"/>
              </a:spcAft>
              <a:buSzPts val="6200"/>
              <a:buNone/>
              <a:defRPr sz="11066"/>
            </a:lvl6pPr>
            <a:lvl7pPr lvl="6" algn="ctr" rtl="0">
              <a:spcBef>
                <a:spcPts val="0"/>
              </a:spcBef>
              <a:spcAft>
                <a:spcPts val="0"/>
              </a:spcAft>
              <a:buSzPts val="6200"/>
              <a:buNone/>
              <a:defRPr sz="11066"/>
            </a:lvl7pPr>
            <a:lvl8pPr lvl="7" algn="ctr" rtl="0">
              <a:spcBef>
                <a:spcPts val="0"/>
              </a:spcBef>
              <a:spcAft>
                <a:spcPts val="0"/>
              </a:spcAft>
              <a:buSzPts val="6200"/>
              <a:buNone/>
              <a:defRPr sz="11066"/>
            </a:lvl8pPr>
            <a:lvl9pPr lvl="8" algn="ctr" rtl="0">
              <a:spcBef>
                <a:spcPts val="0"/>
              </a:spcBef>
              <a:spcAft>
                <a:spcPts val="0"/>
              </a:spcAft>
              <a:buSzPts val="6200"/>
              <a:buNone/>
              <a:defRPr sz="11066"/>
            </a:lvl9pPr>
          </a:lstStyle>
          <a:p>
            <a:r>
              <a:t>xx%</a:t>
            </a:r>
          </a:p>
        </p:txBody>
      </p:sp>
      <p:sp>
        <p:nvSpPr>
          <p:cNvPr id="1559" name="Google Shape;1559;p30"/>
          <p:cNvSpPr txBox="1">
            <a:spLocks noGrp="1"/>
          </p:cNvSpPr>
          <p:nvPr>
            <p:ph type="subTitle" idx="5"/>
          </p:nvPr>
        </p:nvSpPr>
        <p:spPr>
          <a:xfrm rot="-59771">
            <a:off x="8245021" y="3900169"/>
            <a:ext cx="2438768" cy="1341408"/>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800">
                <a:latin typeface="PT Sans"/>
                <a:ea typeface="PT Sans"/>
                <a:cs typeface="PT Sans"/>
                <a:sym typeface="PT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759952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2"/>
        </a:solidFill>
        <a:effectLst/>
      </p:bgPr>
    </p:bg>
    <p:spTree>
      <p:nvGrpSpPr>
        <p:cNvPr id="1" name="Shape 405"/>
        <p:cNvGrpSpPr/>
        <p:nvPr/>
      </p:nvGrpSpPr>
      <p:grpSpPr>
        <a:xfrm>
          <a:off x="0" y="0"/>
          <a:ext cx="0" cy="0"/>
          <a:chOff x="0" y="0"/>
          <a:chExt cx="0" cy="0"/>
        </a:xfrm>
      </p:grpSpPr>
      <p:sp>
        <p:nvSpPr>
          <p:cNvPr id="406" name="Google Shape;406;p21"/>
          <p:cNvSpPr/>
          <p:nvPr/>
        </p:nvSpPr>
        <p:spPr>
          <a:xfrm>
            <a:off x="-33" y="5388660"/>
            <a:ext cx="12192076" cy="862808"/>
          </a:xfrm>
          <a:custGeom>
            <a:avLst/>
            <a:gdLst/>
            <a:ahLst/>
            <a:cxnLst/>
            <a:rect l="l" t="t" r="r" b="b"/>
            <a:pathLst>
              <a:path w="85307" h="6037" extrusionOk="0">
                <a:moveTo>
                  <a:pt x="29824" y="1"/>
                </a:moveTo>
                <a:cubicBezTo>
                  <a:pt x="25059" y="1"/>
                  <a:pt x="20248" y="1271"/>
                  <a:pt x="15614" y="2498"/>
                </a:cubicBezTo>
                <a:cubicBezTo>
                  <a:pt x="15097" y="2601"/>
                  <a:pt x="14554" y="2808"/>
                  <a:pt x="14011" y="2912"/>
                </a:cubicBezTo>
                <a:cubicBezTo>
                  <a:pt x="10103" y="3916"/>
                  <a:pt x="6028" y="4847"/>
                  <a:pt x="2130" y="4847"/>
                </a:cubicBezTo>
                <a:cubicBezTo>
                  <a:pt x="1414" y="4847"/>
                  <a:pt x="703" y="4815"/>
                  <a:pt x="0" y="4747"/>
                </a:cubicBezTo>
                <a:lnTo>
                  <a:pt x="0" y="4850"/>
                </a:lnTo>
                <a:cubicBezTo>
                  <a:pt x="704" y="4919"/>
                  <a:pt x="1416" y="4950"/>
                  <a:pt x="2134" y="4950"/>
                </a:cubicBezTo>
                <a:cubicBezTo>
                  <a:pt x="6030" y="4950"/>
                  <a:pt x="10104" y="4023"/>
                  <a:pt x="14011" y="3041"/>
                </a:cubicBezTo>
                <a:cubicBezTo>
                  <a:pt x="14554" y="2912"/>
                  <a:pt x="15097" y="2705"/>
                  <a:pt x="15614" y="2601"/>
                </a:cubicBezTo>
                <a:cubicBezTo>
                  <a:pt x="20326" y="1375"/>
                  <a:pt x="25097" y="104"/>
                  <a:pt x="29838" y="104"/>
                </a:cubicBezTo>
                <a:cubicBezTo>
                  <a:pt x="31391" y="104"/>
                  <a:pt x="32941" y="240"/>
                  <a:pt x="34485" y="559"/>
                </a:cubicBezTo>
                <a:cubicBezTo>
                  <a:pt x="36527" y="973"/>
                  <a:pt x="38569" y="1748"/>
                  <a:pt x="40508" y="2498"/>
                </a:cubicBezTo>
                <a:cubicBezTo>
                  <a:pt x="41594" y="2912"/>
                  <a:pt x="42654" y="3351"/>
                  <a:pt x="43636" y="3687"/>
                </a:cubicBezTo>
                <a:cubicBezTo>
                  <a:pt x="48226" y="5278"/>
                  <a:pt x="53269" y="6036"/>
                  <a:pt x="58920" y="6036"/>
                </a:cubicBezTo>
                <a:cubicBezTo>
                  <a:pt x="62816" y="6036"/>
                  <a:pt x="67002" y="5676"/>
                  <a:pt x="71528" y="4980"/>
                </a:cubicBezTo>
                <a:cubicBezTo>
                  <a:pt x="72278" y="4747"/>
                  <a:pt x="73131" y="4644"/>
                  <a:pt x="74010" y="4540"/>
                </a:cubicBezTo>
                <a:cubicBezTo>
                  <a:pt x="77784" y="3894"/>
                  <a:pt x="81662" y="3248"/>
                  <a:pt x="85307" y="3248"/>
                </a:cubicBezTo>
                <a:lnTo>
                  <a:pt x="85307" y="3144"/>
                </a:lnTo>
                <a:cubicBezTo>
                  <a:pt x="81532" y="3144"/>
                  <a:pt x="77784" y="3790"/>
                  <a:pt x="74010" y="4437"/>
                </a:cubicBezTo>
                <a:cubicBezTo>
                  <a:pt x="73131" y="4540"/>
                  <a:pt x="72278" y="4644"/>
                  <a:pt x="71528" y="4850"/>
                </a:cubicBezTo>
                <a:cubicBezTo>
                  <a:pt x="66990" y="5559"/>
                  <a:pt x="62794" y="5926"/>
                  <a:pt x="58896" y="5926"/>
                </a:cubicBezTo>
                <a:cubicBezTo>
                  <a:pt x="53268" y="5926"/>
                  <a:pt x="48260" y="5161"/>
                  <a:pt x="43739" y="3558"/>
                </a:cubicBezTo>
                <a:cubicBezTo>
                  <a:pt x="42654" y="3248"/>
                  <a:pt x="41594" y="2808"/>
                  <a:pt x="40611" y="2498"/>
                </a:cubicBezTo>
                <a:cubicBezTo>
                  <a:pt x="38569" y="1748"/>
                  <a:pt x="36527" y="869"/>
                  <a:pt x="34485" y="456"/>
                </a:cubicBezTo>
                <a:cubicBezTo>
                  <a:pt x="32941" y="137"/>
                  <a:pt x="31385" y="1"/>
                  <a:pt x="29824" y="1"/>
                </a:cubicBezTo>
                <a:close/>
              </a:path>
            </a:pathLst>
          </a:custGeom>
          <a:solidFill>
            <a:srgbClr val="FFFFFF"/>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07" name="Google Shape;407;p21"/>
          <p:cNvSpPr/>
          <p:nvPr/>
        </p:nvSpPr>
        <p:spPr>
          <a:xfrm>
            <a:off x="-33" y="2709783"/>
            <a:ext cx="12192076" cy="1403045"/>
          </a:xfrm>
          <a:custGeom>
            <a:avLst/>
            <a:gdLst/>
            <a:ahLst/>
            <a:cxnLst/>
            <a:rect l="l" t="t" r="r" b="b"/>
            <a:pathLst>
              <a:path w="85307" h="9817" extrusionOk="0">
                <a:moveTo>
                  <a:pt x="79170" y="5358"/>
                </a:moveTo>
                <a:cubicBezTo>
                  <a:pt x="77082" y="5358"/>
                  <a:pt x="74973" y="5626"/>
                  <a:pt x="72924" y="6145"/>
                </a:cubicBezTo>
                <a:cubicBezTo>
                  <a:pt x="71632" y="6481"/>
                  <a:pt x="70236" y="6921"/>
                  <a:pt x="68943" y="7334"/>
                </a:cubicBezTo>
                <a:cubicBezTo>
                  <a:pt x="67108" y="7981"/>
                  <a:pt x="65273" y="8627"/>
                  <a:pt x="63437" y="8963"/>
                </a:cubicBezTo>
                <a:cubicBezTo>
                  <a:pt x="65376" y="8627"/>
                  <a:pt x="67211" y="8084"/>
                  <a:pt x="68943" y="7438"/>
                </a:cubicBezTo>
                <a:cubicBezTo>
                  <a:pt x="70236" y="7024"/>
                  <a:pt x="71632" y="6585"/>
                  <a:pt x="73028" y="6145"/>
                </a:cubicBezTo>
                <a:cubicBezTo>
                  <a:pt x="74974" y="5693"/>
                  <a:pt x="77007" y="5452"/>
                  <a:pt x="79035" y="5452"/>
                </a:cubicBezTo>
                <a:cubicBezTo>
                  <a:pt x="80833" y="5452"/>
                  <a:pt x="82626" y="5641"/>
                  <a:pt x="84350" y="6042"/>
                </a:cubicBezTo>
                <a:cubicBezTo>
                  <a:pt x="84660" y="6145"/>
                  <a:pt x="84996" y="6145"/>
                  <a:pt x="85307" y="6275"/>
                </a:cubicBezTo>
                <a:lnTo>
                  <a:pt x="85307" y="6145"/>
                </a:lnTo>
                <a:cubicBezTo>
                  <a:pt x="84996" y="6042"/>
                  <a:pt x="84660" y="6042"/>
                  <a:pt x="84350" y="5939"/>
                </a:cubicBezTo>
                <a:cubicBezTo>
                  <a:pt x="82672" y="5549"/>
                  <a:pt x="80928" y="5358"/>
                  <a:pt x="79170" y="5358"/>
                </a:cubicBezTo>
                <a:close/>
                <a:moveTo>
                  <a:pt x="28606" y="1"/>
                </a:moveTo>
                <a:cubicBezTo>
                  <a:pt x="27865" y="1"/>
                  <a:pt x="27120" y="67"/>
                  <a:pt x="26394" y="226"/>
                </a:cubicBezTo>
                <a:cubicBezTo>
                  <a:pt x="23912" y="768"/>
                  <a:pt x="21973" y="2164"/>
                  <a:pt x="20034" y="3560"/>
                </a:cubicBezTo>
                <a:cubicBezTo>
                  <a:pt x="19388" y="4000"/>
                  <a:pt x="18845" y="4439"/>
                  <a:pt x="18199" y="4853"/>
                </a:cubicBezTo>
                <a:cubicBezTo>
                  <a:pt x="13562" y="7990"/>
                  <a:pt x="7926" y="9707"/>
                  <a:pt x="2310" y="9707"/>
                </a:cubicBezTo>
                <a:cubicBezTo>
                  <a:pt x="1539" y="9707"/>
                  <a:pt x="768" y="9675"/>
                  <a:pt x="0" y="9609"/>
                </a:cubicBezTo>
                <a:lnTo>
                  <a:pt x="0" y="9713"/>
                </a:lnTo>
                <a:cubicBezTo>
                  <a:pt x="750" y="9713"/>
                  <a:pt x="1526" y="9816"/>
                  <a:pt x="2172" y="9816"/>
                </a:cubicBezTo>
                <a:cubicBezTo>
                  <a:pt x="7859" y="9816"/>
                  <a:pt x="13572" y="8084"/>
                  <a:pt x="18199" y="4982"/>
                </a:cubicBezTo>
                <a:cubicBezTo>
                  <a:pt x="18845" y="4543"/>
                  <a:pt x="19492" y="4103"/>
                  <a:pt x="20034" y="3690"/>
                </a:cubicBezTo>
                <a:cubicBezTo>
                  <a:pt x="21973" y="2268"/>
                  <a:pt x="24015" y="872"/>
                  <a:pt x="26394" y="329"/>
                </a:cubicBezTo>
                <a:cubicBezTo>
                  <a:pt x="27133" y="137"/>
                  <a:pt x="27891" y="59"/>
                  <a:pt x="28641" y="59"/>
                </a:cubicBezTo>
                <a:cubicBezTo>
                  <a:pt x="30411" y="59"/>
                  <a:pt x="32141" y="491"/>
                  <a:pt x="33502" y="872"/>
                </a:cubicBezTo>
                <a:cubicBezTo>
                  <a:pt x="36734" y="1854"/>
                  <a:pt x="39862" y="3147"/>
                  <a:pt x="42886" y="4543"/>
                </a:cubicBezTo>
                <a:cubicBezTo>
                  <a:pt x="44592" y="5189"/>
                  <a:pt x="46324" y="5939"/>
                  <a:pt x="48056" y="6688"/>
                </a:cubicBezTo>
                <a:cubicBezTo>
                  <a:pt x="52556" y="8435"/>
                  <a:pt x="56372" y="9303"/>
                  <a:pt x="59823" y="9303"/>
                </a:cubicBezTo>
                <a:cubicBezTo>
                  <a:pt x="61070" y="9303"/>
                  <a:pt x="62270" y="9190"/>
                  <a:pt x="63437" y="8963"/>
                </a:cubicBezTo>
                <a:lnTo>
                  <a:pt x="63437" y="8963"/>
                </a:lnTo>
                <a:cubicBezTo>
                  <a:pt x="62350" y="9148"/>
                  <a:pt x="61235" y="9242"/>
                  <a:pt x="60080" y="9242"/>
                </a:cubicBezTo>
                <a:cubicBezTo>
                  <a:pt x="56567" y="9242"/>
                  <a:pt x="52693" y="8375"/>
                  <a:pt x="48160" y="6585"/>
                </a:cubicBezTo>
                <a:cubicBezTo>
                  <a:pt x="46324" y="5939"/>
                  <a:pt x="44592" y="5189"/>
                  <a:pt x="42886" y="4439"/>
                </a:cubicBezTo>
                <a:cubicBezTo>
                  <a:pt x="39965" y="3147"/>
                  <a:pt x="36837" y="1751"/>
                  <a:pt x="33606" y="768"/>
                </a:cubicBezTo>
                <a:cubicBezTo>
                  <a:pt x="32162" y="385"/>
                  <a:pt x="30395" y="1"/>
                  <a:pt x="28606" y="1"/>
                </a:cubicBezTo>
                <a:close/>
              </a:path>
            </a:pathLst>
          </a:custGeom>
          <a:solidFill>
            <a:srgbClr val="FFFFFF"/>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08" name="Google Shape;408;p21"/>
          <p:cNvSpPr/>
          <p:nvPr/>
        </p:nvSpPr>
        <p:spPr>
          <a:xfrm rot="10800000">
            <a:off x="-33" y="4294927"/>
            <a:ext cx="12192076" cy="863380"/>
          </a:xfrm>
          <a:custGeom>
            <a:avLst/>
            <a:gdLst/>
            <a:ahLst/>
            <a:cxnLst/>
            <a:rect l="l" t="t" r="r" b="b"/>
            <a:pathLst>
              <a:path w="85307" h="6041" extrusionOk="0">
                <a:moveTo>
                  <a:pt x="56902" y="0"/>
                </a:moveTo>
                <a:cubicBezTo>
                  <a:pt x="53061" y="0"/>
                  <a:pt x="49167" y="505"/>
                  <a:pt x="45471" y="1620"/>
                </a:cubicBezTo>
                <a:cubicBezTo>
                  <a:pt x="44489" y="1930"/>
                  <a:pt x="43636" y="2266"/>
                  <a:pt x="42757" y="2577"/>
                </a:cubicBezTo>
                <a:cubicBezTo>
                  <a:pt x="41051" y="3119"/>
                  <a:pt x="39422" y="3662"/>
                  <a:pt x="37716" y="4102"/>
                </a:cubicBezTo>
                <a:cubicBezTo>
                  <a:pt x="39422" y="3766"/>
                  <a:pt x="41154" y="3223"/>
                  <a:pt x="42757" y="2680"/>
                </a:cubicBezTo>
                <a:cubicBezTo>
                  <a:pt x="43636" y="2370"/>
                  <a:pt x="44592" y="2034"/>
                  <a:pt x="45471" y="1724"/>
                </a:cubicBezTo>
                <a:cubicBezTo>
                  <a:pt x="49120" y="623"/>
                  <a:pt x="52962" y="117"/>
                  <a:pt x="56755" y="117"/>
                </a:cubicBezTo>
                <a:cubicBezTo>
                  <a:pt x="57773" y="117"/>
                  <a:pt x="58787" y="153"/>
                  <a:pt x="59792" y="224"/>
                </a:cubicBezTo>
                <a:cubicBezTo>
                  <a:pt x="62145" y="431"/>
                  <a:pt x="64523" y="870"/>
                  <a:pt x="66901" y="1284"/>
                </a:cubicBezTo>
                <a:cubicBezTo>
                  <a:pt x="69254" y="1724"/>
                  <a:pt x="71632" y="2163"/>
                  <a:pt x="74113" y="2370"/>
                </a:cubicBezTo>
                <a:cubicBezTo>
                  <a:pt x="74828" y="2416"/>
                  <a:pt x="75596" y="2446"/>
                  <a:pt x="76398" y="2446"/>
                </a:cubicBezTo>
                <a:cubicBezTo>
                  <a:pt x="79222" y="2446"/>
                  <a:pt x="82468" y="2067"/>
                  <a:pt x="85307" y="638"/>
                </a:cubicBezTo>
                <a:lnTo>
                  <a:pt x="85307" y="534"/>
                </a:lnTo>
                <a:cubicBezTo>
                  <a:pt x="82468" y="1964"/>
                  <a:pt x="79222" y="2343"/>
                  <a:pt x="76398" y="2343"/>
                </a:cubicBezTo>
                <a:cubicBezTo>
                  <a:pt x="75596" y="2343"/>
                  <a:pt x="74828" y="2312"/>
                  <a:pt x="74113" y="2266"/>
                </a:cubicBezTo>
                <a:cubicBezTo>
                  <a:pt x="71632" y="2034"/>
                  <a:pt x="69254" y="1620"/>
                  <a:pt x="66901" y="1181"/>
                </a:cubicBezTo>
                <a:cubicBezTo>
                  <a:pt x="64626" y="741"/>
                  <a:pt x="62145" y="328"/>
                  <a:pt x="59792" y="95"/>
                </a:cubicBezTo>
                <a:cubicBezTo>
                  <a:pt x="58835" y="33"/>
                  <a:pt x="57870" y="0"/>
                  <a:pt x="56902" y="0"/>
                </a:cubicBezTo>
                <a:close/>
                <a:moveTo>
                  <a:pt x="23743" y="683"/>
                </a:moveTo>
                <a:cubicBezTo>
                  <a:pt x="21757" y="683"/>
                  <a:pt x="19771" y="1639"/>
                  <a:pt x="17785" y="2473"/>
                </a:cubicBezTo>
                <a:cubicBezTo>
                  <a:pt x="17449" y="2680"/>
                  <a:pt x="17243" y="2809"/>
                  <a:pt x="16907" y="2913"/>
                </a:cubicBezTo>
                <a:cubicBezTo>
                  <a:pt x="13675" y="4412"/>
                  <a:pt x="10237" y="5265"/>
                  <a:pt x="6696" y="5704"/>
                </a:cubicBezTo>
                <a:cubicBezTo>
                  <a:pt x="5726" y="5836"/>
                  <a:pt x="4788" y="5896"/>
                  <a:pt x="3889" y="5896"/>
                </a:cubicBezTo>
                <a:cubicBezTo>
                  <a:pt x="2487" y="5896"/>
                  <a:pt x="1181" y="5750"/>
                  <a:pt x="0" y="5498"/>
                </a:cubicBezTo>
                <a:lnTo>
                  <a:pt x="0" y="5601"/>
                </a:lnTo>
                <a:cubicBezTo>
                  <a:pt x="1190" y="5911"/>
                  <a:pt x="2379" y="6041"/>
                  <a:pt x="3775" y="6041"/>
                </a:cubicBezTo>
                <a:cubicBezTo>
                  <a:pt x="4757" y="6041"/>
                  <a:pt x="5713" y="5911"/>
                  <a:pt x="6696" y="5808"/>
                </a:cubicBezTo>
                <a:cubicBezTo>
                  <a:pt x="10237" y="5394"/>
                  <a:pt x="13675" y="4412"/>
                  <a:pt x="16907" y="3016"/>
                </a:cubicBezTo>
                <a:cubicBezTo>
                  <a:pt x="17243" y="2913"/>
                  <a:pt x="17553" y="2680"/>
                  <a:pt x="17785" y="2577"/>
                </a:cubicBezTo>
                <a:cubicBezTo>
                  <a:pt x="19750" y="1673"/>
                  <a:pt x="21715" y="784"/>
                  <a:pt x="23634" y="784"/>
                </a:cubicBezTo>
                <a:cubicBezTo>
                  <a:pt x="24240" y="784"/>
                  <a:pt x="24842" y="873"/>
                  <a:pt x="25437" y="1077"/>
                </a:cubicBezTo>
                <a:cubicBezTo>
                  <a:pt x="26394" y="1284"/>
                  <a:pt x="27247" y="1930"/>
                  <a:pt x="28126" y="2473"/>
                </a:cubicBezTo>
                <a:cubicBezTo>
                  <a:pt x="28668" y="2809"/>
                  <a:pt x="29185" y="3223"/>
                  <a:pt x="29728" y="3456"/>
                </a:cubicBezTo>
                <a:cubicBezTo>
                  <a:pt x="31101" y="4126"/>
                  <a:pt x="32722" y="4506"/>
                  <a:pt x="34493" y="4506"/>
                </a:cubicBezTo>
                <a:cubicBezTo>
                  <a:pt x="35523" y="4506"/>
                  <a:pt x="36604" y="4377"/>
                  <a:pt x="37716" y="4102"/>
                </a:cubicBezTo>
                <a:lnTo>
                  <a:pt x="37716" y="4102"/>
                </a:lnTo>
                <a:cubicBezTo>
                  <a:pt x="36592" y="4342"/>
                  <a:pt x="35500" y="4461"/>
                  <a:pt x="34465" y="4461"/>
                </a:cubicBezTo>
                <a:cubicBezTo>
                  <a:pt x="32716" y="4461"/>
                  <a:pt x="31131" y="4121"/>
                  <a:pt x="29832" y="3456"/>
                </a:cubicBezTo>
                <a:cubicBezTo>
                  <a:pt x="29185" y="3119"/>
                  <a:pt x="28668" y="2680"/>
                  <a:pt x="28126" y="2370"/>
                </a:cubicBezTo>
                <a:cubicBezTo>
                  <a:pt x="27376" y="1827"/>
                  <a:pt x="26497" y="1284"/>
                  <a:pt x="25541" y="974"/>
                </a:cubicBezTo>
                <a:cubicBezTo>
                  <a:pt x="24941" y="770"/>
                  <a:pt x="24342" y="683"/>
                  <a:pt x="23743" y="683"/>
                </a:cubicBezTo>
                <a:close/>
              </a:path>
            </a:pathLst>
          </a:custGeom>
          <a:solidFill>
            <a:srgbClr val="FFFFFF"/>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09" name="Google Shape;409;p21"/>
          <p:cNvSpPr/>
          <p:nvPr/>
        </p:nvSpPr>
        <p:spPr>
          <a:xfrm rot="10800000">
            <a:off x="-33" y="1125213"/>
            <a:ext cx="12192076" cy="863952"/>
          </a:xfrm>
          <a:custGeom>
            <a:avLst/>
            <a:gdLst/>
            <a:ahLst/>
            <a:cxnLst/>
            <a:rect l="l" t="t" r="r" b="b"/>
            <a:pathLst>
              <a:path w="85307" h="6045" extrusionOk="0">
                <a:moveTo>
                  <a:pt x="27826" y="1"/>
                </a:moveTo>
                <a:cubicBezTo>
                  <a:pt x="23296" y="1"/>
                  <a:pt x="18713" y="1285"/>
                  <a:pt x="14322" y="2495"/>
                </a:cubicBezTo>
                <a:cubicBezTo>
                  <a:pt x="13805" y="2702"/>
                  <a:pt x="13262" y="2831"/>
                  <a:pt x="12822" y="2934"/>
                </a:cubicBezTo>
                <a:cubicBezTo>
                  <a:pt x="8904" y="4014"/>
                  <a:pt x="5006" y="4901"/>
                  <a:pt x="1169" y="4901"/>
                </a:cubicBezTo>
                <a:cubicBezTo>
                  <a:pt x="779" y="4901"/>
                  <a:pt x="389" y="4892"/>
                  <a:pt x="0" y="4873"/>
                </a:cubicBezTo>
                <a:lnTo>
                  <a:pt x="0" y="4976"/>
                </a:lnTo>
                <a:cubicBezTo>
                  <a:pt x="389" y="4995"/>
                  <a:pt x="780" y="5005"/>
                  <a:pt x="1172" y="5005"/>
                </a:cubicBezTo>
                <a:cubicBezTo>
                  <a:pt x="5028" y="5005"/>
                  <a:pt x="9021" y="4117"/>
                  <a:pt x="12822" y="3038"/>
                </a:cubicBezTo>
                <a:cubicBezTo>
                  <a:pt x="13365" y="2934"/>
                  <a:pt x="13805" y="2702"/>
                  <a:pt x="14322" y="2598"/>
                </a:cubicBezTo>
                <a:cubicBezTo>
                  <a:pt x="18713" y="1388"/>
                  <a:pt x="23296" y="104"/>
                  <a:pt x="27826" y="104"/>
                </a:cubicBezTo>
                <a:cubicBezTo>
                  <a:pt x="29296" y="104"/>
                  <a:pt x="30760" y="239"/>
                  <a:pt x="32210" y="556"/>
                </a:cubicBezTo>
                <a:cubicBezTo>
                  <a:pt x="34149" y="995"/>
                  <a:pt x="36088" y="1745"/>
                  <a:pt x="37923" y="2598"/>
                </a:cubicBezTo>
                <a:cubicBezTo>
                  <a:pt x="38879" y="2934"/>
                  <a:pt x="39965" y="3348"/>
                  <a:pt x="40947" y="3684"/>
                </a:cubicBezTo>
                <a:cubicBezTo>
                  <a:pt x="39965" y="3244"/>
                  <a:pt x="39009" y="2831"/>
                  <a:pt x="38026" y="2495"/>
                </a:cubicBezTo>
                <a:cubicBezTo>
                  <a:pt x="36088" y="1745"/>
                  <a:pt x="34149" y="892"/>
                  <a:pt x="32210" y="453"/>
                </a:cubicBezTo>
                <a:cubicBezTo>
                  <a:pt x="30760" y="136"/>
                  <a:pt x="29296" y="1"/>
                  <a:pt x="27826" y="1"/>
                </a:cubicBezTo>
                <a:close/>
                <a:moveTo>
                  <a:pt x="80044" y="3167"/>
                </a:moveTo>
                <a:cubicBezTo>
                  <a:pt x="76610" y="3167"/>
                  <a:pt x="73050" y="3806"/>
                  <a:pt x="69590" y="4433"/>
                </a:cubicBezTo>
                <a:cubicBezTo>
                  <a:pt x="68840" y="4537"/>
                  <a:pt x="68090" y="4770"/>
                  <a:pt x="67315" y="4873"/>
                </a:cubicBezTo>
                <a:cubicBezTo>
                  <a:pt x="63010" y="5576"/>
                  <a:pt x="59017" y="5937"/>
                  <a:pt x="55298" y="5937"/>
                </a:cubicBezTo>
                <a:cubicBezTo>
                  <a:pt x="49994" y="5937"/>
                  <a:pt x="45248" y="5203"/>
                  <a:pt x="40947" y="3684"/>
                </a:cubicBezTo>
                <a:lnTo>
                  <a:pt x="40947" y="3684"/>
                </a:lnTo>
                <a:cubicBezTo>
                  <a:pt x="45283" y="5277"/>
                  <a:pt x="50073" y="6044"/>
                  <a:pt x="55429" y="6044"/>
                </a:cubicBezTo>
                <a:cubicBezTo>
                  <a:pt x="59111" y="6044"/>
                  <a:pt x="63061" y="5682"/>
                  <a:pt x="67315" y="4976"/>
                </a:cubicBezTo>
                <a:cubicBezTo>
                  <a:pt x="68090" y="4770"/>
                  <a:pt x="68840" y="4640"/>
                  <a:pt x="69693" y="4537"/>
                </a:cubicBezTo>
                <a:cubicBezTo>
                  <a:pt x="73153" y="3909"/>
                  <a:pt x="76669" y="3271"/>
                  <a:pt x="80072" y="3271"/>
                </a:cubicBezTo>
                <a:cubicBezTo>
                  <a:pt x="81856" y="3271"/>
                  <a:pt x="83609" y="3446"/>
                  <a:pt x="85307" y="3891"/>
                </a:cubicBezTo>
                <a:lnTo>
                  <a:pt x="85307" y="3787"/>
                </a:lnTo>
                <a:cubicBezTo>
                  <a:pt x="83609" y="3343"/>
                  <a:pt x="81843" y="3167"/>
                  <a:pt x="80044" y="3167"/>
                </a:cubicBezTo>
                <a:close/>
              </a:path>
            </a:pathLst>
          </a:custGeom>
          <a:solidFill>
            <a:srgbClr val="FFFFFF"/>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10" name="Google Shape;410;p21"/>
          <p:cNvSpPr/>
          <p:nvPr/>
        </p:nvSpPr>
        <p:spPr>
          <a:xfrm rot="10800000">
            <a:off x="-33" y="1647317"/>
            <a:ext cx="12192076" cy="1402617"/>
          </a:xfrm>
          <a:custGeom>
            <a:avLst/>
            <a:gdLst/>
            <a:ahLst/>
            <a:cxnLst/>
            <a:rect l="l" t="t" r="r" b="b"/>
            <a:pathLst>
              <a:path w="85307" h="9814" extrusionOk="0">
                <a:moveTo>
                  <a:pt x="79490" y="6039"/>
                </a:moveTo>
                <a:cubicBezTo>
                  <a:pt x="79930" y="6143"/>
                  <a:pt x="80240" y="6246"/>
                  <a:pt x="80576" y="6375"/>
                </a:cubicBezTo>
                <a:cubicBezTo>
                  <a:pt x="81735" y="6695"/>
                  <a:pt x="82972" y="6968"/>
                  <a:pt x="84166" y="6968"/>
                </a:cubicBezTo>
                <a:cubicBezTo>
                  <a:pt x="84517" y="6968"/>
                  <a:pt x="84863" y="6945"/>
                  <a:pt x="85203" y="6892"/>
                </a:cubicBezTo>
                <a:lnTo>
                  <a:pt x="85307" y="6892"/>
                </a:lnTo>
                <a:lnTo>
                  <a:pt x="85307" y="6789"/>
                </a:lnTo>
                <a:lnTo>
                  <a:pt x="85203" y="6789"/>
                </a:lnTo>
                <a:cubicBezTo>
                  <a:pt x="84865" y="6841"/>
                  <a:pt x="84526" y="6865"/>
                  <a:pt x="84186" y="6865"/>
                </a:cubicBezTo>
                <a:cubicBezTo>
                  <a:pt x="83018" y="6865"/>
                  <a:pt x="81841" y="6586"/>
                  <a:pt x="80679" y="6246"/>
                </a:cubicBezTo>
                <a:cubicBezTo>
                  <a:pt x="80240" y="6143"/>
                  <a:pt x="79930" y="6039"/>
                  <a:pt x="79490" y="6039"/>
                </a:cubicBezTo>
                <a:close/>
                <a:moveTo>
                  <a:pt x="26581" y="1"/>
                </a:moveTo>
                <a:cubicBezTo>
                  <a:pt x="25881" y="1"/>
                  <a:pt x="25168" y="67"/>
                  <a:pt x="24455" y="223"/>
                </a:cubicBezTo>
                <a:cubicBezTo>
                  <a:pt x="22206" y="766"/>
                  <a:pt x="20370" y="2265"/>
                  <a:pt x="18535" y="3661"/>
                </a:cubicBezTo>
                <a:cubicBezTo>
                  <a:pt x="17889" y="4100"/>
                  <a:pt x="17346" y="4540"/>
                  <a:pt x="16803" y="4953"/>
                </a:cubicBezTo>
                <a:cubicBezTo>
                  <a:pt x="17346" y="4643"/>
                  <a:pt x="17992" y="4204"/>
                  <a:pt x="18535" y="3790"/>
                </a:cubicBezTo>
                <a:cubicBezTo>
                  <a:pt x="20370" y="2368"/>
                  <a:pt x="22309" y="869"/>
                  <a:pt x="24455" y="326"/>
                </a:cubicBezTo>
                <a:cubicBezTo>
                  <a:pt x="25168" y="170"/>
                  <a:pt x="25881" y="104"/>
                  <a:pt x="26581" y="104"/>
                </a:cubicBezTo>
                <a:cubicBezTo>
                  <a:pt x="28318" y="104"/>
                  <a:pt x="29975" y="512"/>
                  <a:pt x="31357" y="973"/>
                </a:cubicBezTo>
                <a:cubicBezTo>
                  <a:pt x="34356" y="1851"/>
                  <a:pt x="37277" y="3247"/>
                  <a:pt x="40172" y="4540"/>
                </a:cubicBezTo>
                <a:cubicBezTo>
                  <a:pt x="41800" y="5290"/>
                  <a:pt x="43403" y="6039"/>
                  <a:pt x="45135" y="6685"/>
                </a:cubicBezTo>
                <a:cubicBezTo>
                  <a:pt x="49435" y="8475"/>
                  <a:pt x="53120" y="9343"/>
                  <a:pt x="56476" y="9343"/>
                </a:cubicBezTo>
                <a:cubicBezTo>
                  <a:pt x="57579" y="9343"/>
                  <a:pt x="58647" y="9249"/>
                  <a:pt x="59689" y="9064"/>
                </a:cubicBezTo>
                <a:cubicBezTo>
                  <a:pt x="61498" y="8728"/>
                  <a:pt x="63230" y="8081"/>
                  <a:pt x="64962" y="7435"/>
                </a:cubicBezTo>
                <a:cubicBezTo>
                  <a:pt x="66152" y="7021"/>
                  <a:pt x="67444" y="6582"/>
                  <a:pt x="68737" y="6246"/>
                </a:cubicBezTo>
                <a:cubicBezTo>
                  <a:pt x="70615" y="5739"/>
                  <a:pt x="72530" y="5500"/>
                  <a:pt x="74442" y="5500"/>
                </a:cubicBezTo>
                <a:cubicBezTo>
                  <a:pt x="76136" y="5500"/>
                  <a:pt x="77827" y="5687"/>
                  <a:pt x="79490" y="6039"/>
                </a:cubicBezTo>
                <a:cubicBezTo>
                  <a:pt x="77770" y="5625"/>
                  <a:pt x="75995" y="5412"/>
                  <a:pt x="74230" y="5412"/>
                </a:cubicBezTo>
                <a:cubicBezTo>
                  <a:pt x="72362" y="5412"/>
                  <a:pt x="70505" y="5651"/>
                  <a:pt x="68737" y="6143"/>
                </a:cubicBezTo>
                <a:cubicBezTo>
                  <a:pt x="67444" y="6479"/>
                  <a:pt x="66152" y="6892"/>
                  <a:pt x="64859" y="7435"/>
                </a:cubicBezTo>
                <a:cubicBezTo>
                  <a:pt x="63230" y="7978"/>
                  <a:pt x="61395" y="8624"/>
                  <a:pt x="59689" y="8960"/>
                </a:cubicBezTo>
                <a:cubicBezTo>
                  <a:pt x="58647" y="9146"/>
                  <a:pt x="57579" y="9239"/>
                  <a:pt x="56476" y="9239"/>
                </a:cubicBezTo>
                <a:cubicBezTo>
                  <a:pt x="53120" y="9239"/>
                  <a:pt x="49435" y="8372"/>
                  <a:pt x="45135" y="6582"/>
                </a:cubicBezTo>
                <a:cubicBezTo>
                  <a:pt x="43532" y="5936"/>
                  <a:pt x="41800" y="5186"/>
                  <a:pt x="40172" y="4436"/>
                </a:cubicBezTo>
                <a:cubicBezTo>
                  <a:pt x="37380" y="3144"/>
                  <a:pt x="34356" y="1722"/>
                  <a:pt x="31357" y="869"/>
                </a:cubicBezTo>
                <a:cubicBezTo>
                  <a:pt x="29975" y="409"/>
                  <a:pt x="28318" y="1"/>
                  <a:pt x="26581" y="1"/>
                </a:cubicBezTo>
                <a:close/>
                <a:moveTo>
                  <a:pt x="16803" y="4953"/>
                </a:moveTo>
                <a:cubicBezTo>
                  <a:pt x="12266" y="8136"/>
                  <a:pt x="6879" y="9748"/>
                  <a:pt x="1442" y="9748"/>
                </a:cubicBezTo>
                <a:cubicBezTo>
                  <a:pt x="962" y="9748"/>
                  <a:pt x="481" y="9735"/>
                  <a:pt x="0" y="9710"/>
                </a:cubicBezTo>
                <a:lnTo>
                  <a:pt x="0" y="9813"/>
                </a:lnTo>
                <a:lnTo>
                  <a:pt x="1629" y="9813"/>
                </a:lnTo>
                <a:cubicBezTo>
                  <a:pt x="7006" y="9813"/>
                  <a:pt x="12383" y="8185"/>
                  <a:pt x="16803" y="4953"/>
                </a:cubicBezTo>
                <a:close/>
              </a:path>
            </a:pathLst>
          </a:custGeom>
          <a:solidFill>
            <a:srgbClr val="FFFFFF"/>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411" name="Google Shape;411;p21"/>
          <p:cNvSpPr txBox="1">
            <a:spLocks noGrp="1"/>
          </p:cNvSpPr>
          <p:nvPr>
            <p:ph type="subTitle" idx="1"/>
          </p:nvPr>
        </p:nvSpPr>
        <p:spPr>
          <a:xfrm>
            <a:off x="1575233" y="3070833"/>
            <a:ext cx="3876800" cy="951200"/>
          </a:xfrm>
          <a:prstGeom prst="rect">
            <a:avLst/>
          </a:prstGeom>
        </p:spPr>
        <p:txBody>
          <a:bodyPr spcFirstLastPara="1" wrap="square" lIns="91423" tIns="91423" rIns="91423" bIns="91423" anchor="ctr" anchorCtr="0">
            <a:noAutofit/>
          </a:bodyPr>
          <a:lstStyle>
            <a:lvl1pPr marL="0" marR="0" lvl="0" indent="-248336" algn="l" rtl="0">
              <a:lnSpc>
                <a:spcPct val="100000"/>
              </a:lnSpc>
              <a:spcBef>
                <a:spcPts val="0"/>
              </a:spcBef>
              <a:spcAft>
                <a:spcPts val="0"/>
              </a:spcAft>
              <a:buClr>
                <a:schemeClr val="lt1"/>
              </a:buClr>
              <a:buSzPts val="2200"/>
              <a:buFont typeface="Life Savers"/>
              <a:buNone/>
              <a:defRPr sz="3867" b="1">
                <a:solidFill>
                  <a:schemeClr val="lt1"/>
                </a:solidFill>
                <a:latin typeface="Life Savers"/>
                <a:ea typeface="Life Savers"/>
                <a:cs typeface="Life Savers"/>
                <a:sym typeface="Life Savers"/>
              </a:defRPr>
            </a:lvl1pPr>
            <a:lvl2pPr lvl="1" algn="ctr" rtl="0">
              <a:lnSpc>
                <a:spcPct val="100000"/>
              </a:lnSpc>
              <a:spcBef>
                <a:spcPts val="0"/>
              </a:spcBef>
              <a:spcAft>
                <a:spcPts val="0"/>
              </a:spcAft>
              <a:buSzPts val="2500"/>
              <a:buFont typeface="Bebas Neue"/>
              <a:buNone/>
              <a:defRPr sz="44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44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44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44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44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44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44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4400">
                <a:latin typeface="Bebas Neue"/>
                <a:ea typeface="Bebas Neue"/>
                <a:cs typeface="Bebas Neue"/>
                <a:sym typeface="Bebas Neue"/>
              </a:defRPr>
            </a:lvl9pPr>
          </a:lstStyle>
          <a:p>
            <a:endParaRPr/>
          </a:p>
        </p:txBody>
      </p:sp>
      <p:sp>
        <p:nvSpPr>
          <p:cNvPr id="412" name="Google Shape;412;p21"/>
          <p:cNvSpPr txBox="1">
            <a:spLocks noGrp="1"/>
          </p:cNvSpPr>
          <p:nvPr>
            <p:ph type="subTitle" idx="2"/>
          </p:nvPr>
        </p:nvSpPr>
        <p:spPr>
          <a:xfrm>
            <a:off x="6448400" y="3070833"/>
            <a:ext cx="3876800" cy="951200"/>
          </a:xfrm>
          <a:prstGeom prst="rect">
            <a:avLst/>
          </a:prstGeom>
        </p:spPr>
        <p:txBody>
          <a:bodyPr spcFirstLastPara="1" wrap="square" lIns="91423" tIns="91423" rIns="91423" bIns="91423" anchor="ctr" anchorCtr="0">
            <a:noAutofit/>
          </a:bodyPr>
          <a:lstStyle>
            <a:lvl1pPr marL="0" marR="0" lvl="0" indent="-248336" algn="l" rtl="0">
              <a:lnSpc>
                <a:spcPct val="100000"/>
              </a:lnSpc>
              <a:spcBef>
                <a:spcPts val="0"/>
              </a:spcBef>
              <a:spcAft>
                <a:spcPts val="0"/>
              </a:spcAft>
              <a:buClr>
                <a:schemeClr val="lt1"/>
              </a:buClr>
              <a:buSzPts val="2200"/>
              <a:buFont typeface="Life Savers"/>
              <a:buNone/>
              <a:defRPr sz="3867" b="1">
                <a:solidFill>
                  <a:schemeClr val="lt1"/>
                </a:solidFill>
                <a:latin typeface="Life Savers"/>
                <a:ea typeface="Life Savers"/>
                <a:cs typeface="Life Savers"/>
                <a:sym typeface="Life Savers"/>
              </a:defRPr>
            </a:lvl1pPr>
            <a:lvl2pPr lvl="1" algn="ctr" rtl="0">
              <a:lnSpc>
                <a:spcPct val="100000"/>
              </a:lnSpc>
              <a:spcBef>
                <a:spcPts val="0"/>
              </a:spcBef>
              <a:spcAft>
                <a:spcPts val="0"/>
              </a:spcAft>
              <a:buSzPts val="2500"/>
              <a:buFont typeface="Bebas Neue"/>
              <a:buNone/>
              <a:defRPr sz="44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44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44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44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44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44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44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4400">
                <a:latin typeface="Bebas Neue"/>
                <a:ea typeface="Bebas Neue"/>
                <a:cs typeface="Bebas Neue"/>
                <a:sym typeface="Bebas Neue"/>
              </a:defRPr>
            </a:lvl9pPr>
          </a:lstStyle>
          <a:p>
            <a:endParaRPr/>
          </a:p>
        </p:txBody>
      </p:sp>
      <p:sp>
        <p:nvSpPr>
          <p:cNvPr id="413" name="Google Shape;413;p21"/>
          <p:cNvSpPr txBox="1">
            <a:spLocks noGrp="1"/>
          </p:cNvSpPr>
          <p:nvPr>
            <p:ph type="subTitle" idx="3"/>
          </p:nvPr>
        </p:nvSpPr>
        <p:spPr>
          <a:xfrm>
            <a:off x="1575233" y="3889533"/>
            <a:ext cx="3876800" cy="9512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4" name="Google Shape;414;p21"/>
          <p:cNvSpPr txBox="1">
            <a:spLocks noGrp="1"/>
          </p:cNvSpPr>
          <p:nvPr>
            <p:ph type="subTitle" idx="4"/>
          </p:nvPr>
        </p:nvSpPr>
        <p:spPr>
          <a:xfrm>
            <a:off x="6448400" y="3889533"/>
            <a:ext cx="3876800" cy="951200"/>
          </a:xfrm>
          <a:prstGeom prst="rect">
            <a:avLst/>
          </a:prstGeom>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15" name="Google Shape;415;p21"/>
          <p:cNvSpPr txBox="1">
            <a:spLocks noGrp="1"/>
          </p:cNvSpPr>
          <p:nvPr>
            <p:ph type="title"/>
          </p:nvPr>
        </p:nvSpPr>
        <p:spPr>
          <a:xfrm>
            <a:off x="960000" y="593367"/>
            <a:ext cx="10272000" cy="763600"/>
          </a:xfrm>
          <a:prstGeom prst="rect">
            <a:avLst/>
          </a:prstGeom>
        </p:spPr>
        <p:txBody>
          <a:bodyPr spcFirstLastPara="1" wrap="square" lIns="91423" tIns="91423" rIns="91423" bIns="91423"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9864854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560"/>
        <p:cNvGrpSpPr/>
        <p:nvPr/>
      </p:nvGrpSpPr>
      <p:grpSpPr>
        <a:xfrm>
          <a:off x="0" y="0"/>
          <a:ext cx="0" cy="0"/>
          <a:chOff x="0" y="0"/>
          <a:chExt cx="0" cy="0"/>
        </a:xfrm>
      </p:grpSpPr>
      <p:grpSp>
        <p:nvGrpSpPr>
          <p:cNvPr id="1561" name="Google Shape;1561;p31"/>
          <p:cNvGrpSpPr/>
          <p:nvPr/>
        </p:nvGrpSpPr>
        <p:grpSpPr>
          <a:xfrm>
            <a:off x="-189467" y="-64267"/>
            <a:ext cx="12566000" cy="7012400"/>
            <a:chOff x="-142100" y="-48200"/>
            <a:chExt cx="9424500" cy="5259300"/>
          </a:xfrm>
        </p:grpSpPr>
        <p:cxnSp>
          <p:nvCxnSpPr>
            <p:cNvPr id="1562" name="Google Shape;1562;p31"/>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3" name="Google Shape;1563;p31"/>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4" name="Google Shape;1564;p31"/>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5" name="Google Shape;1565;p31"/>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6" name="Google Shape;1566;p31"/>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7" name="Google Shape;1567;p31"/>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8" name="Google Shape;1568;p31"/>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69" name="Google Shape;1569;p31"/>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0" name="Google Shape;1570;p31"/>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1" name="Google Shape;1571;p31"/>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2" name="Google Shape;1572;p31"/>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3" name="Google Shape;1573;p31"/>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4" name="Google Shape;1574;p31"/>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5" name="Google Shape;1575;p31"/>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6" name="Google Shape;1576;p31"/>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7" name="Google Shape;1577;p31"/>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8" name="Google Shape;1578;p31"/>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79" name="Google Shape;1579;p31"/>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0" name="Google Shape;1580;p31"/>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1" name="Google Shape;1581;p31"/>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2" name="Google Shape;1582;p31"/>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3" name="Google Shape;1583;p31"/>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4" name="Google Shape;1584;p31"/>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5" name="Google Shape;1585;p31"/>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6" name="Google Shape;1586;p31"/>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7" name="Google Shape;1587;p31"/>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8" name="Google Shape;1588;p31"/>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89" name="Google Shape;1589;p31"/>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90" name="Google Shape;1590;p31"/>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91" name="Google Shape;1591;p31"/>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2" name="Google Shape;1592;p31"/>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3" name="Google Shape;1593;p31"/>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4" name="Google Shape;1594;p31"/>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5" name="Google Shape;1595;p31"/>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6" name="Google Shape;1596;p31"/>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7" name="Google Shape;1597;p31"/>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8" name="Google Shape;1598;p31"/>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599" name="Google Shape;1599;p31"/>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0" name="Google Shape;1600;p31"/>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1" name="Google Shape;1601;p31"/>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2" name="Google Shape;1602;p31"/>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3" name="Google Shape;1603;p31"/>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4" name="Google Shape;1604;p31"/>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05" name="Google Shape;1605;p31"/>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606" name="Google Shape;1606;p31"/>
          <p:cNvSpPr/>
          <p:nvPr/>
        </p:nvSpPr>
        <p:spPr>
          <a:xfrm rot="-29936" flipH="1">
            <a:off x="514783" y="428355"/>
            <a:ext cx="11162423" cy="6035031"/>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607" name="Google Shape;1607;p31"/>
          <p:cNvSpPr txBox="1">
            <a:spLocks noGrp="1"/>
          </p:cNvSpPr>
          <p:nvPr>
            <p:ph type="ctrTitle"/>
          </p:nvPr>
        </p:nvSpPr>
        <p:spPr>
          <a:xfrm>
            <a:off x="3168917" y="720000"/>
            <a:ext cx="5852000" cy="2194400"/>
          </a:xfrm>
          <a:prstGeom prst="rect">
            <a:avLst/>
          </a:prstGeom>
          <a:solidFill>
            <a:schemeClr val="lt2"/>
          </a:solidFill>
        </p:spPr>
        <p:txBody>
          <a:bodyPr spcFirstLastPara="1" wrap="square" lIns="91423" tIns="91423" rIns="91423" bIns="91423" anchor="ctr" anchorCtr="0">
            <a:noAutofit/>
          </a:bodyPr>
          <a:lstStyle>
            <a:lvl1pPr lvl="0" algn="ctr" rtl="0">
              <a:spcBef>
                <a:spcPts val="0"/>
              </a:spcBef>
              <a:spcAft>
                <a:spcPts val="0"/>
              </a:spcAft>
              <a:buSzPts val="5200"/>
              <a:buNone/>
              <a:defRPr sz="14266"/>
            </a:lvl1pPr>
            <a:lvl2pPr lvl="1" algn="ctr" rtl="0">
              <a:spcBef>
                <a:spcPts val="0"/>
              </a:spcBef>
              <a:spcAft>
                <a:spcPts val="0"/>
              </a:spcAft>
              <a:buSzPts val="5200"/>
              <a:buNone/>
              <a:defRPr sz="9200"/>
            </a:lvl2pPr>
            <a:lvl3pPr lvl="2" algn="ctr" rtl="0">
              <a:spcBef>
                <a:spcPts val="0"/>
              </a:spcBef>
              <a:spcAft>
                <a:spcPts val="0"/>
              </a:spcAft>
              <a:buSzPts val="5200"/>
              <a:buNone/>
              <a:defRPr sz="9200"/>
            </a:lvl3pPr>
            <a:lvl4pPr lvl="3" algn="ctr" rtl="0">
              <a:spcBef>
                <a:spcPts val="0"/>
              </a:spcBef>
              <a:spcAft>
                <a:spcPts val="0"/>
              </a:spcAft>
              <a:buSzPts val="5200"/>
              <a:buNone/>
              <a:defRPr sz="9200"/>
            </a:lvl4pPr>
            <a:lvl5pPr lvl="4" algn="ctr" rtl="0">
              <a:spcBef>
                <a:spcPts val="0"/>
              </a:spcBef>
              <a:spcAft>
                <a:spcPts val="0"/>
              </a:spcAft>
              <a:buSzPts val="5200"/>
              <a:buNone/>
              <a:defRPr sz="9200"/>
            </a:lvl5pPr>
            <a:lvl6pPr lvl="5" algn="ctr" rtl="0">
              <a:spcBef>
                <a:spcPts val="0"/>
              </a:spcBef>
              <a:spcAft>
                <a:spcPts val="0"/>
              </a:spcAft>
              <a:buSzPts val="5200"/>
              <a:buNone/>
              <a:defRPr sz="9200"/>
            </a:lvl6pPr>
            <a:lvl7pPr lvl="6" algn="ctr" rtl="0">
              <a:spcBef>
                <a:spcPts val="0"/>
              </a:spcBef>
              <a:spcAft>
                <a:spcPts val="0"/>
              </a:spcAft>
              <a:buSzPts val="5200"/>
              <a:buNone/>
              <a:defRPr sz="9200"/>
            </a:lvl7pPr>
            <a:lvl8pPr lvl="7" algn="ctr" rtl="0">
              <a:spcBef>
                <a:spcPts val="0"/>
              </a:spcBef>
              <a:spcAft>
                <a:spcPts val="0"/>
              </a:spcAft>
              <a:buSzPts val="5200"/>
              <a:buNone/>
              <a:defRPr sz="9200"/>
            </a:lvl8pPr>
            <a:lvl9pPr lvl="8" algn="ctr" rtl="0">
              <a:spcBef>
                <a:spcPts val="0"/>
              </a:spcBef>
              <a:spcAft>
                <a:spcPts val="0"/>
              </a:spcAft>
              <a:buSzPts val="5200"/>
              <a:buNone/>
              <a:defRPr sz="9200"/>
            </a:lvl9pPr>
          </a:lstStyle>
          <a:p>
            <a:endParaRPr/>
          </a:p>
        </p:txBody>
      </p:sp>
      <p:sp>
        <p:nvSpPr>
          <p:cNvPr id="1608" name="Google Shape;1608;p31"/>
          <p:cNvSpPr txBox="1">
            <a:spLocks noGrp="1"/>
          </p:cNvSpPr>
          <p:nvPr>
            <p:ph type="subTitle" idx="1"/>
          </p:nvPr>
        </p:nvSpPr>
        <p:spPr>
          <a:xfrm rot="-59779">
            <a:off x="1927353" y="2769433"/>
            <a:ext cx="8534491" cy="975359"/>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0"/>
              </a:spcBef>
              <a:spcAft>
                <a:spcPts val="0"/>
              </a:spcAft>
              <a:buSzPts val="1800"/>
              <a:buNone/>
              <a:defRPr sz="3200"/>
            </a:lvl2pPr>
            <a:lvl3pPr lvl="2" algn="ctr" rtl="0">
              <a:lnSpc>
                <a:spcPct val="100000"/>
              </a:lnSpc>
              <a:spcBef>
                <a:spcPts val="0"/>
              </a:spcBef>
              <a:spcAft>
                <a:spcPts val="0"/>
              </a:spcAft>
              <a:buSzPts val="1800"/>
              <a:buNone/>
              <a:defRPr sz="3200"/>
            </a:lvl3pPr>
            <a:lvl4pPr lvl="3" algn="ctr" rtl="0">
              <a:lnSpc>
                <a:spcPct val="100000"/>
              </a:lnSpc>
              <a:spcBef>
                <a:spcPts val="0"/>
              </a:spcBef>
              <a:spcAft>
                <a:spcPts val="0"/>
              </a:spcAft>
              <a:buSzPts val="1800"/>
              <a:buNone/>
              <a:defRPr sz="3200"/>
            </a:lvl4pPr>
            <a:lvl5pPr lvl="4" algn="ctr" rtl="0">
              <a:lnSpc>
                <a:spcPct val="100000"/>
              </a:lnSpc>
              <a:spcBef>
                <a:spcPts val="0"/>
              </a:spcBef>
              <a:spcAft>
                <a:spcPts val="0"/>
              </a:spcAft>
              <a:buSzPts val="1800"/>
              <a:buNone/>
              <a:defRPr sz="3200"/>
            </a:lvl5pPr>
            <a:lvl6pPr lvl="5" algn="ctr" rtl="0">
              <a:lnSpc>
                <a:spcPct val="100000"/>
              </a:lnSpc>
              <a:spcBef>
                <a:spcPts val="0"/>
              </a:spcBef>
              <a:spcAft>
                <a:spcPts val="0"/>
              </a:spcAft>
              <a:buSzPts val="1800"/>
              <a:buNone/>
              <a:defRPr sz="3200"/>
            </a:lvl6pPr>
            <a:lvl7pPr lvl="6" algn="ctr" rtl="0">
              <a:lnSpc>
                <a:spcPct val="100000"/>
              </a:lnSpc>
              <a:spcBef>
                <a:spcPts val="0"/>
              </a:spcBef>
              <a:spcAft>
                <a:spcPts val="0"/>
              </a:spcAft>
              <a:buSzPts val="1800"/>
              <a:buNone/>
              <a:defRPr sz="3200"/>
            </a:lvl7pPr>
            <a:lvl8pPr lvl="7" algn="ctr" rtl="0">
              <a:lnSpc>
                <a:spcPct val="100000"/>
              </a:lnSpc>
              <a:spcBef>
                <a:spcPts val="0"/>
              </a:spcBef>
              <a:spcAft>
                <a:spcPts val="0"/>
              </a:spcAft>
              <a:buSzPts val="1800"/>
              <a:buNone/>
              <a:defRPr sz="3200"/>
            </a:lvl8pPr>
            <a:lvl9pPr lvl="8" algn="ctr" rtl="0">
              <a:lnSpc>
                <a:spcPct val="100000"/>
              </a:lnSpc>
              <a:spcBef>
                <a:spcPts val="0"/>
              </a:spcBef>
              <a:spcAft>
                <a:spcPts val="0"/>
              </a:spcAft>
              <a:buSzPts val="1800"/>
              <a:buNone/>
              <a:defRPr sz="3200"/>
            </a:lvl9pPr>
          </a:lstStyle>
          <a:p>
            <a:endParaRPr/>
          </a:p>
        </p:txBody>
      </p:sp>
      <p:sp>
        <p:nvSpPr>
          <p:cNvPr id="1609" name="Google Shape;1609;p31"/>
          <p:cNvSpPr txBox="1"/>
          <p:nvPr/>
        </p:nvSpPr>
        <p:spPr>
          <a:xfrm>
            <a:off x="2948267" y="5039800"/>
            <a:ext cx="6295600" cy="487600"/>
          </a:xfrm>
          <a:prstGeom prst="rect">
            <a:avLst/>
          </a:prstGeom>
          <a:noFill/>
          <a:ln>
            <a:noFill/>
          </a:ln>
        </p:spPr>
        <p:txBody>
          <a:bodyPr spcFirstLastPara="1" wrap="square" lIns="0" tIns="0" rIns="0" bIns="0" anchor="ctr" anchorCtr="0">
            <a:noAutofit/>
          </a:bodyPr>
          <a:lstStyle/>
          <a:p>
            <a:pPr algn="ctr" defTabSz="1219140">
              <a:spcBef>
                <a:spcPts val="533"/>
              </a:spcBef>
              <a:buClr>
                <a:srgbClr val="000000"/>
              </a:buClr>
              <a:buFont typeface="Arial"/>
              <a:buNone/>
            </a:pPr>
            <a:r>
              <a:rPr lang="en" sz="2133" kern="0">
                <a:solidFill>
                  <a:srgbClr val="434343"/>
                </a:solidFill>
                <a:latin typeface="Roboto"/>
                <a:ea typeface="Roboto"/>
                <a:cs typeface="Roboto"/>
                <a:sym typeface="Roboto"/>
              </a:rPr>
              <a:t>CREDITS: This presentation template was created by </a:t>
            </a:r>
            <a:r>
              <a:rPr lang="en" sz="2133" kern="0">
                <a:solidFill>
                  <a:srgbClr val="434343"/>
                </a:solidFill>
                <a:uFill>
                  <a:noFill/>
                </a:u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sz="2133" kern="0">
                <a:solidFill>
                  <a:srgbClr val="434343"/>
                </a:solidFill>
                <a:latin typeface="Roboto"/>
                <a:ea typeface="Roboto"/>
                <a:cs typeface="Roboto"/>
                <a:sym typeface="Roboto"/>
              </a:rPr>
              <a:t>, including icons by </a:t>
            </a:r>
            <a:r>
              <a:rPr lang="en" sz="2133" kern="0">
                <a:solidFill>
                  <a:srgbClr val="434343"/>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sz="2133" kern="0">
                <a:solidFill>
                  <a:srgbClr val="434343"/>
                </a:solidFill>
                <a:latin typeface="Roboto"/>
                <a:ea typeface="Roboto"/>
                <a:cs typeface="Roboto"/>
                <a:sym typeface="Roboto"/>
              </a:rPr>
              <a:t>, infographics &amp; images by </a:t>
            </a:r>
            <a:r>
              <a:rPr lang="en" sz="2133" kern="0">
                <a:solidFill>
                  <a:srgbClr val="434343"/>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endParaRPr sz="2133" kern="0">
              <a:solidFill>
                <a:srgbClr val="434343"/>
              </a:solidFill>
              <a:latin typeface="Roboto"/>
              <a:ea typeface="Roboto"/>
              <a:cs typeface="Roboto"/>
              <a:sym typeface="Roboto"/>
            </a:endParaRPr>
          </a:p>
        </p:txBody>
      </p:sp>
      <p:grpSp>
        <p:nvGrpSpPr>
          <p:cNvPr id="1610" name="Google Shape;1610;p31"/>
          <p:cNvGrpSpPr/>
          <p:nvPr/>
        </p:nvGrpSpPr>
        <p:grpSpPr>
          <a:xfrm flipH="1">
            <a:off x="10107807" y="5727624"/>
            <a:ext cx="1782303" cy="841249"/>
            <a:chOff x="157977" y="4219508"/>
            <a:chExt cx="1336727" cy="630937"/>
          </a:xfrm>
        </p:grpSpPr>
        <p:sp>
          <p:nvSpPr>
            <p:cNvPr id="1611" name="Google Shape;1611;p31"/>
            <p:cNvSpPr/>
            <p:nvPr/>
          </p:nvSpPr>
          <p:spPr>
            <a:xfrm>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612" name="Google Shape;1612;p31"/>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613" name="Google Shape;1613;p31"/>
            <p:cNvSpPr/>
            <p:nvPr/>
          </p:nvSpPr>
          <p:spPr>
            <a:xfrm>
              <a:off x="488008" y="42241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614" name="Google Shape;1614;p31"/>
            <p:cNvSpPr/>
            <p:nvPr/>
          </p:nvSpPr>
          <p:spPr>
            <a:xfrm>
              <a:off x="504410" y="42195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615" name="Google Shape;1615;p31"/>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616" name="Google Shape;1616;p31"/>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617" name="Google Shape;1617;p31"/>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grpSp>
        <p:nvGrpSpPr>
          <p:cNvPr id="1618" name="Google Shape;1618;p31"/>
          <p:cNvGrpSpPr/>
          <p:nvPr/>
        </p:nvGrpSpPr>
        <p:grpSpPr>
          <a:xfrm rot="-500985" flipH="1">
            <a:off x="256012" y="354250"/>
            <a:ext cx="1463047" cy="731535"/>
            <a:chOff x="6697867" y="-312822"/>
            <a:chExt cx="786877" cy="390023"/>
          </a:xfrm>
        </p:grpSpPr>
        <p:sp>
          <p:nvSpPr>
            <p:cNvPr id="1619" name="Google Shape;1619;p31"/>
            <p:cNvSpPr/>
            <p:nvPr/>
          </p:nvSpPr>
          <p:spPr>
            <a:xfrm>
              <a:off x="6835110" y="-192459"/>
              <a:ext cx="162228" cy="148026"/>
            </a:xfrm>
            <a:custGeom>
              <a:avLst/>
              <a:gdLst/>
              <a:ahLst/>
              <a:cxnLst/>
              <a:rect l="l" t="t" r="r" b="b"/>
              <a:pathLst>
                <a:path w="2013" h="1846" extrusionOk="0">
                  <a:moveTo>
                    <a:pt x="322" y="119"/>
                  </a:moveTo>
                  <a:lnTo>
                    <a:pt x="322" y="119"/>
                  </a:lnTo>
                  <a:cubicBezTo>
                    <a:pt x="810" y="238"/>
                    <a:pt x="1798" y="560"/>
                    <a:pt x="1917" y="655"/>
                  </a:cubicBezTo>
                  <a:cubicBezTo>
                    <a:pt x="1870" y="715"/>
                    <a:pt x="1667" y="798"/>
                    <a:pt x="1512" y="834"/>
                  </a:cubicBezTo>
                  <a:cubicBezTo>
                    <a:pt x="1215" y="655"/>
                    <a:pt x="655" y="310"/>
                    <a:pt x="322" y="119"/>
                  </a:cubicBezTo>
                  <a:close/>
                  <a:moveTo>
                    <a:pt x="155" y="214"/>
                  </a:moveTo>
                  <a:cubicBezTo>
                    <a:pt x="298" y="357"/>
                    <a:pt x="584" y="619"/>
                    <a:pt x="1155" y="1119"/>
                  </a:cubicBezTo>
                  <a:cubicBezTo>
                    <a:pt x="1096" y="1381"/>
                    <a:pt x="1000" y="1679"/>
                    <a:pt x="953" y="1750"/>
                  </a:cubicBezTo>
                  <a:cubicBezTo>
                    <a:pt x="834" y="1607"/>
                    <a:pt x="322" y="619"/>
                    <a:pt x="155" y="214"/>
                  </a:cubicBezTo>
                  <a:close/>
                  <a:moveTo>
                    <a:pt x="84" y="0"/>
                  </a:moveTo>
                  <a:cubicBezTo>
                    <a:pt x="72" y="0"/>
                    <a:pt x="60" y="0"/>
                    <a:pt x="48" y="12"/>
                  </a:cubicBezTo>
                  <a:lnTo>
                    <a:pt x="36" y="12"/>
                  </a:lnTo>
                  <a:cubicBezTo>
                    <a:pt x="36" y="12"/>
                    <a:pt x="36" y="24"/>
                    <a:pt x="36" y="24"/>
                  </a:cubicBezTo>
                  <a:cubicBezTo>
                    <a:pt x="12" y="48"/>
                    <a:pt x="0" y="72"/>
                    <a:pt x="107" y="310"/>
                  </a:cubicBezTo>
                  <a:cubicBezTo>
                    <a:pt x="215" y="560"/>
                    <a:pt x="834" y="1846"/>
                    <a:pt x="953" y="1846"/>
                  </a:cubicBezTo>
                  <a:cubicBezTo>
                    <a:pt x="989" y="1846"/>
                    <a:pt x="1084" y="1846"/>
                    <a:pt x="1239" y="1107"/>
                  </a:cubicBezTo>
                  <a:cubicBezTo>
                    <a:pt x="1239" y="1096"/>
                    <a:pt x="1239" y="1084"/>
                    <a:pt x="1227" y="1072"/>
                  </a:cubicBezTo>
                  <a:cubicBezTo>
                    <a:pt x="917" y="798"/>
                    <a:pt x="453" y="381"/>
                    <a:pt x="227" y="167"/>
                  </a:cubicBezTo>
                  <a:lnTo>
                    <a:pt x="227" y="167"/>
                  </a:lnTo>
                  <a:cubicBezTo>
                    <a:pt x="512" y="322"/>
                    <a:pt x="1096" y="679"/>
                    <a:pt x="1489" y="917"/>
                  </a:cubicBezTo>
                  <a:cubicBezTo>
                    <a:pt x="1501" y="929"/>
                    <a:pt x="1512" y="929"/>
                    <a:pt x="1524" y="929"/>
                  </a:cubicBezTo>
                  <a:cubicBezTo>
                    <a:pt x="1596" y="905"/>
                    <a:pt x="1953" y="798"/>
                    <a:pt x="2001" y="667"/>
                  </a:cubicBezTo>
                  <a:cubicBezTo>
                    <a:pt x="2001" y="667"/>
                    <a:pt x="2012" y="643"/>
                    <a:pt x="1989" y="619"/>
                  </a:cubicBezTo>
                  <a:cubicBezTo>
                    <a:pt x="1893" y="464"/>
                    <a:pt x="298" y="0"/>
                    <a:pt x="84"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620" name="Google Shape;1620;p31"/>
            <p:cNvSpPr/>
            <p:nvPr/>
          </p:nvSpPr>
          <p:spPr>
            <a:xfrm>
              <a:off x="6923355" y="-123737"/>
              <a:ext cx="36588" cy="59259"/>
            </a:xfrm>
            <a:custGeom>
              <a:avLst/>
              <a:gdLst/>
              <a:ahLst/>
              <a:cxnLst/>
              <a:rect l="l" t="t" r="r" b="b"/>
              <a:pathLst>
                <a:path w="454" h="739" extrusionOk="0">
                  <a:moveTo>
                    <a:pt x="417" y="0"/>
                  </a:moveTo>
                  <a:cubicBezTo>
                    <a:pt x="394" y="0"/>
                    <a:pt x="370" y="12"/>
                    <a:pt x="370" y="36"/>
                  </a:cubicBezTo>
                  <a:cubicBezTo>
                    <a:pt x="346" y="298"/>
                    <a:pt x="310" y="596"/>
                    <a:pt x="286" y="655"/>
                  </a:cubicBezTo>
                  <a:cubicBezTo>
                    <a:pt x="251" y="631"/>
                    <a:pt x="155" y="548"/>
                    <a:pt x="84" y="453"/>
                  </a:cubicBezTo>
                  <a:cubicBezTo>
                    <a:pt x="70" y="446"/>
                    <a:pt x="57" y="439"/>
                    <a:pt x="45" y="439"/>
                  </a:cubicBezTo>
                  <a:cubicBezTo>
                    <a:pt x="37" y="439"/>
                    <a:pt x="30" y="443"/>
                    <a:pt x="25" y="453"/>
                  </a:cubicBezTo>
                  <a:cubicBezTo>
                    <a:pt x="1" y="465"/>
                    <a:pt x="1" y="489"/>
                    <a:pt x="13" y="512"/>
                  </a:cubicBezTo>
                  <a:cubicBezTo>
                    <a:pt x="72" y="572"/>
                    <a:pt x="203" y="727"/>
                    <a:pt x="286" y="739"/>
                  </a:cubicBezTo>
                  <a:cubicBezTo>
                    <a:pt x="310" y="739"/>
                    <a:pt x="322" y="727"/>
                    <a:pt x="334" y="715"/>
                  </a:cubicBezTo>
                  <a:cubicBezTo>
                    <a:pt x="394" y="679"/>
                    <a:pt x="429" y="322"/>
                    <a:pt x="453" y="48"/>
                  </a:cubicBezTo>
                  <a:cubicBezTo>
                    <a:pt x="453" y="24"/>
                    <a:pt x="441" y="0"/>
                    <a:pt x="417"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621" name="Google Shape;1621;p31"/>
            <p:cNvSpPr/>
            <p:nvPr/>
          </p:nvSpPr>
          <p:spPr>
            <a:xfrm>
              <a:off x="7073734" y="-309534"/>
              <a:ext cx="264013" cy="149630"/>
            </a:xfrm>
            <a:custGeom>
              <a:avLst/>
              <a:gdLst/>
              <a:ahLst/>
              <a:cxnLst/>
              <a:rect l="l" t="t" r="r" b="b"/>
              <a:pathLst>
                <a:path w="3276" h="1866" extrusionOk="0">
                  <a:moveTo>
                    <a:pt x="1994" y="0"/>
                  </a:moveTo>
                  <a:cubicBezTo>
                    <a:pt x="1841" y="0"/>
                    <a:pt x="1704" y="87"/>
                    <a:pt x="1612" y="201"/>
                  </a:cubicBezTo>
                  <a:lnTo>
                    <a:pt x="1612" y="201"/>
                  </a:lnTo>
                  <a:cubicBezTo>
                    <a:pt x="1549" y="149"/>
                    <a:pt x="1467" y="103"/>
                    <a:pt x="1361" y="67"/>
                  </a:cubicBezTo>
                  <a:cubicBezTo>
                    <a:pt x="1274" y="37"/>
                    <a:pt x="1201" y="24"/>
                    <a:pt x="1140" y="24"/>
                  </a:cubicBezTo>
                  <a:cubicBezTo>
                    <a:pt x="764" y="24"/>
                    <a:pt x="826" y="508"/>
                    <a:pt x="826" y="508"/>
                  </a:cubicBezTo>
                  <a:cubicBezTo>
                    <a:pt x="786" y="484"/>
                    <a:pt x="744" y="473"/>
                    <a:pt x="701" y="473"/>
                  </a:cubicBezTo>
                  <a:cubicBezTo>
                    <a:pt x="378" y="473"/>
                    <a:pt x="0" y="1085"/>
                    <a:pt x="421" y="1401"/>
                  </a:cubicBezTo>
                  <a:cubicBezTo>
                    <a:pt x="555" y="1502"/>
                    <a:pt x="684" y="1546"/>
                    <a:pt x="794" y="1552"/>
                  </a:cubicBezTo>
                  <a:lnTo>
                    <a:pt x="794" y="1552"/>
                  </a:lnTo>
                  <a:cubicBezTo>
                    <a:pt x="830" y="1717"/>
                    <a:pt x="946" y="1861"/>
                    <a:pt x="1195" y="1865"/>
                  </a:cubicBezTo>
                  <a:cubicBezTo>
                    <a:pt x="1208" y="1865"/>
                    <a:pt x="1221" y="1865"/>
                    <a:pt x="1234" y="1865"/>
                  </a:cubicBezTo>
                  <a:cubicBezTo>
                    <a:pt x="1564" y="1865"/>
                    <a:pt x="1788" y="1790"/>
                    <a:pt x="1916" y="1677"/>
                  </a:cubicBezTo>
                  <a:lnTo>
                    <a:pt x="1916" y="1677"/>
                  </a:lnTo>
                  <a:cubicBezTo>
                    <a:pt x="1942" y="1713"/>
                    <a:pt x="1975" y="1749"/>
                    <a:pt x="2016" y="1782"/>
                  </a:cubicBezTo>
                  <a:cubicBezTo>
                    <a:pt x="2072" y="1825"/>
                    <a:pt x="2139" y="1844"/>
                    <a:pt x="2212" y="1844"/>
                  </a:cubicBezTo>
                  <a:cubicBezTo>
                    <a:pt x="2642" y="1844"/>
                    <a:pt x="3275" y="1180"/>
                    <a:pt x="2909" y="793"/>
                  </a:cubicBezTo>
                  <a:cubicBezTo>
                    <a:pt x="2808" y="686"/>
                    <a:pt x="2700" y="646"/>
                    <a:pt x="2599" y="646"/>
                  </a:cubicBezTo>
                  <a:cubicBezTo>
                    <a:pt x="2587" y="646"/>
                    <a:pt x="2575" y="647"/>
                    <a:pt x="2564" y="648"/>
                  </a:cubicBezTo>
                  <a:lnTo>
                    <a:pt x="2564" y="648"/>
                  </a:lnTo>
                  <a:cubicBezTo>
                    <a:pt x="2571" y="455"/>
                    <a:pt x="2478" y="232"/>
                    <a:pt x="2242" y="79"/>
                  </a:cubicBezTo>
                  <a:cubicBezTo>
                    <a:pt x="2157" y="24"/>
                    <a:pt x="2073" y="0"/>
                    <a:pt x="1994" y="0"/>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622" name="Google Shape;1622;p31"/>
            <p:cNvSpPr/>
            <p:nvPr/>
          </p:nvSpPr>
          <p:spPr>
            <a:xfrm>
              <a:off x="7084533" y="-312822"/>
              <a:ext cx="238063" cy="155724"/>
            </a:xfrm>
            <a:custGeom>
              <a:avLst/>
              <a:gdLst/>
              <a:ahLst/>
              <a:cxnLst/>
              <a:rect l="l" t="t" r="r" b="b"/>
              <a:pathLst>
                <a:path w="2954" h="1942" extrusionOk="0">
                  <a:moveTo>
                    <a:pt x="1489" y="299"/>
                  </a:moveTo>
                  <a:cubicBezTo>
                    <a:pt x="1608" y="418"/>
                    <a:pt x="1620" y="549"/>
                    <a:pt x="1596" y="632"/>
                  </a:cubicBezTo>
                  <a:cubicBezTo>
                    <a:pt x="1574" y="683"/>
                    <a:pt x="1543" y="707"/>
                    <a:pt x="1509" y="707"/>
                  </a:cubicBezTo>
                  <a:cubicBezTo>
                    <a:pt x="1487" y="707"/>
                    <a:pt x="1465" y="698"/>
                    <a:pt x="1442" y="680"/>
                  </a:cubicBezTo>
                  <a:cubicBezTo>
                    <a:pt x="1358" y="608"/>
                    <a:pt x="1382" y="441"/>
                    <a:pt x="1489" y="299"/>
                  </a:cubicBezTo>
                  <a:close/>
                  <a:moveTo>
                    <a:pt x="2382" y="739"/>
                  </a:moveTo>
                  <a:lnTo>
                    <a:pt x="2382" y="739"/>
                  </a:lnTo>
                  <a:cubicBezTo>
                    <a:pt x="2358" y="894"/>
                    <a:pt x="2263" y="1013"/>
                    <a:pt x="2132" y="1025"/>
                  </a:cubicBezTo>
                  <a:cubicBezTo>
                    <a:pt x="2132" y="1037"/>
                    <a:pt x="2120" y="1037"/>
                    <a:pt x="2108" y="1037"/>
                  </a:cubicBezTo>
                  <a:cubicBezTo>
                    <a:pt x="2073" y="1037"/>
                    <a:pt x="2073" y="1025"/>
                    <a:pt x="2073" y="1013"/>
                  </a:cubicBezTo>
                  <a:cubicBezTo>
                    <a:pt x="2073" y="942"/>
                    <a:pt x="2204" y="775"/>
                    <a:pt x="2382" y="739"/>
                  </a:cubicBezTo>
                  <a:close/>
                  <a:moveTo>
                    <a:pt x="834" y="1132"/>
                  </a:moveTo>
                  <a:cubicBezTo>
                    <a:pt x="858" y="1132"/>
                    <a:pt x="870" y="1156"/>
                    <a:pt x="894" y="1180"/>
                  </a:cubicBezTo>
                  <a:cubicBezTo>
                    <a:pt x="953" y="1263"/>
                    <a:pt x="965" y="1346"/>
                    <a:pt x="930" y="1418"/>
                  </a:cubicBezTo>
                  <a:cubicBezTo>
                    <a:pt x="894" y="1501"/>
                    <a:pt x="799" y="1549"/>
                    <a:pt x="692" y="1549"/>
                  </a:cubicBezTo>
                  <a:cubicBezTo>
                    <a:pt x="668" y="1406"/>
                    <a:pt x="715" y="1251"/>
                    <a:pt x="763" y="1180"/>
                  </a:cubicBezTo>
                  <a:cubicBezTo>
                    <a:pt x="787" y="1156"/>
                    <a:pt x="811" y="1132"/>
                    <a:pt x="834" y="1132"/>
                  </a:cubicBezTo>
                  <a:close/>
                  <a:moveTo>
                    <a:pt x="1811" y="1263"/>
                  </a:moveTo>
                  <a:cubicBezTo>
                    <a:pt x="1823" y="1263"/>
                    <a:pt x="1835" y="1287"/>
                    <a:pt x="1846" y="1323"/>
                  </a:cubicBezTo>
                  <a:cubicBezTo>
                    <a:pt x="1882" y="1442"/>
                    <a:pt x="1858" y="1561"/>
                    <a:pt x="1787" y="1644"/>
                  </a:cubicBezTo>
                  <a:cubicBezTo>
                    <a:pt x="1715" y="1525"/>
                    <a:pt x="1727" y="1394"/>
                    <a:pt x="1763" y="1311"/>
                  </a:cubicBezTo>
                  <a:cubicBezTo>
                    <a:pt x="1787" y="1275"/>
                    <a:pt x="1799" y="1263"/>
                    <a:pt x="1811" y="1263"/>
                  </a:cubicBezTo>
                  <a:close/>
                  <a:moveTo>
                    <a:pt x="1857" y="85"/>
                  </a:moveTo>
                  <a:cubicBezTo>
                    <a:pt x="1935" y="85"/>
                    <a:pt x="2013" y="108"/>
                    <a:pt x="2085" y="156"/>
                  </a:cubicBezTo>
                  <a:cubicBezTo>
                    <a:pt x="2275" y="263"/>
                    <a:pt x="2382" y="453"/>
                    <a:pt x="2394" y="644"/>
                  </a:cubicBezTo>
                  <a:cubicBezTo>
                    <a:pt x="2168" y="680"/>
                    <a:pt x="1989" y="882"/>
                    <a:pt x="1989" y="1013"/>
                  </a:cubicBezTo>
                  <a:cubicBezTo>
                    <a:pt x="1989" y="1061"/>
                    <a:pt x="2025" y="1108"/>
                    <a:pt x="2108" y="1108"/>
                  </a:cubicBezTo>
                  <a:lnTo>
                    <a:pt x="2144" y="1108"/>
                  </a:lnTo>
                  <a:cubicBezTo>
                    <a:pt x="2323" y="1084"/>
                    <a:pt x="2454" y="930"/>
                    <a:pt x="2466" y="715"/>
                  </a:cubicBezTo>
                  <a:cubicBezTo>
                    <a:pt x="2573" y="727"/>
                    <a:pt x="2656" y="775"/>
                    <a:pt x="2739" y="858"/>
                  </a:cubicBezTo>
                  <a:cubicBezTo>
                    <a:pt x="2882" y="1001"/>
                    <a:pt x="2847" y="1180"/>
                    <a:pt x="2799" y="1299"/>
                  </a:cubicBezTo>
                  <a:cubicBezTo>
                    <a:pt x="2668" y="1584"/>
                    <a:pt x="2335" y="1835"/>
                    <a:pt x="2085" y="1835"/>
                  </a:cubicBezTo>
                  <a:cubicBezTo>
                    <a:pt x="2013" y="1835"/>
                    <a:pt x="1954" y="1823"/>
                    <a:pt x="1906" y="1787"/>
                  </a:cubicBezTo>
                  <a:cubicBezTo>
                    <a:pt x="1882" y="1763"/>
                    <a:pt x="1858" y="1739"/>
                    <a:pt x="1835" y="1715"/>
                  </a:cubicBezTo>
                  <a:cubicBezTo>
                    <a:pt x="1942" y="1596"/>
                    <a:pt x="1977" y="1454"/>
                    <a:pt x="1930" y="1299"/>
                  </a:cubicBezTo>
                  <a:cubicBezTo>
                    <a:pt x="1894" y="1192"/>
                    <a:pt x="1846" y="1180"/>
                    <a:pt x="1811" y="1180"/>
                  </a:cubicBezTo>
                  <a:cubicBezTo>
                    <a:pt x="1763" y="1180"/>
                    <a:pt x="1715" y="1215"/>
                    <a:pt x="1692" y="1275"/>
                  </a:cubicBezTo>
                  <a:cubicBezTo>
                    <a:pt x="1632" y="1382"/>
                    <a:pt x="1620" y="1549"/>
                    <a:pt x="1727" y="1704"/>
                  </a:cubicBezTo>
                  <a:cubicBezTo>
                    <a:pt x="1620" y="1775"/>
                    <a:pt x="1442" y="1858"/>
                    <a:pt x="1096" y="1858"/>
                  </a:cubicBezTo>
                  <a:lnTo>
                    <a:pt x="1061" y="1858"/>
                  </a:lnTo>
                  <a:cubicBezTo>
                    <a:pt x="846" y="1858"/>
                    <a:pt x="751" y="1739"/>
                    <a:pt x="715" y="1632"/>
                  </a:cubicBezTo>
                  <a:cubicBezTo>
                    <a:pt x="846" y="1632"/>
                    <a:pt x="953" y="1561"/>
                    <a:pt x="1013" y="1454"/>
                  </a:cubicBezTo>
                  <a:cubicBezTo>
                    <a:pt x="1061" y="1346"/>
                    <a:pt x="1037" y="1227"/>
                    <a:pt x="953" y="1120"/>
                  </a:cubicBezTo>
                  <a:cubicBezTo>
                    <a:pt x="918" y="1061"/>
                    <a:pt x="870" y="1049"/>
                    <a:pt x="834" y="1049"/>
                  </a:cubicBezTo>
                  <a:cubicBezTo>
                    <a:pt x="787" y="1049"/>
                    <a:pt x="739" y="1073"/>
                    <a:pt x="703" y="1120"/>
                  </a:cubicBezTo>
                  <a:cubicBezTo>
                    <a:pt x="632" y="1215"/>
                    <a:pt x="596" y="1382"/>
                    <a:pt x="608" y="1537"/>
                  </a:cubicBezTo>
                  <a:cubicBezTo>
                    <a:pt x="513" y="1513"/>
                    <a:pt x="418" y="1477"/>
                    <a:pt x="311" y="1394"/>
                  </a:cubicBezTo>
                  <a:cubicBezTo>
                    <a:pt x="156" y="1287"/>
                    <a:pt x="108" y="1108"/>
                    <a:pt x="168" y="906"/>
                  </a:cubicBezTo>
                  <a:cubicBezTo>
                    <a:pt x="239" y="715"/>
                    <a:pt x="418" y="549"/>
                    <a:pt x="572" y="549"/>
                  </a:cubicBezTo>
                  <a:cubicBezTo>
                    <a:pt x="608" y="549"/>
                    <a:pt x="644" y="561"/>
                    <a:pt x="668" y="572"/>
                  </a:cubicBezTo>
                  <a:cubicBezTo>
                    <a:pt x="674" y="578"/>
                    <a:pt x="683" y="581"/>
                    <a:pt x="692" y="581"/>
                  </a:cubicBezTo>
                  <a:cubicBezTo>
                    <a:pt x="700" y="581"/>
                    <a:pt x="709" y="578"/>
                    <a:pt x="715" y="572"/>
                  </a:cubicBezTo>
                  <a:cubicBezTo>
                    <a:pt x="727" y="561"/>
                    <a:pt x="739" y="549"/>
                    <a:pt x="739" y="537"/>
                  </a:cubicBezTo>
                  <a:cubicBezTo>
                    <a:pt x="739" y="537"/>
                    <a:pt x="703" y="299"/>
                    <a:pt x="811" y="180"/>
                  </a:cubicBezTo>
                  <a:cubicBezTo>
                    <a:pt x="858" y="125"/>
                    <a:pt x="925" y="98"/>
                    <a:pt x="1010" y="98"/>
                  </a:cubicBezTo>
                  <a:cubicBezTo>
                    <a:pt x="1073" y="98"/>
                    <a:pt x="1146" y="113"/>
                    <a:pt x="1227" y="144"/>
                  </a:cubicBezTo>
                  <a:cubicBezTo>
                    <a:pt x="1299" y="168"/>
                    <a:pt x="1370" y="203"/>
                    <a:pt x="1418" y="239"/>
                  </a:cubicBezTo>
                  <a:cubicBezTo>
                    <a:pt x="1299" y="406"/>
                    <a:pt x="1263" y="620"/>
                    <a:pt x="1394" y="739"/>
                  </a:cubicBezTo>
                  <a:cubicBezTo>
                    <a:pt x="1433" y="769"/>
                    <a:pt x="1475" y="784"/>
                    <a:pt x="1515" y="784"/>
                  </a:cubicBezTo>
                  <a:cubicBezTo>
                    <a:pt x="1585" y="784"/>
                    <a:pt x="1649" y="739"/>
                    <a:pt x="1680" y="656"/>
                  </a:cubicBezTo>
                  <a:cubicBezTo>
                    <a:pt x="1715" y="537"/>
                    <a:pt x="1692" y="370"/>
                    <a:pt x="1537" y="227"/>
                  </a:cubicBezTo>
                  <a:cubicBezTo>
                    <a:pt x="1629" y="135"/>
                    <a:pt x="1743" y="85"/>
                    <a:pt x="1857" y="85"/>
                  </a:cubicBezTo>
                  <a:close/>
                  <a:moveTo>
                    <a:pt x="1858" y="1"/>
                  </a:moveTo>
                  <a:cubicBezTo>
                    <a:pt x="1715" y="1"/>
                    <a:pt x="1573" y="61"/>
                    <a:pt x="1465" y="180"/>
                  </a:cubicBezTo>
                  <a:cubicBezTo>
                    <a:pt x="1406" y="132"/>
                    <a:pt x="1334" y="96"/>
                    <a:pt x="1239" y="61"/>
                  </a:cubicBezTo>
                  <a:cubicBezTo>
                    <a:pt x="1154" y="34"/>
                    <a:pt x="1078" y="20"/>
                    <a:pt x="1010" y="20"/>
                  </a:cubicBezTo>
                  <a:cubicBezTo>
                    <a:pt x="896" y="20"/>
                    <a:pt x="806" y="58"/>
                    <a:pt x="739" y="132"/>
                  </a:cubicBezTo>
                  <a:cubicBezTo>
                    <a:pt x="656" y="239"/>
                    <a:pt x="644" y="394"/>
                    <a:pt x="644" y="477"/>
                  </a:cubicBezTo>
                  <a:cubicBezTo>
                    <a:pt x="620" y="477"/>
                    <a:pt x="584" y="465"/>
                    <a:pt x="561" y="465"/>
                  </a:cubicBezTo>
                  <a:cubicBezTo>
                    <a:pt x="370" y="465"/>
                    <a:pt x="168" y="656"/>
                    <a:pt x="84" y="894"/>
                  </a:cubicBezTo>
                  <a:cubicBezTo>
                    <a:pt x="1" y="1120"/>
                    <a:pt x="72" y="1334"/>
                    <a:pt x="263" y="1477"/>
                  </a:cubicBezTo>
                  <a:cubicBezTo>
                    <a:pt x="382" y="1561"/>
                    <a:pt x="501" y="1620"/>
                    <a:pt x="620" y="1632"/>
                  </a:cubicBezTo>
                  <a:cubicBezTo>
                    <a:pt x="680" y="1835"/>
                    <a:pt x="834" y="1942"/>
                    <a:pt x="1049" y="1942"/>
                  </a:cubicBezTo>
                  <a:lnTo>
                    <a:pt x="1096" y="1942"/>
                  </a:lnTo>
                  <a:cubicBezTo>
                    <a:pt x="1394" y="1942"/>
                    <a:pt x="1620" y="1882"/>
                    <a:pt x="1775" y="1775"/>
                  </a:cubicBezTo>
                  <a:cubicBezTo>
                    <a:pt x="1799" y="1799"/>
                    <a:pt x="1823" y="1823"/>
                    <a:pt x="1858" y="1846"/>
                  </a:cubicBezTo>
                  <a:cubicBezTo>
                    <a:pt x="1918" y="1906"/>
                    <a:pt x="1989" y="1930"/>
                    <a:pt x="2085" y="1930"/>
                  </a:cubicBezTo>
                  <a:cubicBezTo>
                    <a:pt x="2370" y="1930"/>
                    <a:pt x="2739" y="1656"/>
                    <a:pt x="2870" y="1346"/>
                  </a:cubicBezTo>
                  <a:cubicBezTo>
                    <a:pt x="2954" y="1132"/>
                    <a:pt x="2930" y="942"/>
                    <a:pt x="2799" y="799"/>
                  </a:cubicBezTo>
                  <a:cubicBezTo>
                    <a:pt x="2704" y="703"/>
                    <a:pt x="2597" y="644"/>
                    <a:pt x="2466" y="644"/>
                  </a:cubicBezTo>
                  <a:cubicBezTo>
                    <a:pt x="2454" y="418"/>
                    <a:pt x="2335" y="215"/>
                    <a:pt x="2120" y="84"/>
                  </a:cubicBezTo>
                  <a:cubicBezTo>
                    <a:pt x="2037" y="25"/>
                    <a:pt x="1942" y="1"/>
                    <a:pt x="1858"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623" name="Google Shape;1623;p31"/>
            <p:cNvSpPr/>
            <p:nvPr/>
          </p:nvSpPr>
          <p:spPr>
            <a:xfrm>
              <a:off x="6697867" y="-79794"/>
              <a:ext cx="67293" cy="67839"/>
            </a:xfrm>
            <a:custGeom>
              <a:avLst/>
              <a:gdLst/>
              <a:ahLst/>
              <a:cxnLst/>
              <a:rect l="l" t="t" r="r" b="b"/>
              <a:pathLst>
                <a:path w="835" h="846" extrusionOk="0">
                  <a:moveTo>
                    <a:pt x="441" y="131"/>
                  </a:moveTo>
                  <a:cubicBezTo>
                    <a:pt x="453" y="167"/>
                    <a:pt x="465" y="202"/>
                    <a:pt x="477" y="226"/>
                  </a:cubicBezTo>
                  <a:cubicBezTo>
                    <a:pt x="489" y="310"/>
                    <a:pt x="501" y="333"/>
                    <a:pt x="513" y="345"/>
                  </a:cubicBezTo>
                  <a:cubicBezTo>
                    <a:pt x="513" y="357"/>
                    <a:pt x="537" y="369"/>
                    <a:pt x="620" y="393"/>
                  </a:cubicBezTo>
                  <a:cubicBezTo>
                    <a:pt x="644" y="405"/>
                    <a:pt x="679" y="417"/>
                    <a:pt x="703" y="429"/>
                  </a:cubicBezTo>
                  <a:cubicBezTo>
                    <a:pt x="656" y="453"/>
                    <a:pt x="596" y="476"/>
                    <a:pt x="537" y="500"/>
                  </a:cubicBezTo>
                  <a:cubicBezTo>
                    <a:pt x="525" y="500"/>
                    <a:pt x="513" y="512"/>
                    <a:pt x="513" y="524"/>
                  </a:cubicBezTo>
                  <a:cubicBezTo>
                    <a:pt x="477" y="595"/>
                    <a:pt x="441" y="667"/>
                    <a:pt x="417" y="714"/>
                  </a:cubicBezTo>
                  <a:cubicBezTo>
                    <a:pt x="394" y="667"/>
                    <a:pt x="370" y="583"/>
                    <a:pt x="358" y="512"/>
                  </a:cubicBezTo>
                  <a:cubicBezTo>
                    <a:pt x="358" y="488"/>
                    <a:pt x="334" y="476"/>
                    <a:pt x="322" y="476"/>
                  </a:cubicBezTo>
                  <a:cubicBezTo>
                    <a:pt x="251" y="464"/>
                    <a:pt x="167" y="453"/>
                    <a:pt x="120" y="441"/>
                  </a:cubicBezTo>
                  <a:cubicBezTo>
                    <a:pt x="179" y="405"/>
                    <a:pt x="263" y="369"/>
                    <a:pt x="346" y="333"/>
                  </a:cubicBezTo>
                  <a:cubicBezTo>
                    <a:pt x="358" y="333"/>
                    <a:pt x="370" y="322"/>
                    <a:pt x="370" y="310"/>
                  </a:cubicBezTo>
                  <a:cubicBezTo>
                    <a:pt x="394" y="250"/>
                    <a:pt x="417" y="179"/>
                    <a:pt x="441" y="131"/>
                  </a:cubicBezTo>
                  <a:close/>
                  <a:moveTo>
                    <a:pt x="453" y="0"/>
                  </a:moveTo>
                  <a:cubicBezTo>
                    <a:pt x="429" y="0"/>
                    <a:pt x="394" y="0"/>
                    <a:pt x="298" y="262"/>
                  </a:cubicBezTo>
                  <a:cubicBezTo>
                    <a:pt x="25" y="381"/>
                    <a:pt x="13" y="417"/>
                    <a:pt x="1" y="429"/>
                  </a:cubicBezTo>
                  <a:cubicBezTo>
                    <a:pt x="1" y="441"/>
                    <a:pt x="1" y="464"/>
                    <a:pt x="13" y="476"/>
                  </a:cubicBezTo>
                  <a:cubicBezTo>
                    <a:pt x="25" y="488"/>
                    <a:pt x="36" y="512"/>
                    <a:pt x="286" y="560"/>
                  </a:cubicBezTo>
                  <a:cubicBezTo>
                    <a:pt x="358" y="845"/>
                    <a:pt x="382" y="845"/>
                    <a:pt x="406" y="845"/>
                  </a:cubicBezTo>
                  <a:cubicBezTo>
                    <a:pt x="406" y="845"/>
                    <a:pt x="406" y="845"/>
                    <a:pt x="417" y="834"/>
                  </a:cubicBezTo>
                  <a:cubicBezTo>
                    <a:pt x="441" y="834"/>
                    <a:pt x="465" y="834"/>
                    <a:pt x="584" y="572"/>
                  </a:cubicBezTo>
                  <a:cubicBezTo>
                    <a:pt x="656" y="548"/>
                    <a:pt x="787" y="500"/>
                    <a:pt x="822" y="464"/>
                  </a:cubicBezTo>
                  <a:cubicBezTo>
                    <a:pt x="822" y="464"/>
                    <a:pt x="834" y="441"/>
                    <a:pt x="834" y="429"/>
                  </a:cubicBezTo>
                  <a:cubicBezTo>
                    <a:pt x="822" y="393"/>
                    <a:pt x="787" y="369"/>
                    <a:pt x="644" y="322"/>
                  </a:cubicBezTo>
                  <a:cubicBezTo>
                    <a:pt x="620" y="310"/>
                    <a:pt x="584" y="298"/>
                    <a:pt x="572" y="298"/>
                  </a:cubicBezTo>
                  <a:cubicBezTo>
                    <a:pt x="572" y="274"/>
                    <a:pt x="560" y="238"/>
                    <a:pt x="548" y="214"/>
                  </a:cubicBezTo>
                  <a:cubicBezTo>
                    <a:pt x="525" y="95"/>
                    <a:pt x="513" y="48"/>
                    <a:pt x="489" y="24"/>
                  </a:cubicBezTo>
                  <a:cubicBezTo>
                    <a:pt x="489" y="12"/>
                    <a:pt x="465" y="0"/>
                    <a:pt x="453"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624" name="Google Shape;1624;p31"/>
            <p:cNvSpPr/>
            <p:nvPr/>
          </p:nvSpPr>
          <p:spPr>
            <a:xfrm>
              <a:off x="7388324" y="27485"/>
              <a:ext cx="49966" cy="49716"/>
            </a:xfrm>
            <a:custGeom>
              <a:avLst/>
              <a:gdLst/>
              <a:ahLst/>
              <a:cxnLst/>
              <a:rect l="l" t="t" r="r" b="b"/>
              <a:pathLst>
                <a:path w="620" h="620" extrusionOk="0">
                  <a:moveTo>
                    <a:pt x="310" y="95"/>
                  </a:moveTo>
                  <a:cubicBezTo>
                    <a:pt x="441" y="95"/>
                    <a:pt x="536" y="191"/>
                    <a:pt x="536" y="310"/>
                  </a:cubicBezTo>
                  <a:cubicBezTo>
                    <a:pt x="536" y="441"/>
                    <a:pt x="429" y="536"/>
                    <a:pt x="310" y="536"/>
                  </a:cubicBezTo>
                  <a:cubicBezTo>
                    <a:pt x="251" y="536"/>
                    <a:pt x="191" y="512"/>
                    <a:pt x="155" y="464"/>
                  </a:cubicBezTo>
                  <a:cubicBezTo>
                    <a:pt x="108" y="429"/>
                    <a:pt x="96" y="369"/>
                    <a:pt x="96" y="310"/>
                  </a:cubicBezTo>
                  <a:cubicBezTo>
                    <a:pt x="96" y="191"/>
                    <a:pt x="191" y="95"/>
                    <a:pt x="310" y="95"/>
                  </a:cubicBezTo>
                  <a:close/>
                  <a:moveTo>
                    <a:pt x="310" y="0"/>
                  </a:moveTo>
                  <a:cubicBezTo>
                    <a:pt x="144" y="0"/>
                    <a:pt x="1" y="143"/>
                    <a:pt x="1" y="310"/>
                  </a:cubicBezTo>
                  <a:cubicBezTo>
                    <a:pt x="1" y="393"/>
                    <a:pt x="36" y="464"/>
                    <a:pt x="96" y="524"/>
                  </a:cubicBezTo>
                  <a:cubicBezTo>
                    <a:pt x="155" y="583"/>
                    <a:pt x="227" y="619"/>
                    <a:pt x="310" y="619"/>
                  </a:cubicBezTo>
                  <a:cubicBezTo>
                    <a:pt x="477" y="619"/>
                    <a:pt x="620" y="488"/>
                    <a:pt x="620" y="310"/>
                  </a:cubicBezTo>
                  <a:cubicBezTo>
                    <a:pt x="620" y="143"/>
                    <a:pt x="477" y="0"/>
                    <a:pt x="310"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625" name="Google Shape;1625;p31"/>
            <p:cNvSpPr/>
            <p:nvPr/>
          </p:nvSpPr>
          <p:spPr>
            <a:xfrm>
              <a:off x="7004911" y="-110346"/>
              <a:ext cx="479833" cy="130866"/>
            </a:xfrm>
            <a:custGeom>
              <a:avLst/>
              <a:gdLst/>
              <a:ahLst/>
              <a:cxnLst/>
              <a:rect l="l" t="t" r="r" b="b"/>
              <a:pathLst>
                <a:path w="5954" h="1632" extrusionOk="0">
                  <a:moveTo>
                    <a:pt x="4918" y="0"/>
                  </a:moveTo>
                  <a:cubicBezTo>
                    <a:pt x="4894" y="0"/>
                    <a:pt x="4870" y="12"/>
                    <a:pt x="4870" y="36"/>
                  </a:cubicBezTo>
                  <a:cubicBezTo>
                    <a:pt x="4858" y="60"/>
                    <a:pt x="4882" y="83"/>
                    <a:pt x="4906" y="83"/>
                  </a:cubicBezTo>
                  <a:cubicBezTo>
                    <a:pt x="4954" y="95"/>
                    <a:pt x="5001" y="107"/>
                    <a:pt x="5061" y="119"/>
                  </a:cubicBezTo>
                  <a:lnTo>
                    <a:pt x="5073" y="119"/>
                  </a:lnTo>
                  <a:cubicBezTo>
                    <a:pt x="5085" y="119"/>
                    <a:pt x="5109" y="107"/>
                    <a:pt x="5109" y="95"/>
                  </a:cubicBezTo>
                  <a:cubicBezTo>
                    <a:pt x="5120" y="72"/>
                    <a:pt x="5109" y="48"/>
                    <a:pt x="5085" y="36"/>
                  </a:cubicBezTo>
                  <a:cubicBezTo>
                    <a:pt x="5025" y="24"/>
                    <a:pt x="4966" y="0"/>
                    <a:pt x="4918" y="0"/>
                  </a:cubicBezTo>
                  <a:close/>
                  <a:moveTo>
                    <a:pt x="4728" y="0"/>
                  </a:moveTo>
                  <a:cubicBezTo>
                    <a:pt x="4668" y="12"/>
                    <a:pt x="4620" y="24"/>
                    <a:pt x="4561" y="48"/>
                  </a:cubicBezTo>
                  <a:cubicBezTo>
                    <a:pt x="4537" y="60"/>
                    <a:pt x="4525" y="83"/>
                    <a:pt x="4537" y="107"/>
                  </a:cubicBezTo>
                  <a:cubicBezTo>
                    <a:pt x="4549" y="119"/>
                    <a:pt x="4561" y="131"/>
                    <a:pt x="4573" y="131"/>
                  </a:cubicBezTo>
                  <a:lnTo>
                    <a:pt x="4597" y="131"/>
                  </a:lnTo>
                  <a:cubicBezTo>
                    <a:pt x="4644" y="107"/>
                    <a:pt x="4692" y="95"/>
                    <a:pt x="4739" y="83"/>
                  </a:cubicBezTo>
                  <a:cubicBezTo>
                    <a:pt x="4763" y="83"/>
                    <a:pt x="4787" y="60"/>
                    <a:pt x="4775" y="36"/>
                  </a:cubicBezTo>
                  <a:cubicBezTo>
                    <a:pt x="4775" y="12"/>
                    <a:pt x="4751" y="0"/>
                    <a:pt x="4728" y="0"/>
                  </a:cubicBezTo>
                  <a:close/>
                  <a:moveTo>
                    <a:pt x="5232" y="103"/>
                  </a:moveTo>
                  <a:cubicBezTo>
                    <a:pt x="5216" y="103"/>
                    <a:pt x="5201" y="114"/>
                    <a:pt x="5192" y="131"/>
                  </a:cubicBezTo>
                  <a:cubicBezTo>
                    <a:pt x="5180" y="143"/>
                    <a:pt x="5192" y="167"/>
                    <a:pt x="5204" y="179"/>
                  </a:cubicBezTo>
                  <a:cubicBezTo>
                    <a:pt x="5251" y="202"/>
                    <a:pt x="5299" y="226"/>
                    <a:pt x="5359" y="262"/>
                  </a:cubicBezTo>
                  <a:lnTo>
                    <a:pt x="5370" y="262"/>
                  </a:lnTo>
                  <a:cubicBezTo>
                    <a:pt x="5394" y="262"/>
                    <a:pt x="5406" y="262"/>
                    <a:pt x="5406" y="250"/>
                  </a:cubicBezTo>
                  <a:cubicBezTo>
                    <a:pt x="5418" y="226"/>
                    <a:pt x="5418" y="202"/>
                    <a:pt x="5394" y="191"/>
                  </a:cubicBezTo>
                  <a:cubicBezTo>
                    <a:pt x="5347" y="155"/>
                    <a:pt x="5299" y="131"/>
                    <a:pt x="5251" y="107"/>
                  </a:cubicBezTo>
                  <a:cubicBezTo>
                    <a:pt x="5245" y="104"/>
                    <a:pt x="5239" y="103"/>
                    <a:pt x="5232" y="103"/>
                  </a:cubicBezTo>
                  <a:close/>
                  <a:moveTo>
                    <a:pt x="4430" y="135"/>
                  </a:moveTo>
                  <a:cubicBezTo>
                    <a:pt x="4420" y="135"/>
                    <a:pt x="4411" y="138"/>
                    <a:pt x="4406" y="143"/>
                  </a:cubicBezTo>
                  <a:cubicBezTo>
                    <a:pt x="4358" y="179"/>
                    <a:pt x="4323" y="214"/>
                    <a:pt x="4275" y="262"/>
                  </a:cubicBezTo>
                  <a:cubicBezTo>
                    <a:pt x="4251" y="274"/>
                    <a:pt x="4251" y="298"/>
                    <a:pt x="4275" y="322"/>
                  </a:cubicBezTo>
                  <a:cubicBezTo>
                    <a:pt x="4287" y="322"/>
                    <a:pt x="4287" y="333"/>
                    <a:pt x="4299" y="333"/>
                  </a:cubicBezTo>
                  <a:cubicBezTo>
                    <a:pt x="4311" y="333"/>
                    <a:pt x="4323" y="322"/>
                    <a:pt x="4335" y="322"/>
                  </a:cubicBezTo>
                  <a:cubicBezTo>
                    <a:pt x="4370" y="274"/>
                    <a:pt x="4418" y="238"/>
                    <a:pt x="4454" y="214"/>
                  </a:cubicBezTo>
                  <a:cubicBezTo>
                    <a:pt x="4477" y="191"/>
                    <a:pt x="4477" y="167"/>
                    <a:pt x="4466" y="155"/>
                  </a:cubicBezTo>
                  <a:cubicBezTo>
                    <a:pt x="4459" y="141"/>
                    <a:pt x="4443" y="135"/>
                    <a:pt x="4430" y="135"/>
                  </a:cubicBezTo>
                  <a:close/>
                  <a:moveTo>
                    <a:pt x="5513" y="278"/>
                  </a:moveTo>
                  <a:cubicBezTo>
                    <a:pt x="5500" y="278"/>
                    <a:pt x="5485" y="284"/>
                    <a:pt x="5478" y="298"/>
                  </a:cubicBezTo>
                  <a:cubicBezTo>
                    <a:pt x="5466" y="310"/>
                    <a:pt x="5466" y="345"/>
                    <a:pt x="5490" y="357"/>
                  </a:cubicBezTo>
                  <a:cubicBezTo>
                    <a:pt x="5537" y="381"/>
                    <a:pt x="5573" y="417"/>
                    <a:pt x="5620" y="453"/>
                  </a:cubicBezTo>
                  <a:cubicBezTo>
                    <a:pt x="5632" y="464"/>
                    <a:pt x="5644" y="464"/>
                    <a:pt x="5656" y="464"/>
                  </a:cubicBezTo>
                  <a:cubicBezTo>
                    <a:pt x="5668" y="464"/>
                    <a:pt x="5680" y="464"/>
                    <a:pt x="5680" y="453"/>
                  </a:cubicBezTo>
                  <a:cubicBezTo>
                    <a:pt x="5704" y="429"/>
                    <a:pt x="5692" y="405"/>
                    <a:pt x="5680" y="393"/>
                  </a:cubicBezTo>
                  <a:cubicBezTo>
                    <a:pt x="5632" y="357"/>
                    <a:pt x="5585" y="322"/>
                    <a:pt x="5537" y="286"/>
                  </a:cubicBezTo>
                  <a:cubicBezTo>
                    <a:pt x="5532" y="281"/>
                    <a:pt x="5523" y="278"/>
                    <a:pt x="5513" y="278"/>
                  </a:cubicBezTo>
                  <a:close/>
                  <a:moveTo>
                    <a:pt x="245" y="313"/>
                  </a:moveTo>
                  <a:cubicBezTo>
                    <a:pt x="233" y="313"/>
                    <a:pt x="221" y="316"/>
                    <a:pt x="215" y="322"/>
                  </a:cubicBezTo>
                  <a:cubicBezTo>
                    <a:pt x="215" y="322"/>
                    <a:pt x="156" y="381"/>
                    <a:pt x="96" y="464"/>
                  </a:cubicBezTo>
                  <a:cubicBezTo>
                    <a:pt x="84" y="488"/>
                    <a:pt x="96" y="512"/>
                    <a:pt x="108" y="524"/>
                  </a:cubicBezTo>
                  <a:lnTo>
                    <a:pt x="132" y="524"/>
                  </a:lnTo>
                  <a:cubicBezTo>
                    <a:pt x="144" y="524"/>
                    <a:pt x="167" y="524"/>
                    <a:pt x="167" y="512"/>
                  </a:cubicBezTo>
                  <a:cubicBezTo>
                    <a:pt x="215" y="429"/>
                    <a:pt x="275" y="381"/>
                    <a:pt x="275" y="381"/>
                  </a:cubicBezTo>
                  <a:cubicBezTo>
                    <a:pt x="286" y="369"/>
                    <a:pt x="286" y="345"/>
                    <a:pt x="275" y="322"/>
                  </a:cubicBezTo>
                  <a:cubicBezTo>
                    <a:pt x="269" y="316"/>
                    <a:pt x="257" y="313"/>
                    <a:pt x="245" y="313"/>
                  </a:cubicBezTo>
                  <a:close/>
                  <a:moveTo>
                    <a:pt x="2406" y="393"/>
                  </a:moveTo>
                  <a:cubicBezTo>
                    <a:pt x="2334" y="393"/>
                    <a:pt x="2263" y="417"/>
                    <a:pt x="2215" y="464"/>
                  </a:cubicBezTo>
                  <a:cubicBezTo>
                    <a:pt x="2203" y="488"/>
                    <a:pt x="2203" y="512"/>
                    <a:pt x="2215" y="524"/>
                  </a:cubicBezTo>
                  <a:cubicBezTo>
                    <a:pt x="2227" y="536"/>
                    <a:pt x="2239" y="536"/>
                    <a:pt x="2251" y="536"/>
                  </a:cubicBezTo>
                  <a:cubicBezTo>
                    <a:pt x="2251" y="536"/>
                    <a:pt x="2263" y="536"/>
                    <a:pt x="2275" y="524"/>
                  </a:cubicBezTo>
                  <a:cubicBezTo>
                    <a:pt x="2311" y="500"/>
                    <a:pt x="2346" y="476"/>
                    <a:pt x="2382" y="476"/>
                  </a:cubicBezTo>
                  <a:lnTo>
                    <a:pt x="2394" y="476"/>
                  </a:lnTo>
                  <a:cubicBezTo>
                    <a:pt x="2418" y="476"/>
                    <a:pt x="2442" y="464"/>
                    <a:pt x="2442" y="441"/>
                  </a:cubicBezTo>
                  <a:cubicBezTo>
                    <a:pt x="2442" y="417"/>
                    <a:pt x="2430" y="393"/>
                    <a:pt x="2406" y="393"/>
                  </a:cubicBezTo>
                  <a:close/>
                  <a:moveTo>
                    <a:pt x="4186" y="372"/>
                  </a:moveTo>
                  <a:cubicBezTo>
                    <a:pt x="4174" y="372"/>
                    <a:pt x="4162" y="375"/>
                    <a:pt x="4156" y="381"/>
                  </a:cubicBezTo>
                  <a:cubicBezTo>
                    <a:pt x="4120" y="429"/>
                    <a:pt x="4085" y="476"/>
                    <a:pt x="4049" y="524"/>
                  </a:cubicBezTo>
                  <a:cubicBezTo>
                    <a:pt x="4037" y="536"/>
                    <a:pt x="4037" y="572"/>
                    <a:pt x="4061" y="583"/>
                  </a:cubicBezTo>
                  <a:lnTo>
                    <a:pt x="4085" y="583"/>
                  </a:lnTo>
                  <a:cubicBezTo>
                    <a:pt x="4096" y="583"/>
                    <a:pt x="4108" y="583"/>
                    <a:pt x="4120" y="572"/>
                  </a:cubicBezTo>
                  <a:cubicBezTo>
                    <a:pt x="4156" y="524"/>
                    <a:pt x="4192" y="476"/>
                    <a:pt x="4227" y="441"/>
                  </a:cubicBezTo>
                  <a:cubicBezTo>
                    <a:pt x="4239" y="417"/>
                    <a:pt x="4239" y="393"/>
                    <a:pt x="4216" y="381"/>
                  </a:cubicBezTo>
                  <a:cubicBezTo>
                    <a:pt x="4210" y="375"/>
                    <a:pt x="4198" y="372"/>
                    <a:pt x="4186" y="372"/>
                  </a:cubicBezTo>
                  <a:close/>
                  <a:moveTo>
                    <a:pt x="2556" y="457"/>
                  </a:moveTo>
                  <a:cubicBezTo>
                    <a:pt x="2543" y="457"/>
                    <a:pt x="2532" y="462"/>
                    <a:pt x="2525" y="476"/>
                  </a:cubicBezTo>
                  <a:cubicBezTo>
                    <a:pt x="2501" y="488"/>
                    <a:pt x="2513" y="524"/>
                    <a:pt x="2525" y="536"/>
                  </a:cubicBezTo>
                  <a:cubicBezTo>
                    <a:pt x="2572" y="560"/>
                    <a:pt x="2596" y="595"/>
                    <a:pt x="2596" y="643"/>
                  </a:cubicBezTo>
                  <a:cubicBezTo>
                    <a:pt x="2608" y="667"/>
                    <a:pt x="2620" y="679"/>
                    <a:pt x="2644" y="679"/>
                  </a:cubicBezTo>
                  <a:lnTo>
                    <a:pt x="2656" y="679"/>
                  </a:lnTo>
                  <a:cubicBezTo>
                    <a:pt x="2680" y="679"/>
                    <a:pt x="2692" y="655"/>
                    <a:pt x="2692" y="631"/>
                  </a:cubicBezTo>
                  <a:cubicBezTo>
                    <a:pt x="2680" y="560"/>
                    <a:pt x="2644" y="512"/>
                    <a:pt x="2584" y="464"/>
                  </a:cubicBezTo>
                  <a:cubicBezTo>
                    <a:pt x="2575" y="460"/>
                    <a:pt x="2565" y="457"/>
                    <a:pt x="2556" y="457"/>
                  </a:cubicBezTo>
                  <a:close/>
                  <a:moveTo>
                    <a:pt x="5782" y="492"/>
                  </a:moveTo>
                  <a:cubicBezTo>
                    <a:pt x="5769" y="492"/>
                    <a:pt x="5758" y="498"/>
                    <a:pt x="5751" y="512"/>
                  </a:cubicBezTo>
                  <a:cubicBezTo>
                    <a:pt x="5728" y="524"/>
                    <a:pt x="5740" y="548"/>
                    <a:pt x="5751" y="560"/>
                  </a:cubicBezTo>
                  <a:cubicBezTo>
                    <a:pt x="5787" y="595"/>
                    <a:pt x="5835" y="643"/>
                    <a:pt x="5871" y="679"/>
                  </a:cubicBezTo>
                  <a:cubicBezTo>
                    <a:pt x="5882" y="691"/>
                    <a:pt x="5894" y="691"/>
                    <a:pt x="5906" y="691"/>
                  </a:cubicBezTo>
                  <a:cubicBezTo>
                    <a:pt x="5918" y="691"/>
                    <a:pt x="5930" y="691"/>
                    <a:pt x="5930" y="679"/>
                  </a:cubicBezTo>
                  <a:cubicBezTo>
                    <a:pt x="5954" y="655"/>
                    <a:pt x="5954" y="631"/>
                    <a:pt x="5930" y="619"/>
                  </a:cubicBezTo>
                  <a:cubicBezTo>
                    <a:pt x="5894" y="572"/>
                    <a:pt x="5847" y="536"/>
                    <a:pt x="5811" y="500"/>
                  </a:cubicBezTo>
                  <a:cubicBezTo>
                    <a:pt x="5801" y="495"/>
                    <a:pt x="5791" y="492"/>
                    <a:pt x="5782" y="492"/>
                  </a:cubicBezTo>
                  <a:close/>
                  <a:moveTo>
                    <a:pt x="72" y="595"/>
                  </a:moveTo>
                  <a:cubicBezTo>
                    <a:pt x="60" y="595"/>
                    <a:pt x="36" y="607"/>
                    <a:pt x="25" y="631"/>
                  </a:cubicBezTo>
                  <a:cubicBezTo>
                    <a:pt x="13" y="679"/>
                    <a:pt x="1" y="726"/>
                    <a:pt x="1" y="774"/>
                  </a:cubicBezTo>
                  <a:cubicBezTo>
                    <a:pt x="1" y="786"/>
                    <a:pt x="1" y="798"/>
                    <a:pt x="1" y="810"/>
                  </a:cubicBezTo>
                  <a:cubicBezTo>
                    <a:pt x="1" y="834"/>
                    <a:pt x="25" y="845"/>
                    <a:pt x="48" y="845"/>
                  </a:cubicBezTo>
                  <a:cubicBezTo>
                    <a:pt x="72" y="845"/>
                    <a:pt x="84" y="822"/>
                    <a:pt x="84" y="798"/>
                  </a:cubicBezTo>
                  <a:cubicBezTo>
                    <a:pt x="84" y="786"/>
                    <a:pt x="84" y="786"/>
                    <a:pt x="84" y="774"/>
                  </a:cubicBezTo>
                  <a:cubicBezTo>
                    <a:pt x="84" y="738"/>
                    <a:pt x="96" y="691"/>
                    <a:pt x="108" y="655"/>
                  </a:cubicBezTo>
                  <a:cubicBezTo>
                    <a:pt x="108" y="631"/>
                    <a:pt x="96" y="607"/>
                    <a:pt x="72" y="595"/>
                  </a:cubicBezTo>
                  <a:close/>
                  <a:moveTo>
                    <a:pt x="2180" y="595"/>
                  </a:moveTo>
                  <a:cubicBezTo>
                    <a:pt x="2156" y="595"/>
                    <a:pt x="2132" y="607"/>
                    <a:pt x="2120" y="631"/>
                  </a:cubicBezTo>
                  <a:cubicBezTo>
                    <a:pt x="2108" y="679"/>
                    <a:pt x="2096" y="738"/>
                    <a:pt x="2096" y="810"/>
                  </a:cubicBezTo>
                  <a:cubicBezTo>
                    <a:pt x="2096" y="834"/>
                    <a:pt x="2108" y="845"/>
                    <a:pt x="2132" y="857"/>
                  </a:cubicBezTo>
                  <a:cubicBezTo>
                    <a:pt x="2156" y="857"/>
                    <a:pt x="2180" y="834"/>
                    <a:pt x="2180" y="810"/>
                  </a:cubicBezTo>
                  <a:cubicBezTo>
                    <a:pt x="2180" y="750"/>
                    <a:pt x="2191" y="703"/>
                    <a:pt x="2203" y="655"/>
                  </a:cubicBezTo>
                  <a:cubicBezTo>
                    <a:pt x="2215" y="631"/>
                    <a:pt x="2203" y="607"/>
                    <a:pt x="2180" y="595"/>
                  </a:cubicBezTo>
                  <a:close/>
                  <a:moveTo>
                    <a:pt x="3984" y="641"/>
                  </a:moveTo>
                  <a:cubicBezTo>
                    <a:pt x="3971" y="641"/>
                    <a:pt x="3960" y="648"/>
                    <a:pt x="3954" y="655"/>
                  </a:cubicBezTo>
                  <a:lnTo>
                    <a:pt x="3858" y="798"/>
                  </a:lnTo>
                  <a:cubicBezTo>
                    <a:pt x="3835" y="822"/>
                    <a:pt x="3846" y="845"/>
                    <a:pt x="3858" y="857"/>
                  </a:cubicBezTo>
                  <a:cubicBezTo>
                    <a:pt x="3870" y="857"/>
                    <a:pt x="3882" y="869"/>
                    <a:pt x="3894" y="869"/>
                  </a:cubicBezTo>
                  <a:cubicBezTo>
                    <a:pt x="3906" y="869"/>
                    <a:pt x="3918" y="857"/>
                    <a:pt x="3918" y="845"/>
                  </a:cubicBezTo>
                  <a:lnTo>
                    <a:pt x="4025" y="714"/>
                  </a:lnTo>
                  <a:cubicBezTo>
                    <a:pt x="4037" y="691"/>
                    <a:pt x="4025" y="667"/>
                    <a:pt x="4013" y="655"/>
                  </a:cubicBezTo>
                  <a:cubicBezTo>
                    <a:pt x="4003" y="645"/>
                    <a:pt x="3993" y="641"/>
                    <a:pt x="3984" y="641"/>
                  </a:cubicBezTo>
                  <a:close/>
                  <a:moveTo>
                    <a:pt x="2613" y="757"/>
                  </a:moveTo>
                  <a:cubicBezTo>
                    <a:pt x="2596" y="757"/>
                    <a:pt x="2581" y="768"/>
                    <a:pt x="2572" y="786"/>
                  </a:cubicBezTo>
                  <a:cubicBezTo>
                    <a:pt x="2549" y="822"/>
                    <a:pt x="2525" y="869"/>
                    <a:pt x="2489" y="917"/>
                  </a:cubicBezTo>
                  <a:cubicBezTo>
                    <a:pt x="2465" y="929"/>
                    <a:pt x="2465" y="953"/>
                    <a:pt x="2489" y="976"/>
                  </a:cubicBezTo>
                  <a:cubicBezTo>
                    <a:pt x="2501" y="976"/>
                    <a:pt x="2501" y="988"/>
                    <a:pt x="2513" y="988"/>
                  </a:cubicBezTo>
                  <a:cubicBezTo>
                    <a:pt x="2525" y="988"/>
                    <a:pt x="2537" y="976"/>
                    <a:pt x="2549" y="964"/>
                  </a:cubicBezTo>
                  <a:cubicBezTo>
                    <a:pt x="2596" y="917"/>
                    <a:pt x="2620" y="869"/>
                    <a:pt x="2644" y="822"/>
                  </a:cubicBezTo>
                  <a:cubicBezTo>
                    <a:pt x="2656" y="798"/>
                    <a:pt x="2644" y="774"/>
                    <a:pt x="2632" y="762"/>
                  </a:cubicBezTo>
                  <a:cubicBezTo>
                    <a:pt x="2626" y="759"/>
                    <a:pt x="2619" y="757"/>
                    <a:pt x="2613" y="757"/>
                  </a:cubicBezTo>
                  <a:close/>
                  <a:moveTo>
                    <a:pt x="3787" y="921"/>
                  </a:moveTo>
                  <a:cubicBezTo>
                    <a:pt x="3773" y="921"/>
                    <a:pt x="3758" y="927"/>
                    <a:pt x="3751" y="941"/>
                  </a:cubicBezTo>
                  <a:cubicBezTo>
                    <a:pt x="3715" y="976"/>
                    <a:pt x="3692" y="1024"/>
                    <a:pt x="3656" y="1060"/>
                  </a:cubicBezTo>
                  <a:cubicBezTo>
                    <a:pt x="3632" y="1084"/>
                    <a:pt x="3644" y="1107"/>
                    <a:pt x="3656" y="1119"/>
                  </a:cubicBezTo>
                  <a:cubicBezTo>
                    <a:pt x="3668" y="1131"/>
                    <a:pt x="3668" y="1131"/>
                    <a:pt x="3680" y="1131"/>
                  </a:cubicBezTo>
                  <a:cubicBezTo>
                    <a:pt x="3692" y="1131"/>
                    <a:pt x="3704" y="1131"/>
                    <a:pt x="3715" y="1119"/>
                  </a:cubicBezTo>
                  <a:cubicBezTo>
                    <a:pt x="3751" y="1072"/>
                    <a:pt x="3787" y="1036"/>
                    <a:pt x="3823" y="988"/>
                  </a:cubicBezTo>
                  <a:cubicBezTo>
                    <a:pt x="3835" y="964"/>
                    <a:pt x="3835" y="941"/>
                    <a:pt x="3811" y="929"/>
                  </a:cubicBezTo>
                  <a:cubicBezTo>
                    <a:pt x="3806" y="924"/>
                    <a:pt x="3797" y="921"/>
                    <a:pt x="3787" y="921"/>
                  </a:cubicBezTo>
                  <a:close/>
                  <a:moveTo>
                    <a:pt x="93" y="924"/>
                  </a:moveTo>
                  <a:cubicBezTo>
                    <a:pt x="86" y="924"/>
                    <a:pt x="79" y="925"/>
                    <a:pt x="72" y="929"/>
                  </a:cubicBezTo>
                  <a:cubicBezTo>
                    <a:pt x="48" y="941"/>
                    <a:pt x="36" y="964"/>
                    <a:pt x="48" y="988"/>
                  </a:cubicBezTo>
                  <a:cubicBezTo>
                    <a:pt x="84" y="1036"/>
                    <a:pt x="120" y="1084"/>
                    <a:pt x="167" y="1131"/>
                  </a:cubicBezTo>
                  <a:cubicBezTo>
                    <a:pt x="179" y="1143"/>
                    <a:pt x="191" y="1143"/>
                    <a:pt x="191" y="1143"/>
                  </a:cubicBezTo>
                  <a:cubicBezTo>
                    <a:pt x="203" y="1143"/>
                    <a:pt x="215" y="1143"/>
                    <a:pt x="227" y="1131"/>
                  </a:cubicBezTo>
                  <a:cubicBezTo>
                    <a:pt x="239" y="1107"/>
                    <a:pt x="239" y="1084"/>
                    <a:pt x="227" y="1072"/>
                  </a:cubicBezTo>
                  <a:cubicBezTo>
                    <a:pt x="179" y="1024"/>
                    <a:pt x="156" y="988"/>
                    <a:pt x="132" y="941"/>
                  </a:cubicBezTo>
                  <a:cubicBezTo>
                    <a:pt x="123" y="932"/>
                    <a:pt x="109" y="924"/>
                    <a:pt x="93" y="924"/>
                  </a:cubicBezTo>
                  <a:close/>
                  <a:moveTo>
                    <a:pt x="2145" y="938"/>
                  </a:moveTo>
                  <a:cubicBezTo>
                    <a:pt x="2141" y="938"/>
                    <a:pt x="2136" y="938"/>
                    <a:pt x="2132" y="941"/>
                  </a:cubicBezTo>
                  <a:cubicBezTo>
                    <a:pt x="2108" y="941"/>
                    <a:pt x="2096" y="964"/>
                    <a:pt x="2096" y="988"/>
                  </a:cubicBezTo>
                  <a:cubicBezTo>
                    <a:pt x="2108" y="1048"/>
                    <a:pt x="2120" y="1107"/>
                    <a:pt x="2144" y="1155"/>
                  </a:cubicBezTo>
                  <a:cubicBezTo>
                    <a:pt x="2153" y="1172"/>
                    <a:pt x="2161" y="1183"/>
                    <a:pt x="2175" y="1183"/>
                  </a:cubicBezTo>
                  <a:cubicBezTo>
                    <a:pt x="2180" y="1183"/>
                    <a:pt x="2185" y="1182"/>
                    <a:pt x="2191" y="1179"/>
                  </a:cubicBezTo>
                  <a:cubicBezTo>
                    <a:pt x="2203" y="1179"/>
                    <a:pt x="2215" y="1179"/>
                    <a:pt x="2215" y="1167"/>
                  </a:cubicBezTo>
                  <a:cubicBezTo>
                    <a:pt x="2215" y="1167"/>
                    <a:pt x="2215" y="1179"/>
                    <a:pt x="2227" y="1179"/>
                  </a:cubicBezTo>
                  <a:cubicBezTo>
                    <a:pt x="2227" y="1191"/>
                    <a:pt x="2251" y="1203"/>
                    <a:pt x="2263" y="1203"/>
                  </a:cubicBezTo>
                  <a:cubicBezTo>
                    <a:pt x="2263" y="1203"/>
                    <a:pt x="2275" y="1203"/>
                    <a:pt x="2287" y="1191"/>
                  </a:cubicBezTo>
                  <a:cubicBezTo>
                    <a:pt x="2334" y="1155"/>
                    <a:pt x="2382" y="1131"/>
                    <a:pt x="2418" y="1095"/>
                  </a:cubicBezTo>
                  <a:cubicBezTo>
                    <a:pt x="2442" y="1072"/>
                    <a:pt x="2442" y="1048"/>
                    <a:pt x="2430" y="1036"/>
                  </a:cubicBezTo>
                  <a:cubicBezTo>
                    <a:pt x="2423" y="1022"/>
                    <a:pt x="2407" y="1016"/>
                    <a:pt x="2394" y="1016"/>
                  </a:cubicBezTo>
                  <a:cubicBezTo>
                    <a:pt x="2384" y="1016"/>
                    <a:pt x="2375" y="1019"/>
                    <a:pt x="2370" y="1024"/>
                  </a:cubicBezTo>
                  <a:cubicBezTo>
                    <a:pt x="2322" y="1060"/>
                    <a:pt x="2287" y="1095"/>
                    <a:pt x="2239" y="1119"/>
                  </a:cubicBezTo>
                  <a:cubicBezTo>
                    <a:pt x="2227" y="1131"/>
                    <a:pt x="2227" y="1131"/>
                    <a:pt x="2227" y="1131"/>
                  </a:cubicBezTo>
                  <a:cubicBezTo>
                    <a:pt x="2203" y="1084"/>
                    <a:pt x="2191" y="1024"/>
                    <a:pt x="2180" y="976"/>
                  </a:cubicBezTo>
                  <a:cubicBezTo>
                    <a:pt x="2180" y="957"/>
                    <a:pt x="2164" y="938"/>
                    <a:pt x="2145" y="938"/>
                  </a:cubicBezTo>
                  <a:close/>
                  <a:moveTo>
                    <a:pt x="329" y="1159"/>
                  </a:moveTo>
                  <a:cubicBezTo>
                    <a:pt x="316" y="1159"/>
                    <a:pt x="305" y="1165"/>
                    <a:pt x="298" y="1179"/>
                  </a:cubicBezTo>
                  <a:cubicBezTo>
                    <a:pt x="286" y="1203"/>
                    <a:pt x="286" y="1226"/>
                    <a:pt x="310" y="1238"/>
                  </a:cubicBezTo>
                  <a:cubicBezTo>
                    <a:pt x="358" y="1274"/>
                    <a:pt x="406" y="1298"/>
                    <a:pt x="465" y="1322"/>
                  </a:cubicBezTo>
                  <a:lnTo>
                    <a:pt x="477" y="1322"/>
                  </a:lnTo>
                  <a:cubicBezTo>
                    <a:pt x="501" y="1322"/>
                    <a:pt x="513" y="1322"/>
                    <a:pt x="513" y="1298"/>
                  </a:cubicBezTo>
                  <a:cubicBezTo>
                    <a:pt x="525" y="1286"/>
                    <a:pt x="513" y="1250"/>
                    <a:pt x="501" y="1250"/>
                  </a:cubicBezTo>
                  <a:cubicBezTo>
                    <a:pt x="441" y="1215"/>
                    <a:pt x="394" y="1191"/>
                    <a:pt x="358" y="1167"/>
                  </a:cubicBezTo>
                  <a:cubicBezTo>
                    <a:pt x="348" y="1162"/>
                    <a:pt x="338" y="1159"/>
                    <a:pt x="329" y="1159"/>
                  </a:cubicBezTo>
                  <a:close/>
                  <a:moveTo>
                    <a:pt x="2115" y="1198"/>
                  </a:moveTo>
                  <a:cubicBezTo>
                    <a:pt x="2109" y="1198"/>
                    <a:pt x="2103" y="1199"/>
                    <a:pt x="2096" y="1203"/>
                  </a:cubicBezTo>
                  <a:cubicBezTo>
                    <a:pt x="2049" y="1238"/>
                    <a:pt x="1989" y="1262"/>
                    <a:pt x="1941" y="1274"/>
                  </a:cubicBezTo>
                  <a:cubicBezTo>
                    <a:pt x="1918" y="1286"/>
                    <a:pt x="1906" y="1310"/>
                    <a:pt x="1918" y="1334"/>
                  </a:cubicBezTo>
                  <a:cubicBezTo>
                    <a:pt x="1930" y="1345"/>
                    <a:pt x="1941" y="1357"/>
                    <a:pt x="1953" y="1357"/>
                  </a:cubicBezTo>
                  <a:lnTo>
                    <a:pt x="1977" y="1357"/>
                  </a:lnTo>
                  <a:cubicBezTo>
                    <a:pt x="2025" y="1334"/>
                    <a:pt x="2084" y="1310"/>
                    <a:pt x="2132" y="1286"/>
                  </a:cubicBezTo>
                  <a:cubicBezTo>
                    <a:pt x="2156" y="1274"/>
                    <a:pt x="2156" y="1250"/>
                    <a:pt x="2156" y="1226"/>
                  </a:cubicBezTo>
                  <a:cubicBezTo>
                    <a:pt x="2147" y="1209"/>
                    <a:pt x="2132" y="1198"/>
                    <a:pt x="2115" y="1198"/>
                  </a:cubicBezTo>
                  <a:close/>
                  <a:moveTo>
                    <a:pt x="3571" y="1182"/>
                  </a:moveTo>
                  <a:cubicBezTo>
                    <a:pt x="3561" y="1182"/>
                    <a:pt x="3549" y="1185"/>
                    <a:pt x="3537" y="1191"/>
                  </a:cubicBezTo>
                  <a:cubicBezTo>
                    <a:pt x="3501" y="1226"/>
                    <a:pt x="3465" y="1274"/>
                    <a:pt x="3418" y="1298"/>
                  </a:cubicBezTo>
                  <a:cubicBezTo>
                    <a:pt x="3406" y="1322"/>
                    <a:pt x="3394" y="1345"/>
                    <a:pt x="3418" y="1357"/>
                  </a:cubicBezTo>
                  <a:cubicBezTo>
                    <a:pt x="3418" y="1369"/>
                    <a:pt x="3430" y="1381"/>
                    <a:pt x="3442" y="1381"/>
                  </a:cubicBezTo>
                  <a:cubicBezTo>
                    <a:pt x="3454" y="1381"/>
                    <a:pt x="3465" y="1369"/>
                    <a:pt x="3477" y="1369"/>
                  </a:cubicBezTo>
                  <a:cubicBezTo>
                    <a:pt x="3513" y="1334"/>
                    <a:pt x="3561" y="1286"/>
                    <a:pt x="3596" y="1250"/>
                  </a:cubicBezTo>
                  <a:cubicBezTo>
                    <a:pt x="3620" y="1238"/>
                    <a:pt x="3620" y="1203"/>
                    <a:pt x="3596" y="1191"/>
                  </a:cubicBezTo>
                  <a:cubicBezTo>
                    <a:pt x="3590" y="1185"/>
                    <a:pt x="3582" y="1182"/>
                    <a:pt x="3571" y="1182"/>
                  </a:cubicBezTo>
                  <a:close/>
                  <a:moveTo>
                    <a:pt x="632" y="1305"/>
                  </a:moveTo>
                  <a:cubicBezTo>
                    <a:pt x="620" y="1305"/>
                    <a:pt x="605" y="1316"/>
                    <a:pt x="596" y="1334"/>
                  </a:cubicBezTo>
                  <a:cubicBezTo>
                    <a:pt x="584" y="1357"/>
                    <a:pt x="596" y="1381"/>
                    <a:pt x="620" y="1393"/>
                  </a:cubicBezTo>
                  <a:cubicBezTo>
                    <a:pt x="644" y="1393"/>
                    <a:pt x="656" y="1405"/>
                    <a:pt x="679" y="1417"/>
                  </a:cubicBezTo>
                  <a:cubicBezTo>
                    <a:pt x="715" y="1429"/>
                    <a:pt x="751" y="1441"/>
                    <a:pt x="787" y="1441"/>
                  </a:cubicBezTo>
                  <a:cubicBezTo>
                    <a:pt x="787" y="1453"/>
                    <a:pt x="787" y="1453"/>
                    <a:pt x="798" y="1453"/>
                  </a:cubicBezTo>
                  <a:cubicBezTo>
                    <a:pt x="810" y="1453"/>
                    <a:pt x="834" y="1441"/>
                    <a:pt x="834" y="1417"/>
                  </a:cubicBezTo>
                  <a:cubicBezTo>
                    <a:pt x="846" y="1393"/>
                    <a:pt x="834" y="1369"/>
                    <a:pt x="810" y="1357"/>
                  </a:cubicBezTo>
                  <a:cubicBezTo>
                    <a:pt x="775" y="1357"/>
                    <a:pt x="739" y="1345"/>
                    <a:pt x="703" y="1334"/>
                  </a:cubicBezTo>
                  <a:cubicBezTo>
                    <a:pt x="691" y="1322"/>
                    <a:pt x="667" y="1322"/>
                    <a:pt x="644" y="1310"/>
                  </a:cubicBezTo>
                  <a:cubicBezTo>
                    <a:pt x="640" y="1307"/>
                    <a:pt x="636" y="1305"/>
                    <a:pt x="632" y="1305"/>
                  </a:cubicBezTo>
                  <a:close/>
                  <a:moveTo>
                    <a:pt x="1800" y="1330"/>
                  </a:moveTo>
                  <a:cubicBezTo>
                    <a:pt x="1796" y="1330"/>
                    <a:pt x="1791" y="1331"/>
                    <a:pt x="1787" y="1334"/>
                  </a:cubicBezTo>
                  <a:cubicBezTo>
                    <a:pt x="1739" y="1345"/>
                    <a:pt x="1680" y="1369"/>
                    <a:pt x="1632" y="1381"/>
                  </a:cubicBezTo>
                  <a:cubicBezTo>
                    <a:pt x="1608" y="1381"/>
                    <a:pt x="1584" y="1405"/>
                    <a:pt x="1596" y="1429"/>
                  </a:cubicBezTo>
                  <a:cubicBezTo>
                    <a:pt x="1596" y="1453"/>
                    <a:pt x="1620" y="1465"/>
                    <a:pt x="1632" y="1465"/>
                  </a:cubicBezTo>
                  <a:lnTo>
                    <a:pt x="1644" y="1465"/>
                  </a:lnTo>
                  <a:cubicBezTo>
                    <a:pt x="1703" y="1453"/>
                    <a:pt x="1751" y="1429"/>
                    <a:pt x="1810" y="1417"/>
                  </a:cubicBezTo>
                  <a:cubicBezTo>
                    <a:pt x="1834" y="1405"/>
                    <a:pt x="1846" y="1381"/>
                    <a:pt x="1834" y="1357"/>
                  </a:cubicBezTo>
                  <a:cubicBezTo>
                    <a:pt x="1834" y="1348"/>
                    <a:pt x="1819" y="1330"/>
                    <a:pt x="1800" y="1330"/>
                  </a:cubicBezTo>
                  <a:close/>
                  <a:moveTo>
                    <a:pt x="2256" y="1254"/>
                  </a:moveTo>
                  <a:cubicBezTo>
                    <a:pt x="2247" y="1254"/>
                    <a:pt x="2237" y="1257"/>
                    <a:pt x="2227" y="1262"/>
                  </a:cubicBezTo>
                  <a:cubicBezTo>
                    <a:pt x="2215" y="1274"/>
                    <a:pt x="2203" y="1298"/>
                    <a:pt x="2215" y="1322"/>
                  </a:cubicBezTo>
                  <a:cubicBezTo>
                    <a:pt x="2251" y="1369"/>
                    <a:pt x="2287" y="1417"/>
                    <a:pt x="2334" y="1453"/>
                  </a:cubicBezTo>
                  <a:cubicBezTo>
                    <a:pt x="2346" y="1465"/>
                    <a:pt x="2346" y="1465"/>
                    <a:pt x="2358" y="1465"/>
                  </a:cubicBezTo>
                  <a:cubicBezTo>
                    <a:pt x="2370" y="1465"/>
                    <a:pt x="2382" y="1465"/>
                    <a:pt x="2394" y="1453"/>
                  </a:cubicBezTo>
                  <a:cubicBezTo>
                    <a:pt x="2406" y="1441"/>
                    <a:pt x="2406" y="1417"/>
                    <a:pt x="2394" y="1393"/>
                  </a:cubicBezTo>
                  <a:cubicBezTo>
                    <a:pt x="2358" y="1357"/>
                    <a:pt x="2322" y="1322"/>
                    <a:pt x="2287" y="1274"/>
                  </a:cubicBezTo>
                  <a:cubicBezTo>
                    <a:pt x="2280" y="1260"/>
                    <a:pt x="2269" y="1254"/>
                    <a:pt x="2256" y="1254"/>
                  </a:cubicBezTo>
                  <a:close/>
                  <a:moveTo>
                    <a:pt x="948" y="1400"/>
                  </a:moveTo>
                  <a:cubicBezTo>
                    <a:pt x="935" y="1400"/>
                    <a:pt x="926" y="1411"/>
                    <a:pt x="918" y="1429"/>
                  </a:cubicBezTo>
                  <a:cubicBezTo>
                    <a:pt x="918" y="1453"/>
                    <a:pt x="929" y="1476"/>
                    <a:pt x="953" y="1488"/>
                  </a:cubicBezTo>
                  <a:cubicBezTo>
                    <a:pt x="1013" y="1488"/>
                    <a:pt x="1072" y="1500"/>
                    <a:pt x="1132" y="1500"/>
                  </a:cubicBezTo>
                  <a:cubicBezTo>
                    <a:pt x="1156" y="1500"/>
                    <a:pt x="1168" y="1488"/>
                    <a:pt x="1168" y="1465"/>
                  </a:cubicBezTo>
                  <a:cubicBezTo>
                    <a:pt x="1168" y="1441"/>
                    <a:pt x="1156" y="1417"/>
                    <a:pt x="1132" y="1417"/>
                  </a:cubicBezTo>
                  <a:cubicBezTo>
                    <a:pt x="1072" y="1417"/>
                    <a:pt x="1025" y="1405"/>
                    <a:pt x="965" y="1405"/>
                  </a:cubicBezTo>
                  <a:cubicBezTo>
                    <a:pt x="959" y="1402"/>
                    <a:pt x="953" y="1400"/>
                    <a:pt x="948" y="1400"/>
                  </a:cubicBezTo>
                  <a:close/>
                  <a:moveTo>
                    <a:pt x="1465" y="1405"/>
                  </a:moveTo>
                  <a:cubicBezTo>
                    <a:pt x="1406" y="1417"/>
                    <a:pt x="1346" y="1417"/>
                    <a:pt x="1299" y="1417"/>
                  </a:cubicBezTo>
                  <a:cubicBezTo>
                    <a:pt x="1275" y="1417"/>
                    <a:pt x="1251" y="1441"/>
                    <a:pt x="1251" y="1465"/>
                  </a:cubicBezTo>
                  <a:cubicBezTo>
                    <a:pt x="1263" y="1488"/>
                    <a:pt x="1275" y="1500"/>
                    <a:pt x="1299" y="1500"/>
                  </a:cubicBezTo>
                  <a:cubicBezTo>
                    <a:pt x="1299" y="1500"/>
                    <a:pt x="1299" y="1500"/>
                    <a:pt x="1299" y="1512"/>
                  </a:cubicBezTo>
                  <a:cubicBezTo>
                    <a:pt x="1358" y="1500"/>
                    <a:pt x="1418" y="1500"/>
                    <a:pt x="1465" y="1488"/>
                  </a:cubicBezTo>
                  <a:cubicBezTo>
                    <a:pt x="1501" y="1488"/>
                    <a:pt x="1513" y="1465"/>
                    <a:pt x="1513" y="1441"/>
                  </a:cubicBezTo>
                  <a:cubicBezTo>
                    <a:pt x="1501" y="1417"/>
                    <a:pt x="1477" y="1405"/>
                    <a:pt x="1465" y="1405"/>
                  </a:cubicBezTo>
                  <a:close/>
                  <a:moveTo>
                    <a:pt x="3307" y="1388"/>
                  </a:moveTo>
                  <a:cubicBezTo>
                    <a:pt x="3301" y="1388"/>
                    <a:pt x="3294" y="1390"/>
                    <a:pt x="3287" y="1393"/>
                  </a:cubicBezTo>
                  <a:cubicBezTo>
                    <a:pt x="3239" y="1429"/>
                    <a:pt x="3192" y="1453"/>
                    <a:pt x="3144" y="1476"/>
                  </a:cubicBezTo>
                  <a:cubicBezTo>
                    <a:pt x="3120" y="1476"/>
                    <a:pt x="3108" y="1500"/>
                    <a:pt x="3120" y="1524"/>
                  </a:cubicBezTo>
                  <a:cubicBezTo>
                    <a:pt x="3132" y="1548"/>
                    <a:pt x="3144" y="1548"/>
                    <a:pt x="3156" y="1548"/>
                  </a:cubicBezTo>
                  <a:lnTo>
                    <a:pt x="3180" y="1548"/>
                  </a:lnTo>
                  <a:cubicBezTo>
                    <a:pt x="3227" y="1524"/>
                    <a:pt x="3287" y="1500"/>
                    <a:pt x="3334" y="1465"/>
                  </a:cubicBezTo>
                  <a:cubicBezTo>
                    <a:pt x="3358" y="1453"/>
                    <a:pt x="3358" y="1429"/>
                    <a:pt x="3346" y="1405"/>
                  </a:cubicBezTo>
                  <a:cubicBezTo>
                    <a:pt x="3338" y="1397"/>
                    <a:pt x="3324" y="1388"/>
                    <a:pt x="3307" y="1388"/>
                  </a:cubicBezTo>
                  <a:close/>
                  <a:moveTo>
                    <a:pt x="2506" y="1484"/>
                  </a:moveTo>
                  <a:cubicBezTo>
                    <a:pt x="2489" y="1484"/>
                    <a:pt x="2474" y="1495"/>
                    <a:pt x="2465" y="1512"/>
                  </a:cubicBezTo>
                  <a:cubicBezTo>
                    <a:pt x="2453" y="1524"/>
                    <a:pt x="2465" y="1548"/>
                    <a:pt x="2477" y="1560"/>
                  </a:cubicBezTo>
                  <a:cubicBezTo>
                    <a:pt x="2537" y="1584"/>
                    <a:pt x="2596" y="1607"/>
                    <a:pt x="2656" y="1619"/>
                  </a:cubicBezTo>
                  <a:cubicBezTo>
                    <a:pt x="2680" y="1619"/>
                    <a:pt x="2703" y="1607"/>
                    <a:pt x="2703" y="1584"/>
                  </a:cubicBezTo>
                  <a:cubicBezTo>
                    <a:pt x="2703" y="1560"/>
                    <a:pt x="2692" y="1536"/>
                    <a:pt x="2668" y="1536"/>
                  </a:cubicBezTo>
                  <a:cubicBezTo>
                    <a:pt x="2620" y="1524"/>
                    <a:pt x="2561" y="1512"/>
                    <a:pt x="2525" y="1488"/>
                  </a:cubicBezTo>
                  <a:cubicBezTo>
                    <a:pt x="2518" y="1485"/>
                    <a:pt x="2512" y="1484"/>
                    <a:pt x="2506" y="1484"/>
                  </a:cubicBezTo>
                  <a:close/>
                  <a:moveTo>
                    <a:pt x="3008" y="1519"/>
                  </a:moveTo>
                  <a:cubicBezTo>
                    <a:pt x="3002" y="1519"/>
                    <a:pt x="2996" y="1521"/>
                    <a:pt x="2989" y="1524"/>
                  </a:cubicBezTo>
                  <a:cubicBezTo>
                    <a:pt x="2930" y="1536"/>
                    <a:pt x="2882" y="1536"/>
                    <a:pt x="2834" y="1548"/>
                  </a:cubicBezTo>
                  <a:cubicBezTo>
                    <a:pt x="2811" y="1548"/>
                    <a:pt x="2787" y="1560"/>
                    <a:pt x="2787" y="1584"/>
                  </a:cubicBezTo>
                  <a:cubicBezTo>
                    <a:pt x="2787" y="1607"/>
                    <a:pt x="2811" y="1631"/>
                    <a:pt x="2834" y="1631"/>
                  </a:cubicBezTo>
                  <a:cubicBezTo>
                    <a:pt x="2894" y="1619"/>
                    <a:pt x="2942" y="1619"/>
                    <a:pt x="3013" y="1607"/>
                  </a:cubicBezTo>
                  <a:cubicBezTo>
                    <a:pt x="3037" y="1596"/>
                    <a:pt x="3049" y="1572"/>
                    <a:pt x="3037" y="1548"/>
                  </a:cubicBezTo>
                  <a:cubicBezTo>
                    <a:pt x="3037" y="1530"/>
                    <a:pt x="3024" y="1519"/>
                    <a:pt x="3008" y="1519"/>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spTree>
    <p:extLst>
      <p:ext uri="{BB962C8B-B14F-4D97-AF65-F5344CB8AC3E}">
        <p14:creationId xmlns:p14="http://schemas.microsoft.com/office/powerpoint/2010/main" val="6022612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626"/>
        <p:cNvGrpSpPr/>
        <p:nvPr/>
      </p:nvGrpSpPr>
      <p:grpSpPr>
        <a:xfrm>
          <a:off x="0" y="0"/>
          <a:ext cx="0" cy="0"/>
          <a:chOff x="0" y="0"/>
          <a:chExt cx="0" cy="0"/>
        </a:xfrm>
      </p:grpSpPr>
      <p:grpSp>
        <p:nvGrpSpPr>
          <p:cNvPr id="1627" name="Google Shape;1627;p32"/>
          <p:cNvGrpSpPr/>
          <p:nvPr/>
        </p:nvGrpSpPr>
        <p:grpSpPr>
          <a:xfrm>
            <a:off x="-189467" y="-64267"/>
            <a:ext cx="12566000" cy="7012400"/>
            <a:chOff x="-142100" y="-48200"/>
            <a:chExt cx="9424500" cy="5259300"/>
          </a:xfrm>
        </p:grpSpPr>
        <p:cxnSp>
          <p:nvCxnSpPr>
            <p:cNvPr id="1628" name="Google Shape;1628;p32"/>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29" name="Google Shape;1629;p32"/>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0" name="Google Shape;1630;p32"/>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1" name="Google Shape;1631;p32"/>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2" name="Google Shape;1632;p32"/>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3" name="Google Shape;1633;p32"/>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4" name="Google Shape;1634;p32"/>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5" name="Google Shape;1635;p32"/>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6" name="Google Shape;1636;p32"/>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7" name="Google Shape;1637;p32"/>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8" name="Google Shape;1638;p32"/>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39" name="Google Shape;1639;p32"/>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0" name="Google Shape;1640;p32"/>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1" name="Google Shape;1641;p32"/>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2" name="Google Shape;1642;p32"/>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3" name="Google Shape;1643;p32"/>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4" name="Google Shape;1644;p32"/>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5" name="Google Shape;1645;p32"/>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6" name="Google Shape;1646;p32"/>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7" name="Google Shape;1647;p32"/>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8" name="Google Shape;1648;p32"/>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49" name="Google Shape;1649;p32"/>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0" name="Google Shape;1650;p32"/>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1" name="Google Shape;1651;p32"/>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2" name="Google Shape;1652;p32"/>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3" name="Google Shape;1653;p32"/>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4" name="Google Shape;1654;p32"/>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5" name="Google Shape;1655;p32"/>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6" name="Google Shape;1656;p32"/>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57" name="Google Shape;1657;p32"/>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58" name="Google Shape;1658;p32"/>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59" name="Google Shape;1659;p32"/>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0" name="Google Shape;1660;p32"/>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1" name="Google Shape;1661;p32"/>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2" name="Google Shape;1662;p32"/>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3" name="Google Shape;1663;p32"/>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4" name="Google Shape;1664;p32"/>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5" name="Google Shape;1665;p32"/>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6" name="Google Shape;1666;p32"/>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7" name="Google Shape;1667;p32"/>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8" name="Google Shape;1668;p32"/>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69" name="Google Shape;1669;p32"/>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70" name="Google Shape;1670;p32"/>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671" name="Google Shape;1671;p32"/>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Tree>
    <p:extLst>
      <p:ext uri="{BB962C8B-B14F-4D97-AF65-F5344CB8AC3E}">
        <p14:creationId xmlns:p14="http://schemas.microsoft.com/office/powerpoint/2010/main" val="29582686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63"/>
            <a:ext cx="2844800" cy="365125"/>
          </a:xfrm>
          <a:prstGeom prst="rect">
            <a:avLst/>
          </a:prstGeom>
        </p:spPr>
        <p:txBody>
          <a:bodyPr lIns="91438" tIns="45719" rIns="91438" bIns="45719"/>
          <a:lstStyle/>
          <a:p>
            <a:pPr defTabSz="1219140"/>
            <a:fld id="{B1CF2E77-4E87-4338-A6B2-93E833A84A3C}" type="datetimeFigureOut">
              <a:rPr lang="en-US">
                <a:solidFill>
                  <a:prstClr val="black">
                    <a:tint val="75000"/>
                  </a:prstClr>
                </a:solidFill>
              </a:rPr>
              <a:pPr defTabSz="1219140"/>
              <a:t>7/31/2023</a:t>
            </a:fld>
            <a:endParaRPr lang="en-US">
              <a:solidFill>
                <a:prstClr val="black">
                  <a:tint val="75000"/>
                </a:prstClr>
              </a:solidFill>
            </a:endParaRPr>
          </a:p>
        </p:txBody>
      </p:sp>
      <p:sp>
        <p:nvSpPr>
          <p:cNvPr id="5" name="Footer Placeholder 4"/>
          <p:cNvSpPr>
            <a:spLocks noGrp="1"/>
          </p:cNvSpPr>
          <p:nvPr>
            <p:ph type="ftr" sz="quarter" idx="11"/>
          </p:nvPr>
        </p:nvSpPr>
        <p:spPr>
          <a:xfrm>
            <a:off x="4165600" y="6356363"/>
            <a:ext cx="3860800" cy="365125"/>
          </a:xfrm>
          <a:prstGeom prst="rect">
            <a:avLst/>
          </a:prstGeom>
        </p:spPr>
        <p:txBody>
          <a:bodyPr lIns="91438" tIns="45719" rIns="91438" bIns="45719"/>
          <a:lstStyle/>
          <a:p>
            <a:pPr defTabSz="1219140"/>
            <a:endParaRPr lang="en-US">
              <a:solidFill>
                <a:prstClr val="black">
                  <a:tint val="75000"/>
                </a:prstClr>
              </a:solidFill>
            </a:endParaRPr>
          </a:p>
        </p:txBody>
      </p:sp>
      <p:sp>
        <p:nvSpPr>
          <p:cNvPr id="6" name="Slide Number Placeholder 5"/>
          <p:cNvSpPr>
            <a:spLocks noGrp="1"/>
          </p:cNvSpPr>
          <p:nvPr>
            <p:ph type="sldNum" sz="quarter" idx="12"/>
          </p:nvPr>
        </p:nvSpPr>
        <p:spPr>
          <a:xfrm>
            <a:off x="8737600" y="6356363"/>
            <a:ext cx="2844800" cy="365125"/>
          </a:xfrm>
          <a:prstGeom prst="rect">
            <a:avLst/>
          </a:prstGeom>
        </p:spPr>
        <p:txBody>
          <a:bodyPr lIns="91438" tIns="45719" rIns="91438" bIns="45719"/>
          <a:lstStyle/>
          <a:p>
            <a:pPr defTabSz="1219140"/>
            <a:fld id="{796E19DA-92E0-4635-8627-DEB5FDE3EBA8}" type="slidenum">
              <a:rPr lang="en-US">
                <a:solidFill>
                  <a:prstClr val="black">
                    <a:tint val="75000"/>
                  </a:prstClr>
                </a:solidFill>
              </a:rPr>
              <a:pPr defTabSz="1219140"/>
              <a:t>‹#›</a:t>
            </a:fld>
            <a:endParaRPr lang="en-US">
              <a:solidFill>
                <a:prstClr val="black">
                  <a:tint val="75000"/>
                </a:prstClr>
              </a:solidFill>
            </a:endParaRPr>
          </a:p>
        </p:txBody>
      </p:sp>
    </p:spTree>
    <p:extLst>
      <p:ext uri="{BB962C8B-B14F-4D97-AF65-F5344CB8AC3E}">
        <p14:creationId xmlns:p14="http://schemas.microsoft.com/office/powerpoint/2010/main" val="9152050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rgbClr val="F4EAD7"/>
        </a:solidFill>
        <a:effectLst/>
      </p:bgPr>
    </p:bg>
    <p:spTree>
      <p:nvGrpSpPr>
        <p:cNvPr id="1" name="Shape 8"/>
        <p:cNvGrpSpPr/>
        <p:nvPr/>
      </p:nvGrpSpPr>
      <p:grpSpPr>
        <a:xfrm>
          <a:off x="0" y="0"/>
          <a:ext cx="0" cy="0"/>
          <a:chOff x="0" y="0"/>
          <a:chExt cx="0" cy="0"/>
        </a:xfrm>
      </p:grpSpPr>
      <p:sp>
        <p:nvSpPr>
          <p:cNvPr id="9" name="Google Shape;9;p2"/>
          <p:cNvSpPr/>
          <p:nvPr/>
        </p:nvSpPr>
        <p:spPr>
          <a:xfrm>
            <a:off x="9925028" y="419800"/>
            <a:ext cx="2271437" cy="1371003"/>
          </a:xfrm>
          <a:custGeom>
            <a:avLst/>
            <a:gdLst/>
            <a:ahLst/>
            <a:cxnLst/>
            <a:rect l="l" t="t" r="r" b="b"/>
            <a:pathLst>
              <a:path w="63113" h="38094" extrusionOk="0">
                <a:moveTo>
                  <a:pt x="47921" y="1"/>
                </a:moveTo>
                <a:cubicBezTo>
                  <a:pt x="41395" y="1"/>
                  <a:pt x="37275" y="6989"/>
                  <a:pt x="34809" y="12210"/>
                </a:cubicBezTo>
                <a:cubicBezTo>
                  <a:pt x="31453" y="8175"/>
                  <a:pt x="26770" y="3749"/>
                  <a:pt x="21361" y="3749"/>
                </a:cubicBezTo>
                <a:cubicBezTo>
                  <a:pt x="19855" y="3749"/>
                  <a:pt x="18292" y="4093"/>
                  <a:pt x="16686" y="4883"/>
                </a:cubicBezTo>
                <a:cubicBezTo>
                  <a:pt x="8469" y="8764"/>
                  <a:pt x="10957" y="16661"/>
                  <a:pt x="12966" y="23143"/>
                </a:cubicBezTo>
                <a:cubicBezTo>
                  <a:pt x="8195" y="24079"/>
                  <a:pt x="1" y="26864"/>
                  <a:pt x="3402" y="33392"/>
                </a:cubicBezTo>
                <a:cubicBezTo>
                  <a:pt x="5753" y="37660"/>
                  <a:pt x="12715" y="37911"/>
                  <a:pt x="16892" y="38048"/>
                </a:cubicBezTo>
                <a:cubicBezTo>
                  <a:pt x="19816" y="38069"/>
                  <a:pt x="23341" y="38085"/>
                  <a:pt x="27109" y="38085"/>
                </a:cubicBezTo>
                <a:cubicBezTo>
                  <a:pt x="35899" y="38085"/>
                  <a:pt x="46003" y="37996"/>
                  <a:pt x="52841" y="37660"/>
                </a:cubicBezTo>
                <a:cubicBezTo>
                  <a:pt x="54941" y="37843"/>
                  <a:pt x="58822" y="38071"/>
                  <a:pt x="63113" y="38094"/>
                </a:cubicBezTo>
                <a:lnTo>
                  <a:pt x="63113" y="12735"/>
                </a:lnTo>
                <a:cubicBezTo>
                  <a:pt x="61173" y="13739"/>
                  <a:pt x="59347" y="15314"/>
                  <a:pt x="57772" y="16661"/>
                </a:cubicBezTo>
                <a:cubicBezTo>
                  <a:pt x="58000" y="10544"/>
                  <a:pt x="57178" y="1870"/>
                  <a:pt x="49988" y="227"/>
                </a:cubicBezTo>
                <a:cubicBezTo>
                  <a:pt x="49274" y="73"/>
                  <a:pt x="48585" y="1"/>
                  <a:pt x="47921" y="1"/>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 name="Google Shape;10;p2"/>
          <p:cNvSpPr/>
          <p:nvPr/>
        </p:nvSpPr>
        <p:spPr>
          <a:xfrm>
            <a:off x="0" y="4893367"/>
            <a:ext cx="12192016" cy="1983932"/>
          </a:xfrm>
          <a:custGeom>
            <a:avLst/>
            <a:gdLst/>
            <a:ahLst/>
            <a:cxnLst/>
            <a:rect l="l" t="t" r="r" b="b"/>
            <a:pathLst>
              <a:path w="284838" h="50589" extrusionOk="0">
                <a:moveTo>
                  <a:pt x="133359" y="0"/>
                </a:moveTo>
                <a:cubicBezTo>
                  <a:pt x="132063" y="0"/>
                  <a:pt x="130757" y="60"/>
                  <a:pt x="129443" y="190"/>
                </a:cubicBezTo>
                <a:cubicBezTo>
                  <a:pt x="121021" y="1012"/>
                  <a:pt x="114059" y="3979"/>
                  <a:pt x="107554" y="6810"/>
                </a:cubicBezTo>
                <a:cubicBezTo>
                  <a:pt x="99839" y="10165"/>
                  <a:pt x="91987" y="14411"/>
                  <a:pt x="81830" y="15209"/>
                </a:cubicBezTo>
                <a:cubicBezTo>
                  <a:pt x="80619" y="15306"/>
                  <a:pt x="79418" y="15351"/>
                  <a:pt x="78227" y="15351"/>
                </a:cubicBezTo>
                <a:cubicBezTo>
                  <a:pt x="70438" y="15351"/>
                  <a:pt x="63068" y="13440"/>
                  <a:pt x="56060" y="11717"/>
                </a:cubicBezTo>
                <a:cubicBezTo>
                  <a:pt x="47272" y="9572"/>
                  <a:pt x="38302" y="7449"/>
                  <a:pt x="28715" y="6696"/>
                </a:cubicBezTo>
                <a:cubicBezTo>
                  <a:pt x="26227" y="6492"/>
                  <a:pt x="23698" y="6384"/>
                  <a:pt x="21170" y="6384"/>
                </a:cubicBezTo>
                <a:cubicBezTo>
                  <a:pt x="15464" y="6384"/>
                  <a:pt x="9763" y="6937"/>
                  <a:pt x="4543" y="8202"/>
                </a:cubicBezTo>
                <a:cubicBezTo>
                  <a:pt x="2968" y="8567"/>
                  <a:pt x="1462" y="9001"/>
                  <a:pt x="1" y="9457"/>
                </a:cubicBezTo>
                <a:lnTo>
                  <a:pt x="1" y="50589"/>
                </a:lnTo>
                <a:lnTo>
                  <a:pt x="284838" y="50589"/>
                </a:lnTo>
                <a:lnTo>
                  <a:pt x="284838" y="13155"/>
                </a:lnTo>
                <a:cubicBezTo>
                  <a:pt x="283742" y="12744"/>
                  <a:pt x="282624" y="12333"/>
                  <a:pt x="281528" y="11900"/>
                </a:cubicBezTo>
                <a:cubicBezTo>
                  <a:pt x="273083" y="8704"/>
                  <a:pt x="264752" y="4664"/>
                  <a:pt x="254868" y="2838"/>
                </a:cubicBezTo>
                <a:cubicBezTo>
                  <a:pt x="251879" y="2285"/>
                  <a:pt x="248783" y="1967"/>
                  <a:pt x="245668" y="1967"/>
                </a:cubicBezTo>
                <a:cubicBezTo>
                  <a:pt x="244026" y="1967"/>
                  <a:pt x="242379" y="2056"/>
                  <a:pt x="240739" y="2245"/>
                </a:cubicBezTo>
                <a:cubicBezTo>
                  <a:pt x="236403" y="2770"/>
                  <a:pt x="232408" y="3751"/>
                  <a:pt x="228619" y="5007"/>
                </a:cubicBezTo>
                <a:cubicBezTo>
                  <a:pt x="220813" y="7563"/>
                  <a:pt x="213806" y="11010"/>
                  <a:pt x="205383" y="12973"/>
                </a:cubicBezTo>
                <a:cubicBezTo>
                  <a:pt x="201139" y="13960"/>
                  <a:pt x="196833" y="14451"/>
                  <a:pt x="192530" y="14451"/>
                </a:cubicBezTo>
                <a:cubicBezTo>
                  <a:pt x="188177" y="14451"/>
                  <a:pt x="183826" y="13948"/>
                  <a:pt x="179545" y="12950"/>
                </a:cubicBezTo>
                <a:cubicBezTo>
                  <a:pt x="171008" y="10964"/>
                  <a:pt x="163750" y="7723"/>
                  <a:pt x="156126" y="4892"/>
                </a:cubicBezTo>
                <a:cubicBezTo>
                  <a:pt x="149458" y="2446"/>
                  <a:pt x="141614" y="0"/>
                  <a:pt x="133359" y="0"/>
                </a:cubicBezTo>
                <a:close/>
              </a:path>
            </a:pathLst>
          </a:custGeom>
          <a:solidFill>
            <a:srgbClr val="EADBC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 name="Google Shape;11;p2"/>
          <p:cNvSpPr/>
          <p:nvPr/>
        </p:nvSpPr>
        <p:spPr>
          <a:xfrm>
            <a:off x="-11" y="253059"/>
            <a:ext cx="1561643" cy="1086539"/>
          </a:xfrm>
          <a:custGeom>
            <a:avLst/>
            <a:gdLst/>
            <a:ahLst/>
            <a:cxnLst/>
            <a:rect l="l" t="t" r="r" b="b"/>
            <a:pathLst>
              <a:path w="43391" h="30190" extrusionOk="0">
                <a:moveTo>
                  <a:pt x="13854" y="1"/>
                </a:moveTo>
                <a:cubicBezTo>
                  <a:pt x="8679" y="1"/>
                  <a:pt x="5416" y="5534"/>
                  <a:pt x="3469" y="9676"/>
                </a:cubicBezTo>
                <a:cubicBezTo>
                  <a:pt x="2465" y="8466"/>
                  <a:pt x="1301" y="7188"/>
                  <a:pt x="0" y="6092"/>
                </a:cubicBezTo>
                <a:lnTo>
                  <a:pt x="0" y="30173"/>
                </a:lnTo>
                <a:cubicBezTo>
                  <a:pt x="6277" y="30150"/>
                  <a:pt x="13010" y="30059"/>
                  <a:pt x="17758" y="29831"/>
                </a:cubicBezTo>
                <a:cubicBezTo>
                  <a:pt x="19544" y="29981"/>
                  <a:pt x="22955" y="30190"/>
                  <a:pt x="26662" y="30190"/>
                </a:cubicBezTo>
                <a:cubicBezTo>
                  <a:pt x="32523" y="30190"/>
                  <a:pt x="39125" y="29668"/>
                  <a:pt x="41223" y="27571"/>
                </a:cubicBezTo>
                <a:cubicBezTo>
                  <a:pt x="43277" y="25448"/>
                  <a:pt x="43391" y="22801"/>
                  <a:pt x="41245" y="20952"/>
                </a:cubicBezTo>
                <a:cubicBezTo>
                  <a:pt x="40126" y="19961"/>
                  <a:pt x="38737" y="19706"/>
                  <a:pt x="37270" y="19706"/>
                </a:cubicBezTo>
                <a:cubicBezTo>
                  <a:pt x="35705" y="19706"/>
                  <a:pt x="34052" y="19997"/>
                  <a:pt x="32548" y="19997"/>
                </a:cubicBezTo>
                <a:cubicBezTo>
                  <a:pt x="32213" y="19997"/>
                  <a:pt x="31885" y="19983"/>
                  <a:pt x="31567" y="19947"/>
                </a:cubicBezTo>
                <a:cubicBezTo>
                  <a:pt x="33005" y="16683"/>
                  <a:pt x="36018" y="12826"/>
                  <a:pt x="31704" y="10018"/>
                </a:cubicBezTo>
                <a:cubicBezTo>
                  <a:pt x="30798" y="9444"/>
                  <a:pt x="29892" y="9204"/>
                  <a:pt x="29002" y="9204"/>
                </a:cubicBezTo>
                <a:cubicBezTo>
                  <a:pt x="26284" y="9204"/>
                  <a:pt x="23707" y="11437"/>
                  <a:pt x="21661" y="13191"/>
                </a:cubicBezTo>
                <a:cubicBezTo>
                  <a:pt x="21821" y="8352"/>
                  <a:pt x="21182" y="1482"/>
                  <a:pt x="15498" y="181"/>
                </a:cubicBezTo>
                <a:cubicBezTo>
                  <a:pt x="14930" y="58"/>
                  <a:pt x="14382" y="1"/>
                  <a:pt x="13854" y="1"/>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12;p2"/>
          <p:cNvSpPr/>
          <p:nvPr/>
        </p:nvSpPr>
        <p:spPr>
          <a:xfrm>
            <a:off x="9066662" y="252808"/>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 name="Google Shape;13;p2"/>
          <p:cNvSpPr/>
          <p:nvPr/>
        </p:nvSpPr>
        <p:spPr>
          <a:xfrm>
            <a:off x="11040900" y="1661601"/>
            <a:ext cx="315453" cy="299804"/>
          </a:xfrm>
          <a:custGeom>
            <a:avLst/>
            <a:gdLst/>
            <a:ahLst/>
            <a:cxnLst/>
            <a:rect l="l" t="t" r="r" b="b"/>
            <a:pathLst>
              <a:path w="6894" h="6552" extrusionOk="0">
                <a:moveTo>
                  <a:pt x="3447" y="1"/>
                </a:moveTo>
                <a:lnTo>
                  <a:pt x="2374" y="2146"/>
                </a:lnTo>
                <a:lnTo>
                  <a:pt x="1" y="2489"/>
                </a:lnTo>
                <a:lnTo>
                  <a:pt x="1735" y="4178"/>
                </a:lnTo>
                <a:lnTo>
                  <a:pt x="1325" y="6552"/>
                </a:lnTo>
                <a:lnTo>
                  <a:pt x="3447" y="5433"/>
                </a:lnTo>
                <a:lnTo>
                  <a:pt x="5570" y="6552"/>
                </a:lnTo>
                <a:lnTo>
                  <a:pt x="5159" y="4178"/>
                </a:lnTo>
                <a:lnTo>
                  <a:pt x="6894" y="2489"/>
                </a:lnTo>
                <a:lnTo>
                  <a:pt x="4520" y="2146"/>
                </a:lnTo>
                <a:lnTo>
                  <a:pt x="3447" y="1"/>
                </a:ln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 name="Google Shape;14;p2"/>
          <p:cNvSpPr/>
          <p:nvPr/>
        </p:nvSpPr>
        <p:spPr>
          <a:xfrm>
            <a:off x="9150675" y="4155715"/>
            <a:ext cx="315453" cy="299804"/>
          </a:xfrm>
          <a:custGeom>
            <a:avLst/>
            <a:gdLst/>
            <a:ahLst/>
            <a:cxnLst/>
            <a:rect l="l" t="t" r="r" b="b"/>
            <a:pathLst>
              <a:path w="6894" h="6552" extrusionOk="0">
                <a:moveTo>
                  <a:pt x="3447" y="1"/>
                </a:moveTo>
                <a:lnTo>
                  <a:pt x="2397" y="2169"/>
                </a:lnTo>
                <a:lnTo>
                  <a:pt x="1" y="2511"/>
                </a:lnTo>
                <a:lnTo>
                  <a:pt x="1735" y="4200"/>
                </a:lnTo>
                <a:lnTo>
                  <a:pt x="1325" y="6551"/>
                </a:lnTo>
                <a:lnTo>
                  <a:pt x="1325" y="6551"/>
                </a:lnTo>
                <a:lnTo>
                  <a:pt x="3447" y="5433"/>
                </a:lnTo>
                <a:lnTo>
                  <a:pt x="5570" y="6551"/>
                </a:lnTo>
                <a:lnTo>
                  <a:pt x="5182" y="4200"/>
                </a:lnTo>
                <a:lnTo>
                  <a:pt x="6894" y="2511"/>
                </a:lnTo>
                <a:lnTo>
                  <a:pt x="4520" y="2169"/>
                </a:lnTo>
                <a:lnTo>
                  <a:pt x="3447" y="1"/>
                </a:ln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 name="Google Shape;15;p2"/>
          <p:cNvSpPr/>
          <p:nvPr/>
        </p:nvSpPr>
        <p:spPr>
          <a:xfrm>
            <a:off x="8812296" y="5423661"/>
            <a:ext cx="193235" cy="183855"/>
          </a:xfrm>
          <a:custGeom>
            <a:avLst/>
            <a:gdLst/>
            <a:ahLst/>
            <a:cxnLst/>
            <a:rect l="l" t="t" r="r" b="b"/>
            <a:pathLst>
              <a:path w="4223" h="4018" extrusionOk="0">
                <a:moveTo>
                  <a:pt x="2123" y="0"/>
                </a:moveTo>
                <a:lnTo>
                  <a:pt x="1461" y="1324"/>
                </a:lnTo>
                <a:lnTo>
                  <a:pt x="0" y="1530"/>
                </a:lnTo>
                <a:lnTo>
                  <a:pt x="1050" y="2557"/>
                </a:lnTo>
                <a:lnTo>
                  <a:pt x="799" y="4018"/>
                </a:lnTo>
                <a:lnTo>
                  <a:pt x="2123" y="3333"/>
                </a:lnTo>
                <a:lnTo>
                  <a:pt x="3424" y="4018"/>
                </a:lnTo>
                <a:lnTo>
                  <a:pt x="3173" y="2557"/>
                </a:lnTo>
                <a:lnTo>
                  <a:pt x="4223" y="1530"/>
                </a:lnTo>
                <a:lnTo>
                  <a:pt x="2762" y="1324"/>
                </a:lnTo>
                <a:lnTo>
                  <a:pt x="2123" y="0"/>
                </a:ln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 name="Google Shape;16;p2"/>
          <p:cNvSpPr/>
          <p:nvPr/>
        </p:nvSpPr>
        <p:spPr>
          <a:xfrm>
            <a:off x="7487781" y="720389"/>
            <a:ext cx="62479" cy="48515"/>
          </a:xfrm>
          <a:custGeom>
            <a:avLst/>
            <a:gdLst/>
            <a:ahLst/>
            <a:cxnLst/>
            <a:rect l="l" t="t" r="r" b="b"/>
            <a:pathLst>
              <a:path w="1736" h="1348" extrusionOk="0">
                <a:moveTo>
                  <a:pt x="868" y="1"/>
                </a:moveTo>
                <a:cubicBezTo>
                  <a:pt x="1" y="1"/>
                  <a:pt x="1" y="1347"/>
                  <a:pt x="868" y="1347"/>
                </a:cubicBezTo>
                <a:cubicBezTo>
                  <a:pt x="1735" y="1347"/>
                  <a:pt x="1735" y="1"/>
                  <a:pt x="868"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 name="Google Shape;17;p2"/>
          <p:cNvSpPr/>
          <p:nvPr/>
        </p:nvSpPr>
        <p:spPr>
          <a:xfrm>
            <a:off x="7536259" y="624297"/>
            <a:ext cx="62479" cy="47687"/>
          </a:xfrm>
          <a:custGeom>
            <a:avLst/>
            <a:gdLst/>
            <a:ahLst/>
            <a:cxnLst/>
            <a:rect l="l" t="t" r="r" b="b"/>
            <a:pathLst>
              <a:path w="1736" h="1325" extrusionOk="0">
                <a:moveTo>
                  <a:pt x="868" y="0"/>
                </a:moveTo>
                <a:cubicBezTo>
                  <a:pt x="0" y="0"/>
                  <a:pt x="0" y="1324"/>
                  <a:pt x="868" y="1324"/>
                </a:cubicBezTo>
                <a:cubicBezTo>
                  <a:pt x="1735" y="1324"/>
                  <a:pt x="1735" y="0"/>
                  <a:pt x="868" y="0"/>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 name="Google Shape;18;p2"/>
          <p:cNvSpPr/>
          <p:nvPr/>
        </p:nvSpPr>
        <p:spPr>
          <a:xfrm>
            <a:off x="7584737" y="720389"/>
            <a:ext cx="62443" cy="48515"/>
          </a:xfrm>
          <a:custGeom>
            <a:avLst/>
            <a:gdLst/>
            <a:ahLst/>
            <a:cxnLst/>
            <a:rect l="l" t="t" r="r" b="b"/>
            <a:pathLst>
              <a:path w="1735" h="1348" extrusionOk="0">
                <a:moveTo>
                  <a:pt x="867" y="1"/>
                </a:moveTo>
                <a:cubicBezTo>
                  <a:pt x="0" y="1"/>
                  <a:pt x="0" y="1347"/>
                  <a:pt x="867" y="1347"/>
                </a:cubicBezTo>
                <a:cubicBezTo>
                  <a:pt x="1735" y="1347"/>
                  <a:pt x="1735" y="1"/>
                  <a:pt x="867"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19;p2"/>
          <p:cNvSpPr/>
          <p:nvPr/>
        </p:nvSpPr>
        <p:spPr>
          <a:xfrm>
            <a:off x="3567777" y="5478343"/>
            <a:ext cx="194287" cy="184907"/>
          </a:xfrm>
          <a:custGeom>
            <a:avLst/>
            <a:gdLst/>
            <a:ahLst/>
            <a:cxnLst/>
            <a:rect l="l" t="t" r="r" b="b"/>
            <a:pathLst>
              <a:path w="4246" h="4041" extrusionOk="0">
                <a:moveTo>
                  <a:pt x="2123" y="1"/>
                </a:moveTo>
                <a:lnTo>
                  <a:pt x="1461" y="1325"/>
                </a:lnTo>
                <a:lnTo>
                  <a:pt x="0" y="1530"/>
                </a:lnTo>
                <a:lnTo>
                  <a:pt x="1073" y="2580"/>
                </a:lnTo>
                <a:lnTo>
                  <a:pt x="822" y="4041"/>
                </a:lnTo>
                <a:lnTo>
                  <a:pt x="822" y="4041"/>
                </a:lnTo>
                <a:lnTo>
                  <a:pt x="2123" y="3333"/>
                </a:lnTo>
                <a:lnTo>
                  <a:pt x="3424" y="4041"/>
                </a:lnTo>
                <a:lnTo>
                  <a:pt x="3173" y="2580"/>
                </a:lnTo>
                <a:lnTo>
                  <a:pt x="4246" y="1530"/>
                </a:lnTo>
                <a:lnTo>
                  <a:pt x="2785" y="1325"/>
                </a:lnTo>
                <a:lnTo>
                  <a:pt x="2123" y="1"/>
                </a:ln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 name="Google Shape;20;p2"/>
          <p:cNvSpPr/>
          <p:nvPr/>
        </p:nvSpPr>
        <p:spPr>
          <a:xfrm>
            <a:off x="2500341" y="4777565"/>
            <a:ext cx="79436" cy="61636"/>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 name="Google Shape;21;p2"/>
          <p:cNvSpPr/>
          <p:nvPr/>
        </p:nvSpPr>
        <p:spPr>
          <a:xfrm>
            <a:off x="2561977" y="4655346"/>
            <a:ext cx="78383" cy="60629"/>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 name="Google Shape;22;p2"/>
          <p:cNvSpPr/>
          <p:nvPr/>
        </p:nvSpPr>
        <p:spPr>
          <a:xfrm>
            <a:off x="2622559" y="4777565"/>
            <a:ext cx="79436" cy="61636"/>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 name="Google Shape;23;p2"/>
          <p:cNvSpPr/>
          <p:nvPr/>
        </p:nvSpPr>
        <p:spPr>
          <a:xfrm>
            <a:off x="2133368" y="709701"/>
            <a:ext cx="96957" cy="74823"/>
          </a:xfrm>
          <a:custGeom>
            <a:avLst/>
            <a:gdLst/>
            <a:ahLst/>
            <a:cxnLst/>
            <a:rect l="l" t="t" r="r" b="b"/>
            <a:pathLst>
              <a:path w="2694" h="2079" extrusionOk="0">
                <a:moveTo>
                  <a:pt x="1347" y="1"/>
                </a:moveTo>
                <a:cubicBezTo>
                  <a:pt x="0" y="1"/>
                  <a:pt x="0" y="2078"/>
                  <a:pt x="1347" y="2078"/>
                </a:cubicBezTo>
                <a:cubicBezTo>
                  <a:pt x="2694" y="2078"/>
                  <a:pt x="2694" y="1"/>
                  <a:pt x="1347"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 name="Google Shape;24;p2"/>
          <p:cNvSpPr/>
          <p:nvPr/>
        </p:nvSpPr>
        <p:spPr>
          <a:xfrm>
            <a:off x="2208949" y="559370"/>
            <a:ext cx="96129" cy="75615"/>
          </a:xfrm>
          <a:custGeom>
            <a:avLst/>
            <a:gdLst/>
            <a:ahLst/>
            <a:cxnLst/>
            <a:rect l="l" t="t" r="r" b="b"/>
            <a:pathLst>
              <a:path w="2671" h="2101" extrusionOk="0">
                <a:moveTo>
                  <a:pt x="1324" y="1"/>
                </a:moveTo>
                <a:cubicBezTo>
                  <a:pt x="0" y="1"/>
                  <a:pt x="0" y="2101"/>
                  <a:pt x="1324" y="2101"/>
                </a:cubicBezTo>
                <a:cubicBezTo>
                  <a:pt x="2671" y="2101"/>
                  <a:pt x="2671" y="1"/>
                  <a:pt x="1324"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 name="Google Shape;25;p2"/>
          <p:cNvSpPr/>
          <p:nvPr/>
        </p:nvSpPr>
        <p:spPr>
          <a:xfrm>
            <a:off x="2283699" y="709701"/>
            <a:ext cx="96957" cy="74823"/>
          </a:xfrm>
          <a:custGeom>
            <a:avLst/>
            <a:gdLst/>
            <a:ahLst/>
            <a:cxnLst/>
            <a:rect l="l" t="t" r="r" b="b"/>
            <a:pathLst>
              <a:path w="2694" h="2079" extrusionOk="0">
                <a:moveTo>
                  <a:pt x="1347" y="1"/>
                </a:moveTo>
                <a:cubicBezTo>
                  <a:pt x="0" y="1"/>
                  <a:pt x="0" y="2078"/>
                  <a:pt x="1347" y="2078"/>
                </a:cubicBezTo>
                <a:cubicBezTo>
                  <a:pt x="2694" y="2078"/>
                  <a:pt x="2694" y="1"/>
                  <a:pt x="1347"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 name="Google Shape;26;p2"/>
          <p:cNvSpPr txBox="1">
            <a:spLocks noGrp="1"/>
          </p:cNvSpPr>
          <p:nvPr>
            <p:ph type="subTitle" idx="1"/>
          </p:nvPr>
        </p:nvSpPr>
        <p:spPr>
          <a:xfrm>
            <a:off x="2043000" y="4135229"/>
            <a:ext cx="8106000" cy="66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2800"/>
              <a:buNone/>
              <a:defRPr sz="2667">
                <a:solidFill>
                  <a:schemeClr val="dk2"/>
                </a:solidFill>
                <a:latin typeface="Barlow Medium"/>
                <a:ea typeface="Barlow Medium"/>
                <a:cs typeface="Barlow Medium"/>
                <a:sym typeface="Barlow Medium"/>
              </a:defRPr>
            </a:lvl1pPr>
            <a:lvl2pPr lvl="1" algn="ctr" rtl="0">
              <a:lnSpc>
                <a:spcPct val="100000"/>
              </a:lnSpc>
              <a:spcBef>
                <a:spcPts val="0"/>
              </a:spcBef>
              <a:spcAft>
                <a:spcPts val="0"/>
              </a:spcAft>
              <a:buClr>
                <a:schemeClr val="dk2"/>
              </a:buClr>
              <a:buSzPts val="2800"/>
              <a:buNone/>
              <a:defRPr sz="3733">
                <a:solidFill>
                  <a:schemeClr val="dk2"/>
                </a:solidFill>
              </a:defRPr>
            </a:lvl2pPr>
            <a:lvl3pPr lvl="2" algn="ctr" rtl="0">
              <a:lnSpc>
                <a:spcPct val="100000"/>
              </a:lnSpc>
              <a:spcBef>
                <a:spcPts val="0"/>
              </a:spcBef>
              <a:spcAft>
                <a:spcPts val="0"/>
              </a:spcAft>
              <a:buClr>
                <a:schemeClr val="dk2"/>
              </a:buClr>
              <a:buSzPts val="2800"/>
              <a:buNone/>
              <a:defRPr sz="3733">
                <a:solidFill>
                  <a:schemeClr val="dk2"/>
                </a:solidFill>
              </a:defRPr>
            </a:lvl3pPr>
            <a:lvl4pPr lvl="3" algn="ctr" rtl="0">
              <a:lnSpc>
                <a:spcPct val="100000"/>
              </a:lnSpc>
              <a:spcBef>
                <a:spcPts val="0"/>
              </a:spcBef>
              <a:spcAft>
                <a:spcPts val="0"/>
              </a:spcAft>
              <a:buClr>
                <a:schemeClr val="dk2"/>
              </a:buClr>
              <a:buSzPts val="2800"/>
              <a:buNone/>
              <a:defRPr sz="3733">
                <a:solidFill>
                  <a:schemeClr val="dk2"/>
                </a:solidFill>
              </a:defRPr>
            </a:lvl4pPr>
            <a:lvl5pPr lvl="4" algn="ctr" rtl="0">
              <a:lnSpc>
                <a:spcPct val="100000"/>
              </a:lnSpc>
              <a:spcBef>
                <a:spcPts val="0"/>
              </a:spcBef>
              <a:spcAft>
                <a:spcPts val="0"/>
              </a:spcAft>
              <a:buClr>
                <a:schemeClr val="dk2"/>
              </a:buClr>
              <a:buSzPts val="2800"/>
              <a:buNone/>
              <a:defRPr sz="3733">
                <a:solidFill>
                  <a:schemeClr val="dk2"/>
                </a:solidFill>
              </a:defRPr>
            </a:lvl5pPr>
            <a:lvl6pPr lvl="5" algn="ctr" rtl="0">
              <a:lnSpc>
                <a:spcPct val="100000"/>
              </a:lnSpc>
              <a:spcBef>
                <a:spcPts val="0"/>
              </a:spcBef>
              <a:spcAft>
                <a:spcPts val="0"/>
              </a:spcAft>
              <a:buClr>
                <a:schemeClr val="dk2"/>
              </a:buClr>
              <a:buSzPts val="2800"/>
              <a:buNone/>
              <a:defRPr sz="3733">
                <a:solidFill>
                  <a:schemeClr val="dk2"/>
                </a:solidFill>
              </a:defRPr>
            </a:lvl6pPr>
            <a:lvl7pPr lvl="6" algn="ctr" rtl="0">
              <a:lnSpc>
                <a:spcPct val="100000"/>
              </a:lnSpc>
              <a:spcBef>
                <a:spcPts val="0"/>
              </a:spcBef>
              <a:spcAft>
                <a:spcPts val="0"/>
              </a:spcAft>
              <a:buClr>
                <a:schemeClr val="dk2"/>
              </a:buClr>
              <a:buSzPts val="2800"/>
              <a:buNone/>
              <a:defRPr sz="3733">
                <a:solidFill>
                  <a:schemeClr val="dk2"/>
                </a:solidFill>
              </a:defRPr>
            </a:lvl7pPr>
            <a:lvl8pPr lvl="7" algn="ctr" rtl="0">
              <a:lnSpc>
                <a:spcPct val="100000"/>
              </a:lnSpc>
              <a:spcBef>
                <a:spcPts val="0"/>
              </a:spcBef>
              <a:spcAft>
                <a:spcPts val="0"/>
              </a:spcAft>
              <a:buClr>
                <a:schemeClr val="dk2"/>
              </a:buClr>
              <a:buSzPts val="2800"/>
              <a:buNone/>
              <a:defRPr sz="3733">
                <a:solidFill>
                  <a:schemeClr val="dk2"/>
                </a:solidFill>
              </a:defRPr>
            </a:lvl8pPr>
            <a:lvl9pPr lvl="8" algn="ctr" rtl="0">
              <a:lnSpc>
                <a:spcPct val="100000"/>
              </a:lnSpc>
              <a:spcBef>
                <a:spcPts val="0"/>
              </a:spcBef>
              <a:spcAft>
                <a:spcPts val="0"/>
              </a:spcAft>
              <a:buClr>
                <a:schemeClr val="dk2"/>
              </a:buClr>
              <a:buSzPts val="2800"/>
              <a:buNone/>
              <a:defRPr sz="3733">
                <a:solidFill>
                  <a:schemeClr val="dk2"/>
                </a:solidFill>
              </a:defRPr>
            </a:lvl9pPr>
          </a:lstStyle>
          <a:p>
            <a:endParaRPr/>
          </a:p>
        </p:txBody>
      </p:sp>
      <p:sp>
        <p:nvSpPr>
          <p:cNvPr id="27" name="Google Shape;27;p2"/>
          <p:cNvSpPr txBox="1">
            <a:spLocks noGrp="1"/>
          </p:cNvSpPr>
          <p:nvPr>
            <p:ph type="ctrTitle"/>
          </p:nvPr>
        </p:nvSpPr>
        <p:spPr>
          <a:xfrm>
            <a:off x="2106633" y="1136800"/>
            <a:ext cx="7978800" cy="2736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5200"/>
              <a:buFont typeface="Sriracha"/>
              <a:buNone/>
              <a:defRPr sz="10400">
                <a:solidFill>
                  <a:schemeClr val="dk2"/>
                </a:solidFill>
                <a:latin typeface="Sriracha"/>
                <a:ea typeface="Sriracha"/>
                <a:cs typeface="Sriracha"/>
                <a:sym typeface="Sriracha"/>
              </a:defRPr>
            </a:lvl1pPr>
            <a:lvl2pPr lvl="1" algn="ctr" rtl="0">
              <a:spcBef>
                <a:spcPts val="0"/>
              </a:spcBef>
              <a:spcAft>
                <a:spcPts val="0"/>
              </a:spcAft>
              <a:buClr>
                <a:schemeClr val="dk2"/>
              </a:buClr>
              <a:buSzPts val="5200"/>
              <a:buFont typeface="Sriracha"/>
              <a:buNone/>
              <a:defRPr sz="6933">
                <a:solidFill>
                  <a:schemeClr val="dk2"/>
                </a:solidFill>
                <a:latin typeface="Sriracha"/>
                <a:ea typeface="Sriracha"/>
                <a:cs typeface="Sriracha"/>
                <a:sym typeface="Sriracha"/>
              </a:defRPr>
            </a:lvl2pPr>
            <a:lvl3pPr lvl="2" algn="ctr" rtl="0">
              <a:spcBef>
                <a:spcPts val="0"/>
              </a:spcBef>
              <a:spcAft>
                <a:spcPts val="0"/>
              </a:spcAft>
              <a:buClr>
                <a:schemeClr val="dk2"/>
              </a:buClr>
              <a:buSzPts val="5200"/>
              <a:buFont typeface="Sriracha"/>
              <a:buNone/>
              <a:defRPr sz="6933">
                <a:solidFill>
                  <a:schemeClr val="dk2"/>
                </a:solidFill>
                <a:latin typeface="Sriracha"/>
                <a:ea typeface="Sriracha"/>
                <a:cs typeface="Sriracha"/>
                <a:sym typeface="Sriracha"/>
              </a:defRPr>
            </a:lvl3pPr>
            <a:lvl4pPr lvl="3" algn="ctr" rtl="0">
              <a:spcBef>
                <a:spcPts val="0"/>
              </a:spcBef>
              <a:spcAft>
                <a:spcPts val="0"/>
              </a:spcAft>
              <a:buClr>
                <a:schemeClr val="dk2"/>
              </a:buClr>
              <a:buSzPts val="5200"/>
              <a:buFont typeface="Sriracha"/>
              <a:buNone/>
              <a:defRPr sz="6933">
                <a:solidFill>
                  <a:schemeClr val="dk2"/>
                </a:solidFill>
                <a:latin typeface="Sriracha"/>
                <a:ea typeface="Sriracha"/>
                <a:cs typeface="Sriracha"/>
                <a:sym typeface="Sriracha"/>
              </a:defRPr>
            </a:lvl4pPr>
            <a:lvl5pPr lvl="4" algn="ctr" rtl="0">
              <a:spcBef>
                <a:spcPts val="0"/>
              </a:spcBef>
              <a:spcAft>
                <a:spcPts val="0"/>
              </a:spcAft>
              <a:buClr>
                <a:schemeClr val="dk2"/>
              </a:buClr>
              <a:buSzPts val="5200"/>
              <a:buFont typeface="Sriracha"/>
              <a:buNone/>
              <a:defRPr sz="6933">
                <a:solidFill>
                  <a:schemeClr val="dk2"/>
                </a:solidFill>
                <a:latin typeface="Sriracha"/>
                <a:ea typeface="Sriracha"/>
                <a:cs typeface="Sriracha"/>
                <a:sym typeface="Sriracha"/>
              </a:defRPr>
            </a:lvl5pPr>
            <a:lvl6pPr lvl="5" algn="ctr" rtl="0">
              <a:spcBef>
                <a:spcPts val="0"/>
              </a:spcBef>
              <a:spcAft>
                <a:spcPts val="0"/>
              </a:spcAft>
              <a:buClr>
                <a:schemeClr val="dk2"/>
              </a:buClr>
              <a:buSzPts val="5200"/>
              <a:buFont typeface="Sriracha"/>
              <a:buNone/>
              <a:defRPr sz="6933">
                <a:solidFill>
                  <a:schemeClr val="dk2"/>
                </a:solidFill>
                <a:latin typeface="Sriracha"/>
                <a:ea typeface="Sriracha"/>
                <a:cs typeface="Sriracha"/>
                <a:sym typeface="Sriracha"/>
              </a:defRPr>
            </a:lvl6pPr>
            <a:lvl7pPr lvl="6" algn="ctr" rtl="0">
              <a:spcBef>
                <a:spcPts val="0"/>
              </a:spcBef>
              <a:spcAft>
                <a:spcPts val="0"/>
              </a:spcAft>
              <a:buClr>
                <a:schemeClr val="dk2"/>
              </a:buClr>
              <a:buSzPts val="5200"/>
              <a:buFont typeface="Sriracha"/>
              <a:buNone/>
              <a:defRPr sz="6933">
                <a:solidFill>
                  <a:schemeClr val="dk2"/>
                </a:solidFill>
                <a:latin typeface="Sriracha"/>
                <a:ea typeface="Sriracha"/>
                <a:cs typeface="Sriracha"/>
                <a:sym typeface="Sriracha"/>
              </a:defRPr>
            </a:lvl7pPr>
            <a:lvl8pPr lvl="7" algn="ctr" rtl="0">
              <a:spcBef>
                <a:spcPts val="0"/>
              </a:spcBef>
              <a:spcAft>
                <a:spcPts val="0"/>
              </a:spcAft>
              <a:buClr>
                <a:schemeClr val="dk2"/>
              </a:buClr>
              <a:buSzPts val="5200"/>
              <a:buFont typeface="Sriracha"/>
              <a:buNone/>
              <a:defRPr sz="6933">
                <a:solidFill>
                  <a:schemeClr val="dk2"/>
                </a:solidFill>
                <a:latin typeface="Sriracha"/>
                <a:ea typeface="Sriracha"/>
                <a:cs typeface="Sriracha"/>
                <a:sym typeface="Sriracha"/>
              </a:defRPr>
            </a:lvl8pPr>
            <a:lvl9pPr lvl="8" algn="ctr" rtl="0">
              <a:spcBef>
                <a:spcPts val="0"/>
              </a:spcBef>
              <a:spcAft>
                <a:spcPts val="0"/>
              </a:spcAft>
              <a:buClr>
                <a:schemeClr val="dk2"/>
              </a:buClr>
              <a:buSzPts val="5200"/>
              <a:buFont typeface="Sriracha"/>
              <a:buNone/>
              <a:defRPr sz="6933">
                <a:solidFill>
                  <a:schemeClr val="dk2"/>
                </a:solidFill>
                <a:latin typeface="Sriracha"/>
                <a:ea typeface="Sriracha"/>
                <a:cs typeface="Sriracha"/>
                <a:sym typeface="Sriracha"/>
              </a:defRPr>
            </a:lvl9pPr>
          </a:lstStyle>
          <a:p>
            <a:endParaRPr/>
          </a:p>
        </p:txBody>
      </p:sp>
      <p:sp>
        <p:nvSpPr>
          <p:cNvPr id="28" name="Google Shape;28;p2"/>
          <p:cNvSpPr/>
          <p:nvPr/>
        </p:nvSpPr>
        <p:spPr>
          <a:xfrm>
            <a:off x="1950179" y="2643479"/>
            <a:ext cx="152813" cy="145436"/>
          </a:xfrm>
          <a:custGeom>
            <a:avLst/>
            <a:gdLst/>
            <a:ahLst/>
            <a:cxnLst/>
            <a:rect l="l" t="t" r="r" b="b"/>
            <a:pathLst>
              <a:path w="4246" h="4041" extrusionOk="0">
                <a:moveTo>
                  <a:pt x="2123" y="1"/>
                </a:moveTo>
                <a:lnTo>
                  <a:pt x="1461" y="1324"/>
                </a:lnTo>
                <a:lnTo>
                  <a:pt x="0" y="1553"/>
                </a:lnTo>
                <a:lnTo>
                  <a:pt x="1050" y="2580"/>
                </a:lnTo>
                <a:lnTo>
                  <a:pt x="799" y="4041"/>
                </a:lnTo>
                <a:lnTo>
                  <a:pt x="2123" y="3356"/>
                </a:lnTo>
                <a:lnTo>
                  <a:pt x="3424" y="4041"/>
                </a:lnTo>
                <a:lnTo>
                  <a:pt x="3173" y="2580"/>
                </a:lnTo>
                <a:lnTo>
                  <a:pt x="4246" y="1553"/>
                </a:lnTo>
                <a:lnTo>
                  <a:pt x="2762" y="1324"/>
                </a:lnTo>
                <a:lnTo>
                  <a:pt x="2123" y="1"/>
                </a:ln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 name="Google Shape;29;p2"/>
          <p:cNvSpPr/>
          <p:nvPr/>
        </p:nvSpPr>
        <p:spPr>
          <a:xfrm>
            <a:off x="2289397" y="3550343"/>
            <a:ext cx="314395" cy="299797"/>
          </a:xfrm>
          <a:custGeom>
            <a:avLst/>
            <a:gdLst/>
            <a:ahLst/>
            <a:cxnLst/>
            <a:rect l="l" t="t" r="r" b="b"/>
            <a:pathLst>
              <a:path w="6871" h="6552" extrusionOk="0">
                <a:moveTo>
                  <a:pt x="3424" y="1"/>
                </a:moveTo>
                <a:lnTo>
                  <a:pt x="2374" y="2146"/>
                </a:lnTo>
                <a:lnTo>
                  <a:pt x="0" y="2488"/>
                </a:lnTo>
                <a:lnTo>
                  <a:pt x="1712" y="4178"/>
                </a:lnTo>
                <a:lnTo>
                  <a:pt x="1301" y="6551"/>
                </a:lnTo>
                <a:lnTo>
                  <a:pt x="3424" y="5433"/>
                </a:lnTo>
                <a:lnTo>
                  <a:pt x="5569" y="6551"/>
                </a:lnTo>
                <a:lnTo>
                  <a:pt x="5159" y="4178"/>
                </a:lnTo>
                <a:lnTo>
                  <a:pt x="6870" y="2488"/>
                </a:lnTo>
                <a:lnTo>
                  <a:pt x="4497" y="2146"/>
                </a:lnTo>
                <a:lnTo>
                  <a:pt x="3424" y="1"/>
                </a:ln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 name="Google Shape;30;p2"/>
          <p:cNvSpPr/>
          <p:nvPr/>
        </p:nvSpPr>
        <p:spPr>
          <a:xfrm>
            <a:off x="9150651" y="2788906"/>
            <a:ext cx="194328" cy="184903"/>
          </a:xfrm>
          <a:custGeom>
            <a:avLst/>
            <a:gdLst/>
            <a:ahLst/>
            <a:cxnLst/>
            <a:rect l="l" t="t" r="r" b="b"/>
            <a:pathLst>
              <a:path w="4247" h="4041" extrusionOk="0">
                <a:moveTo>
                  <a:pt x="2123" y="1"/>
                </a:moveTo>
                <a:lnTo>
                  <a:pt x="1461" y="1325"/>
                </a:lnTo>
                <a:lnTo>
                  <a:pt x="1" y="1530"/>
                </a:lnTo>
                <a:lnTo>
                  <a:pt x="1073" y="2580"/>
                </a:lnTo>
                <a:lnTo>
                  <a:pt x="822" y="4041"/>
                </a:lnTo>
                <a:lnTo>
                  <a:pt x="2123" y="3333"/>
                </a:lnTo>
                <a:lnTo>
                  <a:pt x="3424" y="4041"/>
                </a:lnTo>
                <a:lnTo>
                  <a:pt x="3196" y="2580"/>
                </a:lnTo>
                <a:lnTo>
                  <a:pt x="4246" y="1530"/>
                </a:lnTo>
                <a:lnTo>
                  <a:pt x="2785" y="1325"/>
                </a:lnTo>
                <a:lnTo>
                  <a:pt x="2123" y="1"/>
                </a:ln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2552017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1"/>
        <p:cNvGrpSpPr/>
        <p:nvPr/>
      </p:nvGrpSpPr>
      <p:grpSpPr>
        <a:xfrm>
          <a:off x="0" y="0"/>
          <a:ext cx="0" cy="0"/>
          <a:chOff x="0" y="0"/>
          <a:chExt cx="0" cy="0"/>
        </a:xfrm>
      </p:grpSpPr>
      <p:sp>
        <p:nvSpPr>
          <p:cNvPr id="32" name="Google Shape;32;p3"/>
          <p:cNvSpPr/>
          <p:nvPr/>
        </p:nvSpPr>
        <p:spPr>
          <a:xfrm>
            <a:off x="1640498" y="2872107"/>
            <a:ext cx="1856996" cy="831372"/>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 name="Google Shape;33;p3"/>
          <p:cNvSpPr/>
          <p:nvPr/>
        </p:nvSpPr>
        <p:spPr>
          <a:xfrm>
            <a:off x="5" y="562770"/>
            <a:ext cx="2126015" cy="1479209"/>
          </a:xfrm>
          <a:custGeom>
            <a:avLst/>
            <a:gdLst/>
            <a:ahLst/>
            <a:cxnLst/>
            <a:rect l="l" t="t" r="r" b="b"/>
            <a:pathLst>
              <a:path w="43391" h="30190" extrusionOk="0">
                <a:moveTo>
                  <a:pt x="13854" y="1"/>
                </a:moveTo>
                <a:cubicBezTo>
                  <a:pt x="8679" y="1"/>
                  <a:pt x="5416" y="5534"/>
                  <a:pt x="3469" y="9676"/>
                </a:cubicBezTo>
                <a:cubicBezTo>
                  <a:pt x="2465" y="8466"/>
                  <a:pt x="1301" y="7188"/>
                  <a:pt x="0" y="6092"/>
                </a:cubicBezTo>
                <a:lnTo>
                  <a:pt x="0" y="30173"/>
                </a:lnTo>
                <a:cubicBezTo>
                  <a:pt x="6277" y="30150"/>
                  <a:pt x="13010" y="30059"/>
                  <a:pt x="17758" y="29831"/>
                </a:cubicBezTo>
                <a:cubicBezTo>
                  <a:pt x="19544" y="29981"/>
                  <a:pt x="22955" y="30190"/>
                  <a:pt x="26662" y="30190"/>
                </a:cubicBezTo>
                <a:cubicBezTo>
                  <a:pt x="32523" y="30190"/>
                  <a:pt x="39125" y="29668"/>
                  <a:pt x="41223" y="27571"/>
                </a:cubicBezTo>
                <a:cubicBezTo>
                  <a:pt x="43277" y="25448"/>
                  <a:pt x="43391" y="22801"/>
                  <a:pt x="41245" y="20952"/>
                </a:cubicBezTo>
                <a:cubicBezTo>
                  <a:pt x="40126" y="19961"/>
                  <a:pt x="38737" y="19706"/>
                  <a:pt x="37270" y="19706"/>
                </a:cubicBezTo>
                <a:cubicBezTo>
                  <a:pt x="35705" y="19706"/>
                  <a:pt x="34052" y="19997"/>
                  <a:pt x="32548" y="19997"/>
                </a:cubicBezTo>
                <a:cubicBezTo>
                  <a:pt x="32213" y="19997"/>
                  <a:pt x="31885" y="19983"/>
                  <a:pt x="31567" y="19947"/>
                </a:cubicBezTo>
                <a:cubicBezTo>
                  <a:pt x="33005" y="16683"/>
                  <a:pt x="36018" y="12826"/>
                  <a:pt x="31704" y="10018"/>
                </a:cubicBezTo>
                <a:cubicBezTo>
                  <a:pt x="30798" y="9444"/>
                  <a:pt x="29892" y="9204"/>
                  <a:pt x="29002" y="9204"/>
                </a:cubicBezTo>
                <a:cubicBezTo>
                  <a:pt x="26284" y="9204"/>
                  <a:pt x="23707" y="11437"/>
                  <a:pt x="21661" y="13191"/>
                </a:cubicBezTo>
                <a:cubicBezTo>
                  <a:pt x="21821" y="8352"/>
                  <a:pt x="21182" y="1482"/>
                  <a:pt x="15498" y="181"/>
                </a:cubicBezTo>
                <a:cubicBezTo>
                  <a:pt x="14930" y="58"/>
                  <a:pt x="14382" y="1"/>
                  <a:pt x="13854" y="1"/>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4" name="Google Shape;34;p3"/>
          <p:cNvSpPr/>
          <p:nvPr/>
        </p:nvSpPr>
        <p:spPr>
          <a:xfrm>
            <a:off x="0" y="4893367"/>
            <a:ext cx="12192016" cy="1983932"/>
          </a:xfrm>
          <a:custGeom>
            <a:avLst/>
            <a:gdLst/>
            <a:ahLst/>
            <a:cxnLst/>
            <a:rect l="l" t="t" r="r" b="b"/>
            <a:pathLst>
              <a:path w="284838" h="50589" extrusionOk="0">
                <a:moveTo>
                  <a:pt x="133359" y="0"/>
                </a:moveTo>
                <a:cubicBezTo>
                  <a:pt x="132063" y="0"/>
                  <a:pt x="130757" y="60"/>
                  <a:pt x="129443" y="190"/>
                </a:cubicBezTo>
                <a:cubicBezTo>
                  <a:pt x="121021" y="1012"/>
                  <a:pt x="114059" y="3979"/>
                  <a:pt x="107554" y="6810"/>
                </a:cubicBezTo>
                <a:cubicBezTo>
                  <a:pt x="99839" y="10165"/>
                  <a:pt x="91987" y="14411"/>
                  <a:pt x="81830" y="15209"/>
                </a:cubicBezTo>
                <a:cubicBezTo>
                  <a:pt x="80619" y="15306"/>
                  <a:pt x="79418" y="15351"/>
                  <a:pt x="78227" y="15351"/>
                </a:cubicBezTo>
                <a:cubicBezTo>
                  <a:pt x="70438" y="15351"/>
                  <a:pt x="63068" y="13440"/>
                  <a:pt x="56060" y="11717"/>
                </a:cubicBezTo>
                <a:cubicBezTo>
                  <a:pt x="47272" y="9572"/>
                  <a:pt x="38302" y="7449"/>
                  <a:pt x="28715" y="6696"/>
                </a:cubicBezTo>
                <a:cubicBezTo>
                  <a:pt x="26227" y="6492"/>
                  <a:pt x="23698" y="6384"/>
                  <a:pt x="21170" y="6384"/>
                </a:cubicBezTo>
                <a:cubicBezTo>
                  <a:pt x="15464" y="6384"/>
                  <a:pt x="9763" y="6937"/>
                  <a:pt x="4543" y="8202"/>
                </a:cubicBezTo>
                <a:cubicBezTo>
                  <a:pt x="2968" y="8567"/>
                  <a:pt x="1462" y="9001"/>
                  <a:pt x="1" y="9457"/>
                </a:cubicBezTo>
                <a:lnTo>
                  <a:pt x="1" y="50589"/>
                </a:lnTo>
                <a:lnTo>
                  <a:pt x="284838" y="50589"/>
                </a:lnTo>
                <a:lnTo>
                  <a:pt x="284838" y="13155"/>
                </a:lnTo>
                <a:cubicBezTo>
                  <a:pt x="283742" y="12744"/>
                  <a:pt x="282624" y="12333"/>
                  <a:pt x="281528" y="11900"/>
                </a:cubicBezTo>
                <a:cubicBezTo>
                  <a:pt x="273083" y="8704"/>
                  <a:pt x="264752" y="4664"/>
                  <a:pt x="254868" y="2838"/>
                </a:cubicBezTo>
                <a:cubicBezTo>
                  <a:pt x="251879" y="2285"/>
                  <a:pt x="248783" y="1967"/>
                  <a:pt x="245668" y="1967"/>
                </a:cubicBezTo>
                <a:cubicBezTo>
                  <a:pt x="244026" y="1967"/>
                  <a:pt x="242379" y="2056"/>
                  <a:pt x="240739" y="2245"/>
                </a:cubicBezTo>
                <a:cubicBezTo>
                  <a:pt x="236403" y="2770"/>
                  <a:pt x="232408" y="3751"/>
                  <a:pt x="228619" y="5007"/>
                </a:cubicBezTo>
                <a:cubicBezTo>
                  <a:pt x="220813" y="7563"/>
                  <a:pt x="213806" y="11010"/>
                  <a:pt x="205383" y="12973"/>
                </a:cubicBezTo>
                <a:cubicBezTo>
                  <a:pt x="201139" y="13960"/>
                  <a:pt x="196833" y="14451"/>
                  <a:pt x="192530" y="14451"/>
                </a:cubicBezTo>
                <a:cubicBezTo>
                  <a:pt x="188177" y="14451"/>
                  <a:pt x="183826" y="13948"/>
                  <a:pt x="179545" y="12950"/>
                </a:cubicBezTo>
                <a:cubicBezTo>
                  <a:pt x="171008" y="10964"/>
                  <a:pt x="163750" y="7723"/>
                  <a:pt x="156126" y="4892"/>
                </a:cubicBezTo>
                <a:cubicBezTo>
                  <a:pt x="149458" y="2446"/>
                  <a:pt x="141614" y="0"/>
                  <a:pt x="133359" y="0"/>
                </a:cubicBezTo>
                <a:close/>
              </a:path>
            </a:pathLst>
          </a:custGeom>
          <a:solidFill>
            <a:srgbClr val="EADBC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5" name="Google Shape;35;p3"/>
          <p:cNvSpPr/>
          <p:nvPr/>
        </p:nvSpPr>
        <p:spPr>
          <a:xfrm>
            <a:off x="327629" y="2469408"/>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6" name="Google Shape;36;p3"/>
          <p:cNvGrpSpPr/>
          <p:nvPr/>
        </p:nvGrpSpPr>
        <p:grpSpPr>
          <a:xfrm>
            <a:off x="2160058" y="872879"/>
            <a:ext cx="201655" cy="183855"/>
            <a:chOff x="1474943" y="3859420"/>
            <a:chExt cx="118956" cy="108456"/>
          </a:xfrm>
        </p:grpSpPr>
        <p:sp>
          <p:nvSpPr>
            <p:cNvPr id="37" name="Google Shape;37;p3"/>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8" name="Google Shape;38;p3"/>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9" name="Google Shape;39;p3"/>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0" name="Google Shape;40;p3"/>
          <p:cNvSpPr/>
          <p:nvPr/>
        </p:nvSpPr>
        <p:spPr>
          <a:xfrm flipH="1">
            <a:off x="10065971" y="2872104"/>
            <a:ext cx="2126015" cy="1479209"/>
          </a:xfrm>
          <a:custGeom>
            <a:avLst/>
            <a:gdLst/>
            <a:ahLst/>
            <a:cxnLst/>
            <a:rect l="l" t="t" r="r" b="b"/>
            <a:pathLst>
              <a:path w="43391" h="30190" extrusionOk="0">
                <a:moveTo>
                  <a:pt x="13854" y="1"/>
                </a:moveTo>
                <a:cubicBezTo>
                  <a:pt x="8679" y="1"/>
                  <a:pt x="5416" y="5534"/>
                  <a:pt x="3469" y="9676"/>
                </a:cubicBezTo>
                <a:cubicBezTo>
                  <a:pt x="2465" y="8466"/>
                  <a:pt x="1301" y="7188"/>
                  <a:pt x="0" y="6092"/>
                </a:cubicBezTo>
                <a:lnTo>
                  <a:pt x="0" y="30173"/>
                </a:lnTo>
                <a:cubicBezTo>
                  <a:pt x="6277" y="30150"/>
                  <a:pt x="13010" y="30059"/>
                  <a:pt x="17758" y="29831"/>
                </a:cubicBezTo>
                <a:cubicBezTo>
                  <a:pt x="19544" y="29981"/>
                  <a:pt x="22955" y="30190"/>
                  <a:pt x="26662" y="30190"/>
                </a:cubicBezTo>
                <a:cubicBezTo>
                  <a:pt x="32523" y="30190"/>
                  <a:pt x="39125" y="29668"/>
                  <a:pt x="41223" y="27571"/>
                </a:cubicBezTo>
                <a:cubicBezTo>
                  <a:pt x="43277" y="25448"/>
                  <a:pt x="43391" y="22801"/>
                  <a:pt x="41245" y="20952"/>
                </a:cubicBezTo>
                <a:cubicBezTo>
                  <a:pt x="40126" y="19961"/>
                  <a:pt x="38737" y="19706"/>
                  <a:pt x="37270" y="19706"/>
                </a:cubicBezTo>
                <a:cubicBezTo>
                  <a:pt x="35705" y="19706"/>
                  <a:pt x="34052" y="19997"/>
                  <a:pt x="32548" y="19997"/>
                </a:cubicBezTo>
                <a:cubicBezTo>
                  <a:pt x="32213" y="19997"/>
                  <a:pt x="31885" y="19983"/>
                  <a:pt x="31567" y="19947"/>
                </a:cubicBezTo>
                <a:cubicBezTo>
                  <a:pt x="33005" y="16683"/>
                  <a:pt x="36018" y="12826"/>
                  <a:pt x="31704" y="10018"/>
                </a:cubicBezTo>
                <a:cubicBezTo>
                  <a:pt x="30798" y="9444"/>
                  <a:pt x="29892" y="9204"/>
                  <a:pt x="29002" y="9204"/>
                </a:cubicBezTo>
                <a:cubicBezTo>
                  <a:pt x="26284" y="9204"/>
                  <a:pt x="23707" y="11437"/>
                  <a:pt x="21661" y="13191"/>
                </a:cubicBezTo>
                <a:cubicBezTo>
                  <a:pt x="21821" y="8352"/>
                  <a:pt x="21182" y="1482"/>
                  <a:pt x="15498" y="181"/>
                </a:cubicBezTo>
                <a:cubicBezTo>
                  <a:pt x="14930" y="58"/>
                  <a:pt x="14382" y="1"/>
                  <a:pt x="13854" y="1"/>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1" name="Google Shape;41;p3"/>
          <p:cNvSpPr/>
          <p:nvPr/>
        </p:nvSpPr>
        <p:spPr>
          <a:xfrm>
            <a:off x="8353531" y="935874"/>
            <a:ext cx="1856996" cy="831372"/>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42" name="Google Shape;42;p3"/>
          <p:cNvGrpSpPr/>
          <p:nvPr/>
        </p:nvGrpSpPr>
        <p:grpSpPr>
          <a:xfrm>
            <a:off x="11372141" y="4624413"/>
            <a:ext cx="201655" cy="183855"/>
            <a:chOff x="1474943" y="3859420"/>
            <a:chExt cx="118956" cy="108456"/>
          </a:xfrm>
        </p:grpSpPr>
        <p:sp>
          <p:nvSpPr>
            <p:cNvPr id="43" name="Google Shape;43;p3"/>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 name="Google Shape;44;p3"/>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45" name="Google Shape;45;p3"/>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46" name="Google Shape;46;p3"/>
          <p:cNvSpPr/>
          <p:nvPr/>
        </p:nvSpPr>
        <p:spPr>
          <a:xfrm>
            <a:off x="11515995" y="11182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7" name="Google Shape;47;p3"/>
          <p:cNvSpPr/>
          <p:nvPr/>
        </p:nvSpPr>
        <p:spPr>
          <a:xfrm>
            <a:off x="9221213" y="299108"/>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8" name="Google Shape;48;p3"/>
          <p:cNvSpPr/>
          <p:nvPr/>
        </p:nvSpPr>
        <p:spPr>
          <a:xfrm>
            <a:off x="2200062" y="4386790"/>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9" name="Google Shape;49;p3"/>
          <p:cNvSpPr/>
          <p:nvPr/>
        </p:nvSpPr>
        <p:spPr>
          <a:xfrm>
            <a:off x="1079362" y="3556708"/>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50" name="Google Shape;50;p3"/>
          <p:cNvSpPr txBox="1">
            <a:spLocks noGrp="1"/>
          </p:cNvSpPr>
          <p:nvPr>
            <p:ph type="title"/>
          </p:nvPr>
        </p:nvSpPr>
        <p:spPr>
          <a:xfrm>
            <a:off x="848033" y="1568967"/>
            <a:ext cx="4661200" cy="3522800"/>
          </a:xfrm>
          <a:prstGeom prst="rect">
            <a:avLst/>
          </a:prstGeom>
        </p:spPr>
        <p:txBody>
          <a:bodyPr spcFirstLastPara="1" wrap="square" lIns="91425" tIns="91425" rIns="91425" bIns="91425" anchor="ctr" anchorCtr="0">
            <a:noAutofit/>
          </a:bodyPr>
          <a:lstStyle>
            <a:lvl1pPr lvl="0" algn="l">
              <a:spcBef>
                <a:spcPts val="0"/>
              </a:spcBef>
              <a:spcAft>
                <a:spcPts val="0"/>
              </a:spcAft>
              <a:buSzPts val="3600"/>
              <a:buNone/>
              <a:defRPr sz="6933"/>
            </a:lvl1pPr>
            <a:lvl2pPr lvl="1" algn="l">
              <a:spcBef>
                <a:spcPts val="0"/>
              </a:spcBef>
              <a:spcAft>
                <a:spcPts val="0"/>
              </a:spcAft>
              <a:buSzPts val="3600"/>
              <a:buNone/>
              <a:defRPr sz="4800"/>
            </a:lvl2pPr>
            <a:lvl3pPr lvl="2" algn="l">
              <a:spcBef>
                <a:spcPts val="0"/>
              </a:spcBef>
              <a:spcAft>
                <a:spcPts val="0"/>
              </a:spcAft>
              <a:buSzPts val="3600"/>
              <a:buNone/>
              <a:defRPr sz="4800"/>
            </a:lvl3pPr>
            <a:lvl4pPr lvl="3" algn="l">
              <a:spcBef>
                <a:spcPts val="0"/>
              </a:spcBef>
              <a:spcAft>
                <a:spcPts val="0"/>
              </a:spcAft>
              <a:buSzPts val="3600"/>
              <a:buNone/>
              <a:defRPr sz="4800"/>
            </a:lvl4pPr>
            <a:lvl5pPr lvl="4" algn="l">
              <a:spcBef>
                <a:spcPts val="0"/>
              </a:spcBef>
              <a:spcAft>
                <a:spcPts val="0"/>
              </a:spcAft>
              <a:buSzPts val="3600"/>
              <a:buNone/>
              <a:defRPr sz="4800"/>
            </a:lvl5pPr>
            <a:lvl6pPr lvl="5" algn="l">
              <a:spcBef>
                <a:spcPts val="0"/>
              </a:spcBef>
              <a:spcAft>
                <a:spcPts val="0"/>
              </a:spcAft>
              <a:buSzPts val="3600"/>
              <a:buNone/>
              <a:defRPr sz="4800"/>
            </a:lvl6pPr>
            <a:lvl7pPr lvl="6" algn="l">
              <a:spcBef>
                <a:spcPts val="0"/>
              </a:spcBef>
              <a:spcAft>
                <a:spcPts val="0"/>
              </a:spcAft>
              <a:buSzPts val="3600"/>
              <a:buNone/>
              <a:defRPr sz="4800"/>
            </a:lvl7pPr>
            <a:lvl8pPr lvl="7" algn="l">
              <a:spcBef>
                <a:spcPts val="0"/>
              </a:spcBef>
              <a:spcAft>
                <a:spcPts val="0"/>
              </a:spcAft>
              <a:buSzPts val="3600"/>
              <a:buNone/>
              <a:defRPr sz="4800"/>
            </a:lvl8pPr>
            <a:lvl9pPr lvl="8" algn="l">
              <a:spcBef>
                <a:spcPts val="0"/>
              </a:spcBef>
              <a:spcAft>
                <a:spcPts val="0"/>
              </a:spcAft>
              <a:buSzPts val="3600"/>
              <a:buNone/>
              <a:defRPr sz="4800"/>
            </a:lvl9pPr>
          </a:lstStyle>
          <a:p>
            <a:endParaRPr/>
          </a:p>
        </p:txBody>
      </p:sp>
      <p:sp>
        <p:nvSpPr>
          <p:cNvPr id="51" name="Google Shape;51;p3"/>
          <p:cNvSpPr txBox="1">
            <a:spLocks noGrp="1"/>
          </p:cNvSpPr>
          <p:nvPr>
            <p:ph type="subTitle" idx="1"/>
          </p:nvPr>
        </p:nvSpPr>
        <p:spPr>
          <a:xfrm>
            <a:off x="6582633" y="1568967"/>
            <a:ext cx="3442800" cy="174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Font typeface="Barlow Medium"/>
              <a:buNone/>
              <a:defRPr sz="2133">
                <a:latin typeface="Barlow Medium"/>
                <a:ea typeface="Barlow Medium"/>
                <a:cs typeface="Barlow Medium"/>
                <a:sym typeface="Barlow Medium"/>
              </a:defRPr>
            </a:lvl1pPr>
            <a:lvl2pPr lvl="1" rtl="0">
              <a:spcBef>
                <a:spcPts val="0"/>
              </a:spcBef>
              <a:spcAft>
                <a:spcPts val="0"/>
              </a:spcAft>
              <a:buSzPts val="1400"/>
              <a:buFont typeface="Barlow Medium"/>
              <a:buNone/>
              <a:defRPr>
                <a:latin typeface="Barlow Medium"/>
                <a:ea typeface="Barlow Medium"/>
                <a:cs typeface="Barlow Medium"/>
                <a:sym typeface="Barlow Medium"/>
              </a:defRPr>
            </a:lvl2pPr>
            <a:lvl3pPr lvl="2" rtl="0">
              <a:spcBef>
                <a:spcPts val="2133"/>
              </a:spcBef>
              <a:spcAft>
                <a:spcPts val="0"/>
              </a:spcAft>
              <a:buSzPts val="1400"/>
              <a:buFont typeface="Barlow Medium"/>
              <a:buNone/>
              <a:defRPr>
                <a:latin typeface="Barlow Medium"/>
                <a:ea typeface="Barlow Medium"/>
                <a:cs typeface="Barlow Medium"/>
                <a:sym typeface="Barlow Medium"/>
              </a:defRPr>
            </a:lvl3pPr>
            <a:lvl4pPr lvl="3" rtl="0">
              <a:spcBef>
                <a:spcPts val="2133"/>
              </a:spcBef>
              <a:spcAft>
                <a:spcPts val="0"/>
              </a:spcAft>
              <a:buSzPts val="1400"/>
              <a:buFont typeface="Barlow Medium"/>
              <a:buNone/>
              <a:defRPr>
                <a:latin typeface="Barlow Medium"/>
                <a:ea typeface="Barlow Medium"/>
                <a:cs typeface="Barlow Medium"/>
                <a:sym typeface="Barlow Medium"/>
              </a:defRPr>
            </a:lvl4pPr>
            <a:lvl5pPr lvl="4" rtl="0">
              <a:spcBef>
                <a:spcPts val="2133"/>
              </a:spcBef>
              <a:spcAft>
                <a:spcPts val="0"/>
              </a:spcAft>
              <a:buSzPts val="1400"/>
              <a:buFont typeface="Barlow Medium"/>
              <a:buNone/>
              <a:defRPr>
                <a:latin typeface="Barlow Medium"/>
                <a:ea typeface="Barlow Medium"/>
                <a:cs typeface="Barlow Medium"/>
                <a:sym typeface="Barlow Medium"/>
              </a:defRPr>
            </a:lvl5pPr>
            <a:lvl6pPr lvl="5" rtl="0">
              <a:spcBef>
                <a:spcPts val="2133"/>
              </a:spcBef>
              <a:spcAft>
                <a:spcPts val="0"/>
              </a:spcAft>
              <a:buSzPts val="1400"/>
              <a:buFont typeface="Barlow Medium"/>
              <a:buNone/>
              <a:defRPr>
                <a:latin typeface="Barlow Medium"/>
                <a:ea typeface="Barlow Medium"/>
                <a:cs typeface="Barlow Medium"/>
                <a:sym typeface="Barlow Medium"/>
              </a:defRPr>
            </a:lvl6pPr>
            <a:lvl7pPr lvl="6" rtl="0">
              <a:spcBef>
                <a:spcPts val="2133"/>
              </a:spcBef>
              <a:spcAft>
                <a:spcPts val="0"/>
              </a:spcAft>
              <a:buSzPts val="1400"/>
              <a:buFont typeface="Barlow Medium"/>
              <a:buNone/>
              <a:defRPr>
                <a:latin typeface="Barlow Medium"/>
                <a:ea typeface="Barlow Medium"/>
                <a:cs typeface="Barlow Medium"/>
                <a:sym typeface="Barlow Medium"/>
              </a:defRPr>
            </a:lvl7pPr>
            <a:lvl8pPr lvl="7" rtl="0">
              <a:spcBef>
                <a:spcPts val="2133"/>
              </a:spcBef>
              <a:spcAft>
                <a:spcPts val="0"/>
              </a:spcAft>
              <a:buSzPts val="1400"/>
              <a:buFont typeface="Barlow Medium"/>
              <a:buNone/>
              <a:defRPr>
                <a:latin typeface="Barlow Medium"/>
                <a:ea typeface="Barlow Medium"/>
                <a:cs typeface="Barlow Medium"/>
                <a:sym typeface="Barlow Medium"/>
              </a:defRPr>
            </a:lvl8pPr>
            <a:lvl9pPr lvl="8" rtl="0">
              <a:spcBef>
                <a:spcPts val="2133"/>
              </a:spcBef>
              <a:spcAft>
                <a:spcPts val="2133"/>
              </a:spcAft>
              <a:buSzPts val="1400"/>
              <a:buFont typeface="Barlow Medium"/>
              <a:buNone/>
              <a:defRPr>
                <a:latin typeface="Barlow Medium"/>
                <a:ea typeface="Barlow Medium"/>
                <a:cs typeface="Barlow Medium"/>
                <a:sym typeface="Barlow Medium"/>
              </a:defRPr>
            </a:lvl9pPr>
          </a:lstStyle>
          <a:p>
            <a:endParaRPr/>
          </a:p>
        </p:txBody>
      </p:sp>
      <p:sp>
        <p:nvSpPr>
          <p:cNvPr id="52" name="Google Shape;52;p3"/>
          <p:cNvSpPr txBox="1">
            <a:spLocks noGrp="1"/>
          </p:cNvSpPr>
          <p:nvPr>
            <p:ph type="title" idx="2" hasCustomPrompt="1"/>
          </p:nvPr>
        </p:nvSpPr>
        <p:spPr>
          <a:xfrm>
            <a:off x="848037" y="927567"/>
            <a:ext cx="4380000" cy="8564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4000">
                <a:solidFill>
                  <a:schemeClr val="accent3"/>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Tree>
    <p:extLst>
      <p:ext uri="{BB962C8B-B14F-4D97-AF65-F5344CB8AC3E}">
        <p14:creationId xmlns:p14="http://schemas.microsoft.com/office/powerpoint/2010/main" val="6358853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3"/>
        <p:cNvGrpSpPr/>
        <p:nvPr/>
      </p:nvGrpSpPr>
      <p:grpSpPr>
        <a:xfrm>
          <a:off x="0" y="0"/>
          <a:ext cx="0" cy="0"/>
          <a:chOff x="0" y="0"/>
          <a:chExt cx="0" cy="0"/>
        </a:xfrm>
      </p:grpSpPr>
      <p:sp>
        <p:nvSpPr>
          <p:cNvPr id="54" name="Google Shape;54;p4"/>
          <p:cNvSpPr txBox="1">
            <a:spLocks noGrp="1"/>
          </p:cNvSpPr>
          <p:nvPr>
            <p:ph type="title"/>
          </p:nvPr>
        </p:nvSpPr>
        <p:spPr>
          <a:xfrm>
            <a:off x="415600" y="486979"/>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5" name="Google Shape;55;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19048249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56"/>
        <p:cNvGrpSpPr/>
        <p:nvPr/>
      </p:nvGrpSpPr>
      <p:grpSpPr>
        <a:xfrm>
          <a:off x="0" y="0"/>
          <a:ext cx="0" cy="0"/>
          <a:chOff x="0" y="0"/>
          <a:chExt cx="0" cy="0"/>
        </a:xfrm>
      </p:grpSpPr>
      <p:sp>
        <p:nvSpPr>
          <p:cNvPr id="57" name="Google Shape;57;p5"/>
          <p:cNvSpPr txBox="1">
            <a:spLocks noGrp="1"/>
          </p:cNvSpPr>
          <p:nvPr>
            <p:ph type="title"/>
          </p:nvPr>
        </p:nvSpPr>
        <p:spPr>
          <a:xfrm>
            <a:off x="415600" y="486979"/>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8" name="Google Shape;58;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59" name="Google Shape;59;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Tree>
    <p:extLst>
      <p:ext uri="{BB962C8B-B14F-4D97-AF65-F5344CB8AC3E}">
        <p14:creationId xmlns:p14="http://schemas.microsoft.com/office/powerpoint/2010/main" val="13164512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0"/>
        <p:cNvGrpSpPr/>
        <p:nvPr/>
      </p:nvGrpSpPr>
      <p:grpSpPr>
        <a:xfrm>
          <a:off x="0" y="0"/>
          <a:ext cx="0" cy="0"/>
          <a:chOff x="0" y="0"/>
          <a:chExt cx="0" cy="0"/>
        </a:xfrm>
      </p:grpSpPr>
      <p:sp>
        <p:nvSpPr>
          <p:cNvPr id="61" name="Google Shape;61;p6"/>
          <p:cNvSpPr/>
          <p:nvPr/>
        </p:nvSpPr>
        <p:spPr>
          <a:xfrm>
            <a:off x="6712232" y="600199"/>
            <a:ext cx="4922987" cy="2204111"/>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2" name="Google Shape;62;p6"/>
          <p:cNvSpPr txBox="1">
            <a:spLocks noGrp="1"/>
          </p:cNvSpPr>
          <p:nvPr>
            <p:ph type="title"/>
          </p:nvPr>
        </p:nvSpPr>
        <p:spPr>
          <a:xfrm>
            <a:off x="415600" y="486979"/>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3" name="Google Shape;63;p6"/>
          <p:cNvSpPr/>
          <p:nvPr/>
        </p:nvSpPr>
        <p:spPr>
          <a:xfrm>
            <a:off x="0" y="4893367"/>
            <a:ext cx="12192016" cy="1983932"/>
          </a:xfrm>
          <a:custGeom>
            <a:avLst/>
            <a:gdLst/>
            <a:ahLst/>
            <a:cxnLst/>
            <a:rect l="l" t="t" r="r" b="b"/>
            <a:pathLst>
              <a:path w="284838" h="50589" extrusionOk="0">
                <a:moveTo>
                  <a:pt x="133359" y="0"/>
                </a:moveTo>
                <a:cubicBezTo>
                  <a:pt x="132063" y="0"/>
                  <a:pt x="130757" y="60"/>
                  <a:pt x="129443" y="190"/>
                </a:cubicBezTo>
                <a:cubicBezTo>
                  <a:pt x="121021" y="1012"/>
                  <a:pt x="114059" y="3979"/>
                  <a:pt x="107554" y="6810"/>
                </a:cubicBezTo>
                <a:cubicBezTo>
                  <a:pt x="99839" y="10165"/>
                  <a:pt x="91987" y="14411"/>
                  <a:pt x="81830" y="15209"/>
                </a:cubicBezTo>
                <a:cubicBezTo>
                  <a:pt x="80619" y="15306"/>
                  <a:pt x="79418" y="15351"/>
                  <a:pt x="78227" y="15351"/>
                </a:cubicBezTo>
                <a:cubicBezTo>
                  <a:pt x="70438" y="15351"/>
                  <a:pt x="63068" y="13440"/>
                  <a:pt x="56060" y="11717"/>
                </a:cubicBezTo>
                <a:cubicBezTo>
                  <a:pt x="47272" y="9572"/>
                  <a:pt x="38302" y="7449"/>
                  <a:pt x="28715" y="6696"/>
                </a:cubicBezTo>
                <a:cubicBezTo>
                  <a:pt x="26227" y="6492"/>
                  <a:pt x="23698" y="6384"/>
                  <a:pt x="21170" y="6384"/>
                </a:cubicBezTo>
                <a:cubicBezTo>
                  <a:pt x="15464" y="6384"/>
                  <a:pt x="9763" y="6937"/>
                  <a:pt x="4543" y="8202"/>
                </a:cubicBezTo>
                <a:cubicBezTo>
                  <a:pt x="2968" y="8567"/>
                  <a:pt x="1462" y="9001"/>
                  <a:pt x="1" y="9457"/>
                </a:cubicBezTo>
                <a:lnTo>
                  <a:pt x="1" y="50589"/>
                </a:lnTo>
                <a:lnTo>
                  <a:pt x="284838" y="50589"/>
                </a:lnTo>
                <a:lnTo>
                  <a:pt x="284838" y="13155"/>
                </a:lnTo>
                <a:cubicBezTo>
                  <a:pt x="283742" y="12744"/>
                  <a:pt x="282624" y="12333"/>
                  <a:pt x="281528" y="11900"/>
                </a:cubicBezTo>
                <a:cubicBezTo>
                  <a:pt x="273083" y="8704"/>
                  <a:pt x="264752" y="4664"/>
                  <a:pt x="254868" y="2838"/>
                </a:cubicBezTo>
                <a:cubicBezTo>
                  <a:pt x="251879" y="2285"/>
                  <a:pt x="248783" y="1967"/>
                  <a:pt x="245668" y="1967"/>
                </a:cubicBezTo>
                <a:cubicBezTo>
                  <a:pt x="244026" y="1967"/>
                  <a:pt x="242379" y="2056"/>
                  <a:pt x="240739" y="2245"/>
                </a:cubicBezTo>
                <a:cubicBezTo>
                  <a:pt x="236403" y="2770"/>
                  <a:pt x="232408" y="3751"/>
                  <a:pt x="228619" y="5007"/>
                </a:cubicBezTo>
                <a:cubicBezTo>
                  <a:pt x="220813" y="7563"/>
                  <a:pt x="213806" y="11010"/>
                  <a:pt x="205383" y="12973"/>
                </a:cubicBezTo>
                <a:cubicBezTo>
                  <a:pt x="201139" y="13960"/>
                  <a:pt x="196833" y="14451"/>
                  <a:pt x="192530" y="14451"/>
                </a:cubicBezTo>
                <a:cubicBezTo>
                  <a:pt x="188177" y="14451"/>
                  <a:pt x="183826" y="13948"/>
                  <a:pt x="179545" y="12950"/>
                </a:cubicBezTo>
                <a:cubicBezTo>
                  <a:pt x="171008" y="10964"/>
                  <a:pt x="163750" y="7723"/>
                  <a:pt x="156126" y="4892"/>
                </a:cubicBezTo>
                <a:cubicBezTo>
                  <a:pt x="149458" y="2446"/>
                  <a:pt x="141614" y="0"/>
                  <a:pt x="133359" y="0"/>
                </a:cubicBezTo>
                <a:close/>
              </a:path>
            </a:pathLst>
          </a:custGeom>
          <a:solidFill>
            <a:srgbClr val="EADBC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4" name="Google Shape;64;p6"/>
          <p:cNvSpPr/>
          <p:nvPr/>
        </p:nvSpPr>
        <p:spPr>
          <a:xfrm>
            <a:off x="-10638" y="3599569"/>
            <a:ext cx="1458227" cy="1014585"/>
          </a:xfrm>
          <a:custGeom>
            <a:avLst/>
            <a:gdLst/>
            <a:ahLst/>
            <a:cxnLst/>
            <a:rect l="l" t="t" r="r" b="b"/>
            <a:pathLst>
              <a:path w="43391" h="30190" extrusionOk="0">
                <a:moveTo>
                  <a:pt x="13854" y="1"/>
                </a:moveTo>
                <a:cubicBezTo>
                  <a:pt x="8679" y="1"/>
                  <a:pt x="5416" y="5534"/>
                  <a:pt x="3469" y="9676"/>
                </a:cubicBezTo>
                <a:cubicBezTo>
                  <a:pt x="2465" y="8466"/>
                  <a:pt x="1301" y="7188"/>
                  <a:pt x="0" y="6092"/>
                </a:cubicBezTo>
                <a:lnTo>
                  <a:pt x="0" y="30173"/>
                </a:lnTo>
                <a:cubicBezTo>
                  <a:pt x="6277" y="30150"/>
                  <a:pt x="13010" y="30059"/>
                  <a:pt x="17758" y="29831"/>
                </a:cubicBezTo>
                <a:cubicBezTo>
                  <a:pt x="19544" y="29981"/>
                  <a:pt x="22955" y="30190"/>
                  <a:pt x="26662" y="30190"/>
                </a:cubicBezTo>
                <a:cubicBezTo>
                  <a:pt x="32523" y="30190"/>
                  <a:pt x="39125" y="29668"/>
                  <a:pt x="41223" y="27571"/>
                </a:cubicBezTo>
                <a:cubicBezTo>
                  <a:pt x="43277" y="25448"/>
                  <a:pt x="43391" y="22801"/>
                  <a:pt x="41245" y="20952"/>
                </a:cubicBezTo>
                <a:cubicBezTo>
                  <a:pt x="40126" y="19961"/>
                  <a:pt x="38737" y="19706"/>
                  <a:pt x="37270" y="19706"/>
                </a:cubicBezTo>
                <a:cubicBezTo>
                  <a:pt x="35705" y="19706"/>
                  <a:pt x="34052" y="19997"/>
                  <a:pt x="32548" y="19997"/>
                </a:cubicBezTo>
                <a:cubicBezTo>
                  <a:pt x="32213" y="19997"/>
                  <a:pt x="31885" y="19983"/>
                  <a:pt x="31567" y="19947"/>
                </a:cubicBezTo>
                <a:cubicBezTo>
                  <a:pt x="33005" y="16683"/>
                  <a:pt x="36018" y="12826"/>
                  <a:pt x="31704" y="10018"/>
                </a:cubicBezTo>
                <a:cubicBezTo>
                  <a:pt x="30798" y="9444"/>
                  <a:pt x="29892" y="9204"/>
                  <a:pt x="29002" y="9204"/>
                </a:cubicBezTo>
                <a:cubicBezTo>
                  <a:pt x="26284" y="9204"/>
                  <a:pt x="23707" y="11437"/>
                  <a:pt x="21661" y="13191"/>
                </a:cubicBezTo>
                <a:cubicBezTo>
                  <a:pt x="21821" y="8352"/>
                  <a:pt x="21182" y="1482"/>
                  <a:pt x="15498" y="181"/>
                </a:cubicBezTo>
                <a:cubicBezTo>
                  <a:pt x="14930" y="58"/>
                  <a:pt x="14382" y="1"/>
                  <a:pt x="13854" y="1"/>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65" name="Google Shape;65;p6"/>
          <p:cNvSpPr/>
          <p:nvPr/>
        </p:nvSpPr>
        <p:spPr>
          <a:xfrm>
            <a:off x="1561729" y="8137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66" name="Google Shape;66;p6"/>
          <p:cNvGrpSpPr/>
          <p:nvPr/>
        </p:nvGrpSpPr>
        <p:grpSpPr>
          <a:xfrm>
            <a:off x="574207" y="2896646"/>
            <a:ext cx="201655" cy="183855"/>
            <a:chOff x="1474943" y="3859420"/>
            <a:chExt cx="118956" cy="108456"/>
          </a:xfrm>
        </p:grpSpPr>
        <p:sp>
          <p:nvSpPr>
            <p:cNvPr id="67" name="Google Shape;67;p6"/>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8" name="Google Shape;68;p6"/>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69" name="Google Shape;69;p6"/>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0" name="Google Shape;70;p6"/>
          <p:cNvSpPr/>
          <p:nvPr/>
        </p:nvSpPr>
        <p:spPr>
          <a:xfrm>
            <a:off x="10840240" y="584475"/>
            <a:ext cx="253601" cy="229301"/>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71" name="Google Shape;71;p6"/>
          <p:cNvGrpSpPr/>
          <p:nvPr/>
        </p:nvGrpSpPr>
        <p:grpSpPr>
          <a:xfrm>
            <a:off x="11241041" y="2896646"/>
            <a:ext cx="201655" cy="183855"/>
            <a:chOff x="1474943" y="3859420"/>
            <a:chExt cx="118956" cy="108456"/>
          </a:xfrm>
        </p:grpSpPr>
        <p:sp>
          <p:nvSpPr>
            <p:cNvPr id="72" name="Google Shape;72;p6"/>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3" name="Google Shape;73;p6"/>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4" name="Google Shape;74;p6"/>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75" name="Google Shape;75;p6"/>
          <p:cNvSpPr/>
          <p:nvPr/>
        </p:nvSpPr>
        <p:spPr>
          <a:xfrm>
            <a:off x="10086462" y="431608"/>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76" name="Google Shape;76;p6"/>
          <p:cNvGrpSpPr/>
          <p:nvPr/>
        </p:nvGrpSpPr>
        <p:grpSpPr>
          <a:xfrm>
            <a:off x="617658" y="607195"/>
            <a:ext cx="201655" cy="183855"/>
            <a:chOff x="1474943" y="3859420"/>
            <a:chExt cx="118956" cy="108456"/>
          </a:xfrm>
        </p:grpSpPr>
        <p:sp>
          <p:nvSpPr>
            <p:cNvPr id="77" name="Google Shape;77;p6"/>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8" name="Google Shape;78;p6"/>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79" name="Google Shape;79;p6"/>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80" name="Google Shape;80;p6"/>
          <p:cNvSpPr/>
          <p:nvPr/>
        </p:nvSpPr>
        <p:spPr>
          <a:xfrm>
            <a:off x="11833079" y="44552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81" name="Google Shape;81;p6"/>
          <p:cNvGrpSpPr/>
          <p:nvPr/>
        </p:nvGrpSpPr>
        <p:grpSpPr>
          <a:xfrm>
            <a:off x="1113307" y="5793413"/>
            <a:ext cx="201655" cy="183855"/>
            <a:chOff x="1474943" y="3859420"/>
            <a:chExt cx="118956" cy="108456"/>
          </a:xfrm>
        </p:grpSpPr>
        <p:sp>
          <p:nvSpPr>
            <p:cNvPr id="82" name="Google Shape;82;p6"/>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3" name="Google Shape;83;p6"/>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84" name="Google Shape;84;p6"/>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5567769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rgbClr val="F4EAD7"/>
        </a:solidFill>
        <a:effectLst/>
      </p:bgPr>
    </p:bg>
    <p:spTree>
      <p:nvGrpSpPr>
        <p:cNvPr id="1" name="Shape 85"/>
        <p:cNvGrpSpPr/>
        <p:nvPr/>
      </p:nvGrpSpPr>
      <p:grpSpPr>
        <a:xfrm>
          <a:off x="0" y="0"/>
          <a:ext cx="0" cy="0"/>
          <a:chOff x="0" y="0"/>
          <a:chExt cx="0" cy="0"/>
        </a:xfrm>
      </p:grpSpPr>
      <p:sp>
        <p:nvSpPr>
          <p:cNvPr id="86" name="Google Shape;86;p7"/>
          <p:cNvSpPr/>
          <p:nvPr/>
        </p:nvSpPr>
        <p:spPr>
          <a:xfrm>
            <a:off x="1605908" y="157276"/>
            <a:ext cx="4228089" cy="1892955"/>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7" name="Google Shape;87;p7"/>
          <p:cNvSpPr txBox="1">
            <a:spLocks noGrp="1"/>
          </p:cNvSpPr>
          <p:nvPr>
            <p:ph type="title"/>
          </p:nvPr>
        </p:nvSpPr>
        <p:spPr>
          <a:xfrm>
            <a:off x="950967" y="4869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800"/>
              <a:buFont typeface="Sriracha"/>
              <a:buNone/>
              <a:defRPr sz="3733">
                <a:solidFill>
                  <a:schemeClr val="dk2"/>
                </a:solidFill>
                <a:latin typeface="Sriracha"/>
                <a:ea typeface="Sriracha"/>
                <a:cs typeface="Sriracha"/>
                <a:sym typeface="Sriracha"/>
              </a:defRPr>
            </a:lvl1pPr>
            <a:lvl2pPr lvl="1"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2pPr>
            <a:lvl3pPr lvl="2"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3pPr>
            <a:lvl4pPr lvl="3"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4pPr>
            <a:lvl5pPr lvl="4"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5pPr>
            <a:lvl6pPr lvl="5"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6pPr>
            <a:lvl7pPr lvl="6"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7pPr>
            <a:lvl8pPr lvl="7"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8pPr>
            <a:lvl9pPr lvl="8"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9pPr>
          </a:lstStyle>
          <a:p>
            <a:endParaRPr/>
          </a:p>
        </p:txBody>
      </p:sp>
      <p:sp>
        <p:nvSpPr>
          <p:cNvPr id="88" name="Google Shape;88;p7"/>
          <p:cNvSpPr/>
          <p:nvPr/>
        </p:nvSpPr>
        <p:spPr>
          <a:xfrm>
            <a:off x="0" y="4893367"/>
            <a:ext cx="12192016" cy="1983932"/>
          </a:xfrm>
          <a:custGeom>
            <a:avLst/>
            <a:gdLst/>
            <a:ahLst/>
            <a:cxnLst/>
            <a:rect l="l" t="t" r="r" b="b"/>
            <a:pathLst>
              <a:path w="284838" h="50589" extrusionOk="0">
                <a:moveTo>
                  <a:pt x="133359" y="0"/>
                </a:moveTo>
                <a:cubicBezTo>
                  <a:pt x="132063" y="0"/>
                  <a:pt x="130757" y="60"/>
                  <a:pt x="129443" y="190"/>
                </a:cubicBezTo>
                <a:cubicBezTo>
                  <a:pt x="121021" y="1012"/>
                  <a:pt x="114059" y="3979"/>
                  <a:pt x="107554" y="6810"/>
                </a:cubicBezTo>
                <a:cubicBezTo>
                  <a:pt x="99839" y="10165"/>
                  <a:pt x="91987" y="14411"/>
                  <a:pt x="81830" y="15209"/>
                </a:cubicBezTo>
                <a:cubicBezTo>
                  <a:pt x="80619" y="15306"/>
                  <a:pt x="79418" y="15351"/>
                  <a:pt x="78227" y="15351"/>
                </a:cubicBezTo>
                <a:cubicBezTo>
                  <a:pt x="70438" y="15351"/>
                  <a:pt x="63068" y="13440"/>
                  <a:pt x="56060" y="11717"/>
                </a:cubicBezTo>
                <a:cubicBezTo>
                  <a:pt x="47272" y="9572"/>
                  <a:pt x="38302" y="7449"/>
                  <a:pt x="28715" y="6696"/>
                </a:cubicBezTo>
                <a:cubicBezTo>
                  <a:pt x="26227" y="6492"/>
                  <a:pt x="23698" y="6384"/>
                  <a:pt x="21170" y="6384"/>
                </a:cubicBezTo>
                <a:cubicBezTo>
                  <a:pt x="15464" y="6384"/>
                  <a:pt x="9763" y="6937"/>
                  <a:pt x="4543" y="8202"/>
                </a:cubicBezTo>
                <a:cubicBezTo>
                  <a:pt x="2968" y="8567"/>
                  <a:pt x="1462" y="9001"/>
                  <a:pt x="1" y="9457"/>
                </a:cubicBezTo>
                <a:lnTo>
                  <a:pt x="1" y="50589"/>
                </a:lnTo>
                <a:lnTo>
                  <a:pt x="284838" y="50589"/>
                </a:lnTo>
                <a:lnTo>
                  <a:pt x="284838" y="13155"/>
                </a:lnTo>
                <a:cubicBezTo>
                  <a:pt x="283742" y="12744"/>
                  <a:pt x="282624" y="12333"/>
                  <a:pt x="281528" y="11900"/>
                </a:cubicBezTo>
                <a:cubicBezTo>
                  <a:pt x="273083" y="8704"/>
                  <a:pt x="264752" y="4664"/>
                  <a:pt x="254868" y="2838"/>
                </a:cubicBezTo>
                <a:cubicBezTo>
                  <a:pt x="251879" y="2285"/>
                  <a:pt x="248783" y="1967"/>
                  <a:pt x="245668" y="1967"/>
                </a:cubicBezTo>
                <a:cubicBezTo>
                  <a:pt x="244026" y="1967"/>
                  <a:pt x="242379" y="2056"/>
                  <a:pt x="240739" y="2245"/>
                </a:cubicBezTo>
                <a:cubicBezTo>
                  <a:pt x="236403" y="2770"/>
                  <a:pt x="232408" y="3751"/>
                  <a:pt x="228619" y="5007"/>
                </a:cubicBezTo>
                <a:cubicBezTo>
                  <a:pt x="220813" y="7563"/>
                  <a:pt x="213806" y="11010"/>
                  <a:pt x="205383" y="12973"/>
                </a:cubicBezTo>
                <a:cubicBezTo>
                  <a:pt x="201139" y="13960"/>
                  <a:pt x="196833" y="14451"/>
                  <a:pt x="192530" y="14451"/>
                </a:cubicBezTo>
                <a:cubicBezTo>
                  <a:pt x="188177" y="14451"/>
                  <a:pt x="183826" y="13948"/>
                  <a:pt x="179545" y="12950"/>
                </a:cubicBezTo>
                <a:cubicBezTo>
                  <a:pt x="171008" y="10964"/>
                  <a:pt x="163750" y="7723"/>
                  <a:pt x="156126" y="4892"/>
                </a:cubicBezTo>
                <a:cubicBezTo>
                  <a:pt x="149458" y="2446"/>
                  <a:pt x="141614" y="0"/>
                  <a:pt x="133359" y="0"/>
                </a:cubicBezTo>
                <a:close/>
              </a:path>
            </a:pathLst>
          </a:custGeom>
          <a:solidFill>
            <a:srgbClr val="EADBC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9" name="Google Shape;89;p7"/>
          <p:cNvSpPr/>
          <p:nvPr/>
        </p:nvSpPr>
        <p:spPr>
          <a:xfrm flipH="1">
            <a:off x="10733768" y="361469"/>
            <a:ext cx="1458227" cy="1014585"/>
          </a:xfrm>
          <a:custGeom>
            <a:avLst/>
            <a:gdLst/>
            <a:ahLst/>
            <a:cxnLst/>
            <a:rect l="l" t="t" r="r" b="b"/>
            <a:pathLst>
              <a:path w="43391" h="30190" extrusionOk="0">
                <a:moveTo>
                  <a:pt x="13854" y="1"/>
                </a:moveTo>
                <a:cubicBezTo>
                  <a:pt x="8679" y="1"/>
                  <a:pt x="5416" y="5534"/>
                  <a:pt x="3469" y="9676"/>
                </a:cubicBezTo>
                <a:cubicBezTo>
                  <a:pt x="2465" y="8466"/>
                  <a:pt x="1301" y="7188"/>
                  <a:pt x="0" y="6092"/>
                </a:cubicBezTo>
                <a:lnTo>
                  <a:pt x="0" y="30173"/>
                </a:lnTo>
                <a:cubicBezTo>
                  <a:pt x="6277" y="30150"/>
                  <a:pt x="13010" y="30059"/>
                  <a:pt x="17758" y="29831"/>
                </a:cubicBezTo>
                <a:cubicBezTo>
                  <a:pt x="19544" y="29981"/>
                  <a:pt x="22955" y="30190"/>
                  <a:pt x="26662" y="30190"/>
                </a:cubicBezTo>
                <a:cubicBezTo>
                  <a:pt x="32523" y="30190"/>
                  <a:pt x="39125" y="29668"/>
                  <a:pt x="41223" y="27571"/>
                </a:cubicBezTo>
                <a:cubicBezTo>
                  <a:pt x="43277" y="25448"/>
                  <a:pt x="43391" y="22801"/>
                  <a:pt x="41245" y="20952"/>
                </a:cubicBezTo>
                <a:cubicBezTo>
                  <a:pt x="40126" y="19961"/>
                  <a:pt x="38737" y="19706"/>
                  <a:pt x="37270" y="19706"/>
                </a:cubicBezTo>
                <a:cubicBezTo>
                  <a:pt x="35705" y="19706"/>
                  <a:pt x="34052" y="19997"/>
                  <a:pt x="32548" y="19997"/>
                </a:cubicBezTo>
                <a:cubicBezTo>
                  <a:pt x="32213" y="19997"/>
                  <a:pt x="31885" y="19983"/>
                  <a:pt x="31567" y="19947"/>
                </a:cubicBezTo>
                <a:cubicBezTo>
                  <a:pt x="33005" y="16683"/>
                  <a:pt x="36018" y="12826"/>
                  <a:pt x="31704" y="10018"/>
                </a:cubicBezTo>
                <a:cubicBezTo>
                  <a:pt x="30798" y="9444"/>
                  <a:pt x="29892" y="9204"/>
                  <a:pt x="29002" y="9204"/>
                </a:cubicBezTo>
                <a:cubicBezTo>
                  <a:pt x="26284" y="9204"/>
                  <a:pt x="23707" y="11437"/>
                  <a:pt x="21661" y="13191"/>
                </a:cubicBezTo>
                <a:cubicBezTo>
                  <a:pt x="21821" y="8352"/>
                  <a:pt x="21182" y="1482"/>
                  <a:pt x="15498" y="181"/>
                </a:cubicBezTo>
                <a:cubicBezTo>
                  <a:pt x="14930" y="58"/>
                  <a:pt x="14382" y="1"/>
                  <a:pt x="13854" y="1"/>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0" name="Google Shape;90;p7"/>
          <p:cNvSpPr/>
          <p:nvPr/>
        </p:nvSpPr>
        <p:spPr>
          <a:xfrm>
            <a:off x="-10638" y="3599569"/>
            <a:ext cx="1458227" cy="1014585"/>
          </a:xfrm>
          <a:custGeom>
            <a:avLst/>
            <a:gdLst/>
            <a:ahLst/>
            <a:cxnLst/>
            <a:rect l="l" t="t" r="r" b="b"/>
            <a:pathLst>
              <a:path w="43391" h="30190" extrusionOk="0">
                <a:moveTo>
                  <a:pt x="13854" y="1"/>
                </a:moveTo>
                <a:cubicBezTo>
                  <a:pt x="8679" y="1"/>
                  <a:pt x="5416" y="5534"/>
                  <a:pt x="3469" y="9676"/>
                </a:cubicBezTo>
                <a:cubicBezTo>
                  <a:pt x="2465" y="8466"/>
                  <a:pt x="1301" y="7188"/>
                  <a:pt x="0" y="6092"/>
                </a:cubicBezTo>
                <a:lnTo>
                  <a:pt x="0" y="30173"/>
                </a:lnTo>
                <a:cubicBezTo>
                  <a:pt x="6277" y="30150"/>
                  <a:pt x="13010" y="30059"/>
                  <a:pt x="17758" y="29831"/>
                </a:cubicBezTo>
                <a:cubicBezTo>
                  <a:pt x="19544" y="29981"/>
                  <a:pt x="22955" y="30190"/>
                  <a:pt x="26662" y="30190"/>
                </a:cubicBezTo>
                <a:cubicBezTo>
                  <a:pt x="32523" y="30190"/>
                  <a:pt x="39125" y="29668"/>
                  <a:pt x="41223" y="27571"/>
                </a:cubicBezTo>
                <a:cubicBezTo>
                  <a:pt x="43277" y="25448"/>
                  <a:pt x="43391" y="22801"/>
                  <a:pt x="41245" y="20952"/>
                </a:cubicBezTo>
                <a:cubicBezTo>
                  <a:pt x="40126" y="19961"/>
                  <a:pt x="38737" y="19706"/>
                  <a:pt x="37270" y="19706"/>
                </a:cubicBezTo>
                <a:cubicBezTo>
                  <a:pt x="35705" y="19706"/>
                  <a:pt x="34052" y="19997"/>
                  <a:pt x="32548" y="19997"/>
                </a:cubicBezTo>
                <a:cubicBezTo>
                  <a:pt x="32213" y="19997"/>
                  <a:pt x="31885" y="19983"/>
                  <a:pt x="31567" y="19947"/>
                </a:cubicBezTo>
                <a:cubicBezTo>
                  <a:pt x="33005" y="16683"/>
                  <a:pt x="36018" y="12826"/>
                  <a:pt x="31704" y="10018"/>
                </a:cubicBezTo>
                <a:cubicBezTo>
                  <a:pt x="30798" y="9444"/>
                  <a:pt x="29892" y="9204"/>
                  <a:pt x="29002" y="9204"/>
                </a:cubicBezTo>
                <a:cubicBezTo>
                  <a:pt x="26284" y="9204"/>
                  <a:pt x="23707" y="11437"/>
                  <a:pt x="21661" y="13191"/>
                </a:cubicBezTo>
                <a:cubicBezTo>
                  <a:pt x="21821" y="8352"/>
                  <a:pt x="21182" y="1482"/>
                  <a:pt x="15498" y="181"/>
                </a:cubicBezTo>
                <a:cubicBezTo>
                  <a:pt x="14930" y="58"/>
                  <a:pt x="14382" y="1"/>
                  <a:pt x="13854" y="1"/>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1" name="Google Shape;91;p7"/>
          <p:cNvSpPr/>
          <p:nvPr/>
        </p:nvSpPr>
        <p:spPr>
          <a:xfrm>
            <a:off x="1561729" y="8137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2" name="Google Shape;92;p7"/>
          <p:cNvSpPr/>
          <p:nvPr/>
        </p:nvSpPr>
        <p:spPr>
          <a:xfrm>
            <a:off x="11654762" y="1940241"/>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93" name="Google Shape;93;p7"/>
          <p:cNvGrpSpPr/>
          <p:nvPr/>
        </p:nvGrpSpPr>
        <p:grpSpPr>
          <a:xfrm>
            <a:off x="9521407" y="361479"/>
            <a:ext cx="201655" cy="183855"/>
            <a:chOff x="1474943" y="3859420"/>
            <a:chExt cx="118956" cy="108456"/>
          </a:xfrm>
        </p:grpSpPr>
        <p:sp>
          <p:nvSpPr>
            <p:cNvPr id="94" name="Google Shape;94;p7"/>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5" name="Google Shape;95;p7"/>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6" name="Google Shape;96;p7"/>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97" name="Google Shape;97;p7"/>
          <p:cNvGrpSpPr/>
          <p:nvPr/>
        </p:nvGrpSpPr>
        <p:grpSpPr>
          <a:xfrm>
            <a:off x="11574741" y="3744579"/>
            <a:ext cx="201655" cy="183855"/>
            <a:chOff x="1474943" y="3859420"/>
            <a:chExt cx="118956" cy="108456"/>
          </a:xfrm>
        </p:grpSpPr>
        <p:sp>
          <p:nvSpPr>
            <p:cNvPr id="98" name="Google Shape;98;p7"/>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99" name="Google Shape;99;p7"/>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0" name="Google Shape;100;p7"/>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01" name="Google Shape;101;p7"/>
          <p:cNvSpPr/>
          <p:nvPr/>
        </p:nvSpPr>
        <p:spPr>
          <a:xfrm>
            <a:off x="10207862" y="30169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2" name="Google Shape;102;p7"/>
          <p:cNvSpPr/>
          <p:nvPr/>
        </p:nvSpPr>
        <p:spPr>
          <a:xfrm>
            <a:off x="2675629" y="3928441"/>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3" name="Google Shape;103;p7"/>
          <p:cNvSpPr txBox="1">
            <a:spLocks noGrp="1"/>
          </p:cNvSpPr>
          <p:nvPr>
            <p:ph type="subTitle" idx="1"/>
          </p:nvPr>
        </p:nvSpPr>
        <p:spPr>
          <a:xfrm>
            <a:off x="2482000" y="1716953"/>
            <a:ext cx="7228000" cy="2524800"/>
          </a:xfrm>
          <a:prstGeom prst="rect">
            <a:avLst/>
          </a:prstGeom>
        </p:spPr>
        <p:txBody>
          <a:bodyPr spcFirstLastPara="1" wrap="square" lIns="91425" tIns="91425" rIns="91425" bIns="91425" anchor="t" anchorCtr="0">
            <a:noAutofit/>
          </a:bodyPr>
          <a:lstStyle>
            <a:lvl1pPr lvl="0" algn="ctr" rtl="0">
              <a:lnSpc>
                <a:spcPct val="150000"/>
              </a:lnSpc>
              <a:spcBef>
                <a:spcPts val="0"/>
              </a:spcBef>
              <a:spcAft>
                <a:spcPts val="0"/>
              </a:spcAft>
              <a:buSzPts val="1600"/>
              <a:buFont typeface="Barlow Medium"/>
              <a:buNone/>
              <a:defRPr sz="2133">
                <a:latin typeface="Barlow Medium"/>
                <a:ea typeface="Barlow Medium"/>
                <a:cs typeface="Barlow Medium"/>
                <a:sym typeface="Barlow Medium"/>
              </a:defRPr>
            </a:lvl1pPr>
            <a:lvl2pPr lvl="1" rtl="0">
              <a:spcBef>
                <a:spcPts val="0"/>
              </a:spcBef>
              <a:spcAft>
                <a:spcPts val="0"/>
              </a:spcAft>
              <a:buSzPts val="1400"/>
              <a:buFont typeface="Barlow Medium"/>
              <a:buNone/>
              <a:defRPr>
                <a:latin typeface="Barlow Medium"/>
                <a:ea typeface="Barlow Medium"/>
                <a:cs typeface="Barlow Medium"/>
                <a:sym typeface="Barlow Medium"/>
              </a:defRPr>
            </a:lvl2pPr>
            <a:lvl3pPr lvl="2" rtl="0">
              <a:spcBef>
                <a:spcPts val="2133"/>
              </a:spcBef>
              <a:spcAft>
                <a:spcPts val="0"/>
              </a:spcAft>
              <a:buSzPts val="1400"/>
              <a:buFont typeface="Barlow Medium"/>
              <a:buNone/>
              <a:defRPr>
                <a:latin typeface="Barlow Medium"/>
                <a:ea typeface="Barlow Medium"/>
                <a:cs typeface="Barlow Medium"/>
                <a:sym typeface="Barlow Medium"/>
              </a:defRPr>
            </a:lvl3pPr>
            <a:lvl4pPr lvl="3" rtl="0">
              <a:spcBef>
                <a:spcPts val="2133"/>
              </a:spcBef>
              <a:spcAft>
                <a:spcPts val="0"/>
              </a:spcAft>
              <a:buSzPts val="1400"/>
              <a:buFont typeface="Barlow Medium"/>
              <a:buNone/>
              <a:defRPr>
                <a:latin typeface="Barlow Medium"/>
                <a:ea typeface="Barlow Medium"/>
                <a:cs typeface="Barlow Medium"/>
                <a:sym typeface="Barlow Medium"/>
              </a:defRPr>
            </a:lvl4pPr>
            <a:lvl5pPr lvl="4" rtl="0">
              <a:spcBef>
                <a:spcPts val="2133"/>
              </a:spcBef>
              <a:spcAft>
                <a:spcPts val="0"/>
              </a:spcAft>
              <a:buSzPts val="1400"/>
              <a:buFont typeface="Barlow Medium"/>
              <a:buNone/>
              <a:defRPr>
                <a:latin typeface="Barlow Medium"/>
                <a:ea typeface="Barlow Medium"/>
                <a:cs typeface="Barlow Medium"/>
                <a:sym typeface="Barlow Medium"/>
              </a:defRPr>
            </a:lvl5pPr>
            <a:lvl6pPr lvl="5" rtl="0">
              <a:spcBef>
                <a:spcPts val="2133"/>
              </a:spcBef>
              <a:spcAft>
                <a:spcPts val="0"/>
              </a:spcAft>
              <a:buSzPts val="1400"/>
              <a:buFont typeface="Barlow Medium"/>
              <a:buNone/>
              <a:defRPr>
                <a:latin typeface="Barlow Medium"/>
                <a:ea typeface="Barlow Medium"/>
                <a:cs typeface="Barlow Medium"/>
                <a:sym typeface="Barlow Medium"/>
              </a:defRPr>
            </a:lvl6pPr>
            <a:lvl7pPr lvl="6" rtl="0">
              <a:spcBef>
                <a:spcPts val="2133"/>
              </a:spcBef>
              <a:spcAft>
                <a:spcPts val="0"/>
              </a:spcAft>
              <a:buSzPts val="1400"/>
              <a:buFont typeface="Barlow Medium"/>
              <a:buNone/>
              <a:defRPr>
                <a:latin typeface="Barlow Medium"/>
                <a:ea typeface="Barlow Medium"/>
                <a:cs typeface="Barlow Medium"/>
                <a:sym typeface="Barlow Medium"/>
              </a:defRPr>
            </a:lvl7pPr>
            <a:lvl8pPr lvl="7" rtl="0">
              <a:spcBef>
                <a:spcPts val="2133"/>
              </a:spcBef>
              <a:spcAft>
                <a:spcPts val="0"/>
              </a:spcAft>
              <a:buSzPts val="1400"/>
              <a:buFont typeface="Barlow Medium"/>
              <a:buNone/>
              <a:defRPr>
                <a:latin typeface="Barlow Medium"/>
                <a:ea typeface="Barlow Medium"/>
                <a:cs typeface="Barlow Medium"/>
                <a:sym typeface="Barlow Medium"/>
              </a:defRPr>
            </a:lvl8pPr>
            <a:lvl9pPr lvl="8" rtl="0">
              <a:spcBef>
                <a:spcPts val="2133"/>
              </a:spcBef>
              <a:spcAft>
                <a:spcPts val="2133"/>
              </a:spcAft>
              <a:buSzPts val="1400"/>
              <a:buFont typeface="Barlow Medium"/>
              <a:buNone/>
              <a:defRPr>
                <a:latin typeface="Barlow Medium"/>
                <a:ea typeface="Barlow Medium"/>
                <a:cs typeface="Barlow Medium"/>
                <a:sym typeface="Barlow Medium"/>
              </a:defRPr>
            </a:lvl9pPr>
          </a:lstStyle>
          <a:p>
            <a:endParaRPr/>
          </a:p>
        </p:txBody>
      </p:sp>
    </p:spTree>
    <p:extLst>
      <p:ext uri="{BB962C8B-B14F-4D97-AF65-F5344CB8AC3E}">
        <p14:creationId xmlns:p14="http://schemas.microsoft.com/office/powerpoint/2010/main" val="14689487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rgbClr val="F4EAD7"/>
        </a:solidFill>
        <a:effectLst/>
      </p:bgPr>
    </p:bg>
    <p:spTree>
      <p:nvGrpSpPr>
        <p:cNvPr id="1" name="Shape 104"/>
        <p:cNvGrpSpPr/>
        <p:nvPr/>
      </p:nvGrpSpPr>
      <p:grpSpPr>
        <a:xfrm>
          <a:off x="0" y="0"/>
          <a:ext cx="0" cy="0"/>
          <a:chOff x="0" y="0"/>
          <a:chExt cx="0" cy="0"/>
        </a:xfrm>
      </p:grpSpPr>
      <p:sp>
        <p:nvSpPr>
          <p:cNvPr id="105" name="Google Shape;105;p8"/>
          <p:cNvSpPr/>
          <p:nvPr/>
        </p:nvSpPr>
        <p:spPr>
          <a:xfrm>
            <a:off x="0" y="4893367"/>
            <a:ext cx="12192016" cy="1983932"/>
          </a:xfrm>
          <a:custGeom>
            <a:avLst/>
            <a:gdLst/>
            <a:ahLst/>
            <a:cxnLst/>
            <a:rect l="l" t="t" r="r" b="b"/>
            <a:pathLst>
              <a:path w="284838" h="50589" extrusionOk="0">
                <a:moveTo>
                  <a:pt x="133359" y="0"/>
                </a:moveTo>
                <a:cubicBezTo>
                  <a:pt x="132063" y="0"/>
                  <a:pt x="130757" y="60"/>
                  <a:pt x="129443" y="190"/>
                </a:cubicBezTo>
                <a:cubicBezTo>
                  <a:pt x="121021" y="1012"/>
                  <a:pt x="114059" y="3979"/>
                  <a:pt x="107554" y="6810"/>
                </a:cubicBezTo>
                <a:cubicBezTo>
                  <a:pt x="99839" y="10165"/>
                  <a:pt x="91987" y="14411"/>
                  <a:pt x="81830" y="15209"/>
                </a:cubicBezTo>
                <a:cubicBezTo>
                  <a:pt x="80619" y="15306"/>
                  <a:pt x="79418" y="15351"/>
                  <a:pt x="78227" y="15351"/>
                </a:cubicBezTo>
                <a:cubicBezTo>
                  <a:pt x="70438" y="15351"/>
                  <a:pt x="63068" y="13440"/>
                  <a:pt x="56060" y="11717"/>
                </a:cubicBezTo>
                <a:cubicBezTo>
                  <a:pt x="47272" y="9572"/>
                  <a:pt x="38302" y="7449"/>
                  <a:pt x="28715" y="6696"/>
                </a:cubicBezTo>
                <a:cubicBezTo>
                  <a:pt x="26227" y="6492"/>
                  <a:pt x="23698" y="6384"/>
                  <a:pt x="21170" y="6384"/>
                </a:cubicBezTo>
                <a:cubicBezTo>
                  <a:pt x="15464" y="6384"/>
                  <a:pt x="9763" y="6937"/>
                  <a:pt x="4543" y="8202"/>
                </a:cubicBezTo>
                <a:cubicBezTo>
                  <a:pt x="2968" y="8567"/>
                  <a:pt x="1462" y="9001"/>
                  <a:pt x="1" y="9457"/>
                </a:cubicBezTo>
                <a:lnTo>
                  <a:pt x="1" y="50589"/>
                </a:lnTo>
                <a:lnTo>
                  <a:pt x="284838" y="50589"/>
                </a:lnTo>
                <a:lnTo>
                  <a:pt x="284838" y="13155"/>
                </a:lnTo>
                <a:cubicBezTo>
                  <a:pt x="283742" y="12744"/>
                  <a:pt x="282624" y="12333"/>
                  <a:pt x="281528" y="11900"/>
                </a:cubicBezTo>
                <a:cubicBezTo>
                  <a:pt x="273083" y="8704"/>
                  <a:pt x="264752" y="4664"/>
                  <a:pt x="254868" y="2838"/>
                </a:cubicBezTo>
                <a:cubicBezTo>
                  <a:pt x="251879" y="2285"/>
                  <a:pt x="248783" y="1967"/>
                  <a:pt x="245668" y="1967"/>
                </a:cubicBezTo>
                <a:cubicBezTo>
                  <a:pt x="244026" y="1967"/>
                  <a:pt x="242379" y="2056"/>
                  <a:pt x="240739" y="2245"/>
                </a:cubicBezTo>
                <a:cubicBezTo>
                  <a:pt x="236403" y="2770"/>
                  <a:pt x="232408" y="3751"/>
                  <a:pt x="228619" y="5007"/>
                </a:cubicBezTo>
                <a:cubicBezTo>
                  <a:pt x="220813" y="7563"/>
                  <a:pt x="213806" y="11010"/>
                  <a:pt x="205383" y="12973"/>
                </a:cubicBezTo>
                <a:cubicBezTo>
                  <a:pt x="201139" y="13960"/>
                  <a:pt x="196833" y="14451"/>
                  <a:pt x="192530" y="14451"/>
                </a:cubicBezTo>
                <a:cubicBezTo>
                  <a:pt x="188177" y="14451"/>
                  <a:pt x="183826" y="13948"/>
                  <a:pt x="179545" y="12950"/>
                </a:cubicBezTo>
                <a:cubicBezTo>
                  <a:pt x="171008" y="10964"/>
                  <a:pt x="163750" y="7723"/>
                  <a:pt x="156126" y="4892"/>
                </a:cubicBezTo>
                <a:cubicBezTo>
                  <a:pt x="149458" y="2446"/>
                  <a:pt x="141614" y="0"/>
                  <a:pt x="133359" y="0"/>
                </a:cubicBezTo>
                <a:close/>
              </a:path>
            </a:pathLst>
          </a:custGeom>
          <a:solidFill>
            <a:srgbClr val="EADBC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6" name="Google Shape;106;p8"/>
          <p:cNvSpPr txBox="1">
            <a:spLocks noGrp="1"/>
          </p:cNvSpPr>
          <p:nvPr>
            <p:ph type="title"/>
          </p:nvPr>
        </p:nvSpPr>
        <p:spPr>
          <a:xfrm>
            <a:off x="1307725" y="3991833"/>
            <a:ext cx="4793600" cy="594400"/>
          </a:xfrm>
          <a:prstGeom prst="rect">
            <a:avLst/>
          </a:prstGeom>
        </p:spPr>
        <p:txBody>
          <a:bodyPr spcFirstLastPara="1" wrap="square" lIns="91425" tIns="91425" rIns="91425" bIns="91425" anchor="ctr" anchorCtr="0">
            <a:noAutofit/>
          </a:bodyPr>
          <a:lstStyle>
            <a:lvl1pPr lvl="0" algn="r">
              <a:spcBef>
                <a:spcPts val="0"/>
              </a:spcBef>
              <a:spcAft>
                <a:spcPts val="0"/>
              </a:spcAft>
              <a:buSzPts val="1400"/>
              <a:buNone/>
              <a:defRPr sz="2400"/>
            </a:lvl1pPr>
            <a:lvl2pPr lvl="1">
              <a:spcBef>
                <a:spcPts val="0"/>
              </a:spcBef>
              <a:spcAft>
                <a:spcPts val="0"/>
              </a:spcAft>
              <a:buSzPts val="1400"/>
              <a:buNone/>
              <a:defRPr sz="1867"/>
            </a:lvl2pPr>
            <a:lvl3pPr lvl="2">
              <a:spcBef>
                <a:spcPts val="0"/>
              </a:spcBef>
              <a:spcAft>
                <a:spcPts val="0"/>
              </a:spcAft>
              <a:buSzPts val="1400"/>
              <a:buNone/>
              <a:defRPr sz="1867"/>
            </a:lvl3pPr>
            <a:lvl4pPr lvl="3">
              <a:spcBef>
                <a:spcPts val="0"/>
              </a:spcBef>
              <a:spcAft>
                <a:spcPts val="0"/>
              </a:spcAft>
              <a:buSzPts val="1400"/>
              <a:buNone/>
              <a:defRPr sz="1867"/>
            </a:lvl4pPr>
            <a:lvl5pPr lvl="4">
              <a:spcBef>
                <a:spcPts val="0"/>
              </a:spcBef>
              <a:spcAft>
                <a:spcPts val="0"/>
              </a:spcAft>
              <a:buSzPts val="1400"/>
              <a:buNone/>
              <a:defRPr sz="1867"/>
            </a:lvl5pPr>
            <a:lvl6pPr lvl="5">
              <a:spcBef>
                <a:spcPts val="0"/>
              </a:spcBef>
              <a:spcAft>
                <a:spcPts val="0"/>
              </a:spcAft>
              <a:buSzPts val="1400"/>
              <a:buNone/>
              <a:defRPr sz="1867"/>
            </a:lvl6pPr>
            <a:lvl7pPr lvl="6">
              <a:spcBef>
                <a:spcPts val="0"/>
              </a:spcBef>
              <a:spcAft>
                <a:spcPts val="0"/>
              </a:spcAft>
              <a:buSzPts val="1400"/>
              <a:buNone/>
              <a:defRPr sz="1867"/>
            </a:lvl7pPr>
            <a:lvl8pPr lvl="7">
              <a:spcBef>
                <a:spcPts val="0"/>
              </a:spcBef>
              <a:spcAft>
                <a:spcPts val="0"/>
              </a:spcAft>
              <a:buSzPts val="1400"/>
              <a:buNone/>
              <a:defRPr sz="1867"/>
            </a:lvl8pPr>
            <a:lvl9pPr lvl="8">
              <a:spcBef>
                <a:spcPts val="0"/>
              </a:spcBef>
              <a:spcAft>
                <a:spcPts val="0"/>
              </a:spcAft>
              <a:buSzPts val="1400"/>
              <a:buNone/>
              <a:defRPr sz="1867"/>
            </a:lvl9pPr>
          </a:lstStyle>
          <a:p>
            <a:endParaRPr/>
          </a:p>
        </p:txBody>
      </p:sp>
      <p:sp>
        <p:nvSpPr>
          <p:cNvPr id="107" name="Google Shape;107;p8"/>
          <p:cNvSpPr/>
          <p:nvPr/>
        </p:nvSpPr>
        <p:spPr>
          <a:xfrm>
            <a:off x="6712232" y="600199"/>
            <a:ext cx="4922987" cy="2204111"/>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8" name="Google Shape;108;p8"/>
          <p:cNvSpPr/>
          <p:nvPr/>
        </p:nvSpPr>
        <p:spPr>
          <a:xfrm>
            <a:off x="-10638" y="3599569"/>
            <a:ext cx="1458227" cy="1014585"/>
          </a:xfrm>
          <a:custGeom>
            <a:avLst/>
            <a:gdLst/>
            <a:ahLst/>
            <a:cxnLst/>
            <a:rect l="l" t="t" r="r" b="b"/>
            <a:pathLst>
              <a:path w="43391" h="30190" extrusionOk="0">
                <a:moveTo>
                  <a:pt x="13854" y="1"/>
                </a:moveTo>
                <a:cubicBezTo>
                  <a:pt x="8679" y="1"/>
                  <a:pt x="5416" y="5534"/>
                  <a:pt x="3469" y="9676"/>
                </a:cubicBezTo>
                <a:cubicBezTo>
                  <a:pt x="2465" y="8466"/>
                  <a:pt x="1301" y="7188"/>
                  <a:pt x="0" y="6092"/>
                </a:cubicBezTo>
                <a:lnTo>
                  <a:pt x="0" y="30173"/>
                </a:lnTo>
                <a:cubicBezTo>
                  <a:pt x="6277" y="30150"/>
                  <a:pt x="13010" y="30059"/>
                  <a:pt x="17758" y="29831"/>
                </a:cubicBezTo>
                <a:cubicBezTo>
                  <a:pt x="19544" y="29981"/>
                  <a:pt x="22955" y="30190"/>
                  <a:pt x="26662" y="30190"/>
                </a:cubicBezTo>
                <a:cubicBezTo>
                  <a:pt x="32523" y="30190"/>
                  <a:pt x="39125" y="29668"/>
                  <a:pt x="41223" y="27571"/>
                </a:cubicBezTo>
                <a:cubicBezTo>
                  <a:pt x="43277" y="25448"/>
                  <a:pt x="43391" y="22801"/>
                  <a:pt x="41245" y="20952"/>
                </a:cubicBezTo>
                <a:cubicBezTo>
                  <a:pt x="40126" y="19961"/>
                  <a:pt x="38737" y="19706"/>
                  <a:pt x="37270" y="19706"/>
                </a:cubicBezTo>
                <a:cubicBezTo>
                  <a:pt x="35705" y="19706"/>
                  <a:pt x="34052" y="19997"/>
                  <a:pt x="32548" y="19997"/>
                </a:cubicBezTo>
                <a:cubicBezTo>
                  <a:pt x="32213" y="19997"/>
                  <a:pt x="31885" y="19983"/>
                  <a:pt x="31567" y="19947"/>
                </a:cubicBezTo>
                <a:cubicBezTo>
                  <a:pt x="33005" y="16683"/>
                  <a:pt x="36018" y="12826"/>
                  <a:pt x="31704" y="10018"/>
                </a:cubicBezTo>
                <a:cubicBezTo>
                  <a:pt x="30798" y="9444"/>
                  <a:pt x="29892" y="9204"/>
                  <a:pt x="29002" y="9204"/>
                </a:cubicBezTo>
                <a:cubicBezTo>
                  <a:pt x="26284" y="9204"/>
                  <a:pt x="23707" y="11437"/>
                  <a:pt x="21661" y="13191"/>
                </a:cubicBezTo>
                <a:cubicBezTo>
                  <a:pt x="21821" y="8352"/>
                  <a:pt x="21182" y="1482"/>
                  <a:pt x="15498" y="181"/>
                </a:cubicBezTo>
                <a:cubicBezTo>
                  <a:pt x="14930" y="58"/>
                  <a:pt x="14382" y="1"/>
                  <a:pt x="13854" y="1"/>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9" name="Google Shape;109;p8"/>
          <p:cNvSpPr/>
          <p:nvPr/>
        </p:nvSpPr>
        <p:spPr>
          <a:xfrm>
            <a:off x="1561729" y="8137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0" name="Google Shape;110;p8"/>
          <p:cNvGrpSpPr/>
          <p:nvPr/>
        </p:nvGrpSpPr>
        <p:grpSpPr>
          <a:xfrm>
            <a:off x="574207" y="2896646"/>
            <a:ext cx="201655" cy="183855"/>
            <a:chOff x="1474943" y="3859420"/>
            <a:chExt cx="118956" cy="108456"/>
          </a:xfrm>
        </p:grpSpPr>
        <p:sp>
          <p:nvSpPr>
            <p:cNvPr id="111" name="Google Shape;111;p8"/>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2" name="Google Shape;112;p8"/>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3" name="Google Shape;113;p8"/>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14" name="Google Shape;114;p8"/>
          <p:cNvSpPr/>
          <p:nvPr/>
        </p:nvSpPr>
        <p:spPr>
          <a:xfrm>
            <a:off x="10840240" y="584475"/>
            <a:ext cx="253601" cy="229301"/>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15" name="Google Shape;115;p8"/>
          <p:cNvGrpSpPr/>
          <p:nvPr/>
        </p:nvGrpSpPr>
        <p:grpSpPr>
          <a:xfrm>
            <a:off x="11241041" y="2896646"/>
            <a:ext cx="201655" cy="183855"/>
            <a:chOff x="1474943" y="3859420"/>
            <a:chExt cx="118956" cy="108456"/>
          </a:xfrm>
        </p:grpSpPr>
        <p:sp>
          <p:nvSpPr>
            <p:cNvPr id="116" name="Google Shape;116;p8"/>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7" name="Google Shape;117;p8"/>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8" name="Google Shape;118;p8"/>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19" name="Google Shape;119;p8"/>
          <p:cNvSpPr/>
          <p:nvPr/>
        </p:nvSpPr>
        <p:spPr>
          <a:xfrm>
            <a:off x="10086462" y="431608"/>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0" name="Google Shape;120;p8"/>
          <p:cNvGrpSpPr/>
          <p:nvPr/>
        </p:nvGrpSpPr>
        <p:grpSpPr>
          <a:xfrm>
            <a:off x="617658" y="607195"/>
            <a:ext cx="201655" cy="183855"/>
            <a:chOff x="1474943" y="3859420"/>
            <a:chExt cx="118956" cy="108456"/>
          </a:xfrm>
        </p:grpSpPr>
        <p:sp>
          <p:nvSpPr>
            <p:cNvPr id="121" name="Google Shape;121;p8"/>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 name="Google Shape;122;p8"/>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3" name="Google Shape;123;p8"/>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4" name="Google Shape;124;p8"/>
          <p:cNvSpPr/>
          <p:nvPr/>
        </p:nvSpPr>
        <p:spPr>
          <a:xfrm>
            <a:off x="11833079" y="44552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25" name="Google Shape;125;p8"/>
          <p:cNvGrpSpPr/>
          <p:nvPr/>
        </p:nvGrpSpPr>
        <p:grpSpPr>
          <a:xfrm>
            <a:off x="1113307" y="5793413"/>
            <a:ext cx="201655" cy="183855"/>
            <a:chOff x="1474943" y="3859420"/>
            <a:chExt cx="118956" cy="108456"/>
          </a:xfrm>
        </p:grpSpPr>
        <p:sp>
          <p:nvSpPr>
            <p:cNvPr id="126" name="Google Shape;126;p8"/>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7" name="Google Shape;127;p8"/>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8" name="Google Shape;128;p8"/>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129" name="Google Shape;129;p8"/>
          <p:cNvSpPr txBox="1">
            <a:spLocks noGrp="1"/>
          </p:cNvSpPr>
          <p:nvPr>
            <p:ph type="subTitle" idx="1"/>
          </p:nvPr>
        </p:nvSpPr>
        <p:spPr>
          <a:xfrm>
            <a:off x="1307725" y="2133833"/>
            <a:ext cx="4793600" cy="1858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600"/>
              <a:buFont typeface="Barlow Medium"/>
              <a:buNone/>
              <a:defRPr sz="2667">
                <a:latin typeface="Barlow Medium"/>
                <a:ea typeface="Barlow Medium"/>
                <a:cs typeface="Barlow Medium"/>
                <a:sym typeface="Barlow Medium"/>
              </a:defRPr>
            </a:lvl1pPr>
            <a:lvl2pPr lvl="1" rtl="0">
              <a:spcBef>
                <a:spcPts val="2133"/>
              </a:spcBef>
              <a:spcAft>
                <a:spcPts val="0"/>
              </a:spcAft>
              <a:buSzPts val="1400"/>
              <a:buFont typeface="Barlow Medium"/>
              <a:buNone/>
              <a:defRPr>
                <a:latin typeface="Barlow Medium"/>
                <a:ea typeface="Barlow Medium"/>
                <a:cs typeface="Barlow Medium"/>
                <a:sym typeface="Barlow Medium"/>
              </a:defRPr>
            </a:lvl2pPr>
            <a:lvl3pPr lvl="2" rtl="0">
              <a:spcBef>
                <a:spcPts val="2133"/>
              </a:spcBef>
              <a:spcAft>
                <a:spcPts val="0"/>
              </a:spcAft>
              <a:buSzPts val="1400"/>
              <a:buFont typeface="Barlow Medium"/>
              <a:buNone/>
              <a:defRPr>
                <a:latin typeface="Barlow Medium"/>
                <a:ea typeface="Barlow Medium"/>
                <a:cs typeface="Barlow Medium"/>
                <a:sym typeface="Barlow Medium"/>
              </a:defRPr>
            </a:lvl3pPr>
            <a:lvl4pPr lvl="3" rtl="0">
              <a:spcBef>
                <a:spcPts val="2133"/>
              </a:spcBef>
              <a:spcAft>
                <a:spcPts val="0"/>
              </a:spcAft>
              <a:buSzPts val="1400"/>
              <a:buFont typeface="Barlow Medium"/>
              <a:buNone/>
              <a:defRPr>
                <a:latin typeface="Barlow Medium"/>
                <a:ea typeface="Barlow Medium"/>
                <a:cs typeface="Barlow Medium"/>
                <a:sym typeface="Barlow Medium"/>
              </a:defRPr>
            </a:lvl4pPr>
            <a:lvl5pPr lvl="4" rtl="0">
              <a:spcBef>
                <a:spcPts val="2133"/>
              </a:spcBef>
              <a:spcAft>
                <a:spcPts val="0"/>
              </a:spcAft>
              <a:buSzPts val="1400"/>
              <a:buFont typeface="Barlow Medium"/>
              <a:buNone/>
              <a:defRPr>
                <a:latin typeface="Barlow Medium"/>
                <a:ea typeface="Barlow Medium"/>
                <a:cs typeface="Barlow Medium"/>
                <a:sym typeface="Barlow Medium"/>
              </a:defRPr>
            </a:lvl5pPr>
            <a:lvl6pPr lvl="5" rtl="0">
              <a:spcBef>
                <a:spcPts val="2133"/>
              </a:spcBef>
              <a:spcAft>
                <a:spcPts val="0"/>
              </a:spcAft>
              <a:buSzPts val="1400"/>
              <a:buFont typeface="Barlow Medium"/>
              <a:buNone/>
              <a:defRPr>
                <a:latin typeface="Barlow Medium"/>
                <a:ea typeface="Barlow Medium"/>
                <a:cs typeface="Barlow Medium"/>
                <a:sym typeface="Barlow Medium"/>
              </a:defRPr>
            </a:lvl6pPr>
            <a:lvl7pPr lvl="6" rtl="0">
              <a:spcBef>
                <a:spcPts val="2133"/>
              </a:spcBef>
              <a:spcAft>
                <a:spcPts val="0"/>
              </a:spcAft>
              <a:buSzPts val="1400"/>
              <a:buFont typeface="Barlow Medium"/>
              <a:buNone/>
              <a:defRPr>
                <a:latin typeface="Barlow Medium"/>
                <a:ea typeface="Barlow Medium"/>
                <a:cs typeface="Barlow Medium"/>
                <a:sym typeface="Barlow Medium"/>
              </a:defRPr>
            </a:lvl7pPr>
            <a:lvl8pPr lvl="7" rtl="0">
              <a:spcBef>
                <a:spcPts val="2133"/>
              </a:spcBef>
              <a:spcAft>
                <a:spcPts val="0"/>
              </a:spcAft>
              <a:buSzPts val="1400"/>
              <a:buFont typeface="Barlow Medium"/>
              <a:buNone/>
              <a:defRPr>
                <a:latin typeface="Barlow Medium"/>
                <a:ea typeface="Barlow Medium"/>
                <a:cs typeface="Barlow Medium"/>
                <a:sym typeface="Barlow Medium"/>
              </a:defRPr>
            </a:lvl8pPr>
            <a:lvl9pPr lvl="8" rtl="0">
              <a:spcBef>
                <a:spcPts val="2133"/>
              </a:spcBef>
              <a:spcAft>
                <a:spcPts val="2133"/>
              </a:spcAft>
              <a:buSzPts val="1400"/>
              <a:buFont typeface="Barlow Medium"/>
              <a:buNone/>
              <a:defRPr>
                <a:latin typeface="Barlow Medium"/>
                <a:ea typeface="Barlow Medium"/>
                <a:cs typeface="Barlow Medium"/>
                <a:sym typeface="Barlow Medium"/>
              </a:defRPr>
            </a:lvl9pPr>
          </a:lstStyle>
          <a:p>
            <a:endParaRPr/>
          </a:p>
        </p:txBody>
      </p:sp>
    </p:spTree>
    <p:extLst>
      <p:ext uri="{BB962C8B-B14F-4D97-AF65-F5344CB8AC3E}">
        <p14:creationId xmlns:p14="http://schemas.microsoft.com/office/powerpoint/2010/main" val="3167233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2"/>
        </a:solidFill>
        <a:effectLst/>
      </p:bgPr>
    </p:bg>
    <p:spTree>
      <p:nvGrpSpPr>
        <p:cNvPr id="1" name="Shape 898"/>
        <p:cNvGrpSpPr/>
        <p:nvPr/>
      </p:nvGrpSpPr>
      <p:grpSpPr>
        <a:xfrm>
          <a:off x="0" y="0"/>
          <a:ext cx="0" cy="0"/>
          <a:chOff x="0" y="0"/>
          <a:chExt cx="0" cy="0"/>
        </a:xfrm>
      </p:grpSpPr>
      <p:grpSp>
        <p:nvGrpSpPr>
          <p:cNvPr id="899" name="Google Shape;899;p36"/>
          <p:cNvGrpSpPr/>
          <p:nvPr/>
        </p:nvGrpSpPr>
        <p:grpSpPr>
          <a:xfrm rot="10800000">
            <a:off x="-25" y="1057932"/>
            <a:ext cx="12192076" cy="4727221"/>
            <a:chOff x="240700" y="2458750"/>
            <a:chExt cx="2132675" cy="826900"/>
          </a:xfrm>
        </p:grpSpPr>
        <p:sp>
          <p:nvSpPr>
            <p:cNvPr id="900" name="Google Shape;900;p36"/>
            <p:cNvSpPr/>
            <p:nvPr/>
          </p:nvSpPr>
          <p:spPr>
            <a:xfrm>
              <a:off x="240700" y="2761575"/>
              <a:ext cx="2132675" cy="151100"/>
            </a:xfrm>
            <a:custGeom>
              <a:avLst/>
              <a:gdLst/>
              <a:ahLst/>
              <a:cxnLst/>
              <a:rect l="l" t="t" r="r" b="b"/>
              <a:pathLst>
                <a:path w="85307" h="6044" extrusionOk="0">
                  <a:moveTo>
                    <a:pt x="29610" y="1"/>
                  </a:moveTo>
                  <a:cubicBezTo>
                    <a:pt x="24915" y="1"/>
                    <a:pt x="20179" y="1272"/>
                    <a:pt x="15614" y="2557"/>
                  </a:cubicBezTo>
                  <a:cubicBezTo>
                    <a:pt x="15097" y="2660"/>
                    <a:pt x="14554" y="2764"/>
                    <a:pt x="14011" y="2996"/>
                  </a:cubicBezTo>
                  <a:cubicBezTo>
                    <a:pt x="10010" y="4002"/>
                    <a:pt x="5836" y="4873"/>
                    <a:pt x="1854" y="4873"/>
                  </a:cubicBezTo>
                  <a:cubicBezTo>
                    <a:pt x="1231" y="4873"/>
                    <a:pt x="613" y="4851"/>
                    <a:pt x="0" y="4806"/>
                  </a:cubicBezTo>
                  <a:lnTo>
                    <a:pt x="0" y="4935"/>
                  </a:lnTo>
                  <a:cubicBezTo>
                    <a:pt x="585" y="4975"/>
                    <a:pt x="1176" y="4994"/>
                    <a:pt x="1770" y="4994"/>
                  </a:cubicBezTo>
                  <a:cubicBezTo>
                    <a:pt x="5777" y="4994"/>
                    <a:pt x="9982" y="4135"/>
                    <a:pt x="14011" y="3100"/>
                  </a:cubicBezTo>
                  <a:cubicBezTo>
                    <a:pt x="14554" y="2867"/>
                    <a:pt x="15097" y="2764"/>
                    <a:pt x="15614" y="2660"/>
                  </a:cubicBezTo>
                  <a:cubicBezTo>
                    <a:pt x="20335" y="1353"/>
                    <a:pt x="25115" y="61"/>
                    <a:pt x="29864" y="61"/>
                  </a:cubicBezTo>
                  <a:cubicBezTo>
                    <a:pt x="31409" y="61"/>
                    <a:pt x="32950" y="198"/>
                    <a:pt x="34485" y="515"/>
                  </a:cubicBezTo>
                  <a:cubicBezTo>
                    <a:pt x="32871" y="155"/>
                    <a:pt x="31243" y="1"/>
                    <a:pt x="29610" y="1"/>
                  </a:cubicBezTo>
                  <a:close/>
                  <a:moveTo>
                    <a:pt x="34485" y="515"/>
                  </a:moveTo>
                  <a:lnTo>
                    <a:pt x="34485" y="515"/>
                  </a:lnTo>
                  <a:cubicBezTo>
                    <a:pt x="36527" y="1058"/>
                    <a:pt x="38569" y="1807"/>
                    <a:pt x="40508" y="2557"/>
                  </a:cubicBezTo>
                  <a:cubicBezTo>
                    <a:pt x="41594" y="2996"/>
                    <a:pt x="42654" y="3410"/>
                    <a:pt x="43636" y="3746"/>
                  </a:cubicBezTo>
                  <a:cubicBezTo>
                    <a:pt x="48220" y="5274"/>
                    <a:pt x="53255" y="6043"/>
                    <a:pt x="58897" y="6043"/>
                  </a:cubicBezTo>
                  <a:cubicBezTo>
                    <a:pt x="62800" y="6043"/>
                    <a:pt x="66994" y="5675"/>
                    <a:pt x="71528" y="4935"/>
                  </a:cubicBezTo>
                  <a:cubicBezTo>
                    <a:pt x="72278" y="4806"/>
                    <a:pt x="73131" y="4702"/>
                    <a:pt x="74010" y="4496"/>
                  </a:cubicBezTo>
                  <a:cubicBezTo>
                    <a:pt x="77514" y="3896"/>
                    <a:pt x="81108" y="3296"/>
                    <a:pt x="84521" y="3296"/>
                  </a:cubicBezTo>
                  <a:cubicBezTo>
                    <a:pt x="84784" y="3296"/>
                    <a:pt x="85046" y="3299"/>
                    <a:pt x="85307" y="3307"/>
                  </a:cubicBezTo>
                  <a:lnTo>
                    <a:pt x="85307" y="3203"/>
                  </a:lnTo>
                  <a:cubicBezTo>
                    <a:pt x="85037" y="3196"/>
                    <a:pt x="84767" y="3192"/>
                    <a:pt x="84497" y="3192"/>
                  </a:cubicBezTo>
                  <a:cubicBezTo>
                    <a:pt x="80996" y="3192"/>
                    <a:pt x="77514" y="3792"/>
                    <a:pt x="74010" y="4392"/>
                  </a:cubicBezTo>
                  <a:cubicBezTo>
                    <a:pt x="73131" y="4599"/>
                    <a:pt x="72278" y="4702"/>
                    <a:pt x="71528" y="4806"/>
                  </a:cubicBezTo>
                  <a:cubicBezTo>
                    <a:pt x="66971" y="5560"/>
                    <a:pt x="62758" y="5935"/>
                    <a:pt x="58846" y="5935"/>
                  </a:cubicBezTo>
                  <a:cubicBezTo>
                    <a:pt x="53238" y="5935"/>
                    <a:pt x="48246" y="5165"/>
                    <a:pt x="43739" y="3643"/>
                  </a:cubicBezTo>
                  <a:cubicBezTo>
                    <a:pt x="42654" y="3307"/>
                    <a:pt x="41594" y="2867"/>
                    <a:pt x="40611" y="2454"/>
                  </a:cubicBezTo>
                  <a:cubicBezTo>
                    <a:pt x="38569" y="1704"/>
                    <a:pt x="36527" y="928"/>
                    <a:pt x="34485" y="515"/>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01" name="Google Shape;901;p36"/>
            <p:cNvSpPr/>
            <p:nvPr/>
          </p:nvSpPr>
          <p:spPr>
            <a:xfrm>
              <a:off x="240700" y="2868067"/>
              <a:ext cx="2132675" cy="244700"/>
            </a:xfrm>
            <a:custGeom>
              <a:avLst/>
              <a:gdLst/>
              <a:ahLst/>
              <a:cxnLst/>
              <a:rect l="l" t="t" r="r" b="b"/>
              <a:pathLst>
                <a:path w="85307" h="9788" extrusionOk="0">
                  <a:moveTo>
                    <a:pt x="20034" y="3661"/>
                  </a:moveTo>
                  <a:lnTo>
                    <a:pt x="20034" y="3661"/>
                  </a:lnTo>
                  <a:cubicBezTo>
                    <a:pt x="19388" y="4101"/>
                    <a:pt x="18845" y="4514"/>
                    <a:pt x="18199" y="4954"/>
                  </a:cubicBezTo>
                  <a:cubicBezTo>
                    <a:pt x="18845" y="4618"/>
                    <a:pt x="19492" y="4101"/>
                    <a:pt x="20034" y="3661"/>
                  </a:cubicBezTo>
                  <a:close/>
                  <a:moveTo>
                    <a:pt x="28564" y="1"/>
                  </a:moveTo>
                  <a:cubicBezTo>
                    <a:pt x="27837" y="1"/>
                    <a:pt x="27107" y="67"/>
                    <a:pt x="26394" y="223"/>
                  </a:cubicBezTo>
                  <a:cubicBezTo>
                    <a:pt x="23912" y="740"/>
                    <a:pt x="21973" y="2265"/>
                    <a:pt x="20034" y="3661"/>
                  </a:cubicBezTo>
                  <a:cubicBezTo>
                    <a:pt x="21973" y="2265"/>
                    <a:pt x="24015" y="869"/>
                    <a:pt x="26394" y="327"/>
                  </a:cubicBezTo>
                  <a:cubicBezTo>
                    <a:pt x="27107" y="171"/>
                    <a:pt x="27837" y="104"/>
                    <a:pt x="28561" y="104"/>
                  </a:cubicBezTo>
                  <a:cubicBezTo>
                    <a:pt x="30358" y="104"/>
                    <a:pt x="32121" y="512"/>
                    <a:pt x="33502" y="973"/>
                  </a:cubicBezTo>
                  <a:cubicBezTo>
                    <a:pt x="36734" y="1826"/>
                    <a:pt x="39862" y="3222"/>
                    <a:pt x="42886" y="4514"/>
                  </a:cubicBezTo>
                  <a:cubicBezTo>
                    <a:pt x="44592" y="5264"/>
                    <a:pt x="46324" y="6039"/>
                    <a:pt x="48056" y="6686"/>
                  </a:cubicBezTo>
                  <a:cubicBezTo>
                    <a:pt x="52664" y="8455"/>
                    <a:pt x="56555" y="9318"/>
                    <a:pt x="60071" y="9318"/>
                  </a:cubicBezTo>
                  <a:cubicBezTo>
                    <a:pt x="61230" y="9318"/>
                    <a:pt x="62348" y="9224"/>
                    <a:pt x="63437" y="9038"/>
                  </a:cubicBezTo>
                  <a:cubicBezTo>
                    <a:pt x="65376" y="8728"/>
                    <a:pt x="67211" y="8082"/>
                    <a:pt x="68943" y="7435"/>
                  </a:cubicBezTo>
                  <a:cubicBezTo>
                    <a:pt x="70236" y="6996"/>
                    <a:pt x="71632" y="6556"/>
                    <a:pt x="73028" y="6246"/>
                  </a:cubicBezTo>
                  <a:cubicBezTo>
                    <a:pt x="74971" y="5726"/>
                    <a:pt x="77002" y="5481"/>
                    <a:pt x="79028" y="5481"/>
                  </a:cubicBezTo>
                  <a:cubicBezTo>
                    <a:pt x="80827" y="5481"/>
                    <a:pt x="82623" y="5675"/>
                    <a:pt x="84350" y="6039"/>
                  </a:cubicBezTo>
                  <a:cubicBezTo>
                    <a:pt x="84660" y="6143"/>
                    <a:pt x="84996" y="6246"/>
                    <a:pt x="85307" y="6246"/>
                  </a:cubicBezTo>
                  <a:lnTo>
                    <a:pt x="85307" y="6143"/>
                  </a:lnTo>
                  <a:cubicBezTo>
                    <a:pt x="84996" y="6143"/>
                    <a:pt x="84660" y="6039"/>
                    <a:pt x="84350" y="5910"/>
                  </a:cubicBezTo>
                  <a:cubicBezTo>
                    <a:pt x="82639" y="5561"/>
                    <a:pt x="80860" y="5374"/>
                    <a:pt x="79066" y="5374"/>
                  </a:cubicBezTo>
                  <a:cubicBezTo>
                    <a:pt x="77012" y="5374"/>
                    <a:pt x="74939" y="5619"/>
                    <a:pt x="72924" y="6143"/>
                  </a:cubicBezTo>
                  <a:cubicBezTo>
                    <a:pt x="71632" y="6453"/>
                    <a:pt x="70236" y="6892"/>
                    <a:pt x="68943" y="7332"/>
                  </a:cubicBezTo>
                  <a:cubicBezTo>
                    <a:pt x="67108" y="7978"/>
                    <a:pt x="65273" y="8624"/>
                    <a:pt x="63437" y="8935"/>
                  </a:cubicBezTo>
                  <a:cubicBezTo>
                    <a:pt x="62350" y="9120"/>
                    <a:pt x="61235" y="9214"/>
                    <a:pt x="60080" y="9214"/>
                  </a:cubicBezTo>
                  <a:cubicBezTo>
                    <a:pt x="56567" y="9214"/>
                    <a:pt x="52693" y="8346"/>
                    <a:pt x="48160" y="6556"/>
                  </a:cubicBezTo>
                  <a:cubicBezTo>
                    <a:pt x="46324" y="5910"/>
                    <a:pt x="44592" y="5161"/>
                    <a:pt x="42886" y="4411"/>
                  </a:cubicBezTo>
                  <a:cubicBezTo>
                    <a:pt x="39965" y="3118"/>
                    <a:pt x="36837" y="1722"/>
                    <a:pt x="33606" y="869"/>
                  </a:cubicBezTo>
                  <a:cubicBezTo>
                    <a:pt x="32151" y="409"/>
                    <a:pt x="30367" y="1"/>
                    <a:pt x="28564" y="1"/>
                  </a:cubicBezTo>
                  <a:close/>
                  <a:moveTo>
                    <a:pt x="18199" y="4954"/>
                  </a:moveTo>
                  <a:lnTo>
                    <a:pt x="18199" y="4954"/>
                  </a:lnTo>
                  <a:cubicBezTo>
                    <a:pt x="13564" y="7975"/>
                    <a:pt x="7932" y="9679"/>
                    <a:pt x="2318" y="9679"/>
                  </a:cubicBezTo>
                  <a:cubicBezTo>
                    <a:pt x="1544" y="9679"/>
                    <a:pt x="771" y="9647"/>
                    <a:pt x="0" y="9581"/>
                  </a:cubicBezTo>
                  <a:lnTo>
                    <a:pt x="0" y="9684"/>
                  </a:lnTo>
                  <a:cubicBezTo>
                    <a:pt x="750" y="9788"/>
                    <a:pt x="1526" y="9788"/>
                    <a:pt x="2172" y="9788"/>
                  </a:cubicBezTo>
                  <a:cubicBezTo>
                    <a:pt x="7859" y="9788"/>
                    <a:pt x="13572" y="8185"/>
                    <a:pt x="18199" y="4954"/>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02" name="Google Shape;902;p36"/>
            <p:cNvSpPr/>
            <p:nvPr/>
          </p:nvSpPr>
          <p:spPr>
            <a:xfrm rot="10800000">
              <a:off x="240700" y="3136825"/>
              <a:ext cx="2132675" cy="148825"/>
            </a:xfrm>
            <a:custGeom>
              <a:avLst/>
              <a:gdLst/>
              <a:ahLst/>
              <a:cxnLst/>
              <a:rect l="l" t="t" r="r" b="b"/>
              <a:pathLst>
                <a:path w="85307" h="5953" extrusionOk="0">
                  <a:moveTo>
                    <a:pt x="85307" y="575"/>
                  </a:moveTo>
                  <a:cubicBezTo>
                    <a:pt x="82468" y="2005"/>
                    <a:pt x="79222" y="2384"/>
                    <a:pt x="76398" y="2384"/>
                  </a:cubicBezTo>
                  <a:cubicBezTo>
                    <a:pt x="75596" y="2384"/>
                    <a:pt x="74828" y="2353"/>
                    <a:pt x="74113" y="2307"/>
                  </a:cubicBezTo>
                  <a:lnTo>
                    <a:pt x="74113" y="2307"/>
                  </a:lnTo>
                  <a:cubicBezTo>
                    <a:pt x="74966" y="2389"/>
                    <a:pt x="75895" y="2442"/>
                    <a:pt x="76867" y="2442"/>
                  </a:cubicBezTo>
                  <a:cubicBezTo>
                    <a:pt x="79577" y="2442"/>
                    <a:pt x="82624" y="2030"/>
                    <a:pt x="85307" y="679"/>
                  </a:cubicBezTo>
                  <a:lnTo>
                    <a:pt x="85307" y="575"/>
                  </a:lnTo>
                  <a:close/>
                  <a:moveTo>
                    <a:pt x="56649" y="1"/>
                  </a:moveTo>
                  <a:cubicBezTo>
                    <a:pt x="52890" y="1"/>
                    <a:pt x="49086" y="571"/>
                    <a:pt x="45471" y="1661"/>
                  </a:cubicBezTo>
                  <a:cubicBezTo>
                    <a:pt x="44489" y="1971"/>
                    <a:pt x="43636" y="2307"/>
                    <a:pt x="42757" y="2514"/>
                  </a:cubicBezTo>
                  <a:cubicBezTo>
                    <a:pt x="41051" y="3161"/>
                    <a:pt x="39422" y="3703"/>
                    <a:pt x="37716" y="4014"/>
                  </a:cubicBezTo>
                  <a:cubicBezTo>
                    <a:pt x="36577" y="4257"/>
                    <a:pt x="35471" y="4379"/>
                    <a:pt x="34424" y="4379"/>
                  </a:cubicBezTo>
                  <a:cubicBezTo>
                    <a:pt x="32691" y="4379"/>
                    <a:pt x="31121" y="4044"/>
                    <a:pt x="29832" y="3367"/>
                  </a:cubicBezTo>
                  <a:cubicBezTo>
                    <a:pt x="29185" y="3161"/>
                    <a:pt x="28668" y="2721"/>
                    <a:pt x="28126" y="2411"/>
                  </a:cubicBezTo>
                  <a:cubicBezTo>
                    <a:pt x="27376" y="1868"/>
                    <a:pt x="26497" y="1222"/>
                    <a:pt x="25541" y="1015"/>
                  </a:cubicBezTo>
                  <a:cubicBezTo>
                    <a:pt x="24916" y="803"/>
                    <a:pt x="24291" y="711"/>
                    <a:pt x="23666" y="711"/>
                  </a:cubicBezTo>
                  <a:cubicBezTo>
                    <a:pt x="21706" y="711"/>
                    <a:pt x="19746" y="1613"/>
                    <a:pt x="17785" y="2514"/>
                  </a:cubicBezTo>
                  <a:cubicBezTo>
                    <a:pt x="17449" y="2618"/>
                    <a:pt x="17243" y="2850"/>
                    <a:pt x="16907" y="2954"/>
                  </a:cubicBezTo>
                  <a:cubicBezTo>
                    <a:pt x="13675" y="4350"/>
                    <a:pt x="10237" y="5306"/>
                    <a:pt x="6696" y="5746"/>
                  </a:cubicBezTo>
                  <a:cubicBezTo>
                    <a:pt x="5726" y="5877"/>
                    <a:pt x="4788" y="5937"/>
                    <a:pt x="3889" y="5937"/>
                  </a:cubicBezTo>
                  <a:cubicBezTo>
                    <a:pt x="2487" y="5937"/>
                    <a:pt x="1181" y="5791"/>
                    <a:pt x="0" y="5539"/>
                  </a:cubicBezTo>
                  <a:lnTo>
                    <a:pt x="0" y="5642"/>
                  </a:lnTo>
                  <a:cubicBezTo>
                    <a:pt x="1190" y="5849"/>
                    <a:pt x="2379" y="5952"/>
                    <a:pt x="3775" y="5952"/>
                  </a:cubicBezTo>
                  <a:cubicBezTo>
                    <a:pt x="4757" y="5952"/>
                    <a:pt x="5713" y="5952"/>
                    <a:pt x="6696" y="5849"/>
                  </a:cubicBezTo>
                  <a:cubicBezTo>
                    <a:pt x="10237" y="5435"/>
                    <a:pt x="13675" y="4453"/>
                    <a:pt x="16907" y="3057"/>
                  </a:cubicBezTo>
                  <a:cubicBezTo>
                    <a:pt x="17243" y="2850"/>
                    <a:pt x="17553" y="2721"/>
                    <a:pt x="17785" y="2618"/>
                  </a:cubicBezTo>
                  <a:cubicBezTo>
                    <a:pt x="19802" y="1690"/>
                    <a:pt x="21819" y="778"/>
                    <a:pt x="23787" y="778"/>
                  </a:cubicBezTo>
                  <a:cubicBezTo>
                    <a:pt x="24341" y="778"/>
                    <a:pt x="24892" y="850"/>
                    <a:pt x="25437" y="1015"/>
                  </a:cubicBezTo>
                  <a:cubicBezTo>
                    <a:pt x="26394" y="1325"/>
                    <a:pt x="27247" y="1868"/>
                    <a:pt x="28126" y="2514"/>
                  </a:cubicBezTo>
                  <a:lnTo>
                    <a:pt x="29728" y="3497"/>
                  </a:lnTo>
                  <a:cubicBezTo>
                    <a:pt x="31093" y="4162"/>
                    <a:pt x="32702" y="4502"/>
                    <a:pt x="34460" y="4502"/>
                  </a:cubicBezTo>
                  <a:cubicBezTo>
                    <a:pt x="35500" y="4502"/>
                    <a:pt x="36592" y="4383"/>
                    <a:pt x="37716" y="4143"/>
                  </a:cubicBezTo>
                  <a:cubicBezTo>
                    <a:pt x="39422" y="3807"/>
                    <a:pt x="41154" y="3264"/>
                    <a:pt x="42757" y="2618"/>
                  </a:cubicBezTo>
                  <a:cubicBezTo>
                    <a:pt x="43636" y="2307"/>
                    <a:pt x="44592" y="2075"/>
                    <a:pt x="45471" y="1765"/>
                  </a:cubicBezTo>
                  <a:cubicBezTo>
                    <a:pt x="49048" y="686"/>
                    <a:pt x="52809" y="116"/>
                    <a:pt x="56530" y="116"/>
                  </a:cubicBezTo>
                  <a:cubicBezTo>
                    <a:pt x="57623" y="116"/>
                    <a:pt x="58712" y="165"/>
                    <a:pt x="59792" y="265"/>
                  </a:cubicBezTo>
                  <a:cubicBezTo>
                    <a:pt x="62145" y="472"/>
                    <a:pt x="64523" y="912"/>
                    <a:pt x="66901" y="1325"/>
                  </a:cubicBezTo>
                  <a:cubicBezTo>
                    <a:pt x="69254" y="1765"/>
                    <a:pt x="71632" y="2204"/>
                    <a:pt x="74113" y="2307"/>
                  </a:cubicBezTo>
                  <a:cubicBezTo>
                    <a:pt x="71632" y="2075"/>
                    <a:pt x="69254" y="1661"/>
                    <a:pt x="66901" y="1222"/>
                  </a:cubicBezTo>
                  <a:cubicBezTo>
                    <a:pt x="64626" y="782"/>
                    <a:pt x="62145" y="369"/>
                    <a:pt x="59792" y="136"/>
                  </a:cubicBezTo>
                  <a:cubicBezTo>
                    <a:pt x="58752" y="46"/>
                    <a:pt x="57702" y="1"/>
                    <a:pt x="56649" y="1"/>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03" name="Google Shape;903;p36"/>
            <p:cNvSpPr/>
            <p:nvPr/>
          </p:nvSpPr>
          <p:spPr>
            <a:xfrm>
              <a:off x="240700" y="2458750"/>
              <a:ext cx="2132675" cy="149800"/>
            </a:xfrm>
            <a:custGeom>
              <a:avLst/>
              <a:gdLst/>
              <a:ahLst/>
              <a:cxnLst/>
              <a:rect l="l" t="t" r="r" b="b"/>
              <a:pathLst>
                <a:path w="85307" h="5992" extrusionOk="0">
                  <a:moveTo>
                    <a:pt x="80044" y="3167"/>
                  </a:moveTo>
                  <a:cubicBezTo>
                    <a:pt x="76610" y="3167"/>
                    <a:pt x="73050" y="3806"/>
                    <a:pt x="69590" y="4433"/>
                  </a:cubicBezTo>
                  <a:cubicBezTo>
                    <a:pt x="68840" y="4537"/>
                    <a:pt x="68090" y="4640"/>
                    <a:pt x="67315" y="4873"/>
                  </a:cubicBezTo>
                  <a:cubicBezTo>
                    <a:pt x="68090" y="4769"/>
                    <a:pt x="68840" y="4640"/>
                    <a:pt x="69693" y="4537"/>
                  </a:cubicBezTo>
                  <a:cubicBezTo>
                    <a:pt x="73153" y="3909"/>
                    <a:pt x="76669" y="3270"/>
                    <a:pt x="80072" y="3270"/>
                  </a:cubicBezTo>
                  <a:cubicBezTo>
                    <a:pt x="81856" y="3270"/>
                    <a:pt x="83609" y="3446"/>
                    <a:pt x="85307" y="3890"/>
                  </a:cubicBezTo>
                  <a:lnTo>
                    <a:pt x="85307" y="3787"/>
                  </a:lnTo>
                  <a:cubicBezTo>
                    <a:pt x="83609" y="3342"/>
                    <a:pt x="81843" y="3167"/>
                    <a:pt x="80044" y="3167"/>
                  </a:cubicBezTo>
                  <a:close/>
                  <a:moveTo>
                    <a:pt x="27826" y="0"/>
                  </a:moveTo>
                  <a:cubicBezTo>
                    <a:pt x="23296" y="0"/>
                    <a:pt x="18713" y="1284"/>
                    <a:pt x="14322" y="2494"/>
                  </a:cubicBezTo>
                  <a:cubicBezTo>
                    <a:pt x="13805" y="2598"/>
                    <a:pt x="13262" y="2830"/>
                    <a:pt x="12822" y="2934"/>
                  </a:cubicBezTo>
                  <a:cubicBezTo>
                    <a:pt x="9063" y="3969"/>
                    <a:pt x="5324" y="4828"/>
                    <a:pt x="1638" y="4828"/>
                  </a:cubicBezTo>
                  <a:cubicBezTo>
                    <a:pt x="1091" y="4828"/>
                    <a:pt x="545" y="4809"/>
                    <a:pt x="0" y="4769"/>
                  </a:cubicBezTo>
                  <a:lnTo>
                    <a:pt x="0" y="4873"/>
                  </a:lnTo>
                  <a:cubicBezTo>
                    <a:pt x="545" y="4913"/>
                    <a:pt x="1093" y="4932"/>
                    <a:pt x="1644" y="4932"/>
                  </a:cubicBezTo>
                  <a:cubicBezTo>
                    <a:pt x="5353" y="4932"/>
                    <a:pt x="9176" y="4073"/>
                    <a:pt x="12822" y="3037"/>
                  </a:cubicBezTo>
                  <a:cubicBezTo>
                    <a:pt x="13365" y="2830"/>
                    <a:pt x="13805" y="2701"/>
                    <a:pt x="14322" y="2598"/>
                  </a:cubicBezTo>
                  <a:cubicBezTo>
                    <a:pt x="18671" y="1322"/>
                    <a:pt x="23208" y="89"/>
                    <a:pt x="27696" y="89"/>
                  </a:cubicBezTo>
                  <a:cubicBezTo>
                    <a:pt x="29209" y="89"/>
                    <a:pt x="30717" y="230"/>
                    <a:pt x="32210" y="556"/>
                  </a:cubicBezTo>
                  <a:cubicBezTo>
                    <a:pt x="34149" y="995"/>
                    <a:pt x="36088" y="1745"/>
                    <a:pt x="37923" y="2494"/>
                  </a:cubicBezTo>
                  <a:cubicBezTo>
                    <a:pt x="38879" y="2934"/>
                    <a:pt x="39965" y="3347"/>
                    <a:pt x="40947" y="3684"/>
                  </a:cubicBezTo>
                  <a:cubicBezTo>
                    <a:pt x="45277" y="5213"/>
                    <a:pt x="50060" y="5992"/>
                    <a:pt x="55408" y="5992"/>
                  </a:cubicBezTo>
                  <a:cubicBezTo>
                    <a:pt x="59096" y="5992"/>
                    <a:pt x="63052" y="5622"/>
                    <a:pt x="67315" y="4873"/>
                  </a:cubicBezTo>
                  <a:lnTo>
                    <a:pt x="67315" y="4873"/>
                  </a:lnTo>
                  <a:cubicBezTo>
                    <a:pt x="63132" y="5556"/>
                    <a:pt x="59244" y="5899"/>
                    <a:pt x="55616" y="5899"/>
                  </a:cubicBezTo>
                  <a:cubicBezTo>
                    <a:pt x="50184" y="5899"/>
                    <a:pt x="45333" y="5130"/>
                    <a:pt x="40947" y="3580"/>
                  </a:cubicBezTo>
                  <a:cubicBezTo>
                    <a:pt x="39965" y="3244"/>
                    <a:pt x="39009" y="2830"/>
                    <a:pt x="38026" y="2391"/>
                  </a:cubicBezTo>
                  <a:cubicBezTo>
                    <a:pt x="36088" y="1641"/>
                    <a:pt x="34149" y="892"/>
                    <a:pt x="32210" y="452"/>
                  </a:cubicBezTo>
                  <a:cubicBezTo>
                    <a:pt x="30760" y="136"/>
                    <a:pt x="29296" y="0"/>
                    <a:pt x="27826" y="0"/>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04" name="Google Shape;904;p36"/>
            <p:cNvSpPr/>
            <p:nvPr/>
          </p:nvSpPr>
          <p:spPr>
            <a:xfrm>
              <a:off x="240700" y="2510800"/>
              <a:ext cx="2132675" cy="244925"/>
            </a:xfrm>
            <a:custGeom>
              <a:avLst/>
              <a:gdLst/>
              <a:ahLst/>
              <a:cxnLst/>
              <a:rect l="l" t="t" r="r" b="b"/>
              <a:pathLst>
                <a:path w="85307" h="9797" extrusionOk="0">
                  <a:moveTo>
                    <a:pt x="74439" y="5421"/>
                  </a:moveTo>
                  <a:cubicBezTo>
                    <a:pt x="72500" y="5421"/>
                    <a:pt x="70570" y="5670"/>
                    <a:pt x="68737" y="6125"/>
                  </a:cubicBezTo>
                  <a:cubicBezTo>
                    <a:pt x="67444" y="6436"/>
                    <a:pt x="66152" y="6978"/>
                    <a:pt x="64859" y="7418"/>
                  </a:cubicBezTo>
                  <a:cubicBezTo>
                    <a:pt x="63230" y="7961"/>
                    <a:pt x="61395" y="8607"/>
                    <a:pt x="59689" y="8917"/>
                  </a:cubicBezTo>
                  <a:cubicBezTo>
                    <a:pt x="58636" y="9105"/>
                    <a:pt x="57556" y="9198"/>
                    <a:pt x="56441" y="9198"/>
                  </a:cubicBezTo>
                  <a:cubicBezTo>
                    <a:pt x="53094" y="9198"/>
                    <a:pt x="49420" y="8355"/>
                    <a:pt x="45135" y="6668"/>
                  </a:cubicBezTo>
                  <a:lnTo>
                    <a:pt x="45135" y="6668"/>
                  </a:lnTo>
                  <a:cubicBezTo>
                    <a:pt x="49423" y="8434"/>
                    <a:pt x="53099" y="9311"/>
                    <a:pt x="56448" y="9311"/>
                  </a:cubicBezTo>
                  <a:cubicBezTo>
                    <a:pt x="57561" y="9311"/>
                    <a:pt x="58638" y="9214"/>
                    <a:pt x="59689" y="9021"/>
                  </a:cubicBezTo>
                  <a:cubicBezTo>
                    <a:pt x="61498" y="8710"/>
                    <a:pt x="63230" y="8064"/>
                    <a:pt x="64962" y="7521"/>
                  </a:cubicBezTo>
                  <a:cubicBezTo>
                    <a:pt x="66152" y="6978"/>
                    <a:pt x="67444" y="6565"/>
                    <a:pt x="68737" y="6229"/>
                  </a:cubicBezTo>
                  <a:cubicBezTo>
                    <a:pt x="70614" y="5776"/>
                    <a:pt x="72528" y="5535"/>
                    <a:pt x="74440" y="5535"/>
                  </a:cubicBezTo>
                  <a:cubicBezTo>
                    <a:pt x="76134" y="5535"/>
                    <a:pt x="77826" y="5725"/>
                    <a:pt x="79490" y="6125"/>
                  </a:cubicBezTo>
                  <a:cubicBezTo>
                    <a:pt x="79930" y="6125"/>
                    <a:pt x="80240" y="6229"/>
                    <a:pt x="80576" y="6332"/>
                  </a:cubicBezTo>
                  <a:cubicBezTo>
                    <a:pt x="81749" y="6676"/>
                    <a:pt x="83001" y="6941"/>
                    <a:pt x="84208" y="6941"/>
                  </a:cubicBezTo>
                  <a:cubicBezTo>
                    <a:pt x="84544" y="6941"/>
                    <a:pt x="84877" y="6920"/>
                    <a:pt x="85203" y="6875"/>
                  </a:cubicBezTo>
                  <a:lnTo>
                    <a:pt x="85307" y="6875"/>
                  </a:lnTo>
                  <a:lnTo>
                    <a:pt x="85307" y="6772"/>
                  </a:lnTo>
                  <a:lnTo>
                    <a:pt x="85203" y="6772"/>
                  </a:lnTo>
                  <a:cubicBezTo>
                    <a:pt x="84877" y="6817"/>
                    <a:pt x="84549" y="6837"/>
                    <a:pt x="84220" y="6837"/>
                  </a:cubicBezTo>
                  <a:cubicBezTo>
                    <a:pt x="83041" y="6837"/>
                    <a:pt x="81852" y="6572"/>
                    <a:pt x="80679" y="6229"/>
                  </a:cubicBezTo>
                  <a:cubicBezTo>
                    <a:pt x="80240" y="6125"/>
                    <a:pt x="79930" y="6022"/>
                    <a:pt x="79490" y="6022"/>
                  </a:cubicBezTo>
                  <a:cubicBezTo>
                    <a:pt x="77838" y="5612"/>
                    <a:pt x="76135" y="5421"/>
                    <a:pt x="74439" y="5421"/>
                  </a:cubicBezTo>
                  <a:close/>
                  <a:moveTo>
                    <a:pt x="26432" y="0"/>
                  </a:moveTo>
                  <a:cubicBezTo>
                    <a:pt x="25780" y="0"/>
                    <a:pt x="25117" y="61"/>
                    <a:pt x="24455" y="206"/>
                  </a:cubicBezTo>
                  <a:cubicBezTo>
                    <a:pt x="22206" y="748"/>
                    <a:pt x="20370" y="2248"/>
                    <a:pt x="18535" y="3644"/>
                  </a:cubicBezTo>
                  <a:cubicBezTo>
                    <a:pt x="17889" y="4083"/>
                    <a:pt x="17346" y="4497"/>
                    <a:pt x="16803" y="4936"/>
                  </a:cubicBezTo>
                  <a:cubicBezTo>
                    <a:pt x="12289" y="8079"/>
                    <a:pt x="6933" y="9710"/>
                    <a:pt x="1524" y="9710"/>
                  </a:cubicBezTo>
                  <a:cubicBezTo>
                    <a:pt x="1017" y="9710"/>
                    <a:pt x="508" y="9696"/>
                    <a:pt x="0" y="9667"/>
                  </a:cubicBezTo>
                  <a:lnTo>
                    <a:pt x="0" y="9796"/>
                  </a:lnTo>
                  <a:lnTo>
                    <a:pt x="1629" y="9796"/>
                  </a:lnTo>
                  <a:cubicBezTo>
                    <a:pt x="7006" y="9796"/>
                    <a:pt x="12383" y="8168"/>
                    <a:pt x="16803" y="5040"/>
                  </a:cubicBezTo>
                  <a:cubicBezTo>
                    <a:pt x="17346" y="4626"/>
                    <a:pt x="17992" y="4187"/>
                    <a:pt x="18535" y="3747"/>
                  </a:cubicBezTo>
                  <a:cubicBezTo>
                    <a:pt x="20370" y="2351"/>
                    <a:pt x="22309" y="852"/>
                    <a:pt x="24455" y="309"/>
                  </a:cubicBezTo>
                  <a:cubicBezTo>
                    <a:pt x="25168" y="153"/>
                    <a:pt x="25881" y="87"/>
                    <a:pt x="26581" y="87"/>
                  </a:cubicBezTo>
                  <a:cubicBezTo>
                    <a:pt x="28318" y="87"/>
                    <a:pt x="29975" y="495"/>
                    <a:pt x="31357" y="955"/>
                  </a:cubicBezTo>
                  <a:cubicBezTo>
                    <a:pt x="34356" y="1808"/>
                    <a:pt x="37277" y="3204"/>
                    <a:pt x="40172" y="4497"/>
                  </a:cubicBezTo>
                  <a:cubicBezTo>
                    <a:pt x="41800" y="5272"/>
                    <a:pt x="43403" y="6022"/>
                    <a:pt x="45135" y="6668"/>
                  </a:cubicBezTo>
                  <a:cubicBezTo>
                    <a:pt x="43532" y="5919"/>
                    <a:pt x="41800" y="5143"/>
                    <a:pt x="40172" y="4393"/>
                  </a:cubicBezTo>
                  <a:cubicBezTo>
                    <a:pt x="37380" y="3101"/>
                    <a:pt x="34356" y="1808"/>
                    <a:pt x="31357" y="852"/>
                  </a:cubicBezTo>
                  <a:cubicBezTo>
                    <a:pt x="29936" y="454"/>
                    <a:pt x="28223" y="0"/>
                    <a:pt x="26432" y="0"/>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grpSp>
        <p:nvGrpSpPr>
          <p:cNvPr id="905" name="Google Shape;905;p36"/>
          <p:cNvGrpSpPr/>
          <p:nvPr/>
        </p:nvGrpSpPr>
        <p:grpSpPr>
          <a:xfrm>
            <a:off x="309458" y="5791617"/>
            <a:ext cx="993321" cy="994247"/>
            <a:chOff x="232084" y="4343700"/>
            <a:chExt cx="744991" cy="745685"/>
          </a:xfrm>
        </p:grpSpPr>
        <p:sp>
          <p:nvSpPr>
            <p:cNvPr id="906" name="Google Shape;906;p36"/>
            <p:cNvSpPr/>
            <p:nvPr/>
          </p:nvSpPr>
          <p:spPr>
            <a:xfrm>
              <a:off x="232084" y="4381560"/>
              <a:ext cx="623680" cy="707825"/>
            </a:xfrm>
            <a:custGeom>
              <a:avLst/>
              <a:gdLst/>
              <a:ahLst/>
              <a:cxnLst/>
              <a:rect l="l" t="t" r="r" b="b"/>
              <a:pathLst>
                <a:path w="2483" h="2818" extrusionOk="0">
                  <a:moveTo>
                    <a:pt x="440" y="0"/>
                  </a:moveTo>
                  <a:lnTo>
                    <a:pt x="983" y="1189"/>
                  </a:lnTo>
                  <a:lnTo>
                    <a:pt x="1" y="1836"/>
                  </a:lnTo>
                  <a:lnTo>
                    <a:pt x="983" y="1732"/>
                  </a:lnTo>
                  <a:lnTo>
                    <a:pt x="1086" y="2818"/>
                  </a:lnTo>
                  <a:lnTo>
                    <a:pt x="1422" y="1629"/>
                  </a:lnTo>
                  <a:lnTo>
                    <a:pt x="2482" y="2068"/>
                  </a:lnTo>
                  <a:lnTo>
                    <a:pt x="2482" y="2068"/>
                  </a:lnTo>
                  <a:lnTo>
                    <a:pt x="1733" y="1189"/>
                  </a:lnTo>
                  <a:lnTo>
                    <a:pt x="2275" y="336"/>
                  </a:lnTo>
                  <a:lnTo>
                    <a:pt x="2275" y="336"/>
                  </a:lnTo>
                  <a:lnTo>
                    <a:pt x="1293" y="983"/>
                  </a:lnTo>
                  <a:lnTo>
                    <a:pt x="440" y="0"/>
                  </a:ln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07" name="Google Shape;907;p36"/>
            <p:cNvSpPr/>
            <p:nvPr/>
          </p:nvSpPr>
          <p:spPr>
            <a:xfrm>
              <a:off x="561700" y="4343700"/>
              <a:ext cx="101100" cy="101100"/>
            </a:xfrm>
            <a:prstGeom prst="ellipse">
              <a:avLst/>
            </a:pr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08" name="Google Shape;908;p36"/>
            <p:cNvSpPr/>
            <p:nvPr/>
          </p:nvSpPr>
          <p:spPr>
            <a:xfrm>
              <a:off x="875975" y="4343700"/>
              <a:ext cx="101100" cy="101100"/>
            </a:xfrm>
            <a:prstGeom prst="ellipse">
              <a:avLst/>
            </a:pr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grpSp>
        <p:nvGrpSpPr>
          <p:cNvPr id="909" name="Google Shape;909;p36"/>
          <p:cNvGrpSpPr/>
          <p:nvPr/>
        </p:nvGrpSpPr>
        <p:grpSpPr>
          <a:xfrm flipH="1">
            <a:off x="359192" y="453729"/>
            <a:ext cx="1072143" cy="935395"/>
            <a:chOff x="8107818" y="3826445"/>
            <a:chExt cx="804107" cy="701546"/>
          </a:xfrm>
        </p:grpSpPr>
        <p:sp>
          <p:nvSpPr>
            <p:cNvPr id="910" name="Google Shape;910;p36"/>
            <p:cNvSpPr/>
            <p:nvPr/>
          </p:nvSpPr>
          <p:spPr>
            <a:xfrm>
              <a:off x="8107818" y="3826445"/>
              <a:ext cx="675674" cy="701546"/>
            </a:xfrm>
            <a:custGeom>
              <a:avLst/>
              <a:gdLst/>
              <a:ahLst/>
              <a:cxnLst/>
              <a:rect l="l" t="t" r="r" b="b"/>
              <a:pathLst>
                <a:path w="2690" h="2793" extrusionOk="0">
                  <a:moveTo>
                    <a:pt x="983" y="0"/>
                  </a:moveTo>
                  <a:lnTo>
                    <a:pt x="1190" y="1293"/>
                  </a:lnTo>
                  <a:lnTo>
                    <a:pt x="1" y="1603"/>
                  </a:lnTo>
                  <a:lnTo>
                    <a:pt x="1086" y="1732"/>
                  </a:lnTo>
                  <a:lnTo>
                    <a:pt x="750" y="2792"/>
                  </a:lnTo>
                  <a:lnTo>
                    <a:pt x="1526" y="1732"/>
                  </a:lnTo>
                  <a:lnTo>
                    <a:pt x="2379" y="2482"/>
                  </a:lnTo>
                  <a:lnTo>
                    <a:pt x="1939" y="1500"/>
                  </a:lnTo>
                  <a:lnTo>
                    <a:pt x="2689" y="854"/>
                  </a:lnTo>
                  <a:lnTo>
                    <a:pt x="2689" y="854"/>
                  </a:lnTo>
                  <a:lnTo>
                    <a:pt x="1629" y="1190"/>
                  </a:lnTo>
                  <a:lnTo>
                    <a:pt x="983" y="0"/>
                  </a:ln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11" name="Google Shape;911;p36"/>
            <p:cNvSpPr/>
            <p:nvPr/>
          </p:nvSpPr>
          <p:spPr>
            <a:xfrm>
              <a:off x="8107825" y="4343700"/>
              <a:ext cx="101100" cy="101100"/>
            </a:xfrm>
            <a:prstGeom prst="ellipse">
              <a:avLst/>
            </a:pr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12" name="Google Shape;912;p36"/>
            <p:cNvSpPr/>
            <p:nvPr/>
          </p:nvSpPr>
          <p:spPr>
            <a:xfrm>
              <a:off x="8810825" y="4405100"/>
              <a:ext cx="101100" cy="101100"/>
            </a:xfrm>
            <a:prstGeom prst="ellipse">
              <a:avLst/>
            </a:pr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grpSp>
        <p:nvGrpSpPr>
          <p:cNvPr id="913" name="Google Shape;913;p36"/>
          <p:cNvGrpSpPr/>
          <p:nvPr/>
        </p:nvGrpSpPr>
        <p:grpSpPr>
          <a:xfrm flipH="1">
            <a:off x="10398110" y="5678868"/>
            <a:ext cx="951737" cy="1176355"/>
            <a:chOff x="1191373" y="4259140"/>
            <a:chExt cx="713803" cy="882266"/>
          </a:xfrm>
        </p:grpSpPr>
        <p:sp>
          <p:nvSpPr>
            <p:cNvPr id="914" name="Google Shape;914;p36"/>
            <p:cNvSpPr/>
            <p:nvPr/>
          </p:nvSpPr>
          <p:spPr>
            <a:xfrm rot="-1032883">
              <a:off x="1353515" y="4567384"/>
              <a:ext cx="342785" cy="514206"/>
            </a:xfrm>
            <a:custGeom>
              <a:avLst/>
              <a:gdLst/>
              <a:ahLst/>
              <a:cxnLst/>
              <a:rect l="l" t="t" r="r" b="b"/>
              <a:pathLst>
                <a:path w="3878" h="5817" extrusionOk="0">
                  <a:moveTo>
                    <a:pt x="3567" y="1"/>
                  </a:moveTo>
                  <a:cubicBezTo>
                    <a:pt x="2172" y="1733"/>
                    <a:pt x="982" y="3671"/>
                    <a:pt x="0" y="5610"/>
                  </a:cubicBezTo>
                  <a:lnTo>
                    <a:pt x="336" y="5817"/>
                  </a:lnTo>
                  <a:cubicBezTo>
                    <a:pt x="1293" y="3775"/>
                    <a:pt x="2482" y="1939"/>
                    <a:pt x="3878" y="233"/>
                  </a:cubicBezTo>
                  <a:lnTo>
                    <a:pt x="3567" y="1"/>
                  </a:lnTo>
                  <a:close/>
                </a:path>
              </a:pathLst>
            </a:custGeom>
            <a:solidFill>
              <a:schemeClr val="lt1"/>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15" name="Google Shape;915;p36"/>
            <p:cNvSpPr/>
            <p:nvPr/>
          </p:nvSpPr>
          <p:spPr>
            <a:xfrm rot="-1032883">
              <a:off x="1428108" y="4316812"/>
              <a:ext cx="438868" cy="324594"/>
            </a:xfrm>
            <a:custGeom>
              <a:avLst/>
              <a:gdLst/>
              <a:ahLst/>
              <a:cxnLst/>
              <a:rect l="l" t="t" r="r" b="b"/>
              <a:pathLst>
                <a:path w="4965" h="3672" extrusionOk="0">
                  <a:moveTo>
                    <a:pt x="647" y="1"/>
                  </a:moveTo>
                  <a:cubicBezTo>
                    <a:pt x="440" y="1"/>
                    <a:pt x="234" y="1"/>
                    <a:pt x="104" y="207"/>
                  </a:cubicBezTo>
                  <a:cubicBezTo>
                    <a:pt x="1" y="440"/>
                    <a:pt x="104" y="647"/>
                    <a:pt x="104" y="957"/>
                  </a:cubicBezTo>
                  <a:cubicBezTo>
                    <a:pt x="440" y="1836"/>
                    <a:pt x="647" y="2689"/>
                    <a:pt x="880" y="3671"/>
                  </a:cubicBezTo>
                  <a:cubicBezTo>
                    <a:pt x="1397" y="3232"/>
                    <a:pt x="1940" y="3129"/>
                    <a:pt x="2586" y="3129"/>
                  </a:cubicBezTo>
                  <a:cubicBezTo>
                    <a:pt x="2801" y="3094"/>
                    <a:pt x="3017" y="3083"/>
                    <a:pt x="3232" y="3083"/>
                  </a:cubicBezTo>
                  <a:cubicBezTo>
                    <a:pt x="3663" y="3083"/>
                    <a:pt x="4094" y="3129"/>
                    <a:pt x="4525" y="3129"/>
                  </a:cubicBezTo>
                  <a:cubicBezTo>
                    <a:pt x="4628" y="3129"/>
                    <a:pt x="4861" y="3025"/>
                    <a:pt x="4964" y="2896"/>
                  </a:cubicBezTo>
                  <a:cubicBezTo>
                    <a:pt x="4964" y="2793"/>
                    <a:pt x="4964" y="2586"/>
                    <a:pt x="4861" y="2482"/>
                  </a:cubicBezTo>
                  <a:cubicBezTo>
                    <a:pt x="4628" y="2250"/>
                    <a:pt x="4318" y="2146"/>
                    <a:pt x="4111" y="2146"/>
                  </a:cubicBezTo>
                  <a:cubicBezTo>
                    <a:pt x="4215" y="1939"/>
                    <a:pt x="4318" y="1733"/>
                    <a:pt x="4318" y="1603"/>
                  </a:cubicBezTo>
                  <a:cubicBezTo>
                    <a:pt x="4421" y="1397"/>
                    <a:pt x="4421" y="1190"/>
                    <a:pt x="4318" y="957"/>
                  </a:cubicBezTo>
                  <a:cubicBezTo>
                    <a:pt x="4111" y="854"/>
                    <a:pt x="3982" y="854"/>
                    <a:pt x="3775" y="854"/>
                  </a:cubicBezTo>
                  <a:cubicBezTo>
                    <a:pt x="3465" y="957"/>
                    <a:pt x="3129" y="1086"/>
                    <a:pt x="2922" y="1293"/>
                  </a:cubicBezTo>
                  <a:cubicBezTo>
                    <a:pt x="3025" y="957"/>
                    <a:pt x="3025" y="750"/>
                    <a:pt x="3025" y="544"/>
                  </a:cubicBezTo>
                  <a:cubicBezTo>
                    <a:pt x="2922" y="311"/>
                    <a:pt x="2922" y="207"/>
                    <a:pt x="2819" y="104"/>
                  </a:cubicBezTo>
                  <a:cubicBezTo>
                    <a:pt x="2754" y="52"/>
                    <a:pt x="2670" y="27"/>
                    <a:pt x="2576" y="27"/>
                  </a:cubicBezTo>
                  <a:cubicBezTo>
                    <a:pt x="2483" y="27"/>
                    <a:pt x="2379" y="52"/>
                    <a:pt x="2276" y="104"/>
                  </a:cubicBezTo>
                  <a:cubicBezTo>
                    <a:pt x="2043" y="104"/>
                    <a:pt x="1940" y="311"/>
                    <a:pt x="1836" y="440"/>
                  </a:cubicBezTo>
                  <a:cubicBezTo>
                    <a:pt x="1733" y="647"/>
                    <a:pt x="1629" y="750"/>
                    <a:pt x="1629" y="957"/>
                  </a:cubicBezTo>
                  <a:cubicBezTo>
                    <a:pt x="1526" y="647"/>
                    <a:pt x="1293" y="440"/>
                    <a:pt x="1087" y="207"/>
                  </a:cubicBezTo>
                  <a:cubicBezTo>
                    <a:pt x="983" y="104"/>
                    <a:pt x="880" y="1"/>
                    <a:pt x="647" y="1"/>
                  </a:cubicBezTo>
                  <a:close/>
                </a:path>
              </a:pathLst>
            </a:custGeom>
            <a:solidFill>
              <a:schemeClr val="lt2"/>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16" name="Google Shape;916;p36"/>
            <p:cNvSpPr/>
            <p:nvPr/>
          </p:nvSpPr>
          <p:spPr>
            <a:xfrm rot="-1032883">
              <a:off x="1517746" y="4573606"/>
              <a:ext cx="114380" cy="114386"/>
            </a:xfrm>
            <a:custGeom>
              <a:avLst/>
              <a:gdLst/>
              <a:ahLst/>
              <a:cxnLst/>
              <a:rect l="l" t="t" r="r" b="b"/>
              <a:pathLst>
                <a:path w="1294" h="1294" extrusionOk="0">
                  <a:moveTo>
                    <a:pt x="1" y="1"/>
                  </a:moveTo>
                  <a:cubicBezTo>
                    <a:pt x="104" y="440"/>
                    <a:pt x="104" y="854"/>
                    <a:pt x="104" y="1293"/>
                  </a:cubicBezTo>
                  <a:cubicBezTo>
                    <a:pt x="440" y="957"/>
                    <a:pt x="854" y="854"/>
                    <a:pt x="1293" y="647"/>
                  </a:cubicBezTo>
                  <a:cubicBezTo>
                    <a:pt x="1293" y="544"/>
                    <a:pt x="1086" y="440"/>
                    <a:pt x="983" y="440"/>
                  </a:cubicBezTo>
                  <a:cubicBezTo>
                    <a:pt x="854" y="440"/>
                    <a:pt x="647" y="440"/>
                    <a:pt x="544" y="544"/>
                  </a:cubicBezTo>
                  <a:lnTo>
                    <a:pt x="544" y="311"/>
                  </a:lnTo>
                  <a:cubicBezTo>
                    <a:pt x="544" y="208"/>
                    <a:pt x="440" y="208"/>
                    <a:pt x="337" y="104"/>
                  </a:cubicBezTo>
                  <a:cubicBezTo>
                    <a:pt x="337" y="1"/>
                    <a:pt x="104" y="1"/>
                    <a:pt x="1" y="1"/>
                  </a:cubicBezTo>
                  <a:close/>
                </a:path>
              </a:pathLst>
            </a:custGeom>
            <a:solidFill>
              <a:schemeClr val="lt1"/>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17" name="Google Shape;917;p36"/>
            <p:cNvSpPr/>
            <p:nvPr/>
          </p:nvSpPr>
          <p:spPr>
            <a:xfrm rot="-1032883">
              <a:off x="1422164" y="4810247"/>
              <a:ext cx="276579" cy="219401"/>
            </a:xfrm>
            <a:custGeom>
              <a:avLst/>
              <a:gdLst/>
              <a:ahLst/>
              <a:cxnLst/>
              <a:rect l="l" t="t" r="r" b="b"/>
              <a:pathLst>
                <a:path w="3129" h="2482" extrusionOk="0">
                  <a:moveTo>
                    <a:pt x="3128" y="0"/>
                  </a:moveTo>
                  <a:cubicBezTo>
                    <a:pt x="1836" y="414"/>
                    <a:pt x="543" y="1293"/>
                    <a:pt x="1" y="2482"/>
                  </a:cubicBezTo>
                  <a:cubicBezTo>
                    <a:pt x="647" y="2482"/>
                    <a:pt x="1396" y="2249"/>
                    <a:pt x="1939" y="1836"/>
                  </a:cubicBezTo>
                  <a:cubicBezTo>
                    <a:pt x="2586" y="1396"/>
                    <a:pt x="3025" y="750"/>
                    <a:pt x="3128" y="0"/>
                  </a:cubicBezTo>
                  <a:close/>
                </a:path>
              </a:pathLst>
            </a:custGeom>
            <a:solidFill>
              <a:schemeClr val="lt1"/>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18" name="Google Shape;918;p36"/>
            <p:cNvSpPr/>
            <p:nvPr/>
          </p:nvSpPr>
          <p:spPr>
            <a:xfrm>
              <a:off x="1191373" y="5011730"/>
              <a:ext cx="559982" cy="129675"/>
            </a:xfrm>
            <a:custGeom>
              <a:avLst/>
              <a:gdLst/>
              <a:ahLst/>
              <a:cxnLst/>
              <a:rect l="l" t="t" r="r" b="b"/>
              <a:pathLst>
                <a:path w="6335" h="1467" extrusionOk="0">
                  <a:moveTo>
                    <a:pt x="4520" y="0"/>
                  </a:moveTo>
                  <a:cubicBezTo>
                    <a:pt x="3937" y="0"/>
                    <a:pt x="3338" y="257"/>
                    <a:pt x="2793" y="588"/>
                  </a:cubicBezTo>
                  <a:cubicBezTo>
                    <a:pt x="2689" y="588"/>
                    <a:pt x="2586" y="484"/>
                    <a:pt x="2457" y="381"/>
                  </a:cubicBezTo>
                  <a:cubicBezTo>
                    <a:pt x="2250" y="278"/>
                    <a:pt x="2146" y="278"/>
                    <a:pt x="1940" y="278"/>
                  </a:cubicBezTo>
                  <a:cubicBezTo>
                    <a:pt x="1867" y="269"/>
                    <a:pt x="1796" y="265"/>
                    <a:pt x="1725" y="265"/>
                  </a:cubicBezTo>
                  <a:cubicBezTo>
                    <a:pt x="940" y="265"/>
                    <a:pt x="285" y="779"/>
                    <a:pt x="1" y="1467"/>
                  </a:cubicBezTo>
                  <a:lnTo>
                    <a:pt x="6334" y="1467"/>
                  </a:lnTo>
                  <a:cubicBezTo>
                    <a:pt x="6231" y="1027"/>
                    <a:pt x="5920" y="588"/>
                    <a:pt x="5481" y="278"/>
                  </a:cubicBezTo>
                  <a:cubicBezTo>
                    <a:pt x="5174" y="82"/>
                    <a:pt x="4849" y="0"/>
                    <a:pt x="4520" y="0"/>
                  </a:cubicBezTo>
                  <a:close/>
                </a:path>
              </a:pathLst>
            </a:custGeom>
            <a:solidFill>
              <a:schemeClr val="accent3"/>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sp>
        <p:nvSpPr>
          <p:cNvPr id="919" name="Google Shape;919;p36"/>
          <p:cNvSpPr/>
          <p:nvPr/>
        </p:nvSpPr>
        <p:spPr>
          <a:xfrm flipH="1">
            <a:off x="359216" y="3187590"/>
            <a:ext cx="1994085" cy="57424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20" name="Google Shape;920;p36"/>
          <p:cNvSpPr/>
          <p:nvPr/>
        </p:nvSpPr>
        <p:spPr>
          <a:xfrm flipH="1">
            <a:off x="9102480" y="1213230"/>
            <a:ext cx="1994085" cy="57424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Tree>
    <p:extLst>
      <p:ext uri="{BB962C8B-B14F-4D97-AF65-F5344CB8AC3E}">
        <p14:creationId xmlns:p14="http://schemas.microsoft.com/office/powerpoint/2010/main" val="11453346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30"/>
        <p:cNvGrpSpPr/>
        <p:nvPr/>
      </p:nvGrpSpPr>
      <p:grpSpPr>
        <a:xfrm>
          <a:off x="0" y="0"/>
          <a:ext cx="0" cy="0"/>
          <a:chOff x="0" y="0"/>
          <a:chExt cx="0" cy="0"/>
        </a:xfrm>
      </p:grpSpPr>
      <p:sp>
        <p:nvSpPr>
          <p:cNvPr id="131" name="Google Shape;131;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32" name="Google Shape;132;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33" name="Google Shape;133;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23323">
              <a:spcBef>
                <a:spcPts val="0"/>
              </a:spcBef>
              <a:spcAft>
                <a:spcPts val="0"/>
              </a:spcAft>
              <a:buSzPts val="14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41636461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34"/>
        <p:cNvGrpSpPr/>
        <p:nvPr/>
      </p:nvGrpSpPr>
      <p:grpSpPr>
        <a:xfrm>
          <a:off x="0" y="0"/>
          <a:ext cx="0" cy="0"/>
          <a:chOff x="0" y="0"/>
          <a:chExt cx="0" cy="0"/>
        </a:xfrm>
      </p:grpSpPr>
      <p:sp>
        <p:nvSpPr>
          <p:cNvPr id="135" name="Google Shape;135;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400"/>
              <a:buNone/>
              <a:defRPr/>
            </a:lvl1pPr>
          </a:lstStyle>
          <a:p>
            <a:endParaRPr/>
          </a:p>
        </p:txBody>
      </p:sp>
    </p:spTree>
    <p:extLst>
      <p:ext uri="{BB962C8B-B14F-4D97-AF65-F5344CB8AC3E}">
        <p14:creationId xmlns:p14="http://schemas.microsoft.com/office/powerpoint/2010/main" val="41960676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36"/>
        <p:cNvGrpSpPr/>
        <p:nvPr/>
      </p:nvGrpSpPr>
      <p:grpSpPr>
        <a:xfrm>
          <a:off x="0" y="0"/>
          <a:ext cx="0" cy="0"/>
          <a:chOff x="0" y="0"/>
          <a:chExt cx="0" cy="0"/>
        </a:xfrm>
      </p:grpSpPr>
      <p:sp>
        <p:nvSpPr>
          <p:cNvPr id="137" name="Google Shape;137;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38" name="Google Shape;138;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23323" algn="ctr">
              <a:spcBef>
                <a:spcPts val="0"/>
              </a:spcBef>
              <a:spcAft>
                <a:spcPts val="0"/>
              </a:spcAft>
              <a:buSzPts val="14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39284445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rgbClr val="F4EAD7"/>
        </a:solidFill>
        <a:effectLst/>
      </p:bgPr>
    </p:bg>
    <p:spTree>
      <p:nvGrpSpPr>
        <p:cNvPr id="1" name="Shape 140"/>
        <p:cNvGrpSpPr/>
        <p:nvPr/>
      </p:nvGrpSpPr>
      <p:grpSpPr>
        <a:xfrm>
          <a:off x="0" y="0"/>
          <a:ext cx="0" cy="0"/>
          <a:chOff x="0" y="0"/>
          <a:chExt cx="0" cy="0"/>
        </a:xfrm>
      </p:grpSpPr>
      <p:sp>
        <p:nvSpPr>
          <p:cNvPr id="141" name="Google Shape;141;p13"/>
          <p:cNvSpPr/>
          <p:nvPr/>
        </p:nvSpPr>
        <p:spPr>
          <a:xfrm>
            <a:off x="1640498" y="2872107"/>
            <a:ext cx="1856996" cy="831372"/>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2" name="Google Shape;142;p13"/>
          <p:cNvSpPr/>
          <p:nvPr/>
        </p:nvSpPr>
        <p:spPr>
          <a:xfrm>
            <a:off x="5" y="562770"/>
            <a:ext cx="2126015" cy="1479209"/>
          </a:xfrm>
          <a:custGeom>
            <a:avLst/>
            <a:gdLst/>
            <a:ahLst/>
            <a:cxnLst/>
            <a:rect l="l" t="t" r="r" b="b"/>
            <a:pathLst>
              <a:path w="43391" h="30190" extrusionOk="0">
                <a:moveTo>
                  <a:pt x="13854" y="1"/>
                </a:moveTo>
                <a:cubicBezTo>
                  <a:pt x="8679" y="1"/>
                  <a:pt x="5416" y="5534"/>
                  <a:pt x="3469" y="9676"/>
                </a:cubicBezTo>
                <a:cubicBezTo>
                  <a:pt x="2465" y="8466"/>
                  <a:pt x="1301" y="7188"/>
                  <a:pt x="0" y="6092"/>
                </a:cubicBezTo>
                <a:lnTo>
                  <a:pt x="0" y="30173"/>
                </a:lnTo>
                <a:cubicBezTo>
                  <a:pt x="6277" y="30150"/>
                  <a:pt x="13010" y="30059"/>
                  <a:pt x="17758" y="29831"/>
                </a:cubicBezTo>
                <a:cubicBezTo>
                  <a:pt x="19544" y="29981"/>
                  <a:pt x="22955" y="30190"/>
                  <a:pt x="26662" y="30190"/>
                </a:cubicBezTo>
                <a:cubicBezTo>
                  <a:pt x="32523" y="30190"/>
                  <a:pt x="39125" y="29668"/>
                  <a:pt x="41223" y="27571"/>
                </a:cubicBezTo>
                <a:cubicBezTo>
                  <a:pt x="43277" y="25448"/>
                  <a:pt x="43391" y="22801"/>
                  <a:pt x="41245" y="20952"/>
                </a:cubicBezTo>
                <a:cubicBezTo>
                  <a:pt x="40126" y="19961"/>
                  <a:pt x="38737" y="19706"/>
                  <a:pt x="37270" y="19706"/>
                </a:cubicBezTo>
                <a:cubicBezTo>
                  <a:pt x="35705" y="19706"/>
                  <a:pt x="34052" y="19997"/>
                  <a:pt x="32548" y="19997"/>
                </a:cubicBezTo>
                <a:cubicBezTo>
                  <a:pt x="32213" y="19997"/>
                  <a:pt x="31885" y="19983"/>
                  <a:pt x="31567" y="19947"/>
                </a:cubicBezTo>
                <a:cubicBezTo>
                  <a:pt x="33005" y="16683"/>
                  <a:pt x="36018" y="12826"/>
                  <a:pt x="31704" y="10018"/>
                </a:cubicBezTo>
                <a:cubicBezTo>
                  <a:pt x="30798" y="9444"/>
                  <a:pt x="29892" y="9204"/>
                  <a:pt x="29002" y="9204"/>
                </a:cubicBezTo>
                <a:cubicBezTo>
                  <a:pt x="26284" y="9204"/>
                  <a:pt x="23707" y="11437"/>
                  <a:pt x="21661" y="13191"/>
                </a:cubicBezTo>
                <a:cubicBezTo>
                  <a:pt x="21821" y="8352"/>
                  <a:pt x="21182" y="1482"/>
                  <a:pt x="15498" y="181"/>
                </a:cubicBezTo>
                <a:cubicBezTo>
                  <a:pt x="14930" y="58"/>
                  <a:pt x="14382" y="1"/>
                  <a:pt x="13854" y="1"/>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3" name="Google Shape;143;p13"/>
          <p:cNvSpPr/>
          <p:nvPr/>
        </p:nvSpPr>
        <p:spPr>
          <a:xfrm>
            <a:off x="8400536" y="1028656"/>
            <a:ext cx="3463843" cy="1550752"/>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4" name="Google Shape;144;p13"/>
          <p:cNvSpPr/>
          <p:nvPr/>
        </p:nvSpPr>
        <p:spPr>
          <a:xfrm>
            <a:off x="0" y="4893367"/>
            <a:ext cx="12192016" cy="1983932"/>
          </a:xfrm>
          <a:custGeom>
            <a:avLst/>
            <a:gdLst/>
            <a:ahLst/>
            <a:cxnLst/>
            <a:rect l="l" t="t" r="r" b="b"/>
            <a:pathLst>
              <a:path w="284838" h="50589" extrusionOk="0">
                <a:moveTo>
                  <a:pt x="133359" y="0"/>
                </a:moveTo>
                <a:cubicBezTo>
                  <a:pt x="132063" y="0"/>
                  <a:pt x="130757" y="60"/>
                  <a:pt x="129443" y="190"/>
                </a:cubicBezTo>
                <a:cubicBezTo>
                  <a:pt x="121021" y="1012"/>
                  <a:pt x="114059" y="3979"/>
                  <a:pt x="107554" y="6810"/>
                </a:cubicBezTo>
                <a:cubicBezTo>
                  <a:pt x="99839" y="10165"/>
                  <a:pt x="91987" y="14411"/>
                  <a:pt x="81830" y="15209"/>
                </a:cubicBezTo>
                <a:cubicBezTo>
                  <a:pt x="80619" y="15306"/>
                  <a:pt x="79418" y="15351"/>
                  <a:pt x="78227" y="15351"/>
                </a:cubicBezTo>
                <a:cubicBezTo>
                  <a:pt x="70438" y="15351"/>
                  <a:pt x="63068" y="13440"/>
                  <a:pt x="56060" y="11717"/>
                </a:cubicBezTo>
                <a:cubicBezTo>
                  <a:pt x="47272" y="9572"/>
                  <a:pt x="38302" y="7449"/>
                  <a:pt x="28715" y="6696"/>
                </a:cubicBezTo>
                <a:cubicBezTo>
                  <a:pt x="26227" y="6492"/>
                  <a:pt x="23698" y="6384"/>
                  <a:pt x="21170" y="6384"/>
                </a:cubicBezTo>
                <a:cubicBezTo>
                  <a:pt x="15464" y="6384"/>
                  <a:pt x="9763" y="6937"/>
                  <a:pt x="4543" y="8202"/>
                </a:cubicBezTo>
                <a:cubicBezTo>
                  <a:pt x="2968" y="8567"/>
                  <a:pt x="1462" y="9001"/>
                  <a:pt x="1" y="9457"/>
                </a:cubicBezTo>
                <a:lnTo>
                  <a:pt x="1" y="50589"/>
                </a:lnTo>
                <a:lnTo>
                  <a:pt x="284838" y="50589"/>
                </a:lnTo>
                <a:lnTo>
                  <a:pt x="284838" y="13155"/>
                </a:lnTo>
                <a:cubicBezTo>
                  <a:pt x="283742" y="12744"/>
                  <a:pt x="282624" y="12333"/>
                  <a:pt x="281528" y="11900"/>
                </a:cubicBezTo>
                <a:cubicBezTo>
                  <a:pt x="273083" y="8704"/>
                  <a:pt x="264752" y="4664"/>
                  <a:pt x="254868" y="2838"/>
                </a:cubicBezTo>
                <a:cubicBezTo>
                  <a:pt x="251879" y="2285"/>
                  <a:pt x="248783" y="1967"/>
                  <a:pt x="245668" y="1967"/>
                </a:cubicBezTo>
                <a:cubicBezTo>
                  <a:pt x="244026" y="1967"/>
                  <a:pt x="242379" y="2056"/>
                  <a:pt x="240739" y="2245"/>
                </a:cubicBezTo>
                <a:cubicBezTo>
                  <a:pt x="236403" y="2770"/>
                  <a:pt x="232408" y="3751"/>
                  <a:pt x="228619" y="5007"/>
                </a:cubicBezTo>
                <a:cubicBezTo>
                  <a:pt x="220813" y="7563"/>
                  <a:pt x="213806" y="11010"/>
                  <a:pt x="205383" y="12973"/>
                </a:cubicBezTo>
                <a:cubicBezTo>
                  <a:pt x="201139" y="13960"/>
                  <a:pt x="196833" y="14451"/>
                  <a:pt x="192530" y="14451"/>
                </a:cubicBezTo>
                <a:cubicBezTo>
                  <a:pt x="188177" y="14451"/>
                  <a:pt x="183826" y="13948"/>
                  <a:pt x="179545" y="12950"/>
                </a:cubicBezTo>
                <a:cubicBezTo>
                  <a:pt x="171008" y="10964"/>
                  <a:pt x="163750" y="7723"/>
                  <a:pt x="156126" y="4892"/>
                </a:cubicBezTo>
                <a:cubicBezTo>
                  <a:pt x="149458" y="2446"/>
                  <a:pt x="141614" y="0"/>
                  <a:pt x="133359" y="0"/>
                </a:cubicBezTo>
                <a:close/>
              </a:path>
            </a:pathLst>
          </a:custGeom>
          <a:solidFill>
            <a:srgbClr val="EADBC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5" name="Google Shape;145;p13"/>
          <p:cNvSpPr txBox="1">
            <a:spLocks noGrp="1"/>
          </p:cNvSpPr>
          <p:nvPr>
            <p:ph type="title"/>
          </p:nvPr>
        </p:nvSpPr>
        <p:spPr>
          <a:xfrm>
            <a:off x="950967" y="486880"/>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46" name="Google Shape;146;p13"/>
          <p:cNvSpPr txBox="1">
            <a:spLocks noGrp="1"/>
          </p:cNvSpPr>
          <p:nvPr>
            <p:ph type="title" idx="2" hasCustomPrompt="1"/>
          </p:nvPr>
        </p:nvSpPr>
        <p:spPr>
          <a:xfrm>
            <a:off x="3264224" y="1738533"/>
            <a:ext cx="33196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4000">
                <a:solidFill>
                  <a:srgbClr val="459B97"/>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47" name="Google Shape;147;p13">
            <a:hlinkClick r:id="" action="ppaction://noaction"/>
          </p:cNvPr>
          <p:cNvSpPr txBox="1">
            <a:spLocks noGrp="1"/>
          </p:cNvSpPr>
          <p:nvPr>
            <p:ph type="title" idx="3"/>
          </p:nvPr>
        </p:nvSpPr>
        <p:spPr>
          <a:xfrm>
            <a:off x="3109800" y="2267600"/>
            <a:ext cx="3628400" cy="54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None/>
              <a:defRPr sz="2400"/>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148" name="Google Shape;148;p13"/>
          <p:cNvSpPr txBox="1">
            <a:spLocks noGrp="1"/>
          </p:cNvSpPr>
          <p:nvPr>
            <p:ph type="subTitle" idx="1"/>
          </p:nvPr>
        </p:nvSpPr>
        <p:spPr>
          <a:xfrm>
            <a:off x="3109881" y="2715800"/>
            <a:ext cx="3628400" cy="90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133"/>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49" name="Google Shape;149;p13"/>
          <p:cNvSpPr txBox="1">
            <a:spLocks noGrp="1"/>
          </p:cNvSpPr>
          <p:nvPr>
            <p:ph type="title" idx="4" hasCustomPrompt="1"/>
          </p:nvPr>
        </p:nvSpPr>
        <p:spPr>
          <a:xfrm>
            <a:off x="7103889" y="1738533"/>
            <a:ext cx="33196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4000">
                <a:solidFill>
                  <a:srgbClr val="459B97"/>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50" name="Google Shape;150;p13">
            <a:hlinkClick r:id="" action="ppaction://noaction"/>
          </p:cNvPr>
          <p:cNvSpPr txBox="1">
            <a:spLocks noGrp="1"/>
          </p:cNvSpPr>
          <p:nvPr>
            <p:ph type="title" idx="5"/>
          </p:nvPr>
        </p:nvSpPr>
        <p:spPr>
          <a:xfrm>
            <a:off x="6949700" y="2267600"/>
            <a:ext cx="3628400" cy="54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None/>
              <a:defRPr sz="2400"/>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151" name="Google Shape;151;p13"/>
          <p:cNvSpPr txBox="1">
            <a:spLocks noGrp="1"/>
          </p:cNvSpPr>
          <p:nvPr>
            <p:ph type="subTitle" idx="6"/>
          </p:nvPr>
        </p:nvSpPr>
        <p:spPr>
          <a:xfrm>
            <a:off x="6949448" y="2715800"/>
            <a:ext cx="3628400" cy="90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133"/>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52" name="Google Shape;152;p13"/>
          <p:cNvSpPr txBox="1">
            <a:spLocks noGrp="1"/>
          </p:cNvSpPr>
          <p:nvPr>
            <p:ph type="title" idx="7" hasCustomPrompt="1"/>
          </p:nvPr>
        </p:nvSpPr>
        <p:spPr>
          <a:xfrm>
            <a:off x="3264089" y="3811883"/>
            <a:ext cx="33196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4000">
                <a:solidFill>
                  <a:srgbClr val="459B97"/>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53" name="Google Shape;153;p13">
            <a:hlinkClick r:id="" action="ppaction://noaction"/>
          </p:cNvPr>
          <p:cNvSpPr txBox="1">
            <a:spLocks noGrp="1"/>
          </p:cNvSpPr>
          <p:nvPr>
            <p:ph type="title" idx="8"/>
          </p:nvPr>
        </p:nvSpPr>
        <p:spPr>
          <a:xfrm>
            <a:off x="3109667" y="4341000"/>
            <a:ext cx="3628400" cy="54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None/>
              <a:defRPr sz="2400"/>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154" name="Google Shape;154;p13"/>
          <p:cNvSpPr txBox="1">
            <a:spLocks noGrp="1"/>
          </p:cNvSpPr>
          <p:nvPr>
            <p:ph type="subTitle" idx="9"/>
          </p:nvPr>
        </p:nvSpPr>
        <p:spPr>
          <a:xfrm>
            <a:off x="3109733" y="4789203"/>
            <a:ext cx="3628400" cy="90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133"/>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55" name="Google Shape;155;p13"/>
          <p:cNvSpPr txBox="1">
            <a:spLocks noGrp="1"/>
          </p:cNvSpPr>
          <p:nvPr>
            <p:ph type="title" idx="13" hasCustomPrompt="1"/>
          </p:nvPr>
        </p:nvSpPr>
        <p:spPr>
          <a:xfrm>
            <a:off x="7103753" y="3811883"/>
            <a:ext cx="33196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4000">
                <a:solidFill>
                  <a:srgbClr val="459B97"/>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56" name="Google Shape;156;p13"/>
          <p:cNvSpPr txBox="1">
            <a:spLocks noGrp="1"/>
          </p:cNvSpPr>
          <p:nvPr>
            <p:ph type="title" idx="14"/>
          </p:nvPr>
        </p:nvSpPr>
        <p:spPr>
          <a:xfrm>
            <a:off x="6949500" y="4341000"/>
            <a:ext cx="3628400" cy="548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None/>
              <a:defRPr sz="2400"/>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157" name="Google Shape;157;p13"/>
          <p:cNvSpPr txBox="1">
            <a:spLocks noGrp="1"/>
          </p:cNvSpPr>
          <p:nvPr>
            <p:ph type="subTitle" idx="15"/>
          </p:nvPr>
        </p:nvSpPr>
        <p:spPr>
          <a:xfrm>
            <a:off x="6949300" y="4789203"/>
            <a:ext cx="3628400" cy="90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2133"/>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158" name="Google Shape;158;p13"/>
          <p:cNvSpPr/>
          <p:nvPr/>
        </p:nvSpPr>
        <p:spPr>
          <a:xfrm>
            <a:off x="11476762" y="1046141"/>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9" name="Google Shape;159;p13"/>
          <p:cNvSpPr/>
          <p:nvPr/>
        </p:nvSpPr>
        <p:spPr>
          <a:xfrm>
            <a:off x="9967995" y="4653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0" name="Google Shape;160;p13"/>
          <p:cNvSpPr/>
          <p:nvPr/>
        </p:nvSpPr>
        <p:spPr>
          <a:xfrm>
            <a:off x="1895162" y="825141"/>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1" name="Google Shape;161;p13"/>
          <p:cNvSpPr/>
          <p:nvPr/>
        </p:nvSpPr>
        <p:spPr>
          <a:xfrm>
            <a:off x="327629" y="2469408"/>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162" name="Google Shape;162;p13"/>
          <p:cNvGrpSpPr/>
          <p:nvPr/>
        </p:nvGrpSpPr>
        <p:grpSpPr>
          <a:xfrm>
            <a:off x="648674" y="3107013"/>
            <a:ext cx="201655" cy="183855"/>
            <a:chOff x="1474943" y="3859420"/>
            <a:chExt cx="118956" cy="108456"/>
          </a:xfrm>
        </p:grpSpPr>
        <p:sp>
          <p:nvSpPr>
            <p:cNvPr id="163" name="Google Shape;163;p13"/>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4" name="Google Shape;164;p13"/>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5" name="Google Shape;165;p13"/>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66" name="Google Shape;166;p13"/>
          <p:cNvGrpSpPr/>
          <p:nvPr/>
        </p:nvGrpSpPr>
        <p:grpSpPr>
          <a:xfrm>
            <a:off x="11533307" y="3107013"/>
            <a:ext cx="201655" cy="183855"/>
            <a:chOff x="1474943" y="3859420"/>
            <a:chExt cx="118956" cy="108456"/>
          </a:xfrm>
        </p:grpSpPr>
        <p:sp>
          <p:nvSpPr>
            <p:cNvPr id="167" name="Google Shape;167;p13"/>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8" name="Google Shape;168;p13"/>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9" name="Google Shape;169;p13"/>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70" name="Google Shape;170;p13"/>
          <p:cNvGrpSpPr/>
          <p:nvPr/>
        </p:nvGrpSpPr>
        <p:grpSpPr>
          <a:xfrm>
            <a:off x="3989507" y="292479"/>
            <a:ext cx="201655" cy="183855"/>
            <a:chOff x="1474943" y="3859420"/>
            <a:chExt cx="118956" cy="108456"/>
          </a:xfrm>
        </p:grpSpPr>
        <p:sp>
          <p:nvSpPr>
            <p:cNvPr id="171" name="Google Shape;171;p13"/>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2" name="Google Shape;172;p13"/>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3" name="Google Shape;173;p13"/>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Tree>
    <p:extLst>
      <p:ext uri="{BB962C8B-B14F-4D97-AF65-F5344CB8AC3E}">
        <p14:creationId xmlns:p14="http://schemas.microsoft.com/office/powerpoint/2010/main" val="18334250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rgbClr val="F4EAD7"/>
        </a:solidFill>
        <a:effectLst/>
      </p:bgPr>
    </p:bg>
    <p:spTree>
      <p:nvGrpSpPr>
        <p:cNvPr id="1" name="Shape 197"/>
        <p:cNvGrpSpPr/>
        <p:nvPr/>
      </p:nvGrpSpPr>
      <p:grpSpPr>
        <a:xfrm>
          <a:off x="0" y="0"/>
          <a:ext cx="0" cy="0"/>
          <a:chOff x="0" y="0"/>
          <a:chExt cx="0" cy="0"/>
        </a:xfrm>
      </p:grpSpPr>
      <p:sp>
        <p:nvSpPr>
          <p:cNvPr id="198" name="Google Shape;198;p15"/>
          <p:cNvSpPr/>
          <p:nvPr/>
        </p:nvSpPr>
        <p:spPr>
          <a:xfrm>
            <a:off x="1605908" y="157276"/>
            <a:ext cx="4228089" cy="1892955"/>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9" name="Google Shape;199;p15"/>
          <p:cNvSpPr txBox="1">
            <a:spLocks noGrp="1"/>
          </p:cNvSpPr>
          <p:nvPr>
            <p:ph type="title"/>
          </p:nvPr>
        </p:nvSpPr>
        <p:spPr>
          <a:xfrm>
            <a:off x="950967" y="4869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800"/>
              <a:buFont typeface="Sriracha"/>
              <a:buNone/>
              <a:defRPr sz="3733">
                <a:solidFill>
                  <a:schemeClr val="dk2"/>
                </a:solidFill>
                <a:latin typeface="Sriracha"/>
                <a:ea typeface="Sriracha"/>
                <a:cs typeface="Sriracha"/>
                <a:sym typeface="Sriracha"/>
              </a:defRPr>
            </a:lvl1pPr>
            <a:lvl2pPr lvl="1"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2pPr>
            <a:lvl3pPr lvl="2"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3pPr>
            <a:lvl4pPr lvl="3"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4pPr>
            <a:lvl5pPr lvl="4"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5pPr>
            <a:lvl6pPr lvl="5"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6pPr>
            <a:lvl7pPr lvl="6"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7pPr>
            <a:lvl8pPr lvl="7"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8pPr>
            <a:lvl9pPr lvl="8"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9pPr>
          </a:lstStyle>
          <a:p>
            <a:endParaRPr/>
          </a:p>
        </p:txBody>
      </p:sp>
      <p:sp>
        <p:nvSpPr>
          <p:cNvPr id="200" name="Google Shape;200;p15"/>
          <p:cNvSpPr/>
          <p:nvPr/>
        </p:nvSpPr>
        <p:spPr>
          <a:xfrm>
            <a:off x="1561729" y="8137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01" name="Google Shape;201;p15"/>
          <p:cNvGrpSpPr/>
          <p:nvPr/>
        </p:nvGrpSpPr>
        <p:grpSpPr>
          <a:xfrm>
            <a:off x="9521407" y="361479"/>
            <a:ext cx="201655" cy="183855"/>
            <a:chOff x="1474943" y="3859420"/>
            <a:chExt cx="118956" cy="108456"/>
          </a:xfrm>
        </p:grpSpPr>
        <p:sp>
          <p:nvSpPr>
            <p:cNvPr id="202" name="Google Shape;202;p15"/>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3" name="Google Shape;203;p15"/>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4" name="Google Shape;204;p15"/>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05" name="Google Shape;205;p15"/>
          <p:cNvSpPr/>
          <p:nvPr/>
        </p:nvSpPr>
        <p:spPr>
          <a:xfrm>
            <a:off x="0" y="4893367"/>
            <a:ext cx="12192016" cy="1983932"/>
          </a:xfrm>
          <a:custGeom>
            <a:avLst/>
            <a:gdLst/>
            <a:ahLst/>
            <a:cxnLst/>
            <a:rect l="l" t="t" r="r" b="b"/>
            <a:pathLst>
              <a:path w="284838" h="50589" extrusionOk="0">
                <a:moveTo>
                  <a:pt x="133359" y="0"/>
                </a:moveTo>
                <a:cubicBezTo>
                  <a:pt x="132063" y="0"/>
                  <a:pt x="130757" y="60"/>
                  <a:pt x="129443" y="190"/>
                </a:cubicBezTo>
                <a:cubicBezTo>
                  <a:pt x="121021" y="1012"/>
                  <a:pt x="114059" y="3979"/>
                  <a:pt x="107554" y="6810"/>
                </a:cubicBezTo>
                <a:cubicBezTo>
                  <a:pt x="99839" y="10165"/>
                  <a:pt x="91987" y="14411"/>
                  <a:pt x="81830" y="15209"/>
                </a:cubicBezTo>
                <a:cubicBezTo>
                  <a:pt x="80619" y="15306"/>
                  <a:pt x="79418" y="15351"/>
                  <a:pt x="78227" y="15351"/>
                </a:cubicBezTo>
                <a:cubicBezTo>
                  <a:pt x="70438" y="15351"/>
                  <a:pt x="63068" y="13440"/>
                  <a:pt x="56060" y="11717"/>
                </a:cubicBezTo>
                <a:cubicBezTo>
                  <a:pt x="47272" y="9572"/>
                  <a:pt x="38302" y="7449"/>
                  <a:pt x="28715" y="6696"/>
                </a:cubicBezTo>
                <a:cubicBezTo>
                  <a:pt x="26227" y="6492"/>
                  <a:pt x="23698" y="6384"/>
                  <a:pt x="21170" y="6384"/>
                </a:cubicBezTo>
                <a:cubicBezTo>
                  <a:pt x="15464" y="6384"/>
                  <a:pt x="9763" y="6937"/>
                  <a:pt x="4543" y="8202"/>
                </a:cubicBezTo>
                <a:cubicBezTo>
                  <a:pt x="2968" y="8567"/>
                  <a:pt x="1462" y="9001"/>
                  <a:pt x="1" y="9457"/>
                </a:cubicBezTo>
                <a:lnTo>
                  <a:pt x="1" y="50589"/>
                </a:lnTo>
                <a:lnTo>
                  <a:pt x="284838" y="50589"/>
                </a:lnTo>
                <a:lnTo>
                  <a:pt x="284838" y="13155"/>
                </a:lnTo>
                <a:cubicBezTo>
                  <a:pt x="283742" y="12744"/>
                  <a:pt x="282624" y="12333"/>
                  <a:pt x="281528" y="11900"/>
                </a:cubicBezTo>
                <a:cubicBezTo>
                  <a:pt x="273083" y="8704"/>
                  <a:pt x="264752" y="4664"/>
                  <a:pt x="254868" y="2838"/>
                </a:cubicBezTo>
                <a:cubicBezTo>
                  <a:pt x="251879" y="2285"/>
                  <a:pt x="248783" y="1967"/>
                  <a:pt x="245668" y="1967"/>
                </a:cubicBezTo>
                <a:cubicBezTo>
                  <a:pt x="244026" y="1967"/>
                  <a:pt x="242379" y="2056"/>
                  <a:pt x="240739" y="2245"/>
                </a:cubicBezTo>
                <a:cubicBezTo>
                  <a:pt x="236403" y="2770"/>
                  <a:pt x="232408" y="3751"/>
                  <a:pt x="228619" y="5007"/>
                </a:cubicBezTo>
                <a:cubicBezTo>
                  <a:pt x="220813" y="7563"/>
                  <a:pt x="213806" y="11010"/>
                  <a:pt x="205383" y="12973"/>
                </a:cubicBezTo>
                <a:cubicBezTo>
                  <a:pt x="201139" y="13960"/>
                  <a:pt x="196833" y="14451"/>
                  <a:pt x="192530" y="14451"/>
                </a:cubicBezTo>
                <a:cubicBezTo>
                  <a:pt x="188177" y="14451"/>
                  <a:pt x="183826" y="13948"/>
                  <a:pt x="179545" y="12950"/>
                </a:cubicBezTo>
                <a:cubicBezTo>
                  <a:pt x="171008" y="10964"/>
                  <a:pt x="163750" y="7723"/>
                  <a:pt x="156126" y="4892"/>
                </a:cubicBezTo>
                <a:cubicBezTo>
                  <a:pt x="149458" y="2446"/>
                  <a:pt x="141614" y="0"/>
                  <a:pt x="133359" y="0"/>
                </a:cubicBezTo>
                <a:close/>
              </a:path>
            </a:pathLst>
          </a:custGeom>
          <a:solidFill>
            <a:srgbClr val="EADBC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6" name="Google Shape;206;p15"/>
          <p:cNvSpPr/>
          <p:nvPr/>
        </p:nvSpPr>
        <p:spPr>
          <a:xfrm flipH="1">
            <a:off x="10733768" y="361469"/>
            <a:ext cx="1458227" cy="1014585"/>
          </a:xfrm>
          <a:custGeom>
            <a:avLst/>
            <a:gdLst/>
            <a:ahLst/>
            <a:cxnLst/>
            <a:rect l="l" t="t" r="r" b="b"/>
            <a:pathLst>
              <a:path w="43391" h="30190" extrusionOk="0">
                <a:moveTo>
                  <a:pt x="13854" y="1"/>
                </a:moveTo>
                <a:cubicBezTo>
                  <a:pt x="8679" y="1"/>
                  <a:pt x="5416" y="5534"/>
                  <a:pt x="3469" y="9676"/>
                </a:cubicBezTo>
                <a:cubicBezTo>
                  <a:pt x="2465" y="8466"/>
                  <a:pt x="1301" y="7188"/>
                  <a:pt x="0" y="6092"/>
                </a:cubicBezTo>
                <a:lnTo>
                  <a:pt x="0" y="30173"/>
                </a:lnTo>
                <a:cubicBezTo>
                  <a:pt x="6277" y="30150"/>
                  <a:pt x="13010" y="30059"/>
                  <a:pt x="17758" y="29831"/>
                </a:cubicBezTo>
                <a:cubicBezTo>
                  <a:pt x="19544" y="29981"/>
                  <a:pt x="22955" y="30190"/>
                  <a:pt x="26662" y="30190"/>
                </a:cubicBezTo>
                <a:cubicBezTo>
                  <a:pt x="32523" y="30190"/>
                  <a:pt x="39125" y="29668"/>
                  <a:pt x="41223" y="27571"/>
                </a:cubicBezTo>
                <a:cubicBezTo>
                  <a:pt x="43277" y="25448"/>
                  <a:pt x="43391" y="22801"/>
                  <a:pt x="41245" y="20952"/>
                </a:cubicBezTo>
                <a:cubicBezTo>
                  <a:pt x="40126" y="19961"/>
                  <a:pt x="38737" y="19706"/>
                  <a:pt x="37270" y="19706"/>
                </a:cubicBezTo>
                <a:cubicBezTo>
                  <a:pt x="35705" y="19706"/>
                  <a:pt x="34052" y="19997"/>
                  <a:pt x="32548" y="19997"/>
                </a:cubicBezTo>
                <a:cubicBezTo>
                  <a:pt x="32213" y="19997"/>
                  <a:pt x="31885" y="19983"/>
                  <a:pt x="31567" y="19947"/>
                </a:cubicBezTo>
                <a:cubicBezTo>
                  <a:pt x="33005" y="16683"/>
                  <a:pt x="36018" y="12826"/>
                  <a:pt x="31704" y="10018"/>
                </a:cubicBezTo>
                <a:cubicBezTo>
                  <a:pt x="30798" y="9444"/>
                  <a:pt x="29892" y="9204"/>
                  <a:pt x="29002" y="9204"/>
                </a:cubicBezTo>
                <a:cubicBezTo>
                  <a:pt x="26284" y="9204"/>
                  <a:pt x="23707" y="11437"/>
                  <a:pt x="21661" y="13191"/>
                </a:cubicBezTo>
                <a:cubicBezTo>
                  <a:pt x="21821" y="8352"/>
                  <a:pt x="21182" y="1482"/>
                  <a:pt x="15498" y="181"/>
                </a:cubicBezTo>
                <a:cubicBezTo>
                  <a:pt x="14930" y="58"/>
                  <a:pt x="14382" y="1"/>
                  <a:pt x="13854" y="1"/>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7" name="Google Shape;207;p15"/>
          <p:cNvSpPr/>
          <p:nvPr/>
        </p:nvSpPr>
        <p:spPr>
          <a:xfrm>
            <a:off x="-10638" y="3599569"/>
            <a:ext cx="1458227" cy="1014585"/>
          </a:xfrm>
          <a:custGeom>
            <a:avLst/>
            <a:gdLst/>
            <a:ahLst/>
            <a:cxnLst/>
            <a:rect l="l" t="t" r="r" b="b"/>
            <a:pathLst>
              <a:path w="43391" h="30190" extrusionOk="0">
                <a:moveTo>
                  <a:pt x="13854" y="1"/>
                </a:moveTo>
                <a:cubicBezTo>
                  <a:pt x="8679" y="1"/>
                  <a:pt x="5416" y="5534"/>
                  <a:pt x="3469" y="9676"/>
                </a:cubicBezTo>
                <a:cubicBezTo>
                  <a:pt x="2465" y="8466"/>
                  <a:pt x="1301" y="7188"/>
                  <a:pt x="0" y="6092"/>
                </a:cubicBezTo>
                <a:lnTo>
                  <a:pt x="0" y="30173"/>
                </a:lnTo>
                <a:cubicBezTo>
                  <a:pt x="6277" y="30150"/>
                  <a:pt x="13010" y="30059"/>
                  <a:pt x="17758" y="29831"/>
                </a:cubicBezTo>
                <a:cubicBezTo>
                  <a:pt x="19544" y="29981"/>
                  <a:pt x="22955" y="30190"/>
                  <a:pt x="26662" y="30190"/>
                </a:cubicBezTo>
                <a:cubicBezTo>
                  <a:pt x="32523" y="30190"/>
                  <a:pt x="39125" y="29668"/>
                  <a:pt x="41223" y="27571"/>
                </a:cubicBezTo>
                <a:cubicBezTo>
                  <a:pt x="43277" y="25448"/>
                  <a:pt x="43391" y="22801"/>
                  <a:pt x="41245" y="20952"/>
                </a:cubicBezTo>
                <a:cubicBezTo>
                  <a:pt x="40126" y="19961"/>
                  <a:pt x="38737" y="19706"/>
                  <a:pt x="37270" y="19706"/>
                </a:cubicBezTo>
                <a:cubicBezTo>
                  <a:pt x="35705" y="19706"/>
                  <a:pt x="34052" y="19997"/>
                  <a:pt x="32548" y="19997"/>
                </a:cubicBezTo>
                <a:cubicBezTo>
                  <a:pt x="32213" y="19997"/>
                  <a:pt x="31885" y="19983"/>
                  <a:pt x="31567" y="19947"/>
                </a:cubicBezTo>
                <a:cubicBezTo>
                  <a:pt x="33005" y="16683"/>
                  <a:pt x="36018" y="12826"/>
                  <a:pt x="31704" y="10018"/>
                </a:cubicBezTo>
                <a:cubicBezTo>
                  <a:pt x="30798" y="9444"/>
                  <a:pt x="29892" y="9204"/>
                  <a:pt x="29002" y="9204"/>
                </a:cubicBezTo>
                <a:cubicBezTo>
                  <a:pt x="26284" y="9204"/>
                  <a:pt x="23707" y="11437"/>
                  <a:pt x="21661" y="13191"/>
                </a:cubicBezTo>
                <a:cubicBezTo>
                  <a:pt x="21821" y="8352"/>
                  <a:pt x="21182" y="1482"/>
                  <a:pt x="15498" y="181"/>
                </a:cubicBezTo>
                <a:cubicBezTo>
                  <a:pt x="14930" y="58"/>
                  <a:pt x="14382" y="1"/>
                  <a:pt x="13854" y="1"/>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8" name="Google Shape;208;p15"/>
          <p:cNvSpPr/>
          <p:nvPr/>
        </p:nvSpPr>
        <p:spPr>
          <a:xfrm>
            <a:off x="11654762" y="1940241"/>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09" name="Google Shape;209;p15"/>
          <p:cNvGrpSpPr/>
          <p:nvPr/>
        </p:nvGrpSpPr>
        <p:grpSpPr>
          <a:xfrm>
            <a:off x="11574741" y="3744579"/>
            <a:ext cx="201655" cy="183855"/>
            <a:chOff x="1474943" y="3859420"/>
            <a:chExt cx="118956" cy="108456"/>
          </a:xfrm>
        </p:grpSpPr>
        <p:sp>
          <p:nvSpPr>
            <p:cNvPr id="210" name="Google Shape;210;p15"/>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1" name="Google Shape;211;p15"/>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2" name="Google Shape;212;p15"/>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13" name="Google Shape;213;p15"/>
          <p:cNvSpPr/>
          <p:nvPr/>
        </p:nvSpPr>
        <p:spPr>
          <a:xfrm>
            <a:off x="10207862" y="30169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4" name="Google Shape;214;p15"/>
          <p:cNvSpPr/>
          <p:nvPr/>
        </p:nvSpPr>
        <p:spPr>
          <a:xfrm>
            <a:off x="2675629" y="3928441"/>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7053465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one column 2">
  <p:cSld name="Title and one column 2">
    <p:bg>
      <p:bgPr>
        <a:solidFill>
          <a:srgbClr val="F4EAD7"/>
        </a:solidFill>
        <a:effectLst/>
      </p:bgPr>
    </p:bg>
    <p:spTree>
      <p:nvGrpSpPr>
        <p:cNvPr id="1" name="Shape 235"/>
        <p:cNvGrpSpPr/>
        <p:nvPr/>
      </p:nvGrpSpPr>
      <p:grpSpPr>
        <a:xfrm>
          <a:off x="0" y="0"/>
          <a:ext cx="0" cy="0"/>
          <a:chOff x="0" y="0"/>
          <a:chExt cx="0" cy="0"/>
        </a:xfrm>
      </p:grpSpPr>
      <p:sp>
        <p:nvSpPr>
          <p:cNvPr id="236" name="Google Shape;236;p17"/>
          <p:cNvSpPr/>
          <p:nvPr/>
        </p:nvSpPr>
        <p:spPr>
          <a:xfrm>
            <a:off x="7919032" y="344995"/>
            <a:ext cx="2521721" cy="1129019"/>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7" name="Google Shape;237;p17"/>
          <p:cNvSpPr/>
          <p:nvPr/>
        </p:nvSpPr>
        <p:spPr>
          <a:xfrm>
            <a:off x="77869" y="668941"/>
            <a:ext cx="2266192" cy="1014620"/>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8" name="Google Shape;238;p17"/>
          <p:cNvSpPr txBox="1">
            <a:spLocks noGrp="1"/>
          </p:cNvSpPr>
          <p:nvPr>
            <p:ph type="title"/>
          </p:nvPr>
        </p:nvSpPr>
        <p:spPr>
          <a:xfrm>
            <a:off x="950967" y="4869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800"/>
              <a:buFont typeface="Sriracha"/>
              <a:buNone/>
              <a:defRPr sz="3733">
                <a:solidFill>
                  <a:schemeClr val="dk2"/>
                </a:solidFill>
                <a:latin typeface="Sriracha"/>
                <a:ea typeface="Sriracha"/>
                <a:cs typeface="Sriracha"/>
                <a:sym typeface="Sriracha"/>
              </a:defRPr>
            </a:lvl1pPr>
            <a:lvl2pPr lvl="1"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2pPr>
            <a:lvl3pPr lvl="2"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3pPr>
            <a:lvl4pPr lvl="3"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4pPr>
            <a:lvl5pPr lvl="4"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5pPr>
            <a:lvl6pPr lvl="5"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6pPr>
            <a:lvl7pPr lvl="6"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7pPr>
            <a:lvl8pPr lvl="7"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8pPr>
            <a:lvl9pPr lvl="8"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9pPr>
          </a:lstStyle>
          <a:p>
            <a:endParaRPr/>
          </a:p>
        </p:txBody>
      </p:sp>
      <p:sp>
        <p:nvSpPr>
          <p:cNvPr id="239" name="Google Shape;239;p17"/>
          <p:cNvSpPr/>
          <p:nvPr/>
        </p:nvSpPr>
        <p:spPr>
          <a:xfrm>
            <a:off x="0" y="4893367"/>
            <a:ext cx="12192016" cy="1983932"/>
          </a:xfrm>
          <a:custGeom>
            <a:avLst/>
            <a:gdLst/>
            <a:ahLst/>
            <a:cxnLst/>
            <a:rect l="l" t="t" r="r" b="b"/>
            <a:pathLst>
              <a:path w="284838" h="50589" extrusionOk="0">
                <a:moveTo>
                  <a:pt x="133359" y="0"/>
                </a:moveTo>
                <a:cubicBezTo>
                  <a:pt x="132063" y="0"/>
                  <a:pt x="130757" y="60"/>
                  <a:pt x="129443" y="190"/>
                </a:cubicBezTo>
                <a:cubicBezTo>
                  <a:pt x="121021" y="1012"/>
                  <a:pt x="114059" y="3979"/>
                  <a:pt x="107554" y="6810"/>
                </a:cubicBezTo>
                <a:cubicBezTo>
                  <a:pt x="99839" y="10165"/>
                  <a:pt x="91987" y="14411"/>
                  <a:pt x="81830" y="15209"/>
                </a:cubicBezTo>
                <a:cubicBezTo>
                  <a:pt x="80619" y="15306"/>
                  <a:pt x="79418" y="15351"/>
                  <a:pt x="78227" y="15351"/>
                </a:cubicBezTo>
                <a:cubicBezTo>
                  <a:pt x="70438" y="15351"/>
                  <a:pt x="63068" y="13440"/>
                  <a:pt x="56060" y="11717"/>
                </a:cubicBezTo>
                <a:cubicBezTo>
                  <a:pt x="47272" y="9572"/>
                  <a:pt x="38302" y="7449"/>
                  <a:pt x="28715" y="6696"/>
                </a:cubicBezTo>
                <a:cubicBezTo>
                  <a:pt x="26227" y="6492"/>
                  <a:pt x="23698" y="6384"/>
                  <a:pt x="21170" y="6384"/>
                </a:cubicBezTo>
                <a:cubicBezTo>
                  <a:pt x="15464" y="6384"/>
                  <a:pt x="9763" y="6937"/>
                  <a:pt x="4543" y="8202"/>
                </a:cubicBezTo>
                <a:cubicBezTo>
                  <a:pt x="2968" y="8567"/>
                  <a:pt x="1462" y="9001"/>
                  <a:pt x="1" y="9457"/>
                </a:cubicBezTo>
                <a:lnTo>
                  <a:pt x="1" y="50589"/>
                </a:lnTo>
                <a:lnTo>
                  <a:pt x="284838" y="50589"/>
                </a:lnTo>
                <a:lnTo>
                  <a:pt x="284838" y="13155"/>
                </a:lnTo>
                <a:cubicBezTo>
                  <a:pt x="283742" y="12744"/>
                  <a:pt x="282624" y="12333"/>
                  <a:pt x="281528" y="11900"/>
                </a:cubicBezTo>
                <a:cubicBezTo>
                  <a:pt x="273083" y="8704"/>
                  <a:pt x="264752" y="4664"/>
                  <a:pt x="254868" y="2838"/>
                </a:cubicBezTo>
                <a:cubicBezTo>
                  <a:pt x="251879" y="2285"/>
                  <a:pt x="248783" y="1967"/>
                  <a:pt x="245668" y="1967"/>
                </a:cubicBezTo>
                <a:cubicBezTo>
                  <a:pt x="244026" y="1967"/>
                  <a:pt x="242379" y="2056"/>
                  <a:pt x="240739" y="2245"/>
                </a:cubicBezTo>
                <a:cubicBezTo>
                  <a:pt x="236403" y="2770"/>
                  <a:pt x="232408" y="3751"/>
                  <a:pt x="228619" y="5007"/>
                </a:cubicBezTo>
                <a:cubicBezTo>
                  <a:pt x="220813" y="7563"/>
                  <a:pt x="213806" y="11010"/>
                  <a:pt x="205383" y="12973"/>
                </a:cubicBezTo>
                <a:cubicBezTo>
                  <a:pt x="201139" y="13960"/>
                  <a:pt x="196833" y="14451"/>
                  <a:pt x="192530" y="14451"/>
                </a:cubicBezTo>
                <a:cubicBezTo>
                  <a:pt x="188177" y="14451"/>
                  <a:pt x="183826" y="13948"/>
                  <a:pt x="179545" y="12950"/>
                </a:cubicBezTo>
                <a:cubicBezTo>
                  <a:pt x="171008" y="10964"/>
                  <a:pt x="163750" y="7723"/>
                  <a:pt x="156126" y="4892"/>
                </a:cubicBezTo>
                <a:cubicBezTo>
                  <a:pt x="149458" y="2446"/>
                  <a:pt x="141614" y="0"/>
                  <a:pt x="133359" y="0"/>
                </a:cubicBezTo>
                <a:close/>
              </a:path>
            </a:pathLst>
          </a:custGeom>
          <a:solidFill>
            <a:srgbClr val="EADBC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0" name="Google Shape;240;p17"/>
          <p:cNvSpPr/>
          <p:nvPr/>
        </p:nvSpPr>
        <p:spPr>
          <a:xfrm>
            <a:off x="578829" y="4038441"/>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41" name="Google Shape;241;p17"/>
          <p:cNvGrpSpPr/>
          <p:nvPr/>
        </p:nvGrpSpPr>
        <p:grpSpPr>
          <a:xfrm>
            <a:off x="2861541" y="1929779"/>
            <a:ext cx="201655" cy="183855"/>
            <a:chOff x="1474943" y="3859420"/>
            <a:chExt cx="118956" cy="108456"/>
          </a:xfrm>
        </p:grpSpPr>
        <p:sp>
          <p:nvSpPr>
            <p:cNvPr id="242" name="Google Shape;242;p17"/>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3" name="Google Shape;243;p17"/>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4" name="Google Shape;244;p17"/>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245" name="Google Shape;245;p17"/>
          <p:cNvGrpSpPr/>
          <p:nvPr/>
        </p:nvGrpSpPr>
        <p:grpSpPr>
          <a:xfrm>
            <a:off x="10982041" y="3061679"/>
            <a:ext cx="201655" cy="183855"/>
            <a:chOff x="1474943" y="3859420"/>
            <a:chExt cx="118956" cy="108456"/>
          </a:xfrm>
        </p:grpSpPr>
        <p:sp>
          <p:nvSpPr>
            <p:cNvPr id="246" name="Google Shape;246;p17"/>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7" name="Google Shape;247;p17"/>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8" name="Google Shape;248;p17"/>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49" name="Google Shape;249;p17"/>
          <p:cNvSpPr/>
          <p:nvPr/>
        </p:nvSpPr>
        <p:spPr>
          <a:xfrm>
            <a:off x="1760695" y="49640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0" name="Google Shape;250;p17"/>
          <p:cNvSpPr/>
          <p:nvPr/>
        </p:nvSpPr>
        <p:spPr>
          <a:xfrm>
            <a:off x="9631836" y="3685174"/>
            <a:ext cx="2266192" cy="1014620"/>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1" name="Google Shape;251;p17"/>
          <p:cNvSpPr/>
          <p:nvPr/>
        </p:nvSpPr>
        <p:spPr>
          <a:xfrm>
            <a:off x="1344795" y="23951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2" name="Google Shape;252;p17"/>
          <p:cNvSpPr/>
          <p:nvPr/>
        </p:nvSpPr>
        <p:spPr>
          <a:xfrm>
            <a:off x="11776395" y="12505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3" name="Google Shape;253;p17"/>
          <p:cNvSpPr txBox="1">
            <a:spLocks noGrp="1"/>
          </p:cNvSpPr>
          <p:nvPr>
            <p:ph type="subTitle" idx="1"/>
          </p:nvPr>
        </p:nvSpPr>
        <p:spPr>
          <a:xfrm>
            <a:off x="4214165" y="2989092"/>
            <a:ext cx="3792400" cy="141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Font typeface="Barlow Medium"/>
              <a:buNone/>
              <a:defRPr sz="3733">
                <a:latin typeface="Sriracha"/>
                <a:ea typeface="Sriracha"/>
                <a:cs typeface="Sriracha"/>
                <a:sym typeface="Sriracha"/>
              </a:defRPr>
            </a:lvl1pPr>
            <a:lvl2pPr lvl="1" rtl="0">
              <a:spcBef>
                <a:spcPts val="0"/>
              </a:spcBef>
              <a:spcAft>
                <a:spcPts val="0"/>
              </a:spcAft>
              <a:buSzPts val="1400"/>
              <a:buFont typeface="Barlow Medium"/>
              <a:buNone/>
              <a:defRPr>
                <a:latin typeface="Barlow Medium"/>
                <a:ea typeface="Barlow Medium"/>
                <a:cs typeface="Barlow Medium"/>
                <a:sym typeface="Barlow Medium"/>
              </a:defRPr>
            </a:lvl2pPr>
            <a:lvl3pPr lvl="2" rtl="0">
              <a:spcBef>
                <a:spcPts val="2133"/>
              </a:spcBef>
              <a:spcAft>
                <a:spcPts val="0"/>
              </a:spcAft>
              <a:buSzPts val="1400"/>
              <a:buFont typeface="Barlow Medium"/>
              <a:buNone/>
              <a:defRPr>
                <a:latin typeface="Barlow Medium"/>
                <a:ea typeface="Barlow Medium"/>
                <a:cs typeface="Barlow Medium"/>
                <a:sym typeface="Barlow Medium"/>
              </a:defRPr>
            </a:lvl3pPr>
            <a:lvl4pPr lvl="3" rtl="0">
              <a:spcBef>
                <a:spcPts val="2133"/>
              </a:spcBef>
              <a:spcAft>
                <a:spcPts val="0"/>
              </a:spcAft>
              <a:buSzPts val="1400"/>
              <a:buFont typeface="Barlow Medium"/>
              <a:buNone/>
              <a:defRPr>
                <a:latin typeface="Barlow Medium"/>
                <a:ea typeface="Barlow Medium"/>
                <a:cs typeface="Barlow Medium"/>
                <a:sym typeface="Barlow Medium"/>
              </a:defRPr>
            </a:lvl4pPr>
            <a:lvl5pPr lvl="4" rtl="0">
              <a:spcBef>
                <a:spcPts val="2133"/>
              </a:spcBef>
              <a:spcAft>
                <a:spcPts val="0"/>
              </a:spcAft>
              <a:buSzPts val="1400"/>
              <a:buFont typeface="Barlow Medium"/>
              <a:buNone/>
              <a:defRPr>
                <a:latin typeface="Barlow Medium"/>
                <a:ea typeface="Barlow Medium"/>
                <a:cs typeface="Barlow Medium"/>
                <a:sym typeface="Barlow Medium"/>
              </a:defRPr>
            </a:lvl5pPr>
            <a:lvl6pPr lvl="5" rtl="0">
              <a:spcBef>
                <a:spcPts val="2133"/>
              </a:spcBef>
              <a:spcAft>
                <a:spcPts val="0"/>
              </a:spcAft>
              <a:buSzPts val="1400"/>
              <a:buFont typeface="Barlow Medium"/>
              <a:buNone/>
              <a:defRPr>
                <a:latin typeface="Barlow Medium"/>
                <a:ea typeface="Barlow Medium"/>
                <a:cs typeface="Barlow Medium"/>
                <a:sym typeface="Barlow Medium"/>
              </a:defRPr>
            </a:lvl6pPr>
            <a:lvl7pPr lvl="6" rtl="0">
              <a:spcBef>
                <a:spcPts val="2133"/>
              </a:spcBef>
              <a:spcAft>
                <a:spcPts val="0"/>
              </a:spcAft>
              <a:buSzPts val="1400"/>
              <a:buFont typeface="Barlow Medium"/>
              <a:buNone/>
              <a:defRPr>
                <a:latin typeface="Barlow Medium"/>
                <a:ea typeface="Barlow Medium"/>
                <a:cs typeface="Barlow Medium"/>
                <a:sym typeface="Barlow Medium"/>
              </a:defRPr>
            </a:lvl7pPr>
            <a:lvl8pPr lvl="7" rtl="0">
              <a:spcBef>
                <a:spcPts val="2133"/>
              </a:spcBef>
              <a:spcAft>
                <a:spcPts val="0"/>
              </a:spcAft>
              <a:buSzPts val="1400"/>
              <a:buFont typeface="Barlow Medium"/>
              <a:buNone/>
              <a:defRPr>
                <a:latin typeface="Barlow Medium"/>
                <a:ea typeface="Barlow Medium"/>
                <a:cs typeface="Barlow Medium"/>
                <a:sym typeface="Barlow Medium"/>
              </a:defRPr>
            </a:lvl8pPr>
            <a:lvl9pPr lvl="8" rtl="0">
              <a:spcBef>
                <a:spcPts val="2133"/>
              </a:spcBef>
              <a:spcAft>
                <a:spcPts val="2133"/>
              </a:spcAft>
              <a:buSzPts val="1400"/>
              <a:buFont typeface="Barlow Medium"/>
              <a:buNone/>
              <a:defRPr>
                <a:latin typeface="Barlow Medium"/>
                <a:ea typeface="Barlow Medium"/>
                <a:cs typeface="Barlow Medium"/>
                <a:sym typeface="Barlow Medium"/>
              </a:defRPr>
            </a:lvl9pPr>
          </a:lstStyle>
          <a:p>
            <a:endParaRPr/>
          </a:p>
        </p:txBody>
      </p:sp>
      <p:sp>
        <p:nvSpPr>
          <p:cNvPr id="254" name="Google Shape;254;p17"/>
          <p:cNvSpPr/>
          <p:nvPr/>
        </p:nvSpPr>
        <p:spPr>
          <a:xfrm>
            <a:off x="10148662" y="1474008"/>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7473255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5"/>
        </a:solidFill>
        <a:effectLst/>
      </p:bgPr>
    </p:bg>
    <p:spTree>
      <p:nvGrpSpPr>
        <p:cNvPr id="1" name="Shape 255"/>
        <p:cNvGrpSpPr/>
        <p:nvPr/>
      </p:nvGrpSpPr>
      <p:grpSpPr>
        <a:xfrm>
          <a:off x="0" y="0"/>
          <a:ext cx="0" cy="0"/>
          <a:chOff x="0" y="0"/>
          <a:chExt cx="0" cy="0"/>
        </a:xfrm>
      </p:grpSpPr>
      <p:sp>
        <p:nvSpPr>
          <p:cNvPr id="256" name="Google Shape;256;p18"/>
          <p:cNvSpPr/>
          <p:nvPr/>
        </p:nvSpPr>
        <p:spPr>
          <a:xfrm>
            <a:off x="0" y="4893367"/>
            <a:ext cx="12192016" cy="1983932"/>
          </a:xfrm>
          <a:custGeom>
            <a:avLst/>
            <a:gdLst/>
            <a:ahLst/>
            <a:cxnLst/>
            <a:rect l="l" t="t" r="r" b="b"/>
            <a:pathLst>
              <a:path w="284838" h="50589" extrusionOk="0">
                <a:moveTo>
                  <a:pt x="133359" y="0"/>
                </a:moveTo>
                <a:cubicBezTo>
                  <a:pt x="132063" y="0"/>
                  <a:pt x="130757" y="60"/>
                  <a:pt x="129443" y="190"/>
                </a:cubicBezTo>
                <a:cubicBezTo>
                  <a:pt x="121021" y="1012"/>
                  <a:pt x="114059" y="3979"/>
                  <a:pt x="107554" y="6810"/>
                </a:cubicBezTo>
                <a:cubicBezTo>
                  <a:pt x="99839" y="10165"/>
                  <a:pt x="91987" y="14411"/>
                  <a:pt x="81830" y="15209"/>
                </a:cubicBezTo>
                <a:cubicBezTo>
                  <a:pt x="80619" y="15306"/>
                  <a:pt x="79418" y="15351"/>
                  <a:pt x="78227" y="15351"/>
                </a:cubicBezTo>
                <a:cubicBezTo>
                  <a:pt x="70438" y="15351"/>
                  <a:pt x="63068" y="13440"/>
                  <a:pt x="56060" y="11717"/>
                </a:cubicBezTo>
                <a:cubicBezTo>
                  <a:pt x="47272" y="9572"/>
                  <a:pt x="38302" y="7449"/>
                  <a:pt x="28715" y="6696"/>
                </a:cubicBezTo>
                <a:cubicBezTo>
                  <a:pt x="26227" y="6492"/>
                  <a:pt x="23698" y="6384"/>
                  <a:pt x="21170" y="6384"/>
                </a:cubicBezTo>
                <a:cubicBezTo>
                  <a:pt x="15464" y="6384"/>
                  <a:pt x="9763" y="6937"/>
                  <a:pt x="4543" y="8202"/>
                </a:cubicBezTo>
                <a:cubicBezTo>
                  <a:pt x="2968" y="8567"/>
                  <a:pt x="1462" y="9001"/>
                  <a:pt x="1" y="9457"/>
                </a:cubicBezTo>
                <a:lnTo>
                  <a:pt x="1" y="50589"/>
                </a:lnTo>
                <a:lnTo>
                  <a:pt x="284838" y="50589"/>
                </a:lnTo>
                <a:lnTo>
                  <a:pt x="284838" y="13155"/>
                </a:lnTo>
                <a:cubicBezTo>
                  <a:pt x="283742" y="12744"/>
                  <a:pt x="282624" y="12333"/>
                  <a:pt x="281528" y="11900"/>
                </a:cubicBezTo>
                <a:cubicBezTo>
                  <a:pt x="273083" y="8704"/>
                  <a:pt x="264752" y="4664"/>
                  <a:pt x="254868" y="2838"/>
                </a:cubicBezTo>
                <a:cubicBezTo>
                  <a:pt x="251879" y="2285"/>
                  <a:pt x="248783" y="1967"/>
                  <a:pt x="245668" y="1967"/>
                </a:cubicBezTo>
                <a:cubicBezTo>
                  <a:pt x="244026" y="1967"/>
                  <a:pt x="242379" y="2056"/>
                  <a:pt x="240739" y="2245"/>
                </a:cubicBezTo>
                <a:cubicBezTo>
                  <a:pt x="236403" y="2770"/>
                  <a:pt x="232408" y="3751"/>
                  <a:pt x="228619" y="5007"/>
                </a:cubicBezTo>
                <a:cubicBezTo>
                  <a:pt x="220813" y="7563"/>
                  <a:pt x="213806" y="11010"/>
                  <a:pt x="205383" y="12973"/>
                </a:cubicBezTo>
                <a:cubicBezTo>
                  <a:pt x="201139" y="13960"/>
                  <a:pt x="196833" y="14451"/>
                  <a:pt x="192530" y="14451"/>
                </a:cubicBezTo>
                <a:cubicBezTo>
                  <a:pt x="188177" y="14451"/>
                  <a:pt x="183826" y="13948"/>
                  <a:pt x="179545" y="12950"/>
                </a:cubicBezTo>
                <a:cubicBezTo>
                  <a:pt x="171008" y="10964"/>
                  <a:pt x="163750" y="7723"/>
                  <a:pt x="156126" y="4892"/>
                </a:cubicBezTo>
                <a:cubicBezTo>
                  <a:pt x="149458" y="2446"/>
                  <a:pt x="141614" y="0"/>
                  <a:pt x="133359" y="0"/>
                </a:cubicBezTo>
                <a:close/>
              </a:path>
            </a:pathLst>
          </a:custGeom>
          <a:solidFill>
            <a:srgbClr val="EADBC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57" name="Google Shape;257;p18"/>
          <p:cNvGrpSpPr/>
          <p:nvPr/>
        </p:nvGrpSpPr>
        <p:grpSpPr>
          <a:xfrm>
            <a:off x="10982041" y="3061679"/>
            <a:ext cx="201655" cy="183855"/>
            <a:chOff x="1474943" y="3859420"/>
            <a:chExt cx="118956" cy="108456"/>
          </a:xfrm>
        </p:grpSpPr>
        <p:sp>
          <p:nvSpPr>
            <p:cNvPr id="258" name="Google Shape;258;p18"/>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9" name="Google Shape;259;p18"/>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0" name="Google Shape;260;p18"/>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61" name="Google Shape;261;p18"/>
          <p:cNvSpPr/>
          <p:nvPr/>
        </p:nvSpPr>
        <p:spPr>
          <a:xfrm>
            <a:off x="9631836" y="3685174"/>
            <a:ext cx="2266192" cy="1014620"/>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2" name="Google Shape;262;p18"/>
          <p:cNvSpPr/>
          <p:nvPr/>
        </p:nvSpPr>
        <p:spPr>
          <a:xfrm>
            <a:off x="11776395" y="12505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3" name="Google Shape;263;p18"/>
          <p:cNvSpPr txBox="1">
            <a:spLocks noGrp="1"/>
          </p:cNvSpPr>
          <p:nvPr>
            <p:ph type="title"/>
          </p:nvPr>
        </p:nvSpPr>
        <p:spPr>
          <a:xfrm>
            <a:off x="5512667" y="363931"/>
            <a:ext cx="5188400" cy="14716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0800"/>
            </a:lvl1pPr>
            <a:lvl2pPr lvl="1" rtl="0">
              <a:spcBef>
                <a:spcPts val="0"/>
              </a:spcBef>
              <a:spcAft>
                <a:spcPts val="0"/>
              </a:spcAft>
              <a:buNone/>
              <a:defRPr sz="10800"/>
            </a:lvl2pPr>
            <a:lvl3pPr lvl="2" rtl="0">
              <a:spcBef>
                <a:spcPts val="0"/>
              </a:spcBef>
              <a:spcAft>
                <a:spcPts val="0"/>
              </a:spcAft>
              <a:buNone/>
              <a:defRPr sz="10800"/>
            </a:lvl3pPr>
            <a:lvl4pPr lvl="3" rtl="0">
              <a:spcBef>
                <a:spcPts val="0"/>
              </a:spcBef>
              <a:spcAft>
                <a:spcPts val="0"/>
              </a:spcAft>
              <a:buNone/>
              <a:defRPr sz="10800"/>
            </a:lvl4pPr>
            <a:lvl5pPr lvl="4" rtl="0">
              <a:spcBef>
                <a:spcPts val="0"/>
              </a:spcBef>
              <a:spcAft>
                <a:spcPts val="0"/>
              </a:spcAft>
              <a:buNone/>
              <a:defRPr sz="10800"/>
            </a:lvl5pPr>
            <a:lvl6pPr lvl="5" rtl="0">
              <a:spcBef>
                <a:spcPts val="0"/>
              </a:spcBef>
              <a:spcAft>
                <a:spcPts val="0"/>
              </a:spcAft>
              <a:buNone/>
              <a:defRPr sz="10800"/>
            </a:lvl6pPr>
            <a:lvl7pPr lvl="6" rtl="0">
              <a:spcBef>
                <a:spcPts val="0"/>
              </a:spcBef>
              <a:spcAft>
                <a:spcPts val="0"/>
              </a:spcAft>
              <a:buNone/>
              <a:defRPr sz="10800"/>
            </a:lvl7pPr>
            <a:lvl8pPr lvl="7" rtl="0">
              <a:spcBef>
                <a:spcPts val="0"/>
              </a:spcBef>
              <a:spcAft>
                <a:spcPts val="0"/>
              </a:spcAft>
              <a:buNone/>
              <a:defRPr sz="10800"/>
            </a:lvl8pPr>
            <a:lvl9pPr lvl="8" rtl="0">
              <a:spcBef>
                <a:spcPts val="0"/>
              </a:spcBef>
              <a:spcAft>
                <a:spcPts val="0"/>
              </a:spcAft>
              <a:buNone/>
              <a:defRPr sz="10800"/>
            </a:lvl9pPr>
          </a:lstStyle>
          <a:p>
            <a:endParaRPr/>
          </a:p>
        </p:txBody>
      </p:sp>
      <p:sp>
        <p:nvSpPr>
          <p:cNvPr id="264" name="Google Shape;264;p18"/>
          <p:cNvSpPr txBox="1">
            <a:spLocks noGrp="1"/>
          </p:cNvSpPr>
          <p:nvPr>
            <p:ph type="subTitle" idx="1"/>
          </p:nvPr>
        </p:nvSpPr>
        <p:spPr>
          <a:xfrm>
            <a:off x="5946467" y="2581000"/>
            <a:ext cx="4320800" cy="169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atin typeface="Barlow Medium"/>
                <a:ea typeface="Barlow Medium"/>
                <a:cs typeface="Barlow Medium"/>
                <a:sym typeface="Barlow Medium"/>
              </a:defRPr>
            </a:lvl1pPr>
            <a:lvl2pPr lvl="1" algn="ctr" rtl="0">
              <a:spcBef>
                <a:spcPts val="2133"/>
              </a:spcBef>
              <a:spcAft>
                <a:spcPts val="0"/>
              </a:spcAft>
              <a:buNone/>
              <a:defRPr>
                <a:latin typeface="Barlow Medium"/>
                <a:ea typeface="Barlow Medium"/>
                <a:cs typeface="Barlow Medium"/>
                <a:sym typeface="Barlow Medium"/>
              </a:defRPr>
            </a:lvl2pPr>
            <a:lvl3pPr lvl="2" algn="ctr" rtl="0">
              <a:spcBef>
                <a:spcPts val="2133"/>
              </a:spcBef>
              <a:spcAft>
                <a:spcPts val="0"/>
              </a:spcAft>
              <a:buNone/>
              <a:defRPr>
                <a:latin typeface="Barlow Medium"/>
                <a:ea typeface="Barlow Medium"/>
                <a:cs typeface="Barlow Medium"/>
                <a:sym typeface="Barlow Medium"/>
              </a:defRPr>
            </a:lvl3pPr>
            <a:lvl4pPr lvl="3" algn="ctr" rtl="0">
              <a:spcBef>
                <a:spcPts val="2133"/>
              </a:spcBef>
              <a:spcAft>
                <a:spcPts val="0"/>
              </a:spcAft>
              <a:buNone/>
              <a:defRPr>
                <a:latin typeface="Barlow Medium"/>
                <a:ea typeface="Barlow Medium"/>
                <a:cs typeface="Barlow Medium"/>
                <a:sym typeface="Barlow Medium"/>
              </a:defRPr>
            </a:lvl4pPr>
            <a:lvl5pPr lvl="4" algn="ctr" rtl="0">
              <a:spcBef>
                <a:spcPts val="2133"/>
              </a:spcBef>
              <a:spcAft>
                <a:spcPts val="0"/>
              </a:spcAft>
              <a:buNone/>
              <a:defRPr>
                <a:latin typeface="Barlow Medium"/>
                <a:ea typeface="Barlow Medium"/>
                <a:cs typeface="Barlow Medium"/>
                <a:sym typeface="Barlow Medium"/>
              </a:defRPr>
            </a:lvl5pPr>
            <a:lvl6pPr lvl="5" algn="ctr" rtl="0">
              <a:spcBef>
                <a:spcPts val="2133"/>
              </a:spcBef>
              <a:spcAft>
                <a:spcPts val="0"/>
              </a:spcAft>
              <a:buNone/>
              <a:defRPr>
                <a:latin typeface="Barlow Medium"/>
                <a:ea typeface="Barlow Medium"/>
                <a:cs typeface="Barlow Medium"/>
                <a:sym typeface="Barlow Medium"/>
              </a:defRPr>
            </a:lvl6pPr>
            <a:lvl7pPr lvl="6" algn="ctr" rtl="0">
              <a:spcBef>
                <a:spcPts val="2133"/>
              </a:spcBef>
              <a:spcAft>
                <a:spcPts val="0"/>
              </a:spcAft>
              <a:buNone/>
              <a:defRPr>
                <a:latin typeface="Barlow Medium"/>
                <a:ea typeface="Barlow Medium"/>
                <a:cs typeface="Barlow Medium"/>
                <a:sym typeface="Barlow Medium"/>
              </a:defRPr>
            </a:lvl7pPr>
            <a:lvl8pPr lvl="7" algn="ctr" rtl="0">
              <a:spcBef>
                <a:spcPts val="2133"/>
              </a:spcBef>
              <a:spcAft>
                <a:spcPts val="0"/>
              </a:spcAft>
              <a:buNone/>
              <a:defRPr>
                <a:latin typeface="Barlow Medium"/>
                <a:ea typeface="Barlow Medium"/>
                <a:cs typeface="Barlow Medium"/>
                <a:sym typeface="Barlow Medium"/>
              </a:defRPr>
            </a:lvl8pPr>
            <a:lvl9pPr lvl="8" algn="ctr" rtl="0">
              <a:spcBef>
                <a:spcPts val="2133"/>
              </a:spcBef>
              <a:spcAft>
                <a:spcPts val="2133"/>
              </a:spcAft>
              <a:buNone/>
              <a:defRPr>
                <a:latin typeface="Barlow Medium"/>
                <a:ea typeface="Barlow Medium"/>
                <a:cs typeface="Barlow Medium"/>
                <a:sym typeface="Barlow Medium"/>
              </a:defRPr>
            </a:lvl9pPr>
          </a:lstStyle>
          <a:p>
            <a:endParaRPr/>
          </a:p>
        </p:txBody>
      </p:sp>
      <p:sp>
        <p:nvSpPr>
          <p:cNvPr id="265" name="Google Shape;265;p18"/>
          <p:cNvSpPr txBox="1"/>
          <p:nvPr/>
        </p:nvSpPr>
        <p:spPr>
          <a:xfrm>
            <a:off x="5676467" y="4737367"/>
            <a:ext cx="4860800" cy="7636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600" b="1" kern="0">
                <a:solidFill>
                  <a:srgbClr val="46AA9E"/>
                </a:solidFill>
                <a:latin typeface="Barlow"/>
                <a:ea typeface="Barlow"/>
                <a:cs typeface="Barlow"/>
                <a:sym typeface="Barlow"/>
              </a:rPr>
              <a:t>CREDITS:</a:t>
            </a:r>
            <a:r>
              <a:rPr lang="en" sz="1600" b="1" kern="0">
                <a:solidFill>
                  <a:srgbClr val="000000"/>
                </a:solidFill>
                <a:latin typeface="Barlow"/>
                <a:ea typeface="Barlow"/>
                <a:cs typeface="Barlow"/>
                <a:sym typeface="Barlow"/>
              </a:rPr>
              <a:t> </a:t>
            </a:r>
            <a:r>
              <a:rPr lang="en" sz="1600" kern="0">
                <a:solidFill>
                  <a:srgbClr val="595959"/>
                </a:solidFill>
                <a:latin typeface="Barlow Medium"/>
                <a:ea typeface="Barlow Medium"/>
                <a:cs typeface="Barlow Medium"/>
                <a:sym typeface="Barlow Medium"/>
              </a:rPr>
              <a:t>This presentation template was created by</a:t>
            </a:r>
            <a:r>
              <a:rPr lang="en" sz="1600" kern="0">
                <a:solidFill>
                  <a:srgbClr val="000000"/>
                </a:solidFill>
                <a:latin typeface="Barlow Medium"/>
                <a:ea typeface="Barlow Medium"/>
                <a:cs typeface="Barlow Medium"/>
                <a:sym typeface="Barlow Medium"/>
              </a:rPr>
              <a:t> </a:t>
            </a:r>
            <a:r>
              <a:rPr lang="en" sz="1600" b="1" kern="0">
                <a:solidFill>
                  <a:srgbClr val="46AA9E"/>
                </a:solidFill>
                <a:uFill>
                  <a:noFill/>
                </a:uFill>
                <a:latin typeface="Barlow"/>
                <a:ea typeface="Barlow"/>
                <a:cs typeface="Barlow"/>
                <a:sym typeface="Barlow"/>
                <a:hlinkClick r:id="rId2">
                  <a:extLst>
                    <a:ext uri="{A12FA001-AC4F-418D-AE19-62706E023703}">
                      <ahyp:hlinkClr xmlns:ahyp="http://schemas.microsoft.com/office/drawing/2018/hyperlinkcolor" val="tx"/>
                    </a:ext>
                  </a:extLst>
                </a:hlinkClick>
              </a:rPr>
              <a:t>Slidesgo</a:t>
            </a:r>
            <a:r>
              <a:rPr lang="en" sz="1600" kern="0">
                <a:solidFill>
                  <a:srgbClr val="000000"/>
                </a:solidFill>
                <a:latin typeface="Barlow Medium"/>
                <a:ea typeface="Barlow Medium"/>
                <a:cs typeface="Barlow Medium"/>
                <a:sym typeface="Barlow Medium"/>
              </a:rPr>
              <a:t>, </a:t>
            </a:r>
            <a:r>
              <a:rPr lang="en" sz="1600" kern="0">
                <a:solidFill>
                  <a:srgbClr val="595959"/>
                </a:solidFill>
                <a:latin typeface="Barlow Medium"/>
                <a:ea typeface="Barlow Medium"/>
                <a:cs typeface="Barlow Medium"/>
                <a:sym typeface="Barlow Medium"/>
              </a:rPr>
              <a:t>including icon by</a:t>
            </a:r>
            <a:r>
              <a:rPr lang="en" sz="1600" kern="0">
                <a:solidFill>
                  <a:srgbClr val="000000"/>
                </a:solidFill>
                <a:latin typeface="Barlow Medium"/>
                <a:ea typeface="Barlow Medium"/>
                <a:cs typeface="Barlow Medium"/>
                <a:sym typeface="Barlow Medium"/>
              </a:rPr>
              <a:t> </a:t>
            </a:r>
            <a:r>
              <a:rPr lang="en" sz="1600" b="1" kern="0">
                <a:solidFill>
                  <a:srgbClr val="46AA9E"/>
                </a:solidFill>
                <a:uFill>
                  <a:noFill/>
                </a:uFill>
                <a:latin typeface="Barlow"/>
                <a:ea typeface="Barlow"/>
                <a:cs typeface="Barlow"/>
                <a:sym typeface="Barlow"/>
                <a:hlinkClick r:id="rId3">
                  <a:extLst>
                    <a:ext uri="{A12FA001-AC4F-418D-AE19-62706E023703}">
                      <ahyp:hlinkClr xmlns:ahyp="http://schemas.microsoft.com/office/drawing/2018/hyperlinkcolor" val="tx"/>
                    </a:ext>
                  </a:extLst>
                </a:hlinkClick>
              </a:rPr>
              <a:t>Flaticon</a:t>
            </a:r>
            <a:r>
              <a:rPr lang="en" sz="1600" kern="0">
                <a:solidFill>
                  <a:srgbClr val="000000"/>
                </a:solidFill>
                <a:latin typeface="Barlow Medium"/>
                <a:ea typeface="Barlow Medium"/>
                <a:cs typeface="Barlow Medium"/>
                <a:sym typeface="Barlow Medium"/>
              </a:rPr>
              <a:t>, </a:t>
            </a:r>
            <a:r>
              <a:rPr lang="en" sz="1600" kern="0">
                <a:solidFill>
                  <a:srgbClr val="595959"/>
                </a:solidFill>
                <a:latin typeface="Barlow Medium"/>
                <a:ea typeface="Barlow Medium"/>
                <a:cs typeface="Barlow Medium"/>
                <a:sym typeface="Barlow Medium"/>
              </a:rPr>
              <a:t>and infographics &amp; images from </a:t>
            </a:r>
            <a:r>
              <a:rPr lang="en" sz="1600" b="1" kern="0">
                <a:solidFill>
                  <a:srgbClr val="46AA9E"/>
                </a:solidFill>
                <a:uFill>
                  <a:noFill/>
                </a:uFill>
                <a:latin typeface="Barlow"/>
                <a:ea typeface="Barlow"/>
                <a:cs typeface="Barlow"/>
                <a:sym typeface="Barlow"/>
                <a:hlinkClick r:id="rId4">
                  <a:extLst>
                    <a:ext uri="{A12FA001-AC4F-418D-AE19-62706E023703}">
                      <ahyp:hlinkClr xmlns:ahyp="http://schemas.microsoft.com/office/drawing/2018/hyperlinkcolor" val="tx"/>
                    </a:ext>
                  </a:extLst>
                </a:hlinkClick>
              </a:rPr>
              <a:t>Freepik</a:t>
            </a:r>
            <a:endParaRPr sz="1600" b="1" kern="0">
              <a:solidFill>
                <a:srgbClr val="46AA9E"/>
              </a:solidFill>
              <a:latin typeface="Barlow"/>
              <a:ea typeface="Barlow"/>
              <a:cs typeface="Barlow"/>
              <a:sym typeface="Barlow"/>
            </a:endParaRPr>
          </a:p>
        </p:txBody>
      </p:sp>
      <p:sp>
        <p:nvSpPr>
          <p:cNvPr id="266" name="Google Shape;266;p18"/>
          <p:cNvSpPr/>
          <p:nvPr/>
        </p:nvSpPr>
        <p:spPr>
          <a:xfrm>
            <a:off x="2844336" y="163741"/>
            <a:ext cx="2266192" cy="1014620"/>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7" name="Google Shape;267;p18"/>
          <p:cNvSpPr/>
          <p:nvPr/>
        </p:nvSpPr>
        <p:spPr>
          <a:xfrm>
            <a:off x="290896" y="2046988"/>
            <a:ext cx="4943336" cy="2213221"/>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32934622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68"/>
        <p:cNvGrpSpPr/>
        <p:nvPr/>
      </p:nvGrpSpPr>
      <p:grpSpPr>
        <a:xfrm>
          <a:off x="0" y="0"/>
          <a:ext cx="0" cy="0"/>
          <a:chOff x="0" y="0"/>
          <a:chExt cx="0" cy="0"/>
        </a:xfrm>
      </p:grpSpPr>
      <p:sp>
        <p:nvSpPr>
          <p:cNvPr id="269" name="Google Shape;269;p19"/>
          <p:cNvSpPr/>
          <p:nvPr/>
        </p:nvSpPr>
        <p:spPr>
          <a:xfrm>
            <a:off x="0" y="4893367"/>
            <a:ext cx="12192016" cy="1983932"/>
          </a:xfrm>
          <a:custGeom>
            <a:avLst/>
            <a:gdLst/>
            <a:ahLst/>
            <a:cxnLst/>
            <a:rect l="l" t="t" r="r" b="b"/>
            <a:pathLst>
              <a:path w="284838" h="50589" extrusionOk="0">
                <a:moveTo>
                  <a:pt x="133359" y="0"/>
                </a:moveTo>
                <a:cubicBezTo>
                  <a:pt x="132063" y="0"/>
                  <a:pt x="130757" y="60"/>
                  <a:pt x="129443" y="190"/>
                </a:cubicBezTo>
                <a:cubicBezTo>
                  <a:pt x="121021" y="1012"/>
                  <a:pt x="114059" y="3979"/>
                  <a:pt x="107554" y="6810"/>
                </a:cubicBezTo>
                <a:cubicBezTo>
                  <a:pt x="99839" y="10165"/>
                  <a:pt x="91987" y="14411"/>
                  <a:pt x="81830" y="15209"/>
                </a:cubicBezTo>
                <a:cubicBezTo>
                  <a:pt x="80619" y="15306"/>
                  <a:pt x="79418" y="15351"/>
                  <a:pt x="78227" y="15351"/>
                </a:cubicBezTo>
                <a:cubicBezTo>
                  <a:pt x="70438" y="15351"/>
                  <a:pt x="63068" y="13440"/>
                  <a:pt x="56060" y="11717"/>
                </a:cubicBezTo>
                <a:cubicBezTo>
                  <a:pt x="47272" y="9572"/>
                  <a:pt x="38302" y="7449"/>
                  <a:pt x="28715" y="6696"/>
                </a:cubicBezTo>
                <a:cubicBezTo>
                  <a:pt x="26227" y="6492"/>
                  <a:pt x="23698" y="6384"/>
                  <a:pt x="21170" y="6384"/>
                </a:cubicBezTo>
                <a:cubicBezTo>
                  <a:pt x="15464" y="6384"/>
                  <a:pt x="9763" y="6937"/>
                  <a:pt x="4543" y="8202"/>
                </a:cubicBezTo>
                <a:cubicBezTo>
                  <a:pt x="2968" y="8567"/>
                  <a:pt x="1462" y="9001"/>
                  <a:pt x="1" y="9457"/>
                </a:cubicBezTo>
                <a:lnTo>
                  <a:pt x="1" y="50589"/>
                </a:lnTo>
                <a:lnTo>
                  <a:pt x="284838" y="50589"/>
                </a:lnTo>
                <a:lnTo>
                  <a:pt x="284838" y="13155"/>
                </a:lnTo>
                <a:cubicBezTo>
                  <a:pt x="283742" y="12744"/>
                  <a:pt x="282624" y="12333"/>
                  <a:pt x="281528" y="11900"/>
                </a:cubicBezTo>
                <a:cubicBezTo>
                  <a:pt x="273083" y="8704"/>
                  <a:pt x="264752" y="4664"/>
                  <a:pt x="254868" y="2838"/>
                </a:cubicBezTo>
                <a:cubicBezTo>
                  <a:pt x="251879" y="2285"/>
                  <a:pt x="248783" y="1967"/>
                  <a:pt x="245668" y="1967"/>
                </a:cubicBezTo>
                <a:cubicBezTo>
                  <a:pt x="244026" y="1967"/>
                  <a:pt x="242379" y="2056"/>
                  <a:pt x="240739" y="2245"/>
                </a:cubicBezTo>
                <a:cubicBezTo>
                  <a:pt x="236403" y="2770"/>
                  <a:pt x="232408" y="3751"/>
                  <a:pt x="228619" y="5007"/>
                </a:cubicBezTo>
                <a:cubicBezTo>
                  <a:pt x="220813" y="7563"/>
                  <a:pt x="213806" y="11010"/>
                  <a:pt x="205383" y="12973"/>
                </a:cubicBezTo>
                <a:cubicBezTo>
                  <a:pt x="201139" y="13960"/>
                  <a:pt x="196833" y="14451"/>
                  <a:pt x="192530" y="14451"/>
                </a:cubicBezTo>
                <a:cubicBezTo>
                  <a:pt x="188177" y="14451"/>
                  <a:pt x="183826" y="13948"/>
                  <a:pt x="179545" y="12950"/>
                </a:cubicBezTo>
                <a:cubicBezTo>
                  <a:pt x="171008" y="10964"/>
                  <a:pt x="163750" y="7723"/>
                  <a:pt x="156126" y="4892"/>
                </a:cubicBezTo>
                <a:cubicBezTo>
                  <a:pt x="149458" y="2446"/>
                  <a:pt x="141614" y="0"/>
                  <a:pt x="133359" y="0"/>
                </a:cubicBezTo>
                <a:close/>
              </a:path>
            </a:pathLst>
          </a:custGeom>
          <a:solidFill>
            <a:srgbClr val="EADBC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70" name="Google Shape;270;p19"/>
          <p:cNvGrpSpPr/>
          <p:nvPr/>
        </p:nvGrpSpPr>
        <p:grpSpPr>
          <a:xfrm>
            <a:off x="10982041" y="3061679"/>
            <a:ext cx="201655" cy="183855"/>
            <a:chOff x="1474943" y="3859420"/>
            <a:chExt cx="118956" cy="108456"/>
          </a:xfrm>
        </p:grpSpPr>
        <p:sp>
          <p:nvSpPr>
            <p:cNvPr id="271" name="Google Shape;271;p19"/>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2" name="Google Shape;272;p19"/>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3" name="Google Shape;273;p19"/>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74" name="Google Shape;274;p19"/>
          <p:cNvSpPr/>
          <p:nvPr/>
        </p:nvSpPr>
        <p:spPr>
          <a:xfrm>
            <a:off x="9631836" y="3685174"/>
            <a:ext cx="2266192" cy="1014620"/>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5" name="Google Shape;275;p19"/>
          <p:cNvSpPr/>
          <p:nvPr/>
        </p:nvSpPr>
        <p:spPr>
          <a:xfrm>
            <a:off x="11776395" y="12505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6" name="Google Shape;276;p19"/>
          <p:cNvSpPr/>
          <p:nvPr/>
        </p:nvSpPr>
        <p:spPr>
          <a:xfrm>
            <a:off x="2844336" y="163741"/>
            <a:ext cx="2266192" cy="1014620"/>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7" name="Google Shape;277;p19"/>
          <p:cNvSpPr/>
          <p:nvPr/>
        </p:nvSpPr>
        <p:spPr>
          <a:xfrm>
            <a:off x="290896" y="2046988"/>
            <a:ext cx="4943336" cy="2213221"/>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78" name="Google Shape;278;p19"/>
          <p:cNvGrpSpPr/>
          <p:nvPr/>
        </p:nvGrpSpPr>
        <p:grpSpPr>
          <a:xfrm>
            <a:off x="5032574" y="4484862"/>
            <a:ext cx="201655" cy="183855"/>
            <a:chOff x="1474943" y="3859420"/>
            <a:chExt cx="118956" cy="108456"/>
          </a:xfrm>
        </p:grpSpPr>
        <p:sp>
          <p:nvSpPr>
            <p:cNvPr id="279" name="Google Shape;279;p19"/>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0" name="Google Shape;280;p19"/>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1" name="Google Shape;281;p19"/>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82" name="Google Shape;282;p19"/>
          <p:cNvSpPr/>
          <p:nvPr/>
        </p:nvSpPr>
        <p:spPr>
          <a:xfrm>
            <a:off x="4414362" y="1937008"/>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3" name="Google Shape;283;p19"/>
          <p:cNvSpPr/>
          <p:nvPr/>
        </p:nvSpPr>
        <p:spPr>
          <a:xfrm>
            <a:off x="478062" y="2410208"/>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4" name="Google Shape;284;p19"/>
          <p:cNvSpPr/>
          <p:nvPr/>
        </p:nvSpPr>
        <p:spPr>
          <a:xfrm>
            <a:off x="9031562" y="2410208"/>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85" name="Google Shape;285;p19"/>
          <p:cNvGrpSpPr/>
          <p:nvPr/>
        </p:nvGrpSpPr>
        <p:grpSpPr>
          <a:xfrm>
            <a:off x="1201941" y="994513"/>
            <a:ext cx="201655" cy="183855"/>
            <a:chOff x="1474943" y="3859420"/>
            <a:chExt cx="118956" cy="108456"/>
          </a:xfrm>
        </p:grpSpPr>
        <p:sp>
          <p:nvSpPr>
            <p:cNvPr id="286" name="Google Shape;286;p19"/>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7" name="Google Shape;287;p19"/>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8" name="Google Shape;288;p19"/>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289" name="Google Shape;289;p19"/>
          <p:cNvSpPr txBox="1">
            <a:spLocks noGrp="1"/>
          </p:cNvSpPr>
          <p:nvPr>
            <p:ph type="title"/>
          </p:nvPr>
        </p:nvSpPr>
        <p:spPr>
          <a:xfrm>
            <a:off x="950967" y="4869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800"/>
              <a:buFont typeface="Sriracha"/>
              <a:buNone/>
              <a:defRPr sz="3733">
                <a:solidFill>
                  <a:schemeClr val="dk2"/>
                </a:solidFill>
                <a:latin typeface="Sriracha"/>
                <a:ea typeface="Sriracha"/>
                <a:cs typeface="Sriracha"/>
                <a:sym typeface="Sriracha"/>
              </a:defRPr>
            </a:lvl1pPr>
            <a:lvl2pPr lvl="1"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2pPr>
            <a:lvl3pPr lvl="2"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3pPr>
            <a:lvl4pPr lvl="3"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4pPr>
            <a:lvl5pPr lvl="4"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5pPr>
            <a:lvl6pPr lvl="5"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6pPr>
            <a:lvl7pPr lvl="6"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7pPr>
            <a:lvl8pPr lvl="7"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8pPr>
            <a:lvl9pPr lvl="8"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9pPr>
          </a:lstStyle>
          <a:p>
            <a:endParaRPr/>
          </a:p>
        </p:txBody>
      </p:sp>
    </p:spTree>
    <p:extLst>
      <p:ext uri="{BB962C8B-B14F-4D97-AF65-F5344CB8AC3E}">
        <p14:creationId xmlns:p14="http://schemas.microsoft.com/office/powerpoint/2010/main" val="31894296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90"/>
        <p:cNvGrpSpPr/>
        <p:nvPr/>
      </p:nvGrpSpPr>
      <p:grpSpPr>
        <a:xfrm>
          <a:off x="0" y="0"/>
          <a:ext cx="0" cy="0"/>
          <a:chOff x="0" y="0"/>
          <a:chExt cx="0" cy="0"/>
        </a:xfrm>
      </p:grpSpPr>
      <p:sp>
        <p:nvSpPr>
          <p:cNvPr id="291" name="Google Shape;291;p20"/>
          <p:cNvSpPr/>
          <p:nvPr/>
        </p:nvSpPr>
        <p:spPr>
          <a:xfrm>
            <a:off x="1605908" y="157276"/>
            <a:ext cx="4228089" cy="1892955"/>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2" name="Google Shape;292;p20"/>
          <p:cNvSpPr/>
          <p:nvPr/>
        </p:nvSpPr>
        <p:spPr>
          <a:xfrm>
            <a:off x="0" y="4893367"/>
            <a:ext cx="12192016" cy="1983932"/>
          </a:xfrm>
          <a:custGeom>
            <a:avLst/>
            <a:gdLst/>
            <a:ahLst/>
            <a:cxnLst/>
            <a:rect l="l" t="t" r="r" b="b"/>
            <a:pathLst>
              <a:path w="284838" h="50589" extrusionOk="0">
                <a:moveTo>
                  <a:pt x="133359" y="0"/>
                </a:moveTo>
                <a:cubicBezTo>
                  <a:pt x="132063" y="0"/>
                  <a:pt x="130757" y="60"/>
                  <a:pt x="129443" y="190"/>
                </a:cubicBezTo>
                <a:cubicBezTo>
                  <a:pt x="121021" y="1012"/>
                  <a:pt x="114059" y="3979"/>
                  <a:pt x="107554" y="6810"/>
                </a:cubicBezTo>
                <a:cubicBezTo>
                  <a:pt x="99839" y="10165"/>
                  <a:pt x="91987" y="14411"/>
                  <a:pt x="81830" y="15209"/>
                </a:cubicBezTo>
                <a:cubicBezTo>
                  <a:pt x="80619" y="15306"/>
                  <a:pt x="79418" y="15351"/>
                  <a:pt x="78227" y="15351"/>
                </a:cubicBezTo>
                <a:cubicBezTo>
                  <a:pt x="70438" y="15351"/>
                  <a:pt x="63068" y="13440"/>
                  <a:pt x="56060" y="11717"/>
                </a:cubicBezTo>
                <a:cubicBezTo>
                  <a:pt x="47272" y="9572"/>
                  <a:pt x="38302" y="7449"/>
                  <a:pt x="28715" y="6696"/>
                </a:cubicBezTo>
                <a:cubicBezTo>
                  <a:pt x="26227" y="6492"/>
                  <a:pt x="23698" y="6384"/>
                  <a:pt x="21170" y="6384"/>
                </a:cubicBezTo>
                <a:cubicBezTo>
                  <a:pt x="15464" y="6384"/>
                  <a:pt x="9763" y="6937"/>
                  <a:pt x="4543" y="8202"/>
                </a:cubicBezTo>
                <a:cubicBezTo>
                  <a:pt x="2968" y="8567"/>
                  <a:pt x="1462" y="9001"/>
                  <a:pt x="1" y="9457"/>
                </a:cubicBezTo>
                <a:lnTo>
                  <a:pt x="1" y="50589"/>
                </a:lnTo>
                <a:lnTo>
                  <a:pt x="284838" y="50589"/>
                </a:lnTo>
                <a:lnTo>
                  <a:pt x="284838" y="13155"/>
                </a:lnTo>
                <a:cubicBezTo>
                  <a:pt x="283742" y="12744"/>
                  <a:pt x="282624" y="12333"/>
                  <a:pt x="281528" y="11900"/>
                </a:cubicBezTo>
                <a:cubicBezTo>
                  <a:pt x="273083" y="8704"/>
                  <a:pt x="264752" y="4664"/>
                  <a:pt x="254868" y="2838"/>
                </a:cubicBezTo>
                <a:cubicBezTo>
                  <a:pt x="251879" y="2285"/>
                  <a:pt x="248783" y="1967"/>
                  <a:pt x="245668" y="1967"/>
                </a:cubicBezTo>
                <a:cubicBezTo>
                  <a:pt x="244026" y="1967"/>
                  <a:pt x="242379" y="2056"/>
                  <a:pt x="240739" y="2245"/>
                </a:cubicBezTo>
                <a:cubicBezTo>
                  <a:pt x="236403" y="2770"/>
                  <a:pt x="232408" y="3751"/>
                  <a:pt x="228619" y="5007"/>
                </a:cubicBezTo>
                <a:cubicBezTo>
                  <a:pt x="220813" y="7563"/>
                  <a:pt x="213806" y="11010"/>
                  <a:pt x="205383" y="12973"/>
                </a:cubicBezTo>
                <a:cubicBezTo>
                  <a:pt x="201139" y="13960"/>
                  <a:pt x="196833" y="14451"/>
                  <a:pt x="192530" y="14451"/>
                </a:cubicBezTo>
                <a:cubicBezTo>
                  <a:pt x="188177" y="14451"/>
                  <a:pt x="183826" y="13948"/>
                  <a:pt x="179545" y="12950"/>
                </a:cubicBezTo>
                <a:cubicBezTo>
                  <a:pt x="171008" y="10964"/>
                  <a:pt x="163750" y="7723"/>
                  <a:pt x="156126" y="4892"/>
                </a:cubicBezTo>
                <a:cubicBezTo>
                  <a:pt x="149458" y="2446"/>
                  <a:pt x="141614" y="0"/>
                  <a:pt x="133359" y="0"/>
                </a:cubicBezTo>
                <a:close/>
              </a:path>
            </a:pathLst>
          </a:custGeom>
          <a:solidFill>
            <a:srgbClr val="EADBC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3" name="Google Shape;293;p20"/>
          <p:cNvSpPr/>
          <p:nvPr/>
        </p:nvSpPr>
        <p:spPr>
          <a:xfrm flipH="1">
            <a:off x="10733768" y="361469"/>
            <a:ext cx="1458227" cy="1014585"/>
          </a:xfrm>
          <a:custGeom>
            <a:avLst/>
            <a:gdLst/>
            <a:ahLst/>
            <a:cxnLst/>
            <a:rect l="l" t="t" r="r" b="b"/>
            <a:pathLst>
              <a:path w="43391" h="30190" extrusionOk="0">
                <a:moveTo>
                  <a:pt x="13854" y="1"/>
                </a:moveTo>
                <a:cubicBezTo>
                  <a:pt x="8679" y="1"/>
                  <a:pt x="5416" y="5534"/>
                  <a:pt x="3469" y="9676"/>
                </a:cubicBezTo>
                <a:cubicBezTo>
                  <a:pt x="2465" y="8466"/>
                  <a:pt x="1301" y="7188"/>
                  <a:pt x="0" y="6092"/>
                </a:cubicBezTo>
                <a:lnTo>
                  <a:pt x="0" y="30173"/>
                </a:lnTo>
                <a:cubicBezTo>
                  <a:pt x="6277" y="30150"/>
                  <a:pt x="13010" y="30059"/>
                  <a:pt x="17758" y="29831"/>
                </a:cubicBezTo>
                <a:cubicBezTo>
                  <a:pt x="19544" y="29981"/>
                  <a:pt x="22955" y="30190"/>
                  <a:pt x="26662" y="30190"/>
                </a:cubicBezTo>
                <a:cubicBezTo>
                  <a:pt x="32523" y="30190"/>
                  <a:pt x="39125" y="29668"/>
                  <a:pt x="41223" y="27571"/>
                </a:cubicBezTo>
                <a:cubicBezTo>
                  <a:pt x="43277" y="25448"/>
                  <a:pt x="43391" y="22801"/>
                  <a:pt x="41245" y="20952"/>
                </a:cubicBezTo>
                <a:cubicBezTo>
                  <a:pt x="40126" y="19961"/>
                  <a:pt x="38737" y="19706"/>
                  <a:pt x="37270" y="19706"/>
                </a:cubicBezTo>
                <a:cubicBezTo>
                  <a:pt x="35705" y="19706"/>
                  <a:pt x="34052" y="19997"/>
                  <a:pt x="32548" y="19997"/>
                </a:cubicBezTo>
                <a:cubicBezTo>
                  <a:pt x="32213" y="19997"/>
                  <a:pt x="31885" y="19983"/>
                  <a:pt x="31567" y="19947"/>
                </a:cubicBezTo>
                <a:cubicBezTo>
                  <a:pt x="33005" y="16683"/>
                  <a:pt x="36018" y="12826"/>
                  <a:pt x="31704" y="10018"/>
                </a:cubicBezTo>
                <a:cubicBezTo>
                  <a:pt x="30798" y="9444"/>
                  <a:pt x="29892" y="9204"/>
                  <a:pt x="29002" y="9204"/>
                </a:cubicBezTo>
                <a:cubicBezTo>
                  <a:pt x="26284" y="9204"/>
                  <a:pt x="23707" y="11437"/>
                  <a:pt x="21661" y="13191"/>
                </a:cubicBezTo>
                <a:cubicBezTo>
                  <a:pt x="21821" y="8352"/>
                  <a:pt x="21182" y="1482"/>
                  <a:pt x="15498" y="181"/>
                </a:cubicBezTo>
                <a:cubicBezTo>
                  <a:pt x="14930" y="58"/>
                  <a:pt x="14382" y="1"/>
                  <a:pt x="13854" y="1"/>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4" name="Google Shape;294;p20"/>
          <p:cNvSpPr/>
          <p:nvPr/>
        </p:nvSpPr>
        <p:spPr>
          <a:xfrm>
            <a:off x="-10638" y="3599569"/>
            <a:ext cx="1458227" cy="1014585"/>
          </a:xfrm>
          <a:custGeom>
            <a:avLst/>
            <a:gdLst/>
            <a:ahLst/>
            <a:cxnLst/>
            <a:rect l="l" t="t" r="r" b="b"/>
            <a:pathLst>
              <a:path w="43391" h="30190" extrusionOk="0">
                <a:moveTo>
                  <a:pt x="13854" y="1"/>
                </a:moveTo>
                <a:cubicBezTo>
                  <a:pt x="8679" y="1"/>
                  <a:pt x="5416" y="5534"/>
                  <a:pt x="3469" y="9676"/>
                </a:cubicBezTo>
                <a:cubicBezTo>
                  <a:pt x="2465" y="8466"/>
                  <a:pt x="1301" y="7188"/>
                  <a:pt x="0" y="6092"/>
                </a:cubicBezTo>
                <a:lnTo>
                  <a:pt x="0" y="30173"/>
                </a:lnTo>
                <a:cubicBezTo>
                  <a:pt x="6277" y="30150"/>
                  <a:pt x="13010" y="30059"/>
                  <a:pt x="17758" y="29831"/>
                </a:cubicBezTo>
                <a:cubicBezTo>
                  <a:pt x="19544" y="29981"/>
                  <a:pt x="22955" y="30190"/>
                  <a:pt x="26662" y="30190"/>
                </a:cubicBezTo>
                <a:cubicBezTo>
                  <a:pt x="32523" y="30190"/>
                  <a:pt x="39125" y="29668"/>
                  <a:pt x="41223" y="27571"/>
                </a:cubicBezTo>
                <a:cubicBezTo>
                  <a:pt x="43277" y="25448"/>
                  <a:pt x="43391" y="22801"/>
                  <a:pt x="41245" y="20952"/>
                </a:cubicBezTo>
                <a:cubicBezTo>
                  <a:pt x="40126" y="19961"/>
                  <a:pt x="38737" y="19706"/>
                  <a:pt x="37270" y="19706"/>
                </a:cubicBezTo>
                <a:cubicBezTo>
                  <a:pt x="35705" y="19706"/>
                  <a:pt x="34052" y="19997"/>
                  <a:pt x="32548" y="19997"/>
                </a:cubicBezTo>
                <a:cubicBezTo>
                  <a:pt x="32213" y="19997"/>
                  <a:pt x="31885" y="19983"/>
                  <a:pt x="31567" y="19947"/>
                </a:cubicBezTo>
                <a:cubicBezTo>
                  <a:pt x="33005" y="16683"/>
                  <a:pt x="36018" y="12826"/>
                  <a:pt x="31704" y="10018"/>
                </a:cubicBezTo>
                <a:cubicBezTo>
                  <a:pt x="30798" y="9444"/>
                  <a:pt x="29892" y="9204"/>
                  <a:pt x="29002" y="9204"/>
                </a:cubicBezTo>
                <a:cubicBezTo>
                  <a:pt x="26284" y="9204"/>
                  <a:pt x="23707" y="11437"/>
                  <a:pt x="21661" y="13191"/>
                </a:cubicBezTo>
                <a:cubicBezTo>
                  <a:pt x="21821" y="8352"/>
                  <a:pt x="21182" y="1482"/>
                  <a:pt x="15498" y="181"/>
                </a:cubicBezTo>
                <a:cubicBezTo>
                  <a:pt x="14930" y="58"/>
                  <a:pt x="14382" y="1"/>
                  <a:pt x="13854" y="1"/>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5" name="Google Shape;295;p20"/>
          <p:cNvSpPr/>
          <p:nvPr/>
        </p:nvSpPr>
        <p:spPr>
          <a:xfrm>
            <a:off x="1561729" y="8137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6" name="Google Shape;296;p20"/>
          <p:cNvSpPr/>
          <p:nvPr/>
        </p:nvSpPr>
        <p:spPr>
          <a:xfrm>
            <a:off x="11654762" y="1940241"/>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297" name="Google Shape;297;p20"/>
          <p:cNvGrpSpPr/>
          <p:nvPr/>
        </p:nvGrpSpPr>
        <p:grpSpPr>
          <a:xfrm>
            <a:off x="9521407" y="361479"/>
            <a:ext cx="201655" cy="183855"/>
            <a:chOff x="1474943" y="3859420"/>
            <a:chExt cx="118956" cy="108456"/>
          </a:xfrm>
        </p:grpSpPr>
        <p:sp>
          <p:nvSpPr>
            <p:cNvPr id="298" name="Google Shape;298;p20"/>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9" name="Google Shape;299;p20"/>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0" name="Google Shape;300;p20"/>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301" name="Google Shape;301;p20"/>
          <p:cNvGrpSpPr/>
          <p:nvPr/>
        </p:nvGrpSpPr>
        <p:grpSpPr>
          <a:xfrm>
            <a:off x="11574741" y="3744579"/>
            <a:ext cx="201655" cy="183855"/>
            <a:chOff x="1474943" y="3859420"/>
            <a:chExt cx="118956" cy="108456"/>
          </a:xfrm>
        </p:grpSpPr>
        <p:sp>
          <p:nvSpPr>
            <p:cNvPr id="302" name="Google Shape;302;p20"/>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3" name="Google Shape;303;p20"/>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4" name="Google Shape;304;p20"/>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05" name="Google Shape;305;p20"/>
          <p:cNvSpPr/>
          <p:nvPr/>
        </p:nvSpPr>
        <p:spPr>
          <a:xfrm>
            <a:off x="10207862" y="30169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6" name="Google Shape;306;p20"/>
          <p:cNvSpPr/>
          <p:nvPr/>
        </p:nvSpPr>
        <p:spPr>
          <a:xfrm>
            <a:off x="2675629" y="3928441"/>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7" name="Google Shape;307;p20"/>
          <p:cNvSpPr txBox="1">
            <a:spLocks noGrp="1"/>
          </p:cNvSpPr>
          <p:nvPr>
            <p:ph type="title"/>
          </p:nvPr>
        </p:nvSpPr>
        <p:spPr>
          <a:xfrm>
            <a:off x="950967" y="4869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800"/>
              <a:buFont typeface="Sriracha"/>
              <a:buNone/>
              <a:defRPr sz="3733">
                <a:solidFill>
                  <a:schemeClr val="dk2"/>
                </a:solidFill>
                <a:latin typeface="Sriracha"/>
                <a:ea typeface="Sriracha"/>
                <a:cs typeface="Sriracha"/>
                <a:sym typeface="Sriracha"/>
              </a:defRPr>
            </a:lvl1pPr>
            <a:lvl2pPr lvl="1"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2pPr>
            <a:lvl3pPr lvl="2"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3pPr>
            <a:lvl4pPr lvl="3"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4pPr>
            <a:lvl5pPr lvl="4"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5pPr>
            <a:lvl6pPr lvl="5"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6pPr>
            <a:lvl7pPr lvl="6"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7pPr>
            <a:lvl8pPr lvl="7"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8pPr>
            <a:lvl9pPr lvl="8"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9pPr>
          </a:lstStyle>
          <a:p>
            <a:endParaRPr/>
          </a:p>
        </p:txBody>
      </p:sp>
    </p:spTree>
    <p:extLst>
      <p:ext uri="{BB962C8B-B14F-4D97-AF65-F5344CB8AC3E}">
        <p14:creationId xmlns:p14="http://schemas.microsoft.com/office/powerpoint/2010/main" val="31522863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308"/>
        <p:cNvGrpSpPr/>
        <p:nvPr/>
      </p:nvGrpSpPr>
      <p:grpSpPr>
        <a:xfrm>
          <a:off x="0" y="0"/>
          <a:ext cx="0" cy="0"/>
          <a:chOff x="0" y="0"/>
          <a:chExt cx="0" cy="0"/>
        </a:xfrm>
      </p:grpSpPr>
      <p:sp>
        <p:nvSpPr>
          <p:cNvPr id="309" name="Google Shape;309;p21"/>
          <p:cNvSpPr/>
          <p:nvPr/>
        </p:nvSpPr>
        <p:spPr>
          <a:xfrm>
            <a:off x="1640498" y="2872107"/>
            <a:ext cx="1856996" cy="831372"/>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0" name="Google Shape;310;p21"/>
          <p:cNvSpPr/>
          <p:nvPr/>
        </p:nvSpPr>
        <p:spPr>
          <a:xfrm>
            <a:off x="5" y="562770"/>
            <a:ext cx="2126015" cy="1479209"/>
          </a:xfrm>
          <a:custGeom>
            <a:avLst/>
            <a:gdLst/>
            <a:ahLst/>
            <a:cxnLst/>
            <a:rect l="l" t="t" r="r" b="b"/>
            <a:pathLst>
              <a:path w="43391" h="30190" extrusionOk="0">
                <a:moveTo>
                  <a:pt x="13854" y="1"/>
                </a:moveTo>
                <a:cubicBezTo>
                  <a:pt x="8679" y="1"/>
                  <a:pt x="5416" y="5534"/>
                  <a:pt x="3469" y="9676"/>
                </a:cubicBezTo>
                <a:cubicBezTo>
                  <a:pt x="2465" y="8466"/>
                  <a:pt x="1301" y="7188"/>
                  <a:pt x="0" y="6092"/>
                </a:cubicBezTo>
                <a:lnTo>
                  <a:pt x="0" y="30173"/>
                </a:lnTo>
                <a:cubicBezTo>
                  <a:pt x="6277" y="30150"/>
                  <a:pt x="13010" y="30059"/>
                  <a:pt x="17758" y="29831"/>
                </a:cubicBezTo>
                <a:cubicBezTo>
                  <a:pt x="19544" y="29981"/>
                  <a:pt x="22955" y="30190"/>
                  <a:pt x="26662" y="30190"/>
                </a:cubicBezTo>
                <a:cubicBezTo>
                  <a:pt x="32523" y="30190"/>
                  <a:pt x="39125" y="29668"/>
                  <a:pt x="41223" y="27571"/>
                </a:cubicBezTo>
                <a:cubicBezTo>
                  <a:pt x="43277" y="25448"/>
                  <a:pt x="43391" y="22801"/>
                  <a:pt x="41245" y="20952"/>
                </a:cubicBezTo>
                <a:cubicBezTo>
                  <a:pt x="40126" y="19961"/>
                  <a:pt x="38737" y="19706"/>
                  <a:pt x="37270" y="19706"/>
                </a:cubicBezTo>
                <a:cubicBezTo>
                  <a:pt x="35705" y="19706"/>
                  <a:pt x="34052" y="19997"/>
                  <a:pt x="32548" y="19997"/>
                </a:cubicBezTo>
                <a:cubicBezTo>
                  <a:pt x="32213" y="19997"/>
                  <a:pt x="31885" y="19983"/>
                  <a:pt x="31567" y="19947"/>
                </a:cubicBezTo>
                <a:cubicBezTo>
                  <a:pt x="33005" y="16683"/>
                  <a:pt x="36018" y="12826"/>
                  <a:pt x="31704" y="10018"/>
                </a:cubicBezTo>
                <a:cubicBezTo>
                  <a:pt x="30798" y="9444"/>
                  <a:pt x="29892" y="9204"/>
                  <a:pt x="29002" y="9204"/>
                </a:cubicBezTo>
                <a:cubicBezTo>
                  <a:pt x="26284" y="9204"/>
                  <a:pt x="23707" y="11437"/>
                  <a:pt x="21661" y="13191"/>
                </a:cubicBezTo>
                <a:cubicBezTo>
                  <a:pt x="21821" y="8352"/>
                  <a:pt x="21182" y="1482"/>
                  <a:pt x="15498" y="181"/>
                </a:cubicBezTo>
                <a:cubicBezTo>
                  <a:pt x="14930" y="58"/>
                  <a:pt x="14382" y="1"/>
                  <a:pt x="13854" y="1"/>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1" name="Google Shape;311;p21"/>
          <p:cNvSpPr/>
          <p:nvPr/>
        </p:nvSpPr>
        <p:spPr>
          <a:xfrm>
            <a:off x="0" y="4893367"/>
            <a:ext cx="12192016" cy="1983932"/>
          </a:xfrm>
          <a:custGeom>
            <a:avLst/>
            <a:gdLst/>
            <a:ahLst/>
            <a:cxnLst/>
            <a:rect l="l" t="t" r="r" b="b"/>
            <a:pathLst>
              <a:path w="284838" h="50589" extrusionOk="0">
                <a:moveTo>
                  <a:pt x="133359" y="0"/>
                </a:moveTo>
                <a:cubicBezTo>
                  <a:pt x="132063" y="0"/>
                  <a:pt x="130757" y="60"/>
                  <a:pt x="129443" y="190"/>
                </a:cubicBezTo>
                <a:cubicBezTo>
                  <a:pt x="121021" y="1012"/>
                  <a:pt x="114059" y="3979"/>
                  <a:pt x="107554" y="6810"/>
                </a:cubicBezTo>
                <a:cubicBezTo>
                  <a:pt x="99839" y="10165"/>
                  <a:pt x="91987" y="14411"/>
                  <a:pt x="81830" y="15209"/>
                </a:cubicBezTo>
                <a:cubicBezTo>
                  <a:pt x="80619" y="15306"/>
                  <a:pt x="79418" y="15351"/>
                  <a:pt x="78227" y="15351"/>
                </a:cubicBezTo>
                <a:cubicBezTo>
                  <a:pt x="70438" y="15351"/>
                  <a:pt x="63068" y="13440"/>
                  <a:pt x="56060" y="11717"/>
                </a:cubicBezTo>
                <a:cubicBezTo>
                  <a:pt x="47272" y="9572"/>
                  <a:pt x="38302" y="7449"/>
                  <a:pt x="28715" y="6696"/>
                </a:cubicBezTo>
                <a:cubicBezTo>
                  <a:pt x="26227" y="6492"/>
                  <a:pt x="23698" y="6384"/>
                  <a:pt x="21170" y="6384"/>
                </a:cubicBezTo>
                <a:cubicBezTo>
                  <a:pt x="15464" y="6384"/>
                  <a:pt x="9763" y="6937"/>
                  <a:pt x="4543" y="8202"/>
                </a:cubicBezTo>
                <a:cubicBezTo>
                  <a:pt x="2968" y="8567"/>
                  <a:pt x="1462" y="9001"/>
                  <a:pt x="1" y="9457"/>
                </a:cubicBezTo>
                <a:lnTo>
                  <a:pt x="1" y="50589"/>
                </a:lnTo>
                <a:lnTo>
                  <a:pt x="284838" y="50589"/>
                </a:lnTo>
                <a:lnTo>
                  <a:pt x="284838" y="13155"/>
                </a:lnTo>
                <a:cubicBezTo>
                  <a:pt x="283742" y="12744"/>
                  <a:pt x="282624" y="12333"/>
                  <a:pt x="281528" y="11900"/>
                </a:cubicBezTo>
                <a:cubicBezTo>
                  <a:pt x="273083" y="8704"/>
                  <a:pt x="264752" y="4664"/>
                  <a:pt x="254868" y="2838"/>
                </a:cubicBezTo>
                <a:cubicBezTo>
                  <a:pt x="251879" y="2285"/>
                  <a:pt x="248783" y="1967"/>
                  <a:pt x="245668" y="1967"/>
                </a:cubicBezTo>
                <a:cubicBezTo>
                  <a:pt x="244026" y="1967"/>
                  <a:pt x="242379" y="2056"/>
                  <a:pt x="240739" y="2245"/>
                </a:cubicBezTo>
                <a:cubicBezTo>
                  <a:pt x="236403" y="2770"/>
                  <a:pt x="232408" y="3751"/>
                  <a:pt x="228619" y="5007"/>
                </a:cubicBezTo>
                <a:cubicBezTo>
                  <a:pt x="220813" y="7563"/>
                  <a:pt x="213806" y="11010"/>
                  <a:pt x="205383" y="12973"/>
                </a:cubicBezTo>
                <a:cubicBezTo>
                  <a:pt x="201139" y="13960"/>
                  <a:pt x="196833" y="14451"/>
                  <a:pt x="192530" y="14451"/>
                </a:cubicBezTo>
                <a:cubicBezTo>
                  <a:pt x="188177" y="14451"/>
                  <a:pt x="183826" y="13948"/>
                  <a:pt x="179545" y="12950"/>
                </a:cubicBezTo>
                <a:cubicBezTo>
                  <a:pt x="171008" y="10964"/>
                  <a:pt x="163750" y="7723"/>
                  <a:pt x="156126" y="4892"/>
                </a:cubicBezTo>
                <a:cubicBezTo>
                  <a:pt x="149458" y="2446"/>
                  <a:pt x="141614" y="0"/>
                  <a:pt x="133359" y="0"/>
                </a:cubicBezTo>
                <a:close/>
              </a:path>
            </a:pathLst>
          </a:custGeom>
          <a:solidFill>
            <a:srgbClr val="EADBC5"/>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2" name="Google Shape;312;p21"/>
          <p:cNvSpPr/>
          <p:nvPr/>
        </p:nvSpPr>
        <p:spPr>
          <a:xfrm>
            <a:off x="327629" y="2469408"/>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13" name="Google Shape;313;p21"/>
          <p:cNvGrpSpPr/>
          <p:nvPr/>
        </p:nvGrpSpPr>
        <p:grpSpPr>
          <a:xfrm>
            <a:off x="2160058" y="872879"/>
            <a:ext cx="201655" cy="183855"/>
            <a:chOff x="1474943" y="3859420"/>
            <a:chExt cx="118956" cy="108456"/>
          </a:xfrm>
        </p:grpSpPr>
        <p:sp>
          <p:nvSpPr>
            <p:cNvPr id="314" name="Google Shape;314;p21"/>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5" name="Google Shape;315;p21"/>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6" name="Google Shape;316;p21"/>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17" name="Google Shape;317;p21"/>
          <p:cNvSpPr/>
          <p:nvPr/>
        </p:nvSpPr>
        <p:spPr>
          <a:xfrm flipH="1">
            <a:off x="10065971" y="2872104"/>
            <a:ext cx="2126015" cy="1479209"/>
          </a:xfrm>
          <a:custGeom>
            <a:avLst/>
            <a:gdLst/>
            <a:ahLst/>
            <a:cxnLst/>
            <a:rect l="l" t="t" r="r" b="b"/>
            <a:pathLst>
              <a:path w="43391" h="30190" extrusionOk="0">
                <a:moveTo>
                  <a:pt x="13854" y="1"/>
                </a:moveTo>
                <a:cubicBezTo>
                  <a:pt x="8679" y="1"/>
                  <a:pt x="5416" y="5534"/>
                  <a:pt x="3469" y="9676"/>
                </a:cubicBezTo>
                <a:cubicBezTo>
                  <a:pt x="2465" y="8466"/>
                  <a:pt x="1301" y="7188"/>
                  <a:pt x="0" y="6092"/>
                </a:cubicBezTo>
                <a:lnTo>
                  <a:pt x="0" y="30173"/>
                </a:lnTo>
                <a:cubicBezTo>
                  <a:pt x="6277" y="30150"/>
                  <a:pt x="13010" y="30059"/>
                  <a:pt x="17758" y="29831"/>
                </a:cubicBezTo>
                <a:cubicBezTo>
                  <a:pt x="19544" y="29981"/>
                  <a:pt x="22955" y="30190"/>
                  <a:pt x="26662" y="30190"/>
                </a:cubicBezTo>
                <a:cubicBezTo>
                  <a:pt x="32523" y="30190"/>
                  <a:pt x="39125" y="29668"/>
                  <a:pt x="41223" y="27571"/>
                </a:cubicBezTo>
                <a:cubicBezTo>
                  <a:pt x="43277" y="25448"/>
                  <a:pt x="43391" y="22801"/>
                  <a:pt x="41245" y="20952"/>
                </a:cubicBezTo>
                <a:cubicBezTo>
                  <a:pt x="40126" y="19961"/>
                  <a:pt x="38737" y="19706"/>
                  <a:pt x="37270" y="19706"/>
                </a:cubicBezTo>
                <a:cubicBezTo>
                  <a:pt x="35705" y="19706"/>
                  <a:pt x="34052" y="19997"/>
                  <a:pt x="32548" y="19997"/>
                </a:cubicBezTo>
                <a:cubicBezTo>
                  <a:pt x="32213" y="19997"/>
                  <a:pt x="31885" y="19983"/>
                  <a:pt x="31567" y="19947"/>
                </a:cubicBezTo>
                <a:cubicBezTo>
                  <a:pt x="33005" y="16683"/>
                  <a:pt x="36018" y="12826"/>
                  <a:pt x="31704" y="10018"/>
                </a:cubicBezTo>
                <a:cubicBezTo>
                  <a:pt x="30798" y="9444"/>
                  <a:pt x="29892" y="9204"/>
                  <a:pt x="29002" y="9204"/>
                </a:cubicBezTo>
                <a:cubicBezTo>
                  <a:pt x="26284" y="9204"/>
                  <a:pt x="23707" y="11437"/>
                  <a:pt x="21661" y="13191"/>
                </a:cubicBezTo>
                <a:cubicBezTo>
                  <a:pt x="21821" y="8352"/>
                  <a:pt x="21182" y="1482"/>
                  <a:pt x="15498" y="181"/>
                </a:cubicBezTo>
                <a:cubicBezTo>
                  <a:pt x="14930" y="58"/>
                  <a:pt x="14382" y="1"/>
                  <a:pt x="13854" y="1"/>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18" name="Google Shape;318;p21"/>
          <p:cNvSpPr/>
          <p:nvPr/>
        </p:nvSpPr>
        <p:spPr>
          <a:xfrm>
            <a:off x="8353531" y="935874"/>
            <a:ext cx="1856996" cy="831372"/>
          </a:xfrm>
          <a:custGeom>
            <a:avLst/>
            <a:gdLst/>
            <a:ahLst/>
            <a:cxnLst/>
            <a:rect l="l" t="t" r="r" b="b"/>
            <a:pathLst>
              <a:path w="35084" h="15707" extrusionOk="0">
                <a:moveTo>
                  <a:pt x="19722" y="0"/>
                </a:moveTo>
                <a:cubicBezTo>
                  <a:pt x="17040" y="0"/>
                  <a:pt x="15328" y="2890"/>
                  <a:pt x="14312" y="5046"/>
                </a:cubicBezTo>
                <a:cubicBezTo>
                  <a:pt x="12935" y="3382"/>
                  <a:pt x="10996" y="1550"/>
                  <a:pt x="8761" y="1550"/>
                </a:cubicBezTo>
                <a:cubicBezTo>
                  <a:pt x="8144" y="1550"/>
                  <a:pt x="7505" y="1689"/>
                  <a:pt x="6849" y="2010"/>
                </a:cubicBezTo>
                <a:cubicBezTo>
                  <a:pt x="3470" y="3630"/>
                  <a:pt x="4498" y="6872"/>
                  <a:pt x="5319" y="9542"/>
                </a:cubicBezTo>
                <a:cubicBezTo>
                  <a:pt x="3356" y="9930"/>
                  <a:pt x="1" y="11071"/>
                  <a:pt x="1393" y="13765"/>
                </a:cubicBezTo>
                <a:cubicBezTo>
                  <a:pt x="2352" y="15522"/>
                  <a:pt x="5228" y="15614"/>
                  <a:pt x="6940" y="15682"/>
                </a:cubicBezTo>
                <a:cubicBezTo>
                  <a:pt x="8210" y="15689"/>
                  <a:pt x="9757" y="15697"/>
                  <a:pt x="11405" y="15697"/>
                </a:cubicBezTo>
                <a:cubicBezTo>
                  <a:pt x="14968" y="15697"/>
                  <a:pt x="19007" y="15663"/>
                  <a:pt x="21753" y="15522"/>
                </a:cubicBezTo>
                <a:cubicBezTo>
                  <a:pt x="22672" y="15601"/>
                  <a:pt x="24416" y="15707"/>
                  <a:pt x="26317" y="15707"/>
                </a:cubicBezTo>
                <a:cubicBezTo>
                  <a:pt x="29376" y="15707"/>
                  <a:pt x="32844" y="15433"/>
                  <a:pt x="33942" y="14335"/>
                </a:cubicBezTo>
                <a:cubicBezTo>
                  <a:pt x="35015" y="13240"/>
                  <a:pt x="35083" y="11870"/>
                  <a:pt x="33965" y="10912"/>
                </a:cubicBezTo>
                <a:cubicBezTo>
                  <a:pt x="33378" y="10384"/>
                  <a:pt x="32652" y="10247"/>
                  <a:pt x="31886" y="10247"/>
                </a:cubicBezTo>
                <a:cubicBezTo>
                  <a:pt x="31057" y="10247"/>
                  <a:pt x="30181" y="10408"/>
                  <a:pt x="29382" y="10408"/>
                </a:cubicBezTo>
                <a:cubicBezTo>
                  <a:pt x="29225" y="10408"/>
                  <a:pt x="29071" y="10401"/>
                  <a:pt x="28921" y="10387"/>
                </a:cubicBezTo>
                <a:cubicBezTo>
                  <a:pt x="29674" y="8675"/>
                  <a:pt x="31249" y="6666"/>
                  <a:pt x="28989" y="5228"/>
                </a:cubicBezTo>
                <a:cubicBezTo>
                  <a:pt x="28519" y="4922"/>
                  <a:pt x="28048" y="4795"/>
                  <a:pt x="27585" y="4795"/>
                </a:cubicBezTo>
                <a:cubicBezTo>
                  <a:pt x="26183" y="4795"/>
                  <a:pt x="24849" y="5962"/>
                  <a:pt x="23785" y="6872"/>
                </a:cubicBezTo>
                <a:cubicBezTo>
                  <a:pt x="23876" y="4338"/>
                  <a:pt x="23534" y="777"/>
                  <a:pt x="20567" y="93"/>
                </a:cubicBezTo>
                <a:cubicBezTo>
                  <a:pt x="20275" y="30"/>
                  <a:pt x="19994" y="0"/>
                  <a:pt x="19722" y="0"/>
                </a:cubicBezTo>
                <a:close/>
              </a:path>
            </a:pathLst>
          </a:custGeom>
          <a:solidFill>
            <a:srgbClr val="F8F4EC"/>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319" name="Google Shape;319;p21"/>
          <p:cNvGrpSpPr/>
          <p:nvPr/>
        </p:nvGrpSpPr>
        <p:grpSpPr>
          <a:xfrm>
            <a:off x="11372141" y="4624413"/>
            <a:ext cx="201655" cy="183855"/>
            <a:chOff x="1474943" y="3859420"/>
            <a:chExt cx="118956" cy="108456"/>
          </a:xfrm>
        </p:grpSpPr>
        <p:sp>
          <p:nvSpPr>
            <p:cNvPr id="320" name="Google Shape;320;p21"/>
            <p:cNvSpPr/>
            <p:nvPr/>
          </p:nvSpPr>
          <p:spPr>
            <a:xfrm>
              <a:off x="1474943" y="3931517"/>
              <a:ext cx="46859" cy="36359"/>
            </a:xfrm>
            <a:custGeom>
              <a:avLst/>
              <a:gdLst/>
              <a:ahLst/>
              <a:cxnLst/>
              <a:rect l="l" t="t" r="r" b="b"/>
              <a:pathLst>
                <a:path w="1736" h="1347" extrusionOk="0">
                  <a:moveTo>
                    <a:pt x="868" y="0"/>
                  </a:moveTo>
                  <a:cubicBezTo>
                    <a:pt x="1" y="0"/>
                    <a:pt x="1" y="1347"/>
                    <a:pt x="868" y="1347"/>
                  </a:cubicBezTo>
                  <a:cubicBezTo>
                    <a:pt x="1736" y="1347"/>
                    <a:pt x="1736"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1" name="Google Shape;321;p21"/>
            <p:cNvSpPr/>
            <p:nvPr/>
          </p:nvSpPr>
          <p:spPr>
            <a:xfrm>
              <a:off x="1511302" y="3859420"/>
              <a:ext cx="46238" cy="35765"/>
            </a:xfrm>
            <a:custGeom>
              <a:avLst/>
              <a:gdLst/>
              <a:ahLst/>
              <a:cxnLst/>
              <a:rect l="l" t="t" r="r" b="b"/>
              <a:pathLst>
                <a:path w="1713" h="1325" extrusionOk="0">
                  <a:moveTo>
                    <a:pt x="868" y="1"/>
                  </a:moveTo>
                  <a:cubicBezTo>
                    <a:pt x="0" y="1"/>
                    <a:pt x="0" y="1324"/>
                    <a:pt x="868" y="1324"/>
                  </a:cubicBezTo>
                  <a:cubicBezTo>
                    <a:pt x="1712" y="1324"/>
                    <a:pt x="1712" y="1"/>
                    <a:pt x="8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2" name="Google Shape;322;p21"/>
            <p:cNvSpPr/>
            <p:nvPr/>
          </p:nvSpPr>
          <p:spPr>
            <a:xfrm>
              <a:off x="1547040" y="3931517"/>
              <a:ext cx="46859" cy="36359"/>
            </a:xfrm>
            <a:custGeom>
              <a:avLst/>
              <a:gdLst/>
              <a:ahLst/>
              <a:cxnLst/>
              <a:rect l="l" t="t" r="r" b="b"/>
              <a:pathLst>
                <a:path w="1736" h="1347" extrusionOk="0">
                  <a:moveTo>
                    <a:pt x="868" y="0"/>
                  </a:moveTo>
                  <a:cubicBezTo>
                    <a:pt x="0" y="0"/>
                    <a:pt x="0" y="1347"/>
                    <a:pt x="868" y="1347"/>
                  </a:cubicBezTo>
                  <a:cubicBezTo>
                    <a:pt x="1735" y="1347"/>
                    <a:pt x="1735" y="0"/>
                    <a:pt x="86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867" kern="0">
                <a:solidFill>
                  <a:srgbClr val="000000"/>
                </a:solidFill>
                <a:cs typeface="Arial"/>
                <a:sym typeface="Arial"/>
              </a:endParaRPr>
            </a:p>
          </p:txBody>
        </p:sp>
      </p:grpSp>
      <p:sp>
        <p:nvSpPr>
          <p:cNvPr id="323" name="Google Shape;323;p21"/>
          <p:cNvSpPr/>
          <p:nvPr/>
        </p:nvSpPr>
        <p:spPr>
          <a:xfrm>
            <a:off x="11515995" y="1118274"/>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4" name="Google Shape;324;p21"/>
          <p:cNvSpPr/>
          <p:nvPr/>
        </p:nvSpPr>
        <p:spPr>
          <a:xfrm>
            <a:off x="9221213" y="299108"/>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5" name="Google Shape;325;p21"/>
          <p:cNvSpPr/>
          <p:nvPr/>
        </p:nvSpPr>
        <p:spPr>
          <a:xfrm>
            <a:off x="2200062" y="4386790"/>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6" name="Google Shape;326;p21"/>
          <p:cNvSpPr/>
          <p:nvPr/>
        </p:nvSpPr>
        <p:spPr>
          <a:xfrm>
            <a:off x="1079362" y="3556708"/>
            <a:ext cx="121647" cy="109985"/>
          </a:xfrm>
          <a:custGeom>
            <a:avLst/>
            <a:gdLst/>
            <a:ahLst/>
            <a:cxnLst/>
            <a:rect l="l" t="t" r="r" b="b"/>
            <a:pathLst>
              <a:path w="3380" h="3056" extrusionOk="0">
                <a:moveTo>
                  <a:pt x="990" y="1"/>
                </a:moveTo>
                <a:cubicBezTo>
                  <a:pt x="898" y="1"/>
                  <a:pt x="774" y="66"/>
                  <a:pt x="754" y="165"/>
                </a:cubicBezTo>
                <a:cubicBezTo>
                  <a:pt x="708" y="507"/>
                  <a:pt x="731" y="850"/>
                  <a:pt x="800" y="1169"/>
                </a:cubicBezTo>
                <a:cubicBezTo>
                  <a:pt x="572" y="1329"/>
                  <a:pt x="366" y="1466"/>
                  <a:pt x="161" y="1649"/>
                </a:cubicBezTo>
                <a:cubicBezTo>
                  <a:pt x="1" y="1786"/>
                  <a:pt x="138" y="2014"/>
                  <a:pt x="298" y="2014"/>
                </a:cubicBezTo>
                <a:cubicBezTo>
                  <a:pt x="549" y="2037"/>
                  <a:pt x="777" y="2059"/>
                  <a:pt x="1028" y="2082"/>
                </a:cubicBezTo>
                <a:lnTo>
                  <a:pt x="1051" y="2128"/>
                </a:lnTo>
                <a:cubicBezTo>
                  <a:pt x="1074" y="2356"/>
                  <a:pt x="1119" y="2562"/>
                  <a:pt x="1211" y="2767"/>
                </a:cubicBezTo>
                <a:cubicBezTo>
                  <a:pt x="1233" y="2813"/>
                  <a:pt x="1233" y="2835"/>
                  <a:pt x="1279" y="2858"/>
                </a:cubicBezTo>
                <a:cubicBezTo>
                  <a:pt x="1302" y="2904"/>
                  <a:pt x="1325" y="2950"/>
                  <a:pt x="1348" y="2995"/>
                </a:cubicBezTo>
                <a:cubicBezTo>
                  <a:pt x="1382" y="3038"/>
                  <a:pt x="1429" y="3055"/>
                  <a:pt x="1477" y="3055"/>
                </a:cubicBezTo>
                <a:cubicBezTo>
                  <a:pt x="1559" y="3055"/>
                  <a:pt x="1647" y="3007"/>
                  <a:pt x="1690" y="2950"/>
                </a:cubicBezTo>
                <a:cubicBezTo>
                  <a:pt x="1850" y="2676"/>
                  <a:pt x="2010" y="2402"/>
                  <a:pt x="2146" y="2105"/>
                </a:cubicBezTo>
                <a:cubicBezTo>
                  <a:pt x="2443" y="2105"/>
                  <a:pt x="2763" y="2105"/>
                  <a:pt x="3060" y="2082"/>
                </a:cubicBezTo>
                <a:cubicBezTo>
                  <a:pt x="3242" y="2082"/>
                  <a:pt x="3379" y="1854"/>
                  <a:pt x="3219" y="1717"/>
                </a:cubicBezTo>
                <a:cubicBezTo>
                  <a:pt x="2991" y="1512"/>
                  <a:pt x="2763" y="1329"/>
                  <a:pt x="2535" y="1146"/>
                </a:cubicBezTo>
                <a:cubicBezTo>
                  <a:pt x="2649" y="873"/>
                  <a:pt x="2763" y="576"/>
                  <a:pt x="2877" y="302"/>
                </a:cubicBezTo>
                <a:cubicBezTo>
                  <a:pt x="2933" y="152"/>
                  <a:pt x="2774" y="33"/>
                  <a:pt x="2639" y="33"/>
                </a:cubicBezTo>
                <a:cubicBezTo>
                  <a:pt x="2610" y="33"/>
                  <a:pt x="2582" y="39"/>
                  <a:pt x="2557" y="51"/>
                </a:cubicBezTo>
                <a:cubicBezTo>
                  <a:pt x="2306" y="211"/>
                  <a:pt x="2055" y="370"/>
                  <a:pt x="1804" y="530"/>
                </a:cubicBezTo>
                <a:cubicBezTo>
                  <a:pt x="1576" y="325"/>
                  <a:pt x="1325" y="119"/>
                  <a:pt x="1028" y="5"/>
                </a:cubicBezTo>
                <a:cubicBezTo>
                  <a:pt x="1016" y="2"/>
                  <a:pt x="1003" y="1"/>
                  <a:pt x="990" y="1"/>
                </a:cubicBezTo>
                <a:close/>
              </a:path>
            </a:pathLst>
          </a:custGeom>
          <a:solidFill>
            <a:srgbClr val="FFFFFF"/>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27" name="Google Shape;327;p21"/>
          <p:cNvSpPr txBox="1">
            <a:spLocks noGrp="1"/>
          </p:cNvSpPr>
          <p:nvPr>
            <p:ph type="title"/>
          </p:nvPr>
        </p:nvSpPr>
        <p:spPr>
          <a:xfrm>
            <a:off x="950967" y="486967"/>
            <a:ext cx="10290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2800"/>
              <a:buFont typeface="Sriracha"/>
              <a:buNone/>
              <a:defRPr sz="3733">
                <a:solidFill>
                  <a:schemeClr val="dk2"/>
                </a:solidFill>
                <a:latin typeface="Sriracha"/>
                <a:ea typeface="Sriracha"/>
                <a:cs typeface="Sriracha"/>
                <a:sym typeface="Sriracha"/>
              </a:defRPr>
            </a:lvl1pPr>
            <a:lvl2pPr lvl="1"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2pPr>
            <a:lvl3pPr lvl="2"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3pPr>
            <a:lvl4pPr lvl="3"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4pPr>
            <a:lvl5pPr lvl="4"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5pPr>
            <a:lvl6pPr lvl="5"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6pPr>
            <a:lvl7pPr lvl="6"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7pPr>
            <a:lvl8pPr lvl="7"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8pPr>
            <a:lvl9pPr lvl="8" algn="ctr" rtl="0">
              <a:spcBef>
                <a:spcPts val="0"/>
              </a:spcBef>
              <a:spcAft>
                <a:spcPts val="0"/>
              </a:spcAft>
              <a:buClr>
                <a:schemeClr val="dk1"/>
              </a:buClr>
              <a:buSzPts val="2800"/>
              <a:buFont typeface="Bangers"/>
              <a:buNone/>
              <a:defRPr sz="3733">
                <a:solidFill>
                  <a:schemeClr val="dk1"/>
                </a:solidFill>
                <a:latin typeface="Bangers"/>
                <a:ea typeface="Bangers"/>
                <a:cs typeface="Bangers"/>
                <a:sym typeface="Bangers"/>
              </a:defRPr>
            </a:lvl9pPr>
          </a:lstStyle>
          <a:p>
            <a:endParaRPr/>
          </a:p>
        </p:txBody>
      </p:sp>
    </p:spTree>
    <p:extLst>
      <p:ext uri="{BB962C8B-B14F-4D97-AF65-F5344CB8AC3E}">
        <p14:creationId xmlns:p14="http://schemas.microsoft.com/office/powerpoint/2010/main" val="1374591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2"/>
        </a:solidFill>
        <a:effectLst/>
      </p:bgPr>
    </p:bg>
    <p:spTree>
      <p:nvGrpSpPr>
        <p:cNvPr id="1" name="Shape 921"/>
        <p:cNvGrpSpPr/>
        <p:nvPr/>
      </p:nvGrpSpPr>
      <p:grpSpPr>
        <a:xfrm>
          <a:off x="0" y="0"/>
          <a:ext cx="0" cy="0"/>
          <a:chOff x="0" y="0"/>
          <a:chExt cx="0" cy="0"/>
        </a:xfrm>
      </p:grpSpPr>
      <p:grpSp>
        <p:nvGrpSpPr>
          <p:cNvPr id="922" name="Google Shape;922;p37"/>
          <p:cNvGrpSpPr/>
          <p:nvPr/>
        </p:nvGrpSpPr>
        <p:grpSpPr>
          <a:xfrm rot="10800000">
            <a:off x="14" y="1061486"/>
            <a:ext cx="12192076" cy="4882291"/>
            <a:chOff x="240700" y="1004675"/>
            <a:chExt cx="2132675" cy="854025"/>
          </a:xfrm>
        </p:grpSpPr>
        <p:sp>
          <p:nvSpPr>
            <p:cNvPr id="923" name="Google Shape;923;p37"/>
            <p:cNvSpPr/>
            <p:nvPr/>
          </p:nvSpPr>
          <p:spPr>
            <a:xfrm>
              <a:off x="240700" y="1004675"/>
              <a:ext cx="2132675" cy="149800"/>
            </a:xfrm>
            <a:custGeom>
              <a:avLst/>
              <a:gdLst/>
              <a:ahLst/>
              <a:cxnLst/>
              <a:rect l="l" t="t" r="r" b="b"/>
              <a:pathLst>
                <a:path w="85307" h="5992" extrusionOk="0">
                  <a:moveTo>
                    <a:pt x="85307" y="3140"/>
                  </a:moveTo>
                  <a:cubicBezTo>
                    <a:pt x="81532" y="3140"/>
                    <a:pt x="77784" y="3787"/>
                    <a:pt x="74010" y="4433"/>
                  </a:cubicBezTo>
                  <a:cubicBezTo>
                    <a:pt x="73131" y="4536"/>
                    <a:pt x="72278" y="4640"/>
                    <a:pt x="71528" y="4872"/>
                  </a:cubicBezTo>
                  <a:cubicBezTo>
                    <a:pt x="72278" y="4769"/>
                    <a:pt x="73131" y="4640"/>
                    <a:pt x="74010" y="4536"/>
                  </a:cubicBezTo>
                  <a:cubicBezTo>
                    <a:pt x="77784" y="3890"/>
                    <a:pt x="81662" y="3244"/>
                    <a:pt x="85307" y="3244"/>
                  </a:cubicBezTo>
                  <a:lnTo>
                    <a:pt x="85307" y="3140"/>
                  </a:lnTo>
                  <a:close/>
                  <a:moveTo>
                    <a:pt x="29858" y="0"/>
                  </a:moveTo>
                  <a:cubicBezTo>
                    <a:pt x="25081" y="0"/>
                    <a:pt x="20259" y="1284"/>
                    <a:pt x="15614" y="2494"/>
                  </a:cubicBezTo>
                  <a:cubicBezTo>
                    <a:pt x="15097" y="2598"/>
                    <a:pt x="14554" y="2830"/>
                    <a:pt x="14011" y="2934"/>
                  </a:cubicBezTo>
                  <a:cubicBezTo>
                    <a:pt x="10081" y="3943"/>
                    <a:pt x="5984" y="4860"/>
                    <a:pt x="2067" y="4860"/>
                  </a:cubicBezTo>
                  <a:cubicBezTo>
                    <a:pt x="1372" y="4860"/>
                    <a:pt x="682" y="4831"/>
                    <a:pt x="0" y="4769"/>
                  </a:cubicBezTo>
                  <a:lnTo>
                    <a:pt x="0" y="4872"/>
                  </a:lnTo>
                  <a:cubicBezTo>
                    <a:pt x="682" y="4935"/>
                    <a:pt x="1372" y="4964"/>
                    <a:pt x="2067" y="4964"/>
                  </a:cubicBezTo>
                  <a:cubicBezTo>
                    <a:pt x="5984" y="4964"/>
                    <a:pt x="10081" y="4047"/>
                    <a:pt x="14011" y="3037"/>
                  </a:cubicBezTo>
                  <a:cubicBezTo>
                    <a:pt x="14554" y="2934"/>
                    <a:pt x="15097" y="2701"/>
                    <a:pt x="15614" y="2598"/>
                  </a:cubicBezTo>
                  <a:cubicBezTo>
                    <a:pt x="20337" y="1387"/>
                    <a:pt x="25120" y="104"/>
                    <a:pt x="29872" y="104"/>
                  </a:cubicBezTo>
                  <a:cubicBezTo>
                    <a:pt x="31414" y="104"/>
                    <a:pt x="32952" y="239"/>
                    <a:pt x="34485" y="555"/>
                  </a:cubicBezTo>
                  <a:cubicBezTo>
                    <a:pt x="36527" y="995"/>
                    <a:pt x="38569" y="1744"/>
                    <a:pt x="40508" y="2494"/>
                  </a:cubicBezTo>
                  <a:cubicBezTo>
                    <a:pt x="41594" y="2934"/>
                    <a:pt x="42654" y="3347"/>
                    <a:pt x="43636" y="3683"/>
                  </a:cubicBezTo>
                  <a:cubicBezTo>
                    <a:pt x="48226" y="5213"/>
                    <a:pt x="53268" y="5992"/>
                    <a:pt x="58919" y="5992"/>
                  </a:cubicBezTo>
                  <a:cubicBezTo>
                    <a:pt x="62816" y="5992"/>
                    <a:pt x="67002" y="5621"/>
                    <a:pt x="71528" y="4872"/>
                  </a:cubicBezTo>
                  <a:lnTo>
                    <a:pt x="71528" y="4872"/>
                  </a:lnTo>
                  <a:cubicBezTo>
                    <a:pt x="67002" y="5569"/>
                    <a:pt x="62816" y="5929"/>
                    <a:pt x="58927" y="5929"/>
                  </a:cubicBezTo>
                  <a:cubicBezTo>
                    <a:pt x="53286" y="5929"/>
                    <a:pt x="48268" y="5171"/>
                    <a:pt x="43739" y="3580"/>
                  </a:cubicBezTo>
                  <a:cubicBezTo>
                    <a:pt x="42654" y="3244"/>
                    <a:pt x="41594" y="2830"/>
                    <a:pt x="40611" y="2494"/>
                  </a:cubicBezTo>
                  <a:cubicBezTo>
                    <a:pt x="38569" y="1641"/>
                    <a:pt x="36527" y="891"/>
                    <a:pt x="34485" y="452"/>
                  </a:cubicBezTo>
                  <a:cubicBezTo>
                    <a:pt x="32952" y="135"/>
                    <a:pt x="31408" y="0"/>
                    <a:pt x="29858" y="0"/>
                  </a:cubicBezTo>
                  <a:close/>
                </a:path>
              </a:pathLst>
            </a:custGeom>
            <a:solidFill>
              <a:srgbClr val="FEFEFE"/>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24" name="Google Shape;924;p37"/>
            <p:cNvSpPr/>
            <p:nvPr/>
          </p:nvSpPr>
          <p:spPr>
            <a:xfrm>
              <a:off x="240700" y="1057675"/>
              <a:ext cx="2132675" cy="243950"/>
            </a:xfrm>
            <a:custGeom>
              <a:avLst/>
              <a:gdLst/>
              <a:ahLst/>
              <a:cxnLst/>
              <a:rect l="l" t="t" r="r" b="b"/>
              <a:pathLst>
                <a:path w="85307" h="9758" extrusionOk="0">
                  <a:moveTo>
                    <a:pt x="28644" y="0"/>
                  </a:moveTo>
                  <a:cubicBezTo>
                    <a:pt x="27891" y="0"/>
                    <a:pt x="27133" y="78"/>
                    <a:pt x="26394" y="271"/>
                  </a:cubicBezTo>
                  <a:cubicBezTo>
                    <a:pt x="27056" y="126"/>
                    <a:pt x="27734" y="66"/>
                    <a:pt x="28407" y="66"/>
                  </a:cubicBezTo>
                  <a:cubicBezTo>
                    <a:pt x="30257" y="66"/>
                    <a:pt x="32081" y="519"/>
                    <a:pt x="33502" y="917"/>
                  </a:cubicBezTo>
                  <a:cubicBezTo>
                    <a:pt x="36734" y="1873"/>
                    <a:pt x="39862" y="3166"/>
                    <a:pt x="42886" y="4458"/>
                  </a:cubicBezTo>
                  <a:cubicBezTo>
                    <a:pt x="44592" y="5234"/>
                    <a:pt x="46324" y="5984"/>
                    <a:pt x="48056" y="6630"/>
                  </a:cubicBezTo>
                  <a:cubicBezTo>
                    <a:pt x="52654" y="8395"/>
                    <a:pt x="56539" y="9273"/>
                    <a:pt x="60049" y="9273"/>
                  </a:cubicBezTo>
                  <a:cubicBezTo>
                    <a:pt x="61216" y="9273"/>
                    <a:pt x="62341" y="9176"/>
                    <a:pt x="63437" y="8982"/>
                  </a:cubicBezTo>
                  <a:cubicBezTo>
                    <a:pt x="65376" y="8672"/>
                    <a:pt x="67211" y="8026"/>
                    <a:pt x="68943" y="7483"/>
                  </a:cubicBezTo>
                  <a:cubicBezTo>
                    <a:pt x="70236" y="7043"/>
                    <a:pt x="71632" y="6526"/>
                    <a:pt x="73028" y="6190"/>
                  </a:cubicBezTo>
                  <a:cubicBezTo>
                    <a:pt x="74974" y="5738"/>
                    <a:pt x="77007" y="5497"/>
                    <a:pt x="79035" y="5497"/>
                  </a:cubicBezTo>
                  <a:cubicBezTo>
                    <a:pt x="80833" y="5497"/>
                    <a:pt x="82626" y="5686"/>
                    <a:pt x="84350" y="6087"/>
                  </a:cubicBezTo>
                  <a:cubicBezTo>
                    <a:pt x="84660" y="6087"/>
                    <a:pt x="84996" y="6190"/>
                    <a:pt x="85307" y="6294"/>
                  </a:cubicBezTo>
                  <a:lnTo>
                    <a:pt x="85307" y="6190"/>
                  </a:lnTo>
                  <a:cubicBezTo>
                    <a:pt x="84996" y="6087"/>
                    <a:pt x="84660" y="5984"/>
                    <a:pt x="84350" y="5984"/>
                  </a:cubicBezTo>
                  <a:cubicBezTo>
                    <a:pt x="82637" y="5574"/>
                    <a:pt x="80857" y="5383"/>
                    <a:pt x="79062" y="5383"/>
                  </a:cubicBezTo>
                  <a:cubicBezTo>
                    <a:pt x="77009" y="5383"/>
                    <a:pt x="74937" y="5632"/>
                    <a:pt x="72924" y="6087"/>
                  </a:cubicBezTo>
                  <a:cubicBezTo>
                    <a:pt x="71632" y="6397"/>
                    <a:pt x="70236" y="6940"/>
                    <a:pt x="68943" y="7380"/>
                  </a:cubicBezTo>
                  <a:cubicBezTo>
                    <a:pt x="67108" y="7922"/>
                    <a:pt x="65273" y="8569"/>
                    <a:pt x="63437" y="8879"/>
                  </a:cubicBezTo>
                  <a:cubicBezTo>
                    <a:pt x="62339" y="9066"/>
                    <a:pt x="61211" y="9160"/>
                    <a:pt x="60043" y="9160"/>
                  </a:cubicBezTo>
                  <a:cubicBezTo>
                    <a:pt x="56540" y="9160"/>
                    <a:pt x="52677" y="8317"/>
                    <a:pt x="48160" y="6630"/>
                  </a:cubicBezTo>
                  <a:cubicBezTo>
                    <a:pt x="46324" y="5880"/>
                    <a:pt x="44592" y="5105"/>
                    <a:pt x="42886" y="4355"/>
                  </a:cubicBezTo>
                  <a:cubicBezTo>
                    <a:pt x="39965" y="3063"/>
                    <a:pt x="36837" y="1770"/>
                    <a:pt x="33606" y="814"/>
                  </a:cubicBezTo>
                  <a:cubicBezTo>
                    <a:pt x="32172" y="432"/>
                    <a:pt x="30420" y="0"/>
                    <a:pt x="28644" y="0"/>
                  </a:cubicBezTo>
                  <a:close/>
                  <a:moveTo>
                    <a:pt x="26394" y="271"/>
                  </a:moveTo>
                  <a:lnTo>
                    <a:pt x="26394" y="271"/>
                  </a:lnTo>
                  <a:cubicBezTo>
                    <a:pt x="23912" y="710"/>
                    <a:pt x="21973" y="2209"/>
                    <a:pt x="20034" y="3605"/>
                  </a:cubicBezTo>
                  <a:cubicBezTo>
                    <a:pt x="19388" y="4045"/>
                    <a:pt x="18845" y="4458"/>
                    <a:pt x="18199" y="4898"/>
                  </a:cubicBezTo>
                  <a:cubicBezTo>
                    <a:pt x="13494" y="8081"/>
                    <a:pt x="7760" y="9700"/>
                    <a:pt x="2063" y="9700"/>
                  </a:cubicBezTo>
                  <a:cubicBezTo>
                    <a:pt x="1374" y="9700"/>
                    <a:pt x="686" y="9676"/>
                    <a:pt x="0" y="9629"/>
                  </a:cubicBezTo>
                  <a:lnTo>
                    <a:pt x="0" y="9758"/>
                  </a:lnTo>
                  <a:lnTo>
                    <a:pt x="2172" y="9758"/>
                  </a:lnTo>
                  <a:cubicBezTo>
                    <a:pt x="7859" y="9758"/>
                    <a:pt x="13572" y="8129"/>
                    <a:pt x="18199" y="5001"/>
                  </a:cubicBezTo>
                  <a:cubicBezTo>
                    <a:pt x="18845" y="4588"/>
                    <a:pt x="19492" y="4148"/>
                    <a:pt x="20034" y="3709"/>
                  </a:cubicBezTo>
                  <a:cubicBezTo>
                    <a:pt x="21973" y="2313"/>
                    <a:pt x="24015" y="814"/>
                    <a:pt x="26394" y="271"/>
                  </a:cubicBezTo>
                  <a:close/>
                </a:path>
              </a:pathLst>
            </a:custGeom>
            <a:solidFill>
              <a:srgbClr val="FEFEFE"/>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25" name="Google Shape;925;p37"/>
            <p:cNvSpPr/>
            <p:nvPr/>
          </p:nvSpPr>
          <p:spPr>
            <a:xfrm>
              <a:off x="240700" y="1379950"/>
              <a:ext cx="2132675" cy="150450"/>
            </a:xfrm>
            <a:custGeom>
              <a:avLst/>
              <a:gdLst/>
              <a:ahLst/>
              <a:cxnLst/>
              <a:rect l="l" t="t" r="r" b="b"/>
              <a:pathLst>
                <a:path w="85307" h="6018" extrusionOk="0">
                  <a:moveTo>
                    <a:pt x="57008" y="1"/>
                  </a:moveTo>
                  <a:cubicBezTo>
                    <a:pt x="53132" y="1"/>
                    <a:pt x="49201" y="556"/>
                    <a:pt x="45471" y="1597"/>
                  </a:cubicBezTo>
                  <a:cubicBezTo>
                    <a:pt x="44489" y="1908"/>
                    <a:pt x="43636" y="2244"/>
                    <a:pt x="42757" y="2554"/>
                  </a:cubicBezTo>
                  <a:cubicBezTo>
                    <a:pt x="41051" y="3097"/>
                    <a:pt x="39422" y="3640"/>
                    <a:pt x="37716" y="4079"/>
                  </a:cubicBezTo>
                  <a:cubicBezTo>
                    <a:pt x="36592" y="4319"/>
                    <a:pt x="35500" y="4438"/>
                    <a:pt x="34465" y="4438"/>
                  </a:cubicBezTo>
                  <a:cubicBezTo>
                    <a:pt x="32716" y="4438"/>
                    <a:pt x="31131" y="4099"/>
                    <a:pt x="29832" y="3433"/>
                  </a:cubicBezTo>
                  <a:cubicBezTo>
                    <a:pt x="29185" y="3097"/>
                    <a:pt x="28668" y="2787"/>
                    <a:pt x="28126" y="2347"/>
                  </a:cubicBezTo>
                  <a:cubicBezTo>
                    <a:pt x="27376" y="1804"/>
                    <a:pt x="26497" y="1261"/>
                    <a:pt x="25541" y="951"/>
                  </a:cubicBezTo>
                  <a:cubicBezTo>
                    <a:pt x="24975" y="787"/>
                    <a:pt x="24409" y="716"/>
                    <a:pt x="23843" y="716"/>
                  </a:cubicBezTo>
                  <a:cubicBezTo>
                    <a:pt x="21824" y="716"/>
                    <a:pt x="19805" y="1623"/>
                    <a:pt x="17785" y="2450"/>
                  </a:cubicBezTo>
                  <a:cubicBezTo>
                    <a:pt x="17449" y="2683"/>
                    <a:pt x="17243" y="2787"/>
                    <a:pt x="16907" y="2890"/>
                  </a:cubicBezTo>
                  <a:cubicBezTo>
                    <a:pt x="13675" y="4389"/>
                    <a:pt x="10237" y="5268"/>
                    <a:pt x="6696" y="5682"/>
                  </a:cubicBezTo>
                  <a:cubicBezTo>
                    <a:pt x="5700" y="5817"/>
                    <a:pt x="4737" y="5881"/>
                    <a:pt x="3816" y="5881"/>
                  </a:cubicBezTo>
                  <a:cubicBezTo>
                    <a:pt x="2442" y="5881"/>
                    <a:pt x="1161" y="5738"/>
                    <a:pt x="0" y="5475"/>
                  </a:cubicBezTo>
                  <a:lnTo>
                    <a:pt x="0" y="5578"/>
                  </a:lnTo>
                  <a:cubicBezTo>
                    <a:pt x="1190" y="5914"/>
                    <a:pt x="2379" y="6018"/>
                    <a:pt x="3775" y="6018"/>
                  </a:cubicBezTo>
                  <a:cubicBezTo>
                    <a:pt x="4757" y="6018"/>
                    <a:pt x="5713" y="5914"/>
                    <a:pt x="6696" y="5785"/>
                  </a:cubicBezTo>
                  <a:cubicBezTo>
                    <a:pt x="10237" y="5372"/>
                    <a:pt x="13675" y="4389"/>
                    <a:pt x="16907" y="2993"/>
                  </a:cubicBezTo>
                  <a:cubicBezTo>
                    <a:pt x="17243" y="2890"/>
                    <a:pt x="17553" y="2683"/>
                    <a:pt x="17785" y="2554"/>
                  </a:cubicBezTo>
                  <a:cubicBezTo>
                    <a:pt x="19782" y="1735"/>
                    <a:pt x="21779" y="777"/>
                    <a:pt x="23729" y="777"/>
                  </a:cubicBezTo>
                  <a:cubicBezTo>
                    <a:pt x="24303" y="777"/>
                    <a:pt x="24873" y="860"/>
                    <a:pt x="25437" y="1055"/>
                  </a:cubicBezTo>
                  <a:cubicBezTo>
                    <a:pt x="26394" y="1391"/>
                    <a:pt x="27247" y="1908"/>
                    <a:pt x="28126" y="2450"/>
                  </a:cubicBezTo>
                  <a:cubicBezTo>
                    <a:pt x="28668" y="2787"/>
                    <a:pt x="29185" y="3200"/>
                    <a:pt x="29728" y="3433"/>
                  </a:cubicBezTo>
                  <a:cubicBezTo>
                    <a:pt x="31152" y="4127"/>
                    <a:pt x="32841" y="4511"/>
                    <a:pt x="34688" y="4511"/>
                  </a:cubicBezTo>
                  <a:cubicBezTo>
                    <a:pt x="35659" y="4511"/>
                    <a:pt x="36674" y="4405"/>
                    <a:pt x="37716" y="4182"/>
                  </a:cubicBezTo>
                  <a:cubicBezTo>
                    <a:pt x="39422" y="3743"/>
                    <a:pt x="41154" y="3200"/>
                    <a:pt x="42757" y="2683"/>
                  </a:cubicBezTo>
                  <a:cubicBezTo>
                    <a:pt x="43636" y="2347"/>
                    <a:pt x="44592" y="2037"/>
                    <a:pt x="45471" y="1701"/>
                  </a:cubicBezTo>
                  <a:cubicBezTo>
                    <a:pt x="49120" y="600"/>
                    <a:pt x="52962" y="94"/>
                    <a:pt x="56755" y="94"/>
                  </a:cubicBezTo>
                  <a:cubicBezTo>
                    <a:pt x="57773" y="94"/>
                    <a:pt x="58787" y="130"/>
                    <a:pt x="59792" y="201"/>
                  </a:cubicBezTo>
                  <a:cubicBezTo>
                    <a:pt x="62145" y="408"/>
                    <a:pt x="64523" y="848"/>
                    <a:pt x="66901" y="1261"/>
                  </a:cubicBezTo>
                  <a:cubicBezTo>
                    <a:pt x="69254" y="1701"/>
                    <a:pt x="71632" y="2140"/>
                    <a:pt x="74113" y="2347"/>
                  </a:cubicBezTo>
                  <a:cubicBezTo>
                    <a:pt x="74828" y="2393"/>
                    <a:pt x="75596" y="2423"/>
                    <a:pt x="76398" y="2423"/>
                  </a:cubicBezTo>
                  <a:cubicBezTo>
                    <a:pt x="79222" y="2423"/>
                    <a:pt x="82468" y="2044"/>
                    <a:pt x="85307" y="615"/>
                  </a:cubicBezTo>
                  <a:lnTo>
                    <a:pt x="85307" y="512"/>
                  </a:lnTo>
                  <a:cubicBezTo>
                    <a:pt x="82468" y="1941"/>
                    <a:pt x="79222" y="2320"/>
                    <a:pt x="76398" y="2320"/>
                  </a:cubicBezTo>
                  <a:cubicBezTo>
                    <a:pt x="75596" y="2320"/>
                    <a:pt x="74828" y="2289"/>
                    <a:pt x="74113" y="2244"/>
                  </a:cubicBezTo>
                  <a:cubicBezTo>
                    <a:pt x="71632" y="2037"/>
                    <a:pt x="69254" y="1597"/>
                    <a:pt x="66901" y="1158"/>
                  </a:cubicBezTo>
                  <a:cubicBezTo>
                    <a:pt x="64626" y="744"/>
                    <a:pt x="62145" y="305"/>
                    <a:pt x="59792" y="98"/>
                  </a:cubicBezTo>
                  <a:cubicBezTo>
                    <a:pt x="58870" y="33"/>
                    <a:pt x="57941" y="1"/>
                    <a:pt x="57008" y="1"/>
                  </a:cubicBezTo>
                  <a:close/>
                </a:path>
              </a:pathLst>
            </a:custGeom>
            <a:solidFill>
              <a:srgbClr val="FEFEFE"/>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26" name="Google Shape;926;p37"/>
            <p:cNvSpPr/>
            <p:nvPr/>
          </p:nvSpPr>
          <p:spPr>
            <a:xfrm>
              <a:off x="240700" y="1560300"/>
              <a:ext cx="2132675" cy="151250"/>
            </a:xfrm>
            <a:custGeom>
              <a:avLst/>
              <a:gdLst/>
              <a:ahLst/>
              <a:cxnLst/>
              <a:rect l="l" t="t" r="r" b="b"/>
              <a:pathLst>
                <a:path w="85307" h="6050" extrusionOk="0">
                  <a:moveTo>
                    <a:pt x="27630" y="0"/>
                  </a:moveTo>
                  <a:cubicBezTo>
                    <a:pt x="23164" y="0"/>
                    <a:pt x="18650" y="1289"/>
                    <a:pt x="14322" y="2578"/>
                  </a:cubicBezTo>
                  <a:cubicBezTo>
                    <a:pt x="13805" y="2681"/>
                    <a:pt x="13262" y="2785"/>
                    <a:pt x="12822" y="2992"/>
                  </a:cubicBezTo>
                  <a:cubicBezTo>
                    <a:pt x="9089" y="4020"/>
                    <a:pt x="5374" y="4894"/>
                    <a:pt x="1713" y="4894"/>
                  </a:cubicBezTo>
                  <a:cubicBezTo>
                    <a:pt x="1141" y="4894"/>
                    <a:pt x="570" y="4872"/>
                    <a:pt x="0" y="4827"/>
                  </a:cubicBezTo>
                  <a:lnTo>
                    <a:pt x="0" y="4930"/>
                  </a:lnTo>
                  <a:cubicBezTo>
                    <a:pt x="570" y="4976"/>
                    <a:pt x="1143" y="4997"/>
                    <a:pt x="1719" y="4997"/>
                  </a:cubicBezTo>
                  <a:cubicBezTo>
                    <a:pt x="5405" y="4997"/>
                    <a:pt x="9200" y="4123"/>
                    <a:pt x="12822" y="3095"/>
                  </a:cubicBezTo>
                  <a:cubicBezTo>
                    <a:pt x="13365" y="2888"/>
                    <a:pt x="13805" y="2785"/>
                    <a:pt x="14322" y="2681"/>
                  </a:cubicBezTo>
                  <a:cubicBezTo>
                    <a:pt x="18632" y="1398"/>
                    <a:pt x="23127" y="114"/>
                    <a:pt x="27575" y="114"/>
                  </a:cubicBezTo>
                  <a:cubicBezTo>
                    <a:pt x="29129" y="114"/>
                    <a:pt x="30677" y="271"/>
                    <a:pt x="32210" y="639"/>
                  </a:cubicBezTo>
                  <a:cubicBezTo>
                    <a:pt x="34149" y="1053"/>
                    <a:pt x="36088" y="1802"/>
                    <a:pt x="37923" y="2578"/>
                  </a:cubicBezTo>
                  <a:cubicBezTo>
                    <a:pt x="38879" y="2992"/>
                    <a:pt x="39965" y="3431"/>
                    <a:pt x="40947" y="3741"/>
                  </a:cubicBezTo>
                  <a:cubicBezTo>
                    <a:pt x="45277" y="5271"/>
                    <a:pt x="50060" y="6050"/>
                    <a:pt x="55408" y="6050"/>
                  </a:cubicBezTo>
                  <a:cubicBezTo>
                    <a:pt x="59096" y="6050"/>
                    <a:pt x="63052" y="5679"/>
                    <a:pt x="67315" y="4930"/>
                  </a:cubicBezTo>
                  <a:cubicBezTo>
                    <a:pt x="68090" y="4827"/>
                    <a:pt x="68840" y="4724"/>
                    <a:pt x="69693" y="4517"/>
                  </a:cubicBezTo>
                  <a:cubicBezTo>
                    <a:pt x="73199" y="3932"/>
                    <a:pt x="76761" y="3268"/>
                    <a:pt x="80206" y="3268"/>
                  </a:cubicBezTo>
                  <a:cubicBezTo>
                    <a:pt x="81944" y="3268"/>
                    <a:pt x="83651" y="3437"/>
                    <a:pt x="85307" y="3870"/>
                  </a:cubicBezTo>
                  <a:cubicBezTo>
                    <a:pt x="83594" y="3422"/>
                    <a:pt x="81814" y="3244"/>
                    <a:pt x="79998" y="3244"/>
                  </a:cubicBezTo>
                  <a:cubicBezTo>
                    <a:pt x="76578" y="3244"/>
                    <a:pt x="73034" y="3875"/>
                    <a:pt x="69590" y="4517"/>
                  </a:cubicBezTo>
                  <a:cubicBezTo>
                    <a:pt x="68840" y="4620"/>
                    <a:pt x="68090" y="4724"/>
                    <a:pt x="67315" y="4827"/>
                  </a:cubicBezTo>
                  <a:cubicBezTo>
                    <a:pt x="63052" y="5576"/>
                    <a:pt x="59096" y="5946"/>
                    <a:pt x="55408" y="5946"/>
                  </a:cubicBezTo>
                  <a:cubicBezTo>
                    <a:pt x="50060" y="5946"/>
                    <a:pt x="45277" y="5168"/>
                    <a:pt x="40947" y="3638"/>
                  </a:cubicBezTo>
                  <a:cubicBezTo>
                    <a:pt x="39965" y="3328"/>
                    <a:pt x="39009" y="2888"/>
                    <a:pt x="38026" y="2449"/>
                  </a:cubicBezTo>
                  <a:cubicBezTo>
                    <a:pt x="36088" y="1699"/>
                    <a:pt x="34149" y="949"/>
                    <a:pt x="32210" y="510"/>
                  </a:cubicBezTo>
                  <a:cubicBezTo>
                    <a:pt x="30695" y="153"/>
                    <a:pt x="29165" y="0"/>
                    <a:pt x="27630" y="0"/>
                  </a:cubicBezTo>
                  <a:close/>
                </a:path>
              </a:pathLst>
            </a:custGeom>
            <a:solidFill>
              <a:srgbClr val="FEFEFE"/>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27" name="Google Shape;927;p37"/>
            <p:cNvSpPr/>
            <p:nvPr/>
          </p:nvSpPr>
          <p:spPr>
            <a:xfrm>
              <a:off x="240700" y="1613350"/>
              <a:ext cx="2132675" cy="245350"/>
            </a:xfrm>
            <a:custGeom>
              <a:avLst/>
              <a:gdLst/>
              <a:ahLst/>
              <a:cxnLst/>
              <a:rect l="l" t="t" r="r" b="b"/>
              <a:pathLst>
                <a:path w="85307" h="9814" extrusionOk="0">
                  <a:moveTo>
                    <a:pt x="79490" y="6040"/>
                  </a:moveTo>
                  <a:cubicBezTo>
                    <a:pt x="79930" y="6143"/>
                    <a:pt x="80240" y="6272"/>
                    <a:pt x="80576" y="6376"/>
                  </a:cubicBezTo>
                  <a:cubicBezTo>
                    <a:pt x="81762" y="6703"/>
                    <a:pt x="83028" y="6981"/>
                    <a:pt x="84247" y="6981"/>
                  </a:cubicBezTo>
                  <a:cubicBezTo>
                    <a:pt x="84570" y="6981"/>
                    <a:pt x="84890" y="6962"/>
                    <a:pt x="85203" y="6919"/>
                  </a:cubicBezTo>
                  <a:lnTo>
                    <a:pt x="85307" y="6919"/>
                  </a:lnTo>
                  <a:lnTo>
                    <a:pt x="85307" y="6789"/>
                  </a:lnTo>
                  <a:lnTo>
                    <a:pt x="85203" y="6789"/>
                  </a:lnTo>
                  <a:cubicBezTo>
                    <a:pt x="84863" y="6842"/>
                    <a:pt x="84522" y="6866"/>
                    <a:pt x="84180" y="6866"/>
                  </a:cubicBezTo>
                  <a:cubicBezTo>
                    <a:pt x="83014" y="6866"/>
                    <a:pt x="81839" y="6592"/>
                    <a:pt x="80679" y="6272"/>
                  </a:cubicBezTo>
                  <a:cubicBezTo>
                    <a:pt x="80240" y="6143"/>
                    <a:pt x="79930" y="6040"/>
                    <a:pt x="79490" y="6040"/>
                  </a:cubicBezTo>
                  <a:close/>
                  <a:moveTo>
                    <a:pt x="26581" y="1"/>
                  </a:moveTo>
                  <a:cubicBezTo>
                    <a:pt x="25881" y="1"/>
                    <a:pt x="25168" y="67"/>
                    <a:pt x="24455" y="223"/>
                  </a:cubicBezTo>
                  <a:cubicBezTo>
                    <a:pt x="22206" y="766"/>
                    <a:pt x="20370" y="2265"/>
                    <a:pt x="18535" y="3687"/>
                  </a:cubicBezTo>
                  <a:cubicBezTo>
                    <a:pt x="17889" y="4101"/>
                    <a:pt x="17346" y="4540"/>
                    <a:pt x="16803" y="4980"/>
                  </a:cubicBezTo>
                  <a:cubicBezTo>
                    <a:pt x="17346" y="4644"/>
                    <a:pt x="17992" y="4204"/>
                    <a:pt x="18535" y="3791"/>
                  </a:cubicBezTo>
                  <a:cubicBezTo>
                    <a:pt x="20370" y="2395"/>
                    <a:pt x="22309" y="870"/>
                    <a:pt x="24455" y="327"/>
                  </a:cubicBezTo>
                  <a:cubicBezTo>
                    <a:pt x="25164" y="179"/>
                    <a:pt x="25873" y="116"/>
                    <a:pt x="26569" y="116"/>
                  </a:cubicBezTo>
                  <a:cubicBezTo>
                    <a:pt x="28310" y="116"/>
                    <a:pt x="29972" y="511"/>
                    <a:pt x="31357" y="973"/>
                  </a:cubicBezTo>
                  <a:cubicBezTo>
                    <a:pt x="34356" y="1852"/>
                    <a:pt x="37277" y="3248"/>
                    <a:pt x="40172" y="4540"/>
                  </a:cubicBezTo>
                  <a:cubicBezTo>
                    <a:pt x="41800" y="5290"/>
                    <a:pt x="43403" y="6040"/>
                    <a:pt x="45135" y="6686"/>
                  </a:cubicBezTo>
                  <a:cubicBezTo>
                    <a:pt x="49435" y="8476"/>
                    <a:pt x="53120" y="9343"/>
                    <a:pt x="56476" y="9343"/>
                  </a:cubicBezTo>
                  <a:cubicBezTo>
                    <a:pt x="57579" y="9343"/>
                    <a:pt x="58647" y="9250"/>
                    <a:pt x="59689" y="9064"/>
                  </a:cubicBezTo>
                  <a:cubicBezTo>
                    <a:pt x="61498" y="8728"/>
                    <a:pt x="63230" y="8082"/>
                    <a:pt x="64962" y="7436"/>
                  </a:cubicBezTo>
                  <a:cubicBezTo>
                    <a:pt x="66152" y="7022"/>
                    <a:pt x="67444" y="6582"/>
                    <a:pt x="68737" y="6272"/>
                  </a:cubicBezTo>
                  <a:cubicBezTo>
                    <a:pt x="70627" y="5748"/>
                    <a:pt x="72554" y="5504"/>
                    <a:pt x="74478" y="5504"/>
                  </a:cubicBezTo>
                  <a:cubicBezTo>
                    <a:pt x="76160" y="5504"/>
                    <a:pt x="77839" y="5690"/>
                    <a:pt x="79490" y="6040"/>
                  </a:cubicBezTo>
                  <a:cubicBezTo>
                    <a:pt x="77770" y="5625"/>
                    <a:pt x="75995" y="5412"/>
                    <a:pt x="74230" y="5412"/>
                  </a:cubicBezTo>
                  <a:cubicBezTo>
                    <a:pt x="72362" y="5412"/>
                    <a:pt x="70505" y="5651"/>
                    <a:pt x="68737" y="6143"/>
                  </a:cubicBezTo>
                  <a:cubicBezTo>
                    <a:pt x="67444" y="6479"/>
                    <a:pt x="66152" y="6919"/>
                    <a:pt x="64859" y="7436"/>
                  </a:cubicBezTo>
                  <a:cubicBezTo>
                    <a:pt x="63230" y="7978"/>
                    <a:pt x="61395" y="8625"/>
                    <a:pt x="59689" y="8961"/>
                  </a:cubicBezTo>
                  <a:cubicBezTo>
                    <a:pt x="58647" y="9146"/>
                    <a:pt x="57579" y="9240"/>
                    <a:pt x="56476" y="9240"/>
                  </a:cubicBezTo>
                  <a:cubicBezTo>
                    <a:pt x="53120" y="9240"/>
                    <a:pt x="49435" y="8372"/>
                    <a:pt x="45135" y="6582"/>
                  </a:cubicBezTo>
                  <a:cubicBezTo>
                    <a:pt x="43532" y="5936"/>
                    <a:pt x="41800" y="5187"/>
                    <a:pt x="40172" y="4437"/>
                  </a:cubicBezTo>
                  <a:cubicBezTo>
                    <a:pt x="37380" y="3144"/>
                    <a:pt x="34356" y="1748"/>
                    <a:pt x="31357" y="870"/>
                  </a:cubicBezTo>
                  <a:cubicBezTo>
                    <a:pt x="29975" y="409"/>
                    <a:pt x="28318" y="1"/>
                    <a:pt x="26581" y="1"/>
                  </a:cubicBezTo>
                  <a:close/>
                  <a:moveTo>
                    <a:pt x="16803" y="4980"/>
                  </a:moveTo>
                  <a:lnTo>
                    <a:pt x="16803" y="4980"/>
                  </a:lnTo>
                  <a:cubicBezTo>
                    <a:pt x="12267" y="8139"/>
                    <a:pt x="6879" y="9748"/>
                    <a:pt x="1443" y="9748"/>
                  </a:cubicBezTo>
                  <a:cubicBezTo>
                    <a:pt x="962" y="9748"/>
                    <a:pt x="481" y="9736"/>
                    <a:pt x="0" y="9710"/>
                  </a:cubicBezTo>
                  <a:lnTo>
                    <a:pt x="0" y="9814"/>
                  </a:lnTo>
                  <a:lnTo>
                    <a:pt x="1629" y="9814"/>
                  </a:lnTo>
                  <a:cubicBezTo>
                    <a:pt x="7006" y="9814"/>
                    <a:pt x="12383" y="8211"/>
                    <a:pt x="16803" y="4980"/>
                  </a:cubicBezTo>
                  <a:close/>
                </a:path>
              </a:pathLst>
            </a:custGeom>
            <a:solidFill>
              <a:srgbClr val="FEFEFE"/>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sp>
        <p:nvSpPr>
          <p:cNvPr id="928" name="Google Shape;928;p37"/>
          <p:cNvSpPr/>
          <p:nvPr/>
        </p:nvSpPr>
        <p:spPr>
          <a:xfrm flipH="1">
            <a:off x="3153081" y="675618"/>
            <a:ext cx="2667904" cy="559607"/>
          </a:xfrm>
          <a:custGeom>
            <a:avLst/>
            <a:gdLst/>
            <a:ahLst/>
            <a:cxnLst/>
            <a:rect l="l" t="t" r="r" b="b"/>
            <a:pathLst>
              <a:path w="20784" h="4360" extrusionOk="0">
                <a:moveTo>
                  <a:pt x="11974" y="1"/>
                </a:moveTo>
                <a:cubicBezTo>
                  <a:pt x="11023" y="1"/>
                  <a:pt x="10033" y="214"/>
                  <a:pt x="9151" y="585"/>
                </a:cubicBezTo>
                <a:cubicBezTo>
                  <a:pt x="7962" y="1231"/>
                  <a:pt x="6799" y="2084"/>
                  <a:pt x="5920" y="3273"/>
                </a:cubicBezTo>
                <a:cubicBezTo>
                  <a:pt x="5328" y="2682"/>
                  <a:pt x="4607" y="2348"/>
                  <a:pt x="3847" y="2348"/>
                </a:cubicBezTo>
                <a:cubicBezTo>
                  <a:pt x="3644" y="2348"/>
                  <a:pt x="3438" y="2371"/>
                  <a:pt x="3231" y="2420"/>
                </a:cubicBezTo>
                <a:cubicBezTo>
                  <a:pt x="2585" y="2524"/>
                  <a:pt x="1939" y="2834"/>
                  <a:pt x="1396" y="3170"/>
                </a:cubicBezTo>
                <a:cubicBezTo>
                  <a:pt x="853" y="3480"/>
                  <a:pt x="440" y="3920"/>
                  <a:pt x="0" y="4359"/>
                </a:cubicBezTo>
                <a:lnTo>
                  <a:pt x="20784" y="4359"/>
                </a:lnTo>
                <a:cubicBezTo>
                  <a:pt x="20680" y="3609"/>
                  <a:pt x="20034" y="2834"/>
                  <a:pt x="19285" y="2524"/>
                </a:cubicBezTo>
                <a:cubicBezTo>
                  <a:pt x="18984" y="2431"/>
                  <a:pt x="18676" y="2389"/>
                  <a:pt x="18370" y="2389"/>
                </a:cubicBezTo>
                <a:cubicBezTo>
                  <a:pt x="17567" y="2389"/>
                  <a:pt x="16774" y="2674"/>
                  <a:pt x="16157" y="3067"/>
                </a:cubicBezTo>
                <a:cubicBezTo>
                  <a:pt x="15846" y="1671"/>
                  <a:pt x="14657" y="585"/>
                  <a:pt x="13261" y="145"/>
                </a:cubicBezTo>
                <a:cubicBezTo>
                  <a:pt x="12851" y="47"/>
                  <a:pt x="12417" y="1"/>
                  <a:pt x="11974" y="1"/>
                </a:cubicBezTo>
                <a:close/>
              </a:path>
            </a:pathLst>
          </a:custGeom>
          <a:solidFill>
            <a:schemeClr val="accent6"/>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29" name="Google Shape;929;p37"/>
          <p:cNvSpPr/>
          <p:nvPr/>
        </p:nvSpPr>
        <p:spPr>
          <a:xfrm flipH="1">
            <a:off x="632748" y="1369781"/>
            <a:ext cx="1376077" cy="396251"/>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30" name="Google Shape;930;p37"/>
          <p:cNvSpPr/>
          <p:nvPr/>
        </p:nvSpPr>
        <p:spPr>
          <a:xfrm flipH="1">
            <a:off x="2758089" y="2622413"/>
            <a:ext cx="1729849" cy="498123"/>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nvGrpSpPr>
          <p:cNvPr id="931" name="Google Shape;931;p37"/>
          <p:cNvGrpSpPr/>
          <p:nvPr/>
        </p:nvGrpSpPr>
        <p:grpSpPr>
          <a:xfrm flipH="1">
            <a:off x="9360577" y="5404496"/>
            <a:ext cx="2540223" cy="1450712"/>
            <a:chOff x="-3763673" y="2607529"/>
            <a:chExt cx="2515736" cy="1436728"/>
          </a:xfrm>
        </p:grpSpPr>
        <p:sp>
          <p:nvSpPr>
            <p:cNvPr id="932" name="Google Shape;932;p37"/>
            <p:cNvSpPr/>
            <p:nvPr/>
          </p:nvSpPr>
          <p:spPr>
            <a:xfrm rot="1123467">
              <a:off x="-3443702" y="3119945"/>
              <a:ext cx="555367" cy="829916"/>
            </a:xfrm>
            <a:custGeom>
              <a:avLst/>
              <a:gdLst/>
              <a:ahLst/>
              <a:cxnLst/>
              <a:rect l="l" t="t" r="r" b="b"/>
              <a:pathLst>
                <a:path w="4758" h="7110" extrusionOk="0">
                  <a:moveTo>
                    <a:pt x="440" y="1"/>
                  </a:moveTo>
                  <a:lnTo>
                    <a:pt x="1" y="337"/>
                  </a:lnTo>
                  <a:cubicBezTo>
                    <a:pt x="1733" y="2379"/>
                    <a:pt x="3232" y="4628"/>
                    <a:pt x="4318" y="7110"/>
                  </a:cubicBezTo>
                  <a:lnTo>
                    <a:pt x="4757" y="6903"/>
                  </a:lnTo>
                  <a:cubicBezTo>
                    <a:pt x="3671" y="4421"/>
                    <a:pt x="2172" y="2172"/>
                    <a:pt x="440" y="1"/>
                  </a:cubicBezTo>
                  <a:close/>
                </a:path>
              </a:pathLst>
            </a:custGeom>
            <a:solidFill>
              <a:schemeClr val="lt1"/>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33" name="Google Shape;933;p37"/>
            <p:cNvSpPr/>
            <p:nvPr/>
          </p:nvSpPr>
          <p:spPr>
            <a:xfrm rot="1123467">
              <a:off x="-3697826" y="2708360"/>
              <a:ext cx="715277" cy="528181"/>
            </a:xfrm>
            <a:custGeom>
              <a:avLst/>
              <a:gdLst/>
              <a:ahLst/>
              <a:cxnLst/>
              <a:rect l="l" t="t" r="r" b="b"/>
              <a:pathLst>
                <a:path w="6128" h="4525" extrusionOk="0">
                  <a:moveTo>
                    <a:pt x="5274" y="1"/>
                  </a:moveTo>
                  <a:cubicBezTo>
                    <a:pt x="5042" y="104"/>
                    <a:pt x="4835" y="208"/>
                    <a:pt x="4731" y="311"/>
                  </a:cubicBezTo>
                  <a:cubicBezTo>
                    <a:pt x="4395" y="544"/>
                    <a:pt x="4292" y="854"/>
                    <a:pt x="4085" y="1190"/>
                  </a:cubicBezTo>
                  <a:cubicBezTo>
                    <a:pt x="4085" y="957"/>
                    <a:pt x="3982" y="751"/>
                    <a:pt x="3749" y="647"/>
                  </a:cubicBezTo>
                  <a:cubicBezTo>
                    <a:pt x="3646" y="440"/>
                    <a:pt x="3542" y="208"/>
                    <a:pt x="3335" y="104"/>
                  </a:cubicBezTo>
                  <a:cubicBezTo>
                    <a:pt x="3239" y="61"/>
                    <a:pt x="3129" y="36"/>
                    <a:pt x="3027" y="36"/>
                  </a:cubicBezTo>
                  <a:cubicBezTo>
                    <a:pt x="2881" y="36"/>
                    <a:pt x="2750" y="87"/>
                    <a:pt x="2689" y="208"/>
                  </a:cubicBezTo>
                  <a:cubicBezTo>
                    <a:pt x="2457" y="311"/>
                    <a:pt x="2457" y="440"/>
                    <a:pt x="2457" y="647"/>
                  </a:cubicBezTo>
                  <a:cubicBezTo>
                    <a:pt x="2353" y="957"/>
                    <a:pt x="2353" y="1293"/>
                    <a:pt x="2457" y="1604"/>
                  </a:cubicBezTo>
                  <a:cubicBezTo>
                    <a:pt x="2250" y="1293"/>
                    <a:pt x="1810" y="1190"/>
                    <a:pt x="1500" y="1087"/>
                  </a:cubicBezTo>
                  <a:cubicBezTo>
                    <a:pt x="1293" y="1087"/>
                    <a:pt x="957" y="1087"/>
                    <a:pt x="854" y="1293"/>
                  </a:cubicBezTo>
                  <a:cubicBezTo>
                    <a:pt x="647" y="1397"/>
                    <a:pt x="750" y="1733"/>
                    <a:pt x="750" y="1940"/>
                  </a:cubicBezTo>
                  <a:cubicBezTo>
                    <a:pt x="854" y="2146"/>
                    <a:pt x="957" y="2483"/>
                    <a:pt x="1061" y="2586"/>
                  </a:cubicBezTo>
                  <a:cubicBezTo>
                    <a:pt x="750" y="2586"/>
                    <a:pt x="311" y="2793"/>
                    <a:pt x="104" y="3129"/>
                  </a:cubicBezTo>
                  <a:cubicBezTo>
                    <a:pt x="1" y="3232"/>
                    <a:pt x="1" y="3439"/>
                    <a:pt x="1" y="3542"/>
                  </a:cubicBezTo>
                  <a:cubicBezTo>
                    <a:pt x="104" y="3775"/>
                    <a:pt x="311" y="3775"/>
                    <a:pt x="518" y="3775"/>
                  </a:cubicBezTo>
                  <a:lnTo>
                    <a:pt x="2896" y="3775"/>
                  </a:lnTo>
                  <a:cubicBezTo>
                    <a:pt x="3646" y="3878"/>
                    <a:pt x="4395" y="4085"/>
                    <a:pt x="5042" y="4525"/>
                  </a:cubicBezTo>
                  <a:cubicBezTo>
                    <a:pt x="5274" y="3336"/>
                    <a:pt x="5481" y="2250"/>
                    <a:pt x="5920" y="1190"/>
                  </a:cubicBezTo>
                  <a:cubicBezTo>
                    <a:pt x="6024" y="854"/>
                    <a:pt x="6127" y="544"/>
                    <a:pt x="5920" y="208"/>
                  </a:cubicBezTo>
                  <a:cubicBezTo>
                    <a:pt x="5817" y="104"/>
                    <a:pt x="5481" y="1"/>
                    <a:pt x="5274" y="1"/>
                  </a:cubicBezTo>
                  <a:close/>
                </a:path>
              </a:pathLst>
            </a:custGeom>
            <a:solidFill>
              <a:schemeClr val="accent1"/>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34" name="Google Shape;934;p37"/>
            <p:cNvSpPr/>
            <p:nvPr/>
          </p:nvSpPr>
          <p:spPr>
            <a:xfrm rot="1123467">
              <a:off x="-3331976" y="3119372"/>
              <a:ext cx="190141" cy="187227"/>
            </a:xfrm>
            <a:custGeom>
              <a:avLst/>
              <a:gdLst/>
              <a:ahLst/>
              <a:cxnLst/>
              <a:rect l="l" t="t" r="r" b="b"/>
              <a:pathLst>
                <a:path w="1629" h="1604" extrusionOk="0">
                  <a:moveTo>
                    <a:pt x="1629" y="1"/>
                  </a:moveTo>
                  <a:cubicBezTo>
                    <a:pt x="1422" y="1"/>
                    <a:pt x="1293" y="104"/>
                    <a:pt x="1189" y="208"/>
                  </a:cubicBezTo>
                  <a:cubicBezTo>
                    <a:pt x="1086" y="311"/>
                    <a:pt x="1086" y="311"/>
                    <a:pt x="982" y="414"/>
                  </a:cubicBezTo>
                  <a:lnTo>
                    <a:pt x="982" y="750"/>
                  </a:lnTo>
                  <a:cubicBezTo>
                    <a:pt x="776" y="647"/>
                    <a:pt x="646" y="647"/>
                    <a:pt x="440" y="647"/>
                  </a:cubicBezTo>
                  <a:cubicBezTo>
                    <a:pt x="336" y="647"/>
                    <a:pt x="129" y="750"/>
                    <a:pt x="0" y="854"/>
                  </a:cubicBezTo>
                  <a:cubicBezTo>
                    <a:pt x="543" y="1061"/>
                    <a:pt x="1086" y="1293"/>
                    <a:pt x="1525" y="1604"/>
                  </a:cubicBezTo>
                  <a:cubicBezTo>
                    <a:pt x="1525" y="1061"/>
                    <a:pt x="1422" y="544"/>
                    <a:pt x="1629" y="1"/>
                  </a:cubicBezTo>
                  <a:close/>
                </a:path>
              </a:pathLst>
            </a:custGeom>
            <a:solidFill>
              <a:srgbClr val="4F1F37"/>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35" name="Google Shape;935;p37"/>
            <p:cNvSpPr/>
            <p:nvPr/>
          </p:nvSpPr>
          <p:spPr>
            <a:xfrm rot="1123467">
              <a:off x="-3445145" y="3515586"/>
              <a:ext cx="452651" cy="350175"/>
            </a:xfrm>
            <a:custGeom>
              <a:avLst/>
              <a:gdLst/>
              <a:ahLst/>
              <a:cxnLst/>
              <a:rect l="l" t="t" r="r" b="b"/>
              <a:pathLst>
                <a:path w="3878" h="3000" extrusionOk="0">
                  <a:moveTo>
                    <a:pt x="0" y="1"/>
                  </a:moveTo>
                  <a:lnTo>
                    <a:pt x="0" y="1"/>
                  </a:lnTo>
                  <a:cubicBezTo>
                    <a:pt x="104" y="854"/>
                    <a:pt x="646" y="1707"/>
                    <a:pt x="1396" y="2250"/>
                  </a:cubicBezTo>
                  <a:cubicBezTo>
                    <a:pt x="2042" y="2689"/>
                    <a:pt x="3025" y="2999"/>
                    <a:pt x="3878" y="2999"/>
                  </a:cubicBezTo>
                  <a:cubicBezTo>
                    <a:pt x="3128" y="1500"/>
                    <a:pt x="1603" y="414"/>
                    <a:pt x="0" y="1"/>
                  </a:cubicBezTo>
                  <a:close/>
                </a:path>
              </a:pathLst>
            </a:custGeom>
            <a:solidFill>
              <a:schemeClr val="lt1"/>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36" name="Google Shape;936;p37"/>
            <p:cNvSpPr/>
            <p:nvPr/>
          </p:nvSpPr>
          <p:spPr>
            <a:xfrm rot="-1032839">
              <a:off x="-1976397" y="3286274"/>
              <a:ext cx="452644" cy="678993"/>
            </a:xfrm>
            <a:custGeom>
              <a:avLst/>
              <a:gdLst/>
              <a:ahLst/>
              <a:cxnLst/>
              <a:rect l="l" t="t" r="r" b="b"/>
              <a:pathLst>
                <a:path w="3878" h="5817" extrusionOk="0">
                  <a:moveTo>
                    <a:pt x="3567" y="1"/>
                  </a:moveTo>
                  <a:cubicBezTo>
                    <a:pt x="2172" y="1733"/>
                    <a:pt x="982" y="3671"/>
                    <a:pt x="0" y="5610"/>
                  </a:cubicBezTo>
                  <a:lnTo>
                    <a:pt x="336" y="5817"/>
                  </a:lnTo>
                  <a:cubicBezTo>
                    <a:pt x="1293" y="3775"/>
                    <a:pt x="2482" y="1939"/>
                    <a:pt x="3878" y="233"/>
                  </a:cubicBezTo>
                  <a:lnTo>
                    <a:pt x="3567" y="1"/>
                  </a:lnTo>
                  <a:close/>
                </a:path>
              </a:pathLst>
            </a:custGeom>
            <a:solidFill>
              <a:schemeClr val="lt1"/>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37" name="Google Shape;937;p37"/>
            <p:cNvSpPr/>
            <p:nvPr/>
          </p:nvSpPr>
          <p:spPr>
            <a:xfrm rot="-1032839">
              <a:off x="-1877897" y="2955400"/>
              <a:ext cx="579519" cy="428617"/>
            </a:xfrm>
            <a:custGeom>
              <a:avLst/>
              <a:gdLst/>
              <a:ahLst/>
              <a:cxnLst/>
              <a:rect l="l" t="t" r="r" b="b"/>
              <a:pathLst>
                <a:path w="4965" h="3672" extrusionOk="0">
                  <a:moveTo>
                    <a:pt x="647" y="1"/>
                  </a:moveTo>
                  <a:cubicBezTo>
                    <a:pt x="440" y="1"/>
                    <a:pt x="234" y="1"/>
                    <a:pt x="104" y="207"/>
                  </a:cubicBezTo>
                  <a:cubicBezTo>
                    <a:pt x="1" y="440"/>
                    <a:pt x="104" y="647"/>
                    <a:pt x="104" y="957"/>
                  </a:cubicBezTo>
                  <a:cubicBezTo>
                    <a:pt x="440" y="1836"/>
                    <a:pt x="647" y="2689"/>
                    <a:pt x="880" y="3671"/>
                  </a:cubicBezTo>
                  <a:cubicBezTo>
                    <a:pt x="1397" y="3232"/>
                    <a:pt x="1940" y="3129"/>
                    <a:pt x="2586" y="3129"/>
                  </a:cubicBezTo>
                  <a:cubicBezTo>
                    <a:pt x="2801" y="3094"/>
                    <a:pt x="3017" y="3083"/>
                    <a:pt x="3232" y="3083"/>
                  </a:cubicBezTo>
                  <a:cubicBezTo>
                    <a:pt x="3663" y="3083"/>
                    <a:pt x="4094" y="3129"/>
                    <a:pt x="4525" y="3129"/>
                  </a:cubicBezTo>
                  <a:cubicBezTo>
                    <a:pt x="4628" y="3129"/>
                    <a:pt x="4861" y="3025"/>
                    <a:pt x="4964" y="2896"/>
                  </a:cubicBezTo>
                  <a:cubicBezTo>
                    <a:pt x="4964" y="2793"/>
                    <a:pt x="4964" y="2586"/>
                    <a:pt x="4861" y="2482"/>
                  </a:cubicBezTo>
                  <a:cubicBezTo>
                    <a:pt x="4628" y="2250"/>
                    <a:pt x="4318" y="2146"/>
                    <a:pt x="4111" y="2146"/>
                  </a:cubicBezTo>
                  <a:cubicBezTo>
                    <a:pt x="4215" y="1939"/>
                    <a:pt x="4318" y="1733"/>
                    <a:pt x="4318" y="1603"/>
                  </a:cubicBezTo>
                  <a:cubicBezTo>
                    <a:pt x="4421" y="1397"/>
                    <a:pt x="4421" y="1190"/>
                    <a:pt x="4318" y="957"/>
                  </a:cubicBezTo>
                  <a:cubicBezTo>
                    <a:pt x="4111" y="854"/>
                    <a:pt x="3982" y="854"/>
                    <a:pt x="3775" y="854"/>
                  </a:cubicBezTo>
                  <a:cubicBezTo>
                    <a:pt x="3465" y="957"/>
                    <a:pt x="3129" y="1086"/>
                    <a:pt x="2922" y="1293"/>
                  </a:cubicBezTo>
                  <a:cubicBezTo>
                    <a:pt x="3025" y="957"/>
                    <a:pt x="3025" y="750"/>
                    <a:pt x="3025" y="544"/>
                  </a:cubicBezTo>
                  <a:cubicBezTo>
                    <a:pt x="2922" y="311"/>
                    <a:pt x="2922" y="207"/>
                    <a:pt x="2819" y="104"/>
                  </a:cubicBezTo>
                  <a:cubicBezTo>
                    <a:pt x="2754" y="52"/>
                    <a:pt x="2670" y="27"/>
                    <a:pt x="2576" y="27"/>
                  </a:cubicBezTo>
                  <a:cubicBezTo>
                    <a:pt x="2483" y="27"/>
                    <a:pt x="2379" y="52"/>
                    <a:pt x="2276" y="104"/>
                  </a:cubicBezTo>
                  <a:cubicBezTo>
                    <a:pt x="2043" y="104"/>
                    <a:pt x="1940" y="311"/>
                    <a:pt x="1836" y="440"/>
                  </a:cubicBezTo>
                  <a:cubicBezTo>
                    <a:pt x="1733" y="647"/>
                    <a:pt x="1629" y="750"/>
                    <a:pt x="1629" y="957"/>
                  </a:cubicBezTo>
                  <a:cubicBezTo>
                    <a:pt x="1526" y="647"/>
                    <a:pt x="1293" y="440"/>
                    <a:pt x="1087" y="207"/>
                  </a:cubicBezTo>
                  <a:cubicBezTo>
                    <a:pt x="983" y="104"/>
                    <a:pt x="880" y="1"/>
                    <a:pt x="647" y="1"/>
                  </a:cubicBezTo>
                  <a:close/>
                </a:path>
              </a:pathLst>
            </a:custGeom>
            <a:solidFill>
              <a:schemeClr val="lt2"/>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38" name="Google Shape;938;p37"/>
            <p:cNvSpPr/>
            <p:nvPr/>
          </p:nvSpPr>
          <p:spPr>
            <a:xfrm rot="-1032839">
              <a:off x="-1759531" y="3294488"/>
              <a:ext cx="151037" cy="151043"/>
            </a:xfrm>
            <a:custGeom>
              <a:avLst/>
              <a:gdLst/>
              <a:ahLst/>
              <a:cxnLst/>
              <a:rect l="l" t="t" r="r" b="b"/>
              <a:pathLst>
                <a:path w="1294" h="1294" extrusionOk="0">
                  <a:moveTo>
                    <a:pt x="1" y="1"/>
                  </a:moveTo>
                  <a:cubicBezTo>
                    <a:pt x="104" y="440"/>
                    <a:pt x="104" y="854"/>
                    <a:pt x="104" y="1293"/>
                  </a:cubicBezTo>
                  <a:cubicBezTo>
                    <a:pt x="440" y="957"/>
                    <a:pt x="854" y="854"/>
                    <a:pt x="1293" y="647"/>
                  </a:cubicBezTo>
                  <a:cubicBezTo>
                    <a:pt x="1293" y="544"/>
                    <a:pt x="1086" y="440"/>
                    <a:pt x="983" y="440"/>
                  </a:cubicBezTo>
                  <a:cubicBezTo>
                    <a:pt x="854" y="440"/>
                    <a:pt x="647" y="440"/>
                    <a:pt x="544" y="544"/>
                  </a:cubicBezTo>
                  <a:lnTo>
                    <a:pt x="544" y="311"/>
                  </a:lnTo>
                  <a:cubicBezTo>
                    <a:pt x="544" y="208"/>
                    <a:pt x="440" y="208"/>
                    <a:pt x="337" y="104"/>
                  </a:cubicBezTo>
                  <a:cubicBezTo>
                    <a:pt x="337" y="1"/>
                    <a:pt x="104" y="1"/>
                    <a:pt x="1" y="1"/>
                  </a:cubicBezTo>
                  <a:close/>
                </a:path>
              </a:pathLst>
            </a:custGeom>
            <a:solidFill>
              <a:schemeClr val="lt1"/>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39" name="Google Shape;939;p37"/>
            <p:cNvSpPr/>
            <p:nvPr/>
          </p:nvSpPr>
          <p:spPr>
            <a:xfrm rot="-1032839">
              <a:off x="-1885745" y="3606969"/>
              <a:ext cx="365220" cy="289713"/>
            </a:xfrm>
            <a:custGeom>
              <a:avLst/>
              <a:gdLst/>
              <a:ahLst/>
              <a:cxnLst/>
              <a:rect l="l" t="t" r="r" b="b"/>
              <a:pathLst>
                <a:path w="3129" h="2482" extrusionOk="0">
                  <a:moveTo>
                    <a:pt x="3128" y="0"/>
                  </a:moveTo>
                  <a:cubicBezTo>
                    <a:pt x="1836" y="414"/>
                    <a:pt x="543" y="1293"/>
                    <a:pt x="1" y="2482"/>
                  </a:cubicBezTo>
                  <a:cubicBezTo>
                    <a:pt x="647" y="2482"/>
                    <a:pt x="1396" y="2249"/>
                    <a:pt x="1939" y="1836"/>
                  </a:cubicBezTo>
                  <a:cubicBezTo>
                    <a:pt x="2586" y="1396"/>
                    <a:pt x="3025" y="750"/>
                    <a:pt x="3128" y="0"/>
                  </a:cubicBezTo>
                  <a:close/>
                </a:path>
              </a:pathLst>
            </a:custGeom>
            <a:solidFill>
              <a:schemeClr val="lt1"/>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40" name="Google Shape;940;p37"/>
            <p:cNvSpPr/>
            <p:nvPr/>
          </p:nvSpPr>
          <p:spPr>
            <a:xfrm>
              <a:off x="-3714225" y="3650887"/>
              <a:ext cx="1599215" cy="393363"/>
            </a:xfrm>
            <a:custGeom>
              <a:avLst/>
              <a:gdLst/>
              <a:ahLst/>
              <a:cxnLst/>
              <a:rect l="l" t="t" r="r" b="b"/>
              <a:pathLst>
                <a:path w="13701" h="3370" extrusionOk="0">
                  <a:moveTo>
                    <a:pt x="7414" y="0"/>
                  </a:moveTo>
                  <a:cubicBezTo>
                    <a:pt x="7278" y="0"/>
                    <a:pt x="7141" y="12"/>
                    <a:pt x="7006" y="35"/>
                  </a:cubicBezTo>
                  <a:cubicBezTo>
                    <a:pt x="5713" y="138"/>
                    <a:pt x="4653" y="1198"/>
                    <a:pt x="3878" y="2387"/>
                  </a:cubicBezTo>
                  <a:cubicBezTo>
                    <a:pt x="3394" y="2187"/>
                    <a:pt x="2910" y="2073"/>
                    <a:pt x="2426" y="2073"/>
                  </a:cubicBezTo>
                  <a:cubicBezTo>
                    <a:pt x="2160" y="2073"/>
                    <a:pt x="1894" y="2107"/>
                    <a:pt x="1629" y="2181"/>
                  </a:cubicBezTo>
                  <a:cubicBezTo>
                    <a:pt x="983" y="2387"/>
                    <a:pt x="440" y="2827"/>
                    <a:pt x="0" y="3370"/>
                  </a:cubicBezTo>
                  <a:lnTo>
                    <a:pt x="13701" y="3370"/>
                  </a:lnTo>
                  <a:cubicBezTo>
                    <a:pt x="13468" y="3034"/>
                    <a:pt x="13055" y="2723"/>
                    <a:pt x="12719" y="2491"/>
                  </a:cubicBezTo>
                  <a:cubicBezTo>
                    <a:pt x="12408" y="2387"/>
                    <a:pt x="12072" y="2284"/>
                    <a:pt x="11866" y="2181"/>
                  </a:cubicBezTo>
                  <a:cubicBezTo>
                    <a:pt x="11530" y="2181"/>
                    <a:pt x="11219" y="2181"/>
                    <a:pt x="10883" y="2284"/>
                  </a:cubicBezTo>
                  <a:cubicBezTo>
                    <a:pt x="10676" y="2284"/>
                    <a:pt x="10470" y="2387"/>
                    <a:pt x="10134" y="2491"/>
                  </a:cubicBezTo>
                  <a:cubicBezTo>
                    <a:pt x="10030" y="1741"/>
                    <a:pt x="9694" y="1095"/>
                    <a:pt x="9177" y="681"/>
                  </a:cubicBezTo>
                  <a:cubicBezTo>
                    <a:pt x="8648" y="237"/>
                    <a:pt x="8032" y="0"/>
                    <a:pt x="7414" y="0"/>
                  </a:cubicBezTo>
                  <a:close/>
                </a:path>
              </a:pathLst>
            </a:custGeom>
            <a:solidFill>
              <a:schemeClr val="accent5"/>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41" name="Google Shape;941;p37"/>
            <p:cNvSpPr/>
            <p:nvPr/>
          </p:nvSpPr>
          <p:spPr>
            <a:xfrm>
              <a:off x="-2190501" y="3873021"/>
              <a:ext cx="739437" cy="171236"/>
            </a:xfrm>
            <a:custGeom>
              <a:avLst/>
              <a:gdLst/>
              <a:ahLst/>
              <a:cxnLst/>
              <a:rect l="l" t="t" r="r" b="b"/>
              <a:pathLst>
                <a:path w="6335" h="1467" extrusionOk="0">
                  <a:moveTo>
                    <a:pt x="4520" y="0"/>
                  </a:moveTo>
                  <a:cubicBezTo>
                    <a:pt x="3937" y="0"/>
                    <a:pt x="3338" y="257"/>
                    <a:pt x="2793" y="588"/>
                  </a:cubicBezTo>
                  <a:cubicBezTo>
                    <a:pt x="2689" y="588"/>
                    <a:pt x="2586" y="484"/>
                    <a:pt x="2457" y="381"/>
                  </a:cubicBezTo>
                  <a:cubicBezTo>
                    <a:pt x="2250" y="278"/>
                    <a:pt x="2146" y="278"/>
                    <a:pt x="1940" y="278"/>
                  </a:cubicBezTo>
                  <a:cubicBezTo>
                    <a:pt x="1867" y="269"/>
                    <a:pt x="1796" y="265"/>
                    <a:pt x="1725" y="265"/>
                  </a:cubicBezTo>
                  <a:cubicBezTo>
                    <a:pt x="940" y="265"/>
                    <a:pt x="285" y="779"/>
                    <a:pt x="1" y="1467"/>
                  </a:cubicBezTo>
                  <a:lnTo>
                    <a:pt x="6334" y="1467"/>
                  </a:lnTo>
                  <a:cubicBezTo>
                    <a:pt x="6231" y="1027"/>
                    <a:pt x="5920" y="588"/>
                    <a:pt x="5481" y="278"/>
                  </a:cubicBezTo>
                  <a:cubicBezTo>
                    <a:pt x="5174" y="82"/>
                    <a:pt x="4849" y="0"/>
                    <a:pt x="4520" y="0"/>
                  </a:cubicBezTo>
                  <a:close/>
                </a:path>
              </a:pathLst>
            </a:custGeom>
            <a:solidFill>
              <a:schemeClr val="accent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spTree>
    <p:extLst>
      <p:ext uri="{BB962C8B-B14F-4D97-AF65-F5344CB8AC3E}">
        <p14:creationId xmlns:p14="http://schemas.microsoft.com/office/powerpoint/2010/main" val="11329794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60000"/>
          </a:blip>
          <a:stretch>
            <a:fillRect/>
          </a:stretch>
        </p:blipFill>
        <p:spPr>
          <a:xfrm>
            <a:off x="0" y="0"/>
            <a:ext cx="12192000" cy="6858000"/>
          </a:xfrm>
          <a:prstGeom prst="rect">
            <a:avLst/>
          </a:prstGeom>
          <a:noFill/>
          <a:ln>
            <a:noFill/>
          </a:ln>
        </p:spPr>
      </p:pic>
      <p:sp>
        <p:nvSpPr>
          <p:cNvPr id="10" name="Google Shape;10;p2"/>
          <p:cNvSpPr txBox="1">
            <a:spLocks noGrp="1"/>
          </p:cNvSpPr>
          <p:nvPr>
            <p:ph type="subTitle" idx="1"/>
          </p:nvPr>
        </p:nvSpPr>
        <p:spPr>
          <a:xfrm rot="-546">
            <a:off x="960000" y="5162784"/>
            <a:ext cx="5035600" cy="5684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SzPts val="1400"/>
              <a:buNone/>
              <a:defRPr>
                <a:solidFill>
                  <a:schemeClr val="lt1"/>
                </a:solidFill>
                <a:latin typeface="Capriola"/>
                <a:ea typeface="Capriola"/>
                <a:cs typeface="Capriola"/>
                <a:sym typeface="Capriola"/>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1" name="Google Shape;11;p2"/>
          <p:cNvSpPr txBox="1">
            <a:spLocks noGrp="1"/>
          </p:cNvSpPr>
          <p:nvPr>
            <p:ph type="ctrTitle"/>
          </p:nvPr>
        </p:nvSpPr>
        <p:spPr>
          <a:xfrm>
            <a:off x="960000" y="2477100"/>
            <a:ext cx="7548000" cy="27376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Clr>
                <a:srgbClr val="191919"/>
              </a:buClr>
              <a:buSzPts val="5200"/>
              <a:buNone/>
              <a:defRPr sz="9600" b="0">
                <a:solidFill>
                  <a:srgbClr val="191919"/>
                </a:solidFill>
                <a:latin typeface="Fredoka One"/>
                <a:ea typeface="Fredoka One"/>
                <a:cs typeface="Fredoka One"/>
                <a:sym typeface="Fredoka One"/>
              </a:defRPr>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Tree>
    <p:extLst>
      <p:ext uri="{BB962C8B-B14F-4D97-AF65-F5344CB8AC3E}">
        <p14:creationId xmlns:p14="http://schemas.microsoft.com/office/powerpoint/2010/main" val="20504731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pic>
        <p:nvPicPr>
          <p:cNvPr id="13" name="Google Shape;13;p3"/>
          <p:cNvPicPr preferRelativeResize="0"/>
          <p:nvPr/>
        </p:nvPicPr>
        <p:blipFill>
          <a:blip r:embed="rId2">
            <a:alphaModFix amt="60000"/>
          </a:blip>
          <a:stretch>
            <a:fillRect/>
          </a:stretch>
        </p:blipFill>
        <p:spPr>
          <a:xfrm>
            <a:off x="0" y="0"/>
            <a:ext cx="12192000" cy="6858000"/>
          </a:xfrm>
          <a:prstGeom prst="rect">
            <a:avLst/>
          </a:prstGeom>
          <a:noFill/>
          <a:ln>
            <a:noFill/>
          </a:ln>
        </p:spPr>
      </p:pic>
      <p:sp>
        <p:nvSpPr>
          <p:cNvPr id="14" name="Google Shape;14;p3"/>
          <p:cNvSpPr txBox="1">
            <a:spLocks noGrp="1"/>
          </p:cNvSpPr>
          <p:nvPr>
            <p:ph type="title"/>
          </p:nvPr>
        </p:nvSpPr>
        <p:spPr>
          <a:xfrm>
            <a:off x="2972933" y="4325885"/>
            <a:ext cx="62464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5733">
                <a:solidFill>
                  <a:schemeClr val="lt1"/>
                </a:solidFill>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title" idx="2" hasCustomPrompt="1"/>
          </p:nvPr>
        </p:nvSpPr>
        <p:spPr>
          <a:xfrm>
            <a:off x="4891567" y="1602385"/>
            <a:ext cx="2427600" cy="22592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6000"/>
              <a:buNone/>
              <a:defRPr sz="12800">
                <a:solidFill>
                  <a:schemeClr val="l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6" name="Google Shape;16;p3"/>
          <p:cNvSpPr txBox="1">
            <a:spLocks noGrp="1"/>
          </p:cNvSpPr>
          <p:nvPr>
            <p:ph type="subTitle" idx="1"/>
          </p:nvPr>
        </p:nvSpPr>
        <p:spPr>
          <a:xfrm rot="408">
            <a:off x="4412333" y="5418352"/>
            <a:ext cx="3367600" cy="840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07629292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7"/>
        <p:cNvGrpSpPr/>
        <p:nvPr/>
      </p:nvGrpSpPr>
      <p:grpSpPr>
        <a:xfrm>
          <a:off x="0" y="0"/>
          <a:ext cx="0" cy="0"/>
          <a:chOff x="0" y="0"/>
          <a:chExt cx="0" cy="0"/>
        </a:xfrm>
      </p:grpSpPr>
      <p:pic>
        <p:nvPicPr>
          <p:cNvPr id="18" name="Google Shape;18;p4"/>
          <p:cNvPicPr preferRelativeResize="0"/>
          <p:nvPr/>
        </p:nvPicPr>
        <p:blipFill>
          <a:blip r:embed="rId2">
            <a:alphaModFix amt="60000"/>
          </a:blip>
          <a:stretch>
            <a:fillRect/>
          </a:stretch>
        </p:blipFill>
        <p:spPr>
          <a:xfrm>
            <a:off x="0" y="0"/>
            <a:ext cx="12192000" cy="6858000"/>
          </a:xfrm>
          <a:prstGeom prst="rect">
            <a:avLst/>
          </a:prstGeom>
          <a:noFill/>
          <a:ln>
            <a:noFill/>
          </a:ln>
        </p:spPr>
      </p:pic>
      <p:sp>
        <p:nvSpPr>
          <p:cNvPr id="19" name="Google Shape;19;p4"/>
          <p:cNvSpPr/>
          <p:nvPr/>
        </p:nvSpPr>
        <p:spPr>
          <a:xfrm>
            <a:off x="960000" y="720000"/>
            <a:ext cx="10272000" cy="752400"/>
          </a:xfrm>
          <a:prstGeom prst="roundRect">
            <a:avLst>
              <a:gd name="adj" fmla="val 17991"/>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 name="Google Shape;20;p4"/>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solidFill>
                  <a:schemeClr val="lt1"/>
                </a:solidFill>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21" name="Google Shape;21;p4"/>
          <p:cNvSpPr txBox="1">
            <a:spLocks noGrp="1"/>
          </p:cNvSpPr>
          <p:nvPr>
            <p:ph type="body" idx="1"/>
          </p:nvPr>
        </p:nvSpPr>
        <p:spPr>
          <a:xfrm>
            <a:off x="960000" y="1649444"/>
            <a:ext cx="10272000" cy="4488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chemeClr val="dk2"/>
              </a:buClr>
              <a:buSzPts val="1400"/>
              <a:buChar char="●"/>
              <a:defRPr sz="1400"/>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2133"/>
              </a:spcBef>
              <a:spcAft>
                <a:spcPts val="0"/>
              </a:spcAft>
              <a:buSzPts val="1400"/>
              <a:buChar char="■"/>
              <a:defRPr/>
            </a:lvl3pPr>
            <a:lvl4pPr marL="2438339" lvl="3" indent="-423323" rtl="0">
              <a:lnSpc>
                <a:spcPct val="115000"/>
              </a:lnSpc>
              <a:spcBef>
                <a:spcPts val="2133"/>
              </a:spcBef>
              <a:spcAft>
                <a:spcPts val="0"/>
              </a:spcAft>
              <a:buSzPts val="1400"/>
              <a:buChar char="●"/>
              <a:defRPr/>
            </a:lvl4pPr>
            <a:lvl5pPr marL="3047924" lvl="4" indent="-423323" rtl="0">
              <a:lnSpc>
                <a:spcPct val="115000"/>
              </a:lnSpc>
              <a:spcBef>
                <a:spcPts val="2133"/>
              </a:spcBef>
              <a:spcAft>
                <a:spcPts val="0"/>
              </a:spcAft>
              <a:buSzPts val="1400"/>
              <a:buChar char="○"/>
              <a:defRPr/>
            </a:lvl5pPr>
            <a:lvl6pPr marL="3657509" lvl="5" indent="-423323" rtl="0">
              <a:lnSpc>
                <a:spcPct val="115000"/>
              </a:lnSpc>
              <a:spcBef>
                <a:spcPts val="2133"/>
              </a:spcBef>
              <a:spcAft>
                <a:spcPts val="0"/>
              </a:spcAft>
              <a:buSzPts val="1400"/>
              <a:buChar char="■"/>
              <a:defRPr/>
            </a:lvl6pPr>
            <a:lvl7pPr marL="4267093" lvl="6" indent="-423323" rtl="0">
              <a:lnSpc>
                <a:spcPct val="115000"/>
              </a:lnSpc>
              <a:spcBef>
                <a:spcPts val="2133"/>
              </a:spcBef>
              <a:spcAft>
                <a:spcPts val="0"/>
              </a:spcAft>
              <a:buSzPts val="1400"/>
              <a:buChar char="●"/>
              <a:defRPr/>
            </a:lvl7pPr>
            <a:lvl8pPr marL="4876678" lvl="7" indent="-423323" rtl="0">
              <a:lnSpc>
                <a:spcPct val="115000"/>
              </a:lnSpc>
              <a:spcBef>
                <a:spcPts val="2133"/>
              </a:spcBef>
              <a:spcAft>
                <a:spcPts val="0"/>
              </a:spcAft>
              <a:buSzPts val="1400"/>
              <a:buChar char="○"/>
              <a:defRPr/>
            </a:lvl8pPr>
            <a:lvl9pPr marL="5486263" lvl="8" indent="-423323" rtl="0">
              <a:lnSpc>
                <a:spcPct val="115000"/>
              </a:lnSpc>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39087747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2"/>
        <p:cNvGrpSpPr/>
        <p:nvPr/>
      </p:nvGrpSpPr>
      <p:grpSpPr>
        <a:xfrm>
          <a:off x="0" y="0"/>
          <a:ext cx="0" cy="0"/>
          <a:chOff x="0" y="0"/>
          <a:chExt cx="0" cy="0"/>
        </a:xfrm>
      </p:grpSpPr>
      <p:pic>
        <p:nvPicPr>
          <p:cNvPr id="23" name="Google Shape;23;p5"/>
          <p:cNvPicPr preferRelativeResize="0"/>
          <p:nvPr/>
        </p:nvPicPr>
        <p:blipFill>
          <a:blip r:embed="rId2">
            <a:alphaModFix amt="60000"/>
          </a:blip>
          <a:stretch>
            <a:fillRect/>
          </a:stretch>
        </p:blipFill>
        <p:spPr>
          <a:xfrm>
            <a:off x="0" y="0"/>
            <a:ext cx="12192000" cy="6858000"/>
          </a:xfrm>
          <a:prstGeom prst="rect">
            <a:avLst/>
          </a:prstGeom>
          <a:noFill/>
          <a:ln>
            <a:noFill/>
          </a:ln>
        </p:spPr>
      </p:pic>
      <p:sp>
        <p:nvSpPr>
          <p:cNvPr id="24" name="Google Shape;24;p5"/>
          <p:cNvSpPr/>
          <p:nvPr/>
        </p:nvSpPr>
        <p:spPr>
          <a:xfrm>
            <a:off x="960000" y="720000"/>
            <a:ext cx="10272000" cy="752400"/>
          </a:xfrm>
          <a:prstGeom prst="roundRect">
            <a:avLst>
              <a:gd name="adj" fmla="val 17991"/>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5"/>
          <p:cNvSpPr txBox="1">
            <a:spLocks noGrp="1"/>
          </p:cNvSpPr>
          <p:nvPr>
            <p:ph type="subTitle" idx="1"/>
          </p:nvPr>
        </p:nvSpPr>
        <p:spPr>
          <a:xfrm>
            <a:off x="1730567" y="4602801"/>
            <a:ext cx="3876800" cy="650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000"/>
              <a:buFont typeface="Kirang Haerang"/>
              <a:buNone/>
              <a:defRPr sz="2533" b="1">
                <a:latin typeface="Fredoka One"/>
                <a:ea typeface="Fredoka One"/>
                <a:cs typeface="Fredoka One"/>
                <a:sym typeface="Fredoka One"/>
              </a:defRPr>
            </a:lvl1pPr>
            <a:lvl2pPr lvl="1" algn="ctr">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2pPr>
            <a:lvl3pPr lvl="2" algn="ctr">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3pPr>
            <a:lvl4pPr lvl="3" algn="ctr">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4pPr>
            <a:lvl5pPr lvl="4" algn="ctr">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5pPr>
            <a:lvl6pPr lvl="5" algn="ctr">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6pPr>
            <a:lvl7pPr lvl="6" algn="ctr">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7pPr>
            <a:lvl8pPr lvl="7" algn="ctr">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8pPr>
            <a:lvl9pPr lvl="8" algn="ctr">
              <a:lnSpc>
                <a:spcPct val="100000"/>
              </a:lnSpc>
              <a:spcBef>
                <a:spcPts val="2133"/>
              </a:spcBef>
              <a:spcAft>
                <a:spcPts val="2133"/>
              </a:spcAft>
              <a:buSzPts val="2000"/>
              <a:buFont typeface="Kirang Haerang"/>
              <a:buNone/>
              <a:defRPr sz="2667" b="1">
                <a:latin typeface="Kirang Haerang"/>
                <a:ea typeface="Kirang Haerang"/>
                <a:cs typeface="Kirang Haerang"/>
                <a:sym typeface="Kirang Haerang"/>
              </a:defRPr>
            </a:lvl9pPr>
          </a:lstStyle>
          <a:p>
            <a:endParaRPr/>
          </a:p>
        </p:txBody>
      </p:sp>
      <p:sp>
        <p:nvSpPr>
          <p:cNvPr id="26" name="Google Shape;26;p5"/>
          <p:cNvSpPr txBox="1">
            <a:spLocks noGrp="1"/>
          </p:cNvSpPr>
          <p:nvPr>
            <p:ph type="subTitle" idx="2"/>
          </p:nvPr>
        </p:nvSpPr>
        <p:spPr>
          <a:xfrm>
            <a:off x="6603733" y="4602801"/>
            <a:ext cx="3876800" cy="650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000"/>
              <a:buFont typeface="Kirang Haerang"/>
              <a:buNone/>
              <a:defRPr sz="2533" b="1">
                <a:latin typeface="Fredoka One"/>
                <a:ea typeface="Fredoka One"/>
                <a:cs typeface="Fredoka One"/>
                <a:sym typeface="Fredoka One"/>
              </a:defRPr>
            </a:lvl1pPr>
            <a:lvl2pPr lvl="1"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2pPr>
            <a:lvl3pPr lvl="2"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3pPr>
            <a:lvl4pPr lvl="3"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4pPr>
            <a:lvl5pPr lvl="4"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5pPr>
            <a:lvl6pPr lvl="5"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6pPr>
            <a:lvl7pPr lvl="6"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7pPr>
            <a:lvl8pPr lvl="7"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8pPr>
            <a:lvl9pPr lvl="8" algn="ctr" rtl="0">
              <a:lnSpc>
                <a:spcPct val="100000"/>
              </a:lnSpc>
              <a:spcBef>
                <a:spcPts val="2133"/>
              </a:spcBef>
              <a:spcAft>
                <a:spcPts val="2133"/>
              </a:spcAft>
              <a:buSzPts val="2000"/>
              <a:buFont typeface="Kirang Haerang"/>
              <a:buNone/>
              <a:defRPr sz="2667" b="1">
                <a:latin typeface="Kirang Haerang"/>
                <a:ea typeface="Kirang Haerang"/>
                <a:cs typeface="Kirang Haerang"/>
                <a:sym typeface="Kirang Haerang"/>
              </a:defRPr>
            </a:lvl9pPr>
          </a:lstStyle>
          <a:p>
            <a:endParaRPr/>
          </a:p>
        </p:txBody>
      </p:sp>
      <p:sp>
        <p:nvSpPr>
          <p:cNvPr id="27" name="Google Shape;27;p5"/>
          <p:cNvSpPr txBox="1">
            <a:spLocks noGrp="1"/>
          </p:cNvSpPr>
          <p:nvPr>
            <p:ph type="subTitle" idx="3"/>
          </p:nvPr>
        </p:nvSpPr>
        <p:spPr>
          <a:xfrm>
            <a:off x="1730525" y="5317500"/>
            <a:ext cx="3876800" cy="82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8" name="Google Shape;28;p5"/>
          <p:cNvSpPr txBox="1">
            <a:spLocks noGrp="1"/>
          </p:cNvSpPr>
          <p:nvPr>
            <p:ph type="subTitle" idx="4"/>
          </p:nvPr>
        </p:nvSpPr>
        <p:spPr>
          <a:xfrm>
            <a:off x="6603692" y="5317500"/>
            <a:ext cx="3876800" cy="82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 name="Google Shape;29;p5"/>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solidFill>
                  <a:schemeClr val="lt1"/>
                </a:solidFill>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Tree>
    <p:extLst>
      <p:ext uri="{BB962C8B-B14F-4D97-AF65-F5344CB8AC3E}">
        <p14:creationId xmlns:p14="http://schemas.microsoft.com/office/powerpoint/2010/main" val="33056539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0"/>
        <p:cNvGrpSpPr/>
        <p:nvPr/>
      </p:nvGrpSpPr>
      <p:grpSpPr>
        <a:xfrm>
          <a:off x="0" y="0"/>
          <a:ext cx="0" cy="0"/>
          <a:chOff x="0" y="0"/>
          <a:chExt cx="0" cy="0"/>
        </a:xfrm>
      </p:grpSpPr>
      <p:pic>
        <p:nvPicPr>
          <p:cNvPr id="31" name="Google Shape;31;p6"/>
          <p:cNvPicPr preferRelativeResize="0"/>
          <p:nvPr/>
        </p:nvPicPr>
        <p:blipFill>
          <a:blip r:embed="rId2">
            <a:alphaModFix amt="60000"/>
          </a:blip>
          <a:stretch>
            <a:fillRect/>
          </a:stretch>
        </p:blipFill>
        <p:spPr>
          <a:xfrm>
            <a:off x="0" y="0"/>
            <a:ext cx="12192000" cy="6858000"/>
          </a:xfrm>
          <a:prstGeom prst="rect">
            <a:avLst/>
          </a:prstGeom>
          <a:noFill/>
          <a:ln>
            <a:noFill/>
          </a:ln>
        </p:spPr>
      </p:pic>
      <p:sp>
        <p:nvSpPr>
          <p:cNvPr id="32" name="Google Shape;32;p6"/>
          <p:cNvSpPr/>
          <p:nvPr/>
        </p:nvSpPr>
        <p:spPr>
          <a:xfrm>
            <a:off x="960000" y="720000"/>
            <a:ext cx="10272000" cy="752400"/>
          </a:xfrm>
          <a:prstGeom prst="roundRect">
            <a:avLst>
              <a:gd name="adj" fmla="val 17991"/>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Google Shape;33;p6"/>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100"/>
              <a:buNone/>
              <a:defRPr>
                <a:solidFill>
                  <a:schemeClr val="lt1"/>
                </a:solidFill>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Tree>
    <p:extLst>
      <p:ext uri="{BB962C8B-B14F-4D97-AF65-F5344CB8AC3E}">
        <p14:creationId xmlns:p14="http://schemas.microsoft.com/office/powerpoint/2010/main" val="39217423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9"/>
        <p:cNvGrpSpPr/>
        <p:nvPr/>
      </p:nvGrpSpPr>
      <p:grpSpPr>
        <a:xfrm>
          <a:off x="0" y="0"/>
          <a:ext cx="0" cy="0"/>
          <a:chOff x="0" y="0"/>
          <a:chExt cx="0" cy="0"/>
        </a:xfrm>
      </p:grpSpPr>
      <p:pic>
        <p:nvPicPr>
          <p:cNvPr id="40" name="Google Shape;40;p8"/>
          <p:cNvPicPr preferRelativeResize="0"/>
          <p:nvPr/>
        </p:nvPicPr>
        <p:blipFill>
          <a:blip r:embed="rId2">
            <a:alphaModFix amt="60000"/>
          </a:blip>
          <a:stretch>
            <a:fillRect/>
          </a:stretch>
        </p:blipFill>
        <p:spPr>
          <a:xfrm>
            <a:off x="0" y="0"/>
            <a:ext cx="12192000" cy="6858000"/>
          </a:xfrm>
          <a:prstGeom prst="rect">
            <a:avLst/>
          </a:prstGeom>
          <a:noFill/>
          <a:ln>
            <a:noFill/>
          </a:ln>
        </p:spPr>
      </p:pic>
      <p:sp>
        <p:nvSpPr>
          <p:cNvPr id="41" name="Google Shape;41;p8"/>
          <p:cNvSpPr txBox="1">
            <a:spLocks noGrp="1"/>
          </p:cNvSpPr>
          <p:nvPr>
            <p:ph type="title"/>
          </p:nvPr>
        </p:nvSpPr>
        <p:spPr>
          <a:xfrm>
            <a:off x="3010367" y="3149033"/>
            <a:ext cx="6171200" cy="23656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200">
                <a:solidFill>
                  <a:schemeClr val="lt1"/>
                </a:solidFill>
              </a:defRPr>
            </a:lvl1pPr>
            <a:lvl2pPr lvl="1" algn="ctr">
              <a:spcBef>
                <a:spcPts val="0"/>
              </a:spcBef>
              <a:spcAft>
                <a:spcPts val="0"/>
              </a:spcAft>
              <a:buSzPts val="4800"/>
              <a:buNone/>
              <a:defRPr sz="6400"/>
            </a:lvl2pPr>
            <a:lvl3pPr lvl="2" algn="ctr">
              <a:spcBef>
                <a:spcPts val="0"/>
              </a:spcBef>
              <a:spcAft>
                <a:spcPts val="0"/>
              </a:spcAft>
              <a:buSzPts val="4800"/>
              <a:buNone/>
              <a:defRPr sz="6400"/>
            </a:lvl3pPr>
            <a:lvl4pPr lvl="3" algn="ctr">
              <a:spcBef>
                <a:spcPts val="0"/>
              </a:spcBef>
              <a:spcAft>
                <a:spcPts val="0"/>
              </a:spcAft>
              <a:buSzPts val="4800"/>
              <a:buNone/>
              <a:defRPr sz="6400"/>
            </a:lvl4pPr>
            <a:lvl5pPr lvl="4" algn="ctr">
              <a:spcBef>
                <a:spcPts val="0"/>
              </a:spcBef>
              <a:spcAft>
                <a:spcPts val="0"/>
              </a:spcAft>
              <a:buSzPts val="4800"/>
              <a:buNone/>
              <a:defRPr sz="6400"/>
            </a:lvl5pPr>
            <a:lvl6pPr lvl="5" algn="ctr">
              <a:spcBef>
                <a:spcPts val="0"/>
              </a:spcBef>
              <a:spcAft>
                <a:spcPts val="0"/>
              </a:spcAft>
              <a:buSzPts val="4800"/>
              <a:buNone/>
              <a:defRPr sz="6400"/>
            </a:lvl6pPr>
            <a:lvl7pPr lvl="6" algn="ctr">
              <a:spcBef>
                <a:spcPts val="0"/>
              </a:spcBef>
              <a:spcAft>
                <a:spcPts val="0"/>
              </a:spcAft>
              <a:buSzPts val="4800"/>
              <a:buNone/>
              <a:defRPr sz="6400"/>
            </a:lvl7pPr>
            <a:lvl8pPr lvl="7" algn="ctr">
              <a:spcBef>
                <a:spcPts val="0"/>
              </a:spcBef>
              <a:spcAft>
                <a:spcPts val="0"/>
              </a:spcAft>
              <a:buSzPts val="4800"/>
              <a:buNone/>
              <a:defRPr sz="6400"/>
            </a:lvl8pPr>
            <a:lvl9pPr lvl="8" algn="ctr">
              <a:spcBef>
                <a:spcPts val="0"/>
              </a:spcBef>
              <a:spcAft>
                <a:spcPts val="0"/>
              </a:spcAft>
              <a:buSzPts val="4800"/>
              <a:buNone/>
              <a:defRPr sz="6400"/>
            </a:lvl9pPr>
          </a:lstStyle>
          <a:p>
            <a:endParaRPr/>
          </a:p>
        </p:txBody>
      </p:sp>
    </p:spTree>
    <p:extLst>
      <p:ext uri="{BB962C8B-B14F-4D97-AF65-F5344CB8AC3E}">
        <p14:creationId xmlns:p14="http://schemas.microsoft.com/office/powerpoint/2010/main" val="28195074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0"/>
        <p:cNvGrpSpPr/>
        <p:nvPr/>
      </p:nvGrpSpPr>
      <p:grpSpPr>
        <a:xfrm>
          <a:off x="0" y="0"/>
          <a:ext cx="0" cy="0"/>
          <a:chOff x="0" y="0"/>
          <a:chExt cx="0" cy="0"/>
        </a:xfrm>
      </p:grpSpPr>
      <p:pic>
        <p:nvPicPr>
          <p:cNvPr id="51" name="Google Shape;51;p11"/>
          <p:cNvPicPr preferRelativeResize="0"/>
          <p:nvPr/>
        </p:nvPicPr>
        <p:blipFill>
          <a:blip r:embed="rId2">
            <a:alphaModFix amt="60000"/>
          </a:blip>
          <a:stretch>
            <a:fillRect/>
          </a:stretch>
        </p:blipFill>
        <p:spPr>
          <a:xfrm>
            <a:off x="0" y="0"/>
            <a:ext cx="12192000" cy="6858000"/>
          </a:xfrm>
          <a:prstGeom prst="rect">
            <a:avLst/>
          </a:prstGeom>
          <a:noFill/>
          <a:ln>
            <a:noFill/>
          </a:ln>
        </p:spPr>
      </p:pic>
      <p:sp>
        <p:nvSpPr>
          <p:cNvPr id="52" name="Google Shape;52;p11"/>
          <p:cNvSpPr txBox="1">
            <a:spLocks noGrp="1"/>
          </p:cNvSpPr>
          <p:nvPr>
            <p:ph type="title" hasCustomPrompt="1"/>
          </p:nvPr>
        </p:nvSpPr>
        <p:spPr>
          <a:xfrm rot="509">
            <a:off x="1797533" y="2946523"/>
            <a:ext cx="5399600" cy="21848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3" name="Google Shape;53;p11"/>
          <p:cNvSpPr txBox="1">
            <a:spLocks noGrp="1"/>
          </p:cNvSpPr>
          <p:nvPr>
            <p:ph type="subTitle" idx="1"/>
          </p:nvPr>
        </p:nvSpPr>
        <p:spPr>
          <a:xfrm>
            <a:off x="1679100" y="5550800"/>
            <a:ext cx="5636400" cy="5872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0682589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4"/>
        <p:cNvGrpSpPr/>
        <p:nvPr/>
      </p:nvGrpSpPr>
      <p:grpSpPr>
        <a:xfrm>
          <a:off x="0" y="0"/>
          <a:ext cx="0" cy="0"/>
          <a:chOff x="0" y="0"/>
          <a:chExt cx="0" cy="0"/>
        </a:xfrm>
      </p:grpSpPr>
    </p:spTree>
    <p:extLst>
      <p:ext uri="{BB962C8B-B14F-4D97-AF65-F5344CB8AC3E}">
        <p14:creationId xmlns:p14="http://schemas.microsoft.com/office/powerpoint/2010/main" val="30742178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55"/>
        <p:cNvGrpSpPr/>
        <p:nvPr/>
      </p:nvGrpSpPr>
      <p:grpSpPr>
        <a:xfrm>
          <a:off x="0" y="0"/>
          <a:ext cx="0" cy="0"/>
          <a:chOff x="0" y="0"/>
          <a:chExt cx="0" cy="0"/>
        </a:xfrm>
      </p:grpSpPr>
      <p:pic>
        <p:nvPicPr>
          <p:cNvPr id="56" name="Google Shape;56;p13"/>
          <p:cNvPicPr preferRelativeResize="0"/>
          <p:nvPr/>
        </p:nvPicPr>
        <p:blipFill>
          <a:blip r:embed="rId2">
            <a:alphaModFix amt="60000"/>
          </a:blip>
          <a:stretch>
            <a:fillRect/>
          </a:stretch>
        </p:blipFill>
        <p:spPr>
          <a:xfrm>
            <a:off x="0" y="0"/>
            <a:ext cx="12192000" cy="6858000"/>
          </a:xfrm>
          <a:prstGeom prst="rect">
            <a:avLst/>
          </a:prstGeom>
          <a:noFill/>
          <a:ln>
            <a:noFill/>
          </a:ln>
        </p:spPr>
      </p:pic>
      <p:sp>
        <p:nvSpPr>
          <p:cNvPr id="57" name="Google Shape;57;p13"/>
          <p:cNvSpPr txBox="1">
            <a:spLocks noGrp="1"/>
          </p:cNvSpPr>
          <p:nvPr>
            <p:ph type="title"/>
          </p:nvPr>
        </p:nvSpPr>
        <p:spPr>
          <a:xfrm>
            <a:off x="960213" y="4644341"/>
            <a:ext cx="32116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000"/>
              <a:buNone/>
              <a:defRPr sz="2533">
                <a:solidFill>
                  <a:schemeClr val="lt1"/>
                </a:solidFill>
              </a:defRPr>
            </a:lvl1pPr>
            <a:lvl2pPr lvl="1" algn="r" rtl="0">
              <a:spcBef>
                <a:spcPts val="0"/>
              </a:spcBef>
              <a:spcAft>
                <a:spcPts val="0"/>
              </a:spcAft>
              <a:buSzPts val="2000"/>
              <a:buNone/>
              <a:defRPr sz="2667"/>
            </a:lvl2pPr>
            <a:lvl3pPr lvl="2" algn="r" rtl="0">
              <a:spcBef>
                <a:spcPts val="0"/>
              </a:spcBef>
              <a:spcAft>
                <a:spcPts val="0"/>
              </a:spcAft>
              <a:buSzPts val="2000"/>
              <a:buNone/>
              <a:defRPr sz="2667"/>
            </a:lvl3pPr>
            <a:lvl4pPr lvl="3" algn="r" rtl="0">
              <a:spcBef>
                <a:spcPts val="0"/>
              </a:spcBef>
              <a:spcAft>
                <a:spcPts val="0"/>
              </a:spcAft>
              <a:buSzPts val="2000"/>
              <a:buNone/>
              <a:defRPr sz="2667"/>
            </a:lvl4pPr>
            <a:lvl5pPr lvl="4" algn="r" rtl="0">
              <a:spcBef>
                <a:spcPts val="0"/>
              </a:spcBef>
              <a:spcAft>
                <a:spcPts val="0"/>
              </a:spcAft>
              <a:buSzPts val="2000"/>
              <a:buNone/>
              <a:defRPr sz="2667"/>
            </a:lvl5pPr>
            <a:lvl6pPr lvl="5" algn="r" rtl="0">
              <a:spcBef>
                <a:spcPts val="0"/>
              </a:spcBef>
              <a:spcAft>
                <a:spcPts val="0"/>
              </a:spcAft>
              <a:buSzPts val="2000"/>
              <a:buNone/>
              <a:defRPr sz="2667"/>
            </a:lvl6pPr>
            <a:lvl7pPr lvl="6" algn="r" rtl="0">
              <a:spcBef>
                <a:spcPts val="0"/>
              </a:spcBef>
              <a:spcAft>
                <a:spcPts val="0"/>
              </a:spcAft>
              <a:buSzPts val="2000"/>
              <a:buNone/>
              <a:defRPr sz="2667"/>
            </a:lvl7pPr>
            <a:lvl8pPr lvl="7" algn="r" rtl="0">
              <a:spcBef>
                <a:spcPts val="0"/>
              </a:spcBef>
              <a:spcAft>
                <a:spcPts val="0"/>
              </a:spcAft>
              <a:buSzPts val="2000"/>
              <a:buNone/>
              <a:defRPr sz="2667"/>
            </a:lvl8pPr>
            <a:lvl9pPr lvl="8" algn="r" rtl="0">
              <a:spcBef>
                <a:spcPts val="0"/>
              </a:spcBef>
              <a:spcAft>
                <a:spcPts val="0"/>
              </a:spcAft>
              <a:buSzPts val="2000"/>
              <a:buNone/>
              <a:defRPr sz="2667"/>
            </a:lvl9pPr>
          </a:lstStyle>
          <a:p>
            <a:endParaRPr/>
          </a:p>
        </p:txBody>
      </p:sp>
      <p:sp>
        <p:nvSpPr>
          <p:cNvPr id="58" name="Google Shape;58;p13"/>
          <p:cNvSpPr txBox="1">
            <a:spLocks noGrp="1"/>
          </p:cNvSpPr>
          <p:nvPr>
            <p:ph type="subTitle" idx="1"/>
          </p:nvPr>
        </p:nvSpPr>
        <p:spPr>
          <a:xfrm>
            <a:off x="960220" y="5346399"/>
            <a:ext cx="3211600" cy="79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2133"/>
              </a:spcBef>
              <a:spcAft>
                <a:spcPts val="0"/>
              </a:spcAft>
              <a:buSzPts val="1400"/>
              <a:buNone/>
              <a:defRPr/>
            </a:lvl3pPr>
            <a:lvl4pPr lvl="3" algn="r" rtl="0">
              <a:lnSpc>
                <a:spcPct val="100000"/>
              </a:lnSpc>
              <a:spcBef>
                <a:spcPts val="2133"/>
              </a:spcBef>
              <a:spcAft>
                <a:spcPts val="0"/>
              </a:spcAft>
              <a:buSzPts val="1400"/>
              <a:buNone/>
              <a:defRPr/>
            </a:lvl4pPr>
            <a:lvl5pPr lvl="4" algn="r" rtl="0">
              <a:lnSpc>
                <a:spcPct val="100000"/>
              </a:lnSpc>
              <a:spcBef>
                <a:spcPts val="2133"/>
              </a:spcBef>
              <a:spcAft>
                <a:spcPts val="0"/>
              </a:spcAft>
              <a:buSzPts val="1400"/>
              <a:buNone/>
              <a:defRPr/>
            </a:lvl5pPr>
            <a:lvl6pPr lvl="5" algn="r" rtl="0">
              <a:lnSpc>
                <a:spcPct val="100000"/>
              </a:lnSpc>
              <a:spcBef>
                <a:spcPts val="2133"/>
              </a:spcBef>
              <a:spcAft>
                <a:spcPts val="0"/>
              </a:spcAft>
              <a:buSzPts val="1400"/>
              <a:buNone/>
              <a:defRPr/>
            </a:lvl6pPr>
            <a:lvl7pPr lvl="6" algn="r" rtl="0">
              <a:lnSpc>
                <a:spcPct val="100000"/>
              </a:lnSpc>
              <a:spcBef>
                <a:spcPts val="2133"/>
              </a:spcBef>
              <a:spcAft>
                <a:spcPts val="0"/>
              </a:spcAft>
              <a:buSzPts val="1400"/>
              <a:buNone/>
              <a:defRPr/>
            </a:lvl7pPr>
            <a:lvl8pPr lvl="7" algn="r" rtl="0">
              <a:lnSpc>
                <a:spcPct val="100000"/>
              </a:lnSpc>
              <a:spcBef>
                <a:spcPts val="2133"/>
              </a:spcBef>
              <a:spcAft>
                <a:spcPts val="0"/>
              </a:spcAft>
              <a:buSzPts val="1400"/>
              <a:buNone/>
              <a:defRPr/>
            </a:lvl8pPr>
            <a:lvl9pPr lvl="8" algn="r" rtl="0">
              <a:lnSpc>
                <a:spcPct val="100000"/>
              </a:lnSpc>
              <a:spcBef>
                <a:spcPts val="2133"/>
              </a:spcBef>
              <a:spcAft>
                <a:spcPts val="2133"/>
              </a:spcAft>
              <a:buSzPts val="1400"/>
              <a:buNone/>
              <a:defRPr/>
            </a:lvl9pPr>
          </a:lstStyle>
          <a:p>
            <a:endParaRPr/>
          </a:p>
        </p:txBody>
      </p:sp>
      <p:sp>
        <p:nvSpPr>
          <p:cNvPr id="59" name="Google Shape;59;p13"/>
          <p:cNvSpPr txBox="1">
            <a:spLocks noGrp="1"/>
          </p:cNvSpPr>
          <p:nvPr>
            <p:ph type="title" idx="2" hasCustomPrompt="1"/>
          </p:nvPr>
        </p:nvSpPr>
        <p:spPr>
          <a:xfrm rot="1829">
            <a:off x="1438417" y="1995431"/>
            <a:ext cx="2255200" cy="2064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7200"/>
              <a:buNone/>
              <a:defRPr sz="9600">
                <a:solidFill>
                  <a:schemeClr val="lt1"/>
                </a:solidFill>
              </a:defRPr>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
        <p:nvSpPr>
          <p:cNvPr id="60" name="Google Shape;60;p13"/>
          <p:cNvSpPr txBox="1">
            <a:spLocks noGrp="1"/>
          </p:cNvSpPr>
          <p:nvPr>
            <p:ph type="title" idx="3"/>
          </p:nvPr>
        </p:nvSpPr>
        <p:spPr>
          <a:xfrm>
            <a:off x="4490196" y="4644341"/>
            <a:ext cx="32116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000"/>
              <a:buNone/>
              <a:defRPr sz="2533">
                <a:solidFill>
                  <a:schemeClr val="lt1"/>
                </a:solidFill>
              </a:defRPr>
            </a:lvl1pPr>
            <a:lvl2pPr lvl="1" algn="r" rtl="0">
              <a:spcBef>
                <a:spcPts val="0"/>
              </a:spcBef>
              <a:spcAft>
                <a:spcPts val="0"/>
              </a:spcAft>
              <a:buSzPts val="2000"/>
              <a:buNone/>
              <a:defRPr sz="2667"/>
            </a:lvl2pPr>
            <a:lvl3pPr lvl="2" algn="r" rtl="0">
              <a:spcBef>
                <a:spcPts val="0"/>
              </a:spcBef>
              <a:spcAft>
                <a:spcPts val="0"/>
              </a:spcAft>
              <a:buSzPts val="2000"/>
              <a:buNone/>
              <a:defRPr sz="2667"/>
            </a:lvl3pPr>
            <a:lvl4pPr lvl="3" algn="r" rtl="0">
              <a:spcBef>
                <a:spcPts val="0"/>
              </a:spcBef>
              <a:spcAft>
                <a:spcPts val="0"/>
              </a:spcAft>
              <a:buSzPts val="2000"/>
              <a:buNone/>
              <a:defRPr sz="2667"/>
            </a:lvl4pPr>
            <a:lvl5pPr lvl="4" algn="r" rtl="0">
              <a:spcBef>
                <a:spcPts val="0"/>
              </a:spcBef>
              <a:spcAft>
                <a:spcPts val="0"/>
              </a:spcAft>
              <a:buSzPts val="2000"/>
              <a:buNone/>
              <a:defRPr sz="2667"/>
            </a:lvl5pPr>
            <a:lvl6pPr lvl="5" algn="r" rtl="0">
              <a:spcBef>
                <a:spcPts val="0"/>
              </a:spcBef>
              <a:spcAft>
                <a:spcPts val="0"/>
              </a:spcAft>
              <a:buSzPts val="2000"/>
              <a:buNone/>
              <a:defRPr sz="2667"/>
            </a:lvl6pPr>
            <a:lvl7pPr lvl="6" algn="r" rtl="0">
              <a:spcBef>
                <a:spcPts val="0"/>
              </a:spcBef>
              <a:spcAft>
                <a:spcPts val="0"/>
              </a:spcAft>
              <a:buSzPts val="2000"/>
              <a:buNone/>
              <a:defRPr sz="2667"/>
            </a:lvl7pPr>
            <a:lvl8pPr lvl="7" algn="r" rtl="0">
              <a:spcBef>
                <a:spcPts val="0"/>
              </a:spcBef>
              <a:spcAft>
                <a:spcPts val="0"/>
              </a:spcAft>
              <a:buSzPts val="2000"/>
              <a:buNone/>
              <a:defRPr sz="2667"/>
            </a:lvl8pPr>
            <a:lvl9pPr lvl="8" algn="r" rtl="0">
              <a:spcBef>
                <a:spcPts val="0"/>
              </a:spcBef>
              <a:spcAft>
                <a:spcPts val="0"/>
              </a:spcAft>
              <a:buSzPts val="2000"/>
              <a:buNone/>
              <a:defRPr sz="2667"/>
            </a:lvl9pPr>
          </a:lstStyle>
          <a:p>
            <a:endParaRPr/>
          </a:p>
        </p:txBody>
      </p:sp>
      <p:sp>
        <p:nvSpPr>
          <p:cNvPr id="61" name="Google Shape;61;p13"/>
          <p:cNvSpPr txBox="1">
            <a:spLocks noGrp="1"/>
          </p:cNvSpPr>
          <p:nvPr>
            <p:ph type="subTitle" idx="4"/>
          </p:nvPr>
        </p:nvSpPr>
        <p:spPr>
          <a:xfrm>
            <a:off x="4490203" y="5346399"/>
            <a:ext cx="3211600" cy="79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2133"/>
              </a:spcBef>
              <a:spcAft>
                <a:spcPts val="0"/>
              </a:spcAft>
              <a:buSzPts val="1400"/>
              <a:buNone/>
              <a:defRPr/>
            </a:lvl3pPr>
            <a:lvl4pPr lvl="3" algn="r" rtl="0">
              <a:lnSpc>
                <a:spcPct val="100000"/>
              </a:lnSpc>
              <a:spcBef>
                <a:spcPts val="2133"/>
              </a:spcBef>
              <a:spcAft>
                <a:spcPts val="0"/>
              </a:spcAft>
              <a:buSzPts val="1400"/>
              <a:buNone/>
              <a:defRPr/>
            </a:lvl4pPr>
            <a:lvl5pPr lvl="4" algn="r" rtl="0">
              <a:lnSpc>
                <a:spcPct val="100000"/>
              </a:lnSpc>
              <a:spcBef>
                <a:spcPts val="2133"/>
              </a:spcBef>
              <a:spcAft>
                <a:spcPts val="0"/>
              </a:spcAft>
              <a:buSzPts val="1400"/>
              <a:buNone/>
              <a:defRPr/>
            </a:lvl5pPr>
            <a:lvl6pPr lvl="5" algn="r" rtl="0">
              <a:lnSpc>
                <a:spcPct val="100000"/>
              </a:lnSpc>
              <a:spcBef>
                <a:spcPts val="2133"/>
              </a:spcBef>
              <a:spcAft>
                <a:spcPts val="0"/>
              </a:spcAft>
              <a:buSzPts val="1400"/>
              <a:buNone/>
              <a:defRPr/>
            </a:lvl6pPr>
            <a:lvl7pPr lvl="6" algn="r" rtl="0">
              <a:lnSpc>
                <a:spcPct val="100000"/>
              </a:lnSpc>
              <a:spcBef>
                <a:spcPts val="2133"/>
              </a:spcBef>
              <a:spcAft>
                <a:spcPts val="0"/>
              </a:spcAft>
              <a:buSzPts val="1400"/>
              <a:buNone/>
              <a:defRPr/>
            </a:lvl7pPr>
            <a:lvl8pPr lvl="7" algn="r" rtl="0">
              <a:lnSpc>
                <a:spcPct val="100000"/>
              </a:lnSpc>
              <a:spcBef>
                <a:spcPts val="2133"/>
              </a:spcBef>
              <a:spcAft>
                <a:spcPts val="0"/>
              </a:spcAft>
              <a:buSzPts val="1400"/>
              <a:buNone/>
              <a:defRPr/>
            </a:lvl8pPr>
            <a:lvl9pPr lvl="8" algn="r" rtl="0">
              <a:lnSpc>
                <a:spcPct val="100000"/>
              </a:lnSpc>
              <a:spcBef>
                <a:spcPts val="2133"/>
              </a:spcBef>
              <a:spcAft>
                <a:spcPts val="2133"/>
              </a:spcAft>
              <a:buSzPts val="1400"/>
              <a:buNone/>
              <a:defRPr/>
            </a:lvl9pPr>
          </a:lstStyle>
          <a:p>
            <a:endParaRPr/>
          </a:p>
        </p:txBody>
      </p:sp>
      <p:sp>
        <p:nvSpPr>
          <p:cNvPr id="62" name="Google Shape;62;p13"/>
          <p:cNvSpPr txBox="1">
            <a:spLocks noGrp="1"/>
          </p:cNvSpPr>
          <p:nvPr>
            <p:ph type="title" idx="5" hasCustomPrompt="1"/>
          </p:nvPr>
        </p:nvSpPr>
        <p:spPr>
          <a:xfrm rot="1829">
            <a:off x="4968400" y="1995435"/>
            <a:ext cx="2255200" cy="2064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7200"/>
              <a:buNone/>
              <a:defRPr sz="9600"/>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
        <p:nvSpPr>
          <p:cNvPr id="63" name="Google Shape;63;p13"/>
          <p:cNvSpPr txBox="1">
            <a:spLocks noGrp="1"/>
          </p:cNvSpPr>
          <p:nvPr>
            <p:ph type="title" idx="6"/>
          </p:nvPr>
        </p:nvSpPr>
        <p:spPr>
          <a:xfrm>
            <a:off x="8020612" y="4644341"/>
            <a:ext cx="3211200" cy="703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2000"/>
              <a:buNone/>
              <a:defRPr sz="2533">
                <a:solidFill>
                  <a:schemeClr val="lt1"/>
                </a:solidFill>
              </a:defRPr>
            </a:lvl1pPr>
            <a:lvl2pPr lvl="1" algn="r" rtl="0">
              <a:spcBef>
                <a:spcPts val="0"/>
              </a:spcBef>
              <a:spcAft>
                <a:spcPts val="0"/>
              </a:spcAft>
              <a:buSzPts val="2000"/>
              <a:buNone/>
              <a:defRPr sz="2667"/>
            </a:lvl2pPr>
            <a:lvl3pPr lvl="2" algn="r" rtl="0">
              <a:spcBef>
                <a:spcPts val="0"/>
              </a:spcBef>
              <a:spcAft>
                <a:spcPts val="0"/>
              </a:spcAft>
              <a:buSzPts val="2000"/>
              <a:buNone/>
              <a:defRPr sz="2667"/>
            </a:lvl3pPr>
            <a:lvl4pPr lvl="3" algn="r" rtl="0">
              <a:spcBef>
                <a:spcPts val="0"/>
              </a:spcBef>
              <a:spcAft>
                <a:spcPts val="0"/>
              </a:spcAft>
              <a:buSzPts val="2000"/>
              <a:buNone/>
              <a:defRPr sz="2667"/>
            </a:lvl4pPr>
            <a:lvl5pPr lvl="4" algn="r" rtl="0">
              <a:spcBef>
                <a:spcPts val="0"/>
              </a:spcBef>
              <a:spcAft>
                <a:spcPts val="0"/>
              </a:spcAft>
              <a:buSzPts val="2000"/>
              <a:buNone/>
              <a:defRPr sz="2667"/>
            </a:lvl5pPr>
            <a:lvl6pPr lvl="5" algn="r" rtl="0">
              <a:spcBef>
                <a:spcPts val="0"/>
              </a:spcBef>
              <a:spcAft>
                <a:spcPts val="0"/>
              </a:spcAft>
              <a:buSzPts val="2000"/>
              <a:buNone/>
              <a:defRPr sz="2667"/>
            </a:lvl6pPr>
            <a:lvl7pPr lvl="6" algn="r" rtl="0">
              <a:spcBef>
                <a:spcPts val="0"/>
              </a:spcBef>
              <a:spcAft>
                <a:spcPts val="0"/>
              </a:spcAft>
              <a:buSzPts val="2000"/>
              <a:buNone/>
              <a:defRPr sz="2667"/>
            </a:lvl7pPr>
            <a:lvl8pPr lvl="7" algn="r" rtl="0">
              <a:spcBef>
                <a:spcPts val="0"/>
              </a:spcBef>
              <a:spcAft>
                <a:spcPts val="0"/>
              </a:spcAft>
              <a:buSzPts val="2000"/>
              <a:buNone/>
              <a:defRPr sz="2667"/>
            </a:lvl8pPr>
            <a:lvl9pPr lvl="8" algn="r" rtl="0">
              <a:spcBef>
                <a:spcPts val="0"/>
              </a:spcBef>
              <a:spcAft>
                <a:spcPts val="0"/>
              </a:spcAft>
              <a:buSzPts val="2000"/>
              <a:buNone/>
              <a:defRPr sz="2667"/>
            </a:lvl9pPr>
          </a:lstStyle>
          <a:p>
            <a:endParaRPr/>
          </a:p>
        </p:txBody>
      </p:sp>
      <p:sp>
        <p:nvSpPr>
          <p:cNvPr id="64" name="Google Shape;64;p13"/>
          <p:cNvSpPr txBox="1">
            <a:spLocks noGrp="1"/>
          </p:cNvSpPr>
          <p:nvPr>
            <p:ph type="subTitle" idx="7"/>
          </p:nvPr>
        </p:nvSpPr>
        <p:spPr>
          <a:xfrm>
            <a:off x="8020620" y="5346399"/>
            <a:ext cx="3211200" cy="79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r" rtl="0">
              <a:lnSpc>
                <a:spcPct val="100000"/>
              </a:lnSpc>
              <a:spcBef>
                <a:spcPts val="0"/>
              </a:spcBef>
              <a:spcAft>
                <a:spcPts val="0"/>
              </a:spcAft>
              <a:buSzPts val="1400"/>
              <a:buNone/>
              <a:defRPr/>
            </a:lvl2pPr>
            <a:lvl3pPr lvl="2" algn="r" rtl="0">
              <a:lnSpc>
                <a:spcPct val="100000"/>
              </a:lnSpc>
              <a:spcBef>
                <a:spcPts val="2133"/>
              </a:spcBef>
              <a:spcAft>
                <a:spcPts val="0"/>
              </a:spcAft>
              <a:buSzPts val="1400"/>
              <a:buNone/>
              <a:defRPr/>
            </a:lvl3pPr>
            <a:lvl4pPr lvl="3" algn="r" rtl="0">
              <a:lnSpc>
                <a:spcPct val="100000"/>
              </a:lnSpc>
              <a:spcBef>
                <a:spcPts val="2133"/>
              </a:spcBef>
              <a:spcAft>
                <a:spcPts val="0"/>
              </a:spcAft>
              <a:buSzPts val="1400"/>
              <a:buNone/>
              <a:defRPr/>
            </a:lvl4pPr>
            <a:lvl5pPr lvl="4" algn="r" rtl="0">
              <a:lnSpc>
                <a:spcPct val="100000"/>
              </a:lnSpc>
              <a:spcBef>
                <a:spcPts val="2133"/>
              </a:spcBef>
              <a:spcAft>
                <a:spcPts val="0"/>
              </a:spcAft>
              <a:buSzPts val="1400"/>
              <a:buNone/>
              <a:defRPr/>
            </a:lvl5pPr>
            <a:lvl6pPr lvl="5" algn="r" rtl="0">
              <a:lnSpc>
                <a:spcPct val="100000"/>
              </a:lnSpc>
              <a:spcBef>
                <a:spcPts val="2133"/>
              </a:spcBef>
              <a:spcAft>
                <a:spcPts val="0"/>
              </a:spcAft>
              <a:buSzPts val="1400"/>
              <a:buNone/>
              <a:defRPr/>
            </a:lvl6pPr>
            <a:lvl7pPr lvl="6" algn="r" rtl="0">
              <a:lnSpc>
                <a:spcPct val="100000"/>
              </a:lnSpc>
              <a:spcBef>
                <a:spcPts val="2133"/>
              </a:spcBef>
              <a:spcAft>
                <a:spcPts val="0"/>
              </a:spcAft>
              <a:buSzPts val="1400"/>
              <a:buNone/>
              <a:defRPr/>
            </a:lvl7pPr>
            <a:lvl8pPr lvl="7" algn="r" rtl="0">
              <a:lnSpc>
                <a:spcPct val="100000"/>
              </a:lnSpc>
              <a:spcBef>
                <a:spcPts val="2133"/>
              </a:spcBef>
              <a:spcAft>
                <a:spcPts val="0"/>
              </a:spcAft>
              <a:buSzPts val="1400"/>
              <a:buNone/>
              <a:defRPr/>
            </a:lvl8pPr>
            <a:lvl9pPr lvl="8" algn="r" rtl="0">
              <a:lnSpc>
                <a:spcPct val="100000"/>
              </a:lnSpc>
              <a:spcBef>
                <a:spcPts val="2133"/>
              </a:spcBef>
              <a:spcAft>
                <a:spcPts val="2133"/>
              </a:spcAft>
              <a:buSzPts val="1400"/>
              <a:buNone/>
              <a:defRPr/>
            </a:lvl9pPr>
          </a:lstStyle>
          <a:p>
            <a:endParaRPr/>
          </a:p>
        </p:txBody>
      </p:sp>
      <p:sp>
        <p:nvSpPr>
          <p:cNvPr id="65" name="Google Shape;65;p13"/>
          <p:cNvSpPr txBox="1">
            <a:spLocks noGrp="1"/>
          </p:cNvSpPr>
          <p:nvPr>
            <p:ph type="title" idx="8" hasCustomPrompt="1"/>
          </p:nvPr>
        </p:nvSpPr>
        <p:spPr>
          <a:xfrm rot="1829">
            <a:off x="8498701" y="1995433"/>
            <a:ext cx="2255200" cy="2064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7200"/>
              <a:buNone/>
              <a:defRPr sz="9600">
                <a:solidFill>
                  <a:schemeClr val="lt1"/>
                </a:solidFill>
              </a:defRPr>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Tree>
    <p:extLst>
      <p:ext uri="{BB962C8B-B14F-4D97-AF65-F5344CB8AC3E}">
        <p14:creationId xmlns:p14="http://schemas.microsoft.com/office/powerpoint/2010/main" val="119305324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77"/>
        <p:cNvGrpSpPr/>
        <p:nvPr/>
      </p:nvGrpSpPr>
      <p:grpSpPr>
        <a:xfrm>
          <a:off x="0" y="0"/>
          <a:ext cx="0" cy="0"/>
          <a:chOff x="0" y="0"/>
          <a:chExt cx="0" cy="0"/>
        </a:xfrm>
      </p:grpSpPr>
      <p:pic>
        <p:nvPicPr>
          <p:cNvPr id="78" name="Google Shape;78;p16"/>
          <p:cNvPicPr preferRelativeResize="0"/>
          <p:nvPr/>
        </p:nvPicPr>
        <p:blipFill>
          <a:blip r:embed="rId2">
            <a:alphaModFix amt="60000"/>
          </a:blip>
          <a:stretch>
            <a:fillRect/>
          </a:stretch>
        </p:blipFill>
        <p:spPr>
          <a:xfrm>
            <a:off x="0" y="0"/>
            <a:ext cx="12192000" cy="6858000"/>
          </a:xfrm>
          <a:prstGeom prst="rect">
            <a:avLst/>
          </a:prstGeom>
          <a:noFill/>
          <a:ln>
            <a:noFill/>
          </a:ln>
        </p:spPr>
      </p:pic>
      <p:sp>
        <p:nvSpPr>
          <p:cNvPr id="79" name="Google Shape;79;p16"/>
          <p:cNvSpPr/>
          <p:nvPr/>
        </p:nvSpPr>
        <p:spPr>
          <a:xfrm>
            <a:off x="960000" y="720000"/>
            <a:ext cx="10272000" cy="752400"/>
          </a:xfrm>
          <a:prstGeom prst="roundRect">
            <a:avLst>
              <a:gd name="adj" fmla="val 17991"/>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16"/>
          <p:cNvSpPr txBox="1">
            <a:spLocks noGrp="1"/>
          </p:cNvSpPr>
          <p:nvPr>
            <p:ph type="subTitle" idx="1"/>
          </p:nvPr>
        </p:nvSpPr>
        <p:spPr>
          <a:xfrm>
            <a:off x="960032" y="4602800"/>
            <a:ext cx="3131200" cy="650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000"/>
              <a:buFont typeface="Kirang Haerang"/>
              <a:buNone/>
              <a:defRPr sz="2533" b="1">
                <a:solidFill>
                  <a:schemeClr val="lt1"/>
                </a:solidFill>
                <a:latin typeface="Fredoka One"/>
                <a:ea typeface="Fredoka One"/>
                <a:cs typeface="Fredoka One"/>
                <a:sym typeface="Fredoka One"/>
              </a:defRPr>
            </a:lvl1pPr>
            <a:lvl2pPr lvl="1"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2pPr>
            <a:lvl3pPr lvl="2"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3pPr>
            <a:lvl4pPr lvl="3"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4pPr>
            <a:lvl5pPr lvl="4"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5pPr>
            <a:lvl6pPr lvl="5"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6pPr>
            <a:lvl7pPr lvl="6"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7pPr>
            <a:lvl8pPr lvl="7"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8pPr>
            <a:lvl9pPr lvl="8" algn="ctr" rtl="0">
              <a:lnSpc>
                <a:spcPct val="100000"/>
              </a:lnSpc>
              <a:spcBef>
                <a:spcPts val="2133"/>
              </a:spcBef>
              <a:spcAft>
                <a:spcPts val="2133"/>
              </a:spcAft>
              <a:buSzPts val="2000"/>
              <a:buFont typeface="Kirang Haerang"/>
              <a:buNone/>
              <a:defRPr sz="2667" b="1">
                <a:latin typeface="Kirang Haerang"/>
                <a:ea typeface="Kirang Haerang"/>
                <a:cs typeface="Kirang Haerang"/>
                <a:sym typeface="Kirang Haerang"/>
              </a:defRPr>
            </a:lvl9pPr>
          </a:lstStyle>
          <a:p>
            <a:endParaRPr/>
          </a:p>
        </p:txBody>
      </p:sp>
      <p:sp>
        <p:nvSpPr>
          <p:cNvPr id="81" name="Google Shape;81;p16"/>
          <p:cNvSpPr txBox="1">
            <a:spLocks noGrp="1"/>
          </p:cNvSpPr>
          <p:nvPr>
            <p:ph type="subTitle" idx="2"/>
          </p:nvPr>
        </p:nvSpPr>
        <p:spPr>
          <a:xfrm>
            <a:off x="906601" y="5317500"/>
            <a:ext cx="3261200" cy="82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2" name="Google Shape;82;p16"/>
          <p:cNvSpPr txBox="1">
            <a:spLocks noGrp="1"/>
          </p:cNvSpPr>
          <p:nvPr>
            <p:ph type="subTitle" idx="3"/>
          </p:nvPr>
        </p:nvSpPr>
        <p:spPr>
          <a:xfrm>
            <a:off x="4530416" y="4602800"/>
            <a:ext cx="3131200" cy="650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000"/>
              <a:buFont typeface="Kirang Haerang"/>
              <a:buNone/>
              <a:defRPr sz="2533" b="1">
                <a:latin typeface="Fredoka One"/>
                <a:ea typeface="Fredoka One"/>
                <a:cs typeface="Fredoka One"/>
                <a:sym typeface="Fredoka One"/>
              </a:defRPr>
            </a:lvl1pPr>
            <a:lvl2pPr lvl="1"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2pPr>
            <a:lvl3pPr lvl="2"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3pPr>
            <a:lvl4pPr lvl="3"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4pPr>
            <a:lvl5pPr lvl="4"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5pPr>
            <a:lvl6pPr lvl="5"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6pPr>
            <a:lvl7pPr lvl="6"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7pPr>
            <a:lvl8pPr lvl="7"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8pPr>
            <a:lvl9pPr lvl="8" algn="ctr" rtl="0">
              <a:lnSpc>
                <a:spcPct val="100000"/>
              </a:lnSpc>
              <a:spcBef>
                <a:spcPts val="2133"/>
              </a:spcBef>
              <a:spcAft>
                <a:spcPts val="2133"/>
              </a:spcAft>
              <a:buSzPts val="2000"/>
              <a:buFont typeface="Kirang Haerang"/>
              <a:buNone/>
              <a:defRPr sz="2667" b="1">
                <a:latin typeface="Kirang Haerang"/>
                <a:ea typeface="Kirang Haerang"/>
                <a:cs typeface="Kirang Haerang"/>
                <a:sym typeface="Kirang Haerang"/>
              </a:defRPr>
            </a:lvl9pPr>
          </a:lstStyle>
          <a:p>
            <a:endParaRPr/>
          </a:p>
        </p:txBody>
      </p:sp>
      <p:sp>
        <p:nvSpPr>
          <p:cNvPr id="83" name="Google Shape;83;p16"/>
          <p:cNvSpPr txBox="1">
            <a:spLocks noGrp="1"/>
          </p:cNvSpPr>
          <p:nvPr>
            <p:ph type="subTitle" idx="4"/>
          </p:nvPr>
        </p:nvSpPr>
        <p:spPr>
          <a:xfrm>
            <a:off x="4476967" y="5317500"/>
            <a:ext cx="3261200" cy="82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4" name="Google Shape;84;p16"/>
          <p:cNvSpPr txBox="1">
            <a:spLocks noGrp="1"/>
          </p:cNvSpPr>
          <p:nvPr>
            <p:ph type="subTitle" idx="5"/>
          </p:nvPr>
        </p:nvSpPr>
        <p:spPr>
          <a:xfrm>
            <a:off x="8100783" y="4602800"/>
            <a:ext cx="3131200" cy="650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000"/>
              <a:buFont typeface="Kirang Haerang"/>
              <a:buNone/>
              <a:defRPr sz="2533" b="1">
                <a:latin typeface="Fredoka One"/>
                <a:ea typeface="Fredoka One"/>
                <a:cs typeface="Fredoka One"/>
                <a:sym typeface="Fredoka One"/>
              </a:defRPr>
            </a:lvl1pPr>
            <a:lvl2pPr lvl="1"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2pPr>
            <a:lvl3pPr lvl="2"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3pPr>
            <a:lvl4pPr lvl="3"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4pPr>
            <a:lvl5pPr lvl="4"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5pPr>
            <a:lvl6pPr lvl="5"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6pPr>
            <a:lvl7pPr lvl="6"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7pPr>
            <a:lvl8pPr lvl="7" algn="ctr" rtl="0">
              <a:lnSpc>
                <a:spcPct val="100000"/>
              </a:lnSpc>
              <a:spcBef>
                <a:spcPts val="2133"/>
              </a:spcBef>
              <a:spcAft>
                <a:spcPts val="0"/>
              </a:spcAft>
              <a:buSzPts val="2000"/>
              <a:buFont typeface="Kirang Haerang"/>
              <a:buNone/>
              <a:defRPr sz="2667" b="1">
                <a:latin typeface="Kirang Haerang"/>
                <a:ea typeface="Kirang Haerang"/>
                <a:cs typeface="Kirang Haerang"/>
                <a:sym typeface="Kirang Haerang"/>
              </a:defRPr>
            </a:lvl8pPr>
            <a:lvl9pPr lvl="8" algn="ctr" rtl="0">
              <a:lnSpc>
                <a:spcPct val="100000"/>
              </a:lnSpc>
              <a:spcBef>
                <a:spcPts val="2133"/>
              </a:spcBef>
              <a:spcAft>
                <a:spcPts val="2133"/>
              </a:spcAft>
              <a:buSzPts val="2000"/>
              <a:buFont typeface="Kirang Haerang"/>
              <a:buNone/>
              <a:defRPr sz="2667" b="1">
                <a:latin typeface="Kirang Haerang"/>
                <a:ea typeface="Kirang Haerang"/>
                <a:cs typeface="Kirang Haerang"/>
                <a:sym typeface="Kirang Haerang"/>
              </a:defRPr>
            </a:lvl9pPr>
          </a:lstStyle>
          <a:p>
            <a:endParaRPr/>
          </a:p>
        </p:txBody>
      </p:sp>
      <p:sp>
        <p:nvSpPr>
          <p:cNvPr id="85" name="Google Shape;85;p16"/>
          <p:cNvSpPr txBox="1">
            <a:spLocks noGrp="1"/>
          </p:cNvSpPr>
          <p:nvPr>
            <p:ph type="subTitle" idx="6"/>
          </p:nvPr>
        </p:nvSpPr>
        <p:spPr>
          <a:xfrm>
            <a:off x="8047333" y="5317500"/>
            <a:ext cx="3261200" cy="82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6" name="Google Shape;86;p16"/>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3100"/>
              <a:buNone/>
              <a:defRPr>
                <a:solidFill>
                  <a:schemeClr val="lt1"/>
                </a:solidFill>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Tree>
    <p:extLst>
      <p:ext uri="{BB962C8B-B14F-4D97-AF65-F5344CB8AC3E}">
        <p14:creationId xmlns:p14="http://schemas.microsoft.com/office/powerpoint/2010/main" val="3814503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2"/>
        </a:solidFill>
        <a:effectLst/>
      </p:bgPr>
    </p:bg>
    <p:spTree>
      <p:nvGrpSpPr>
        <p:cNvPr id="1" name="Shape 942"/>
        <p:cNvGrpSpPr/>
        <p:nvPr/>
      </p:nvGrpSpPr>
      <p:grpSpPr>
        <a:xfrm>
          <a:off x="0" y="0"/>
          <a:ext cx="0" cy="0"/>
          <a:chOff x="0" y="0"/>
          <a:chExt cx="0" cy="0"/>
        </a:xfrm>
      </p:grpSpPr>
      <p:grpSp>
        <p:nvGrpSpPr>
          <p:cNvPr id="943" name="Google Shape;943;p38"/>
          <p:cNvGrpSpPr/>
          <p:nvPr/>
        </p:nvGrpSpPr>
        <p:grpSpPr>
          <a:xfrm>
            <a:off x="-25" y="1057932"/>
            <a:ext cx="12192076" cy="4727221"/>
            <a:chOff x="240700" y="2458750"/>
            <a:chExt cx="2132675" cy="826900"/>
          </a:xfrm>
        </p:grpSpPr>
        <p:sp>
          <p:nvSpPr>
            <p:cNvPr id="944" name="Google Shape;944;p38"/>
            <p:cNvSpPr/>
            <p:nvPr/>
          </p:nvSpPr>
          <p:spPr>
            <a:xfrm>
              <a:off x="240700" y="2761575"/>
              <a:ext cx="2132675" cy="151100"/>
            </a:xfrm>
            <a:custGeom>
              <a:avLst/>
              <a:gdLst/>
              <a:ahLst/>
              <a:cxnLst/>
              <a:rect l="l" t="t" r="r" b="b"/>
              <a:pathLst>
                <a:path w="85307" h="6044" extrusionOk="0">
                  <a:moveTo>
                    <a:pt x="29610" y="1"/>
                  </a:moveTo>
                  <a:cubicBezTo>
                    <a:pt x="24915" y="1"/>
                    <a:pt x="20179" y="1272"/>
                    <a:pt x="15614" y="2557"/>
                  </a:cubicBezTo>
                  <a:cubicBezTo>
                    <a:pt x="15097" y="2660"/>
                    <a:pt x="14554" y="2764"/>
                    <a:pt x="14011" y="2996"/>
                  </a:cubicBezTo>
                  <a:cubicBezTo>
                    <a:pt x="10010" y="4002"/>
                    <a:pt x="5836" y="4873"/>
                    <a:pt x="1854" y="4873"/>
                  </a:cubicBezTo>
                  <a:cubicBezTo>
                    <a:pt x="1231" y="4873"/>
                    <a:pt x="613" y="4851"/>
                    <a:pt x="0" y="4806"/>
                  </a:cubicBezTo>
                  <a:lnTo>
                    <a:pt x="0" y="4935"/>
                  </a:lnTo>
                  <a:cubicBezTo>
                    <a:pt x="585" y="4975"/>
                    <a:pt x="1176" y="4994"/>
                    <a:pt x="1770" y="4994"/>
                  </a:cubicBezTo>
                  <a:cubicBezTo>
                    <a:pt x="5777" y="4994"/>
                    <a:pt x="9982" y="4135"/>
                    <a:pt x="14011" y="3100"/>
                  </a:cubicBezTo>
                  <a:cubicBezTo>
                    <a:pt x="14554" y="2867"/>
                    <a:pt x="15097" y="2764"/>
                    <a:pt x="15614" y="2660"/>
                  </a:cubicBezTo>
                  <a:cubicBezTo>
                    <a:pt x="20335" y="1353"/>
                    <a:pt x="25115" y="61"/>
                    <a:pt x="29864" y="61"/>
                  </a:cubicBezTo>
                  <a:cubicBezTo>
                    <a:pt x="31409" y="61"/>
                    <a:pt x="32950" y="198"/>
                    <a:pt x="34485" y="515"/>
                  </a:cubicBezTo>
                  <a:cubicBezTo>
                    <a:pt x="32871" y="155"/>
                    <a:pt x="31243" y="1"/>
                    <a:pt x="29610" y="1"/>
                  </a:cubicBezTo>
                  <a:close/>
                  <a:moveTo>
                    <a:pt x="34485" y="515"/>
                  </a:moveTo>
                  <a:lnTo>
                    <a:pt x="34485" y="515"/>
                  </a:lnTo>
                  <a:cubicBezTo>
                    <a:pt x="36527" y="1058"/>
                    <a:pt x="38569" y="1807"/>
                    <a:pt x="40508" y="2557"/>
                  </a:cubicBezTo>
                  <a:cubicBezTo>
                    <a:pt x="41594" y="2996"/>
                    <a:pt x="42654" y="3410"/>
                    <a:pt x="43636" y="3746"/>
                  </a:cubicBezTo>
                  <a:cubicBezTo>
                    <a:pt x="48220" y="5274"/>
                    <a:pt x="53255" y="6043"/>
                    <a:pt x="58897" y="6043"/>
                  </a:cubicBezTo>
                  <a:cubicBezTo>
                    <a:pt x="62800" y="6043"/>
                    <a:pt x="66994" y="5675"/>
                    <a:pt x="71528" y="4935"/>
                  </a:cubicBezTo>
                  <a:cubicBezTo>
                    <a:pt x="72278" y="4806"/>
                    <a:pt x="73131" y="4702"/>
                    <a:pt x="74010" y="4496"/>
                  </a:cubicBezTo>
                  <a:cubicBezTo>
                    <a:pt x="77514" y="3896"/>
                    <a:pt x="81108" y="3296"/>
                    <a:pt x="84521" y="3296"/>
                  </a:cubicBezTo>
                  <a:cubicBezTo>
                    <a:pt x="84784" y="3296"/>
                    <a:pt x="85046" y="3299"/>
                    <a:pt x="85307" y="3307"/>
                  </a:cubicBezTo>
                  <a:lnTo>
                    <a:pt x="85307" y="3203"/>
                  </a:lnTo>
                  <a:cubicBezTo>
                    <a:pt x="85037" y="3196"/>
                    <a:pt x="84767" y="3192"/>
                    <a:pt x="84497" y="3192"/>
                  </a:cubicBezTo>
                  <a:cubicBezTo>
                    <a:pt x="80996" y="3192"/>
                    <a:pt x="77514" y="3792"/>
                    <a:pt x="74010" y="4392"/>
                  </a:cubicBezTo>
                  <a:cubicBezTo>
                    <a:pt x="73131" y="4599"/>
                    <a:pt x="72278" y="4702"/>
                    <a:pt x="71528" y="4806"/>
                  </a:cubicBezTo>
                  <a:cubicBezTo>
                    <a:pt x="66971" y="5560"/>
                    <a:pt x="62758" y="5935"/>
                    <a:pt x="58846" y="5935"/>
                  </a:cubicBezTo>
                  <a:cubicBezTo>
                    <a:pt x="53238" y="5935"/>
                    <a:pt x="48246" y="5165"/>
                    <a:pt x="43739" y="3643"/>
                  </a:cubicBezTo>
                  <a:cubicBezTo>
                    <a:pt x="42654" y="3307"/>
                    <a:pt x="41594" y="2867"/>
                    <a:pt x="40611" y="2454"/>
                  </a:cubicBezTo>
                  <a:cubicBezTo>
                    <a:pt x="38569" y="1704"/>
                    <a:pt x="36527" y="928"/>
                    <a:pt x="34485" y="515"/>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45" name="Google Shape;945;p38"/>
            <p:cNvSpPr/>
            <p:nvPr/>
          </p:nvSpPr>
          <p:spPr>
            <a:xfrm>
              <a:off x="240700" y="2868067"/>
              <a:ext cx="2132675" cy="244700"/>
            </a:xfrm>
            <a:custGeom>
              <a:avLst/>
              <a:gdLst/>
              <a:ahLst/>
              <a:cxnLst/>
              <a:rect l="l" t="t" r="r" b="b"/>
              <a:pathLst>
                <a:path w="85307" h="9788" extrusionOk="0">
                  <a:moveTo>
                    <a:pt x="20034" y="3661"/>
                  </a:moveTo>
                  <a:lnTo>
                    <a:pt x="20034" y="3661"/>
                  </a:lnTo>
                  <a:cubicBezTo>
                    <a:pt x="19388" y="4101"/>
                    <a:pt x="18845" y="4514"/>
                    <a:pt x="18199" y="4954"/>
                  </a:cubicBezTo>
                  <a:cubicBezTo>
                    <a:pt x="18845" y="4618"/>
                    <a:pt x="19492" y="4101"/>
                    <a:pt x="20034" y="3661"/>
                  </a:cubicBezTo>
                  <a:close/>
                  <a:moveTo>
                    <a:pt x="28564" y="1"/>
                  </a:moveTo>
                  <a:cubicBezTo>
                    <a:pt x="27837" y="1"/>
                    <a:pt x="27107" y="67"/>
                    <a:pt x="26394" y="223"/>
                  </a:cubicBezTo>
                  <a:cubicBezTo>
                    <a:pt x="23912" y="740"/>
                    <a:pt x="21973" y="2265"/>
                    <a:pt x="20034" y="3661"/>
                  </a:cubicBezTo>
                  <a:cubicBezTo>
                    <a:pt x="21973" y="2265"/>
                    <a:pt x="24015" y="869"/>
                    <a:pt x="26394" y="327"/>
                  </a:cubicBezTo>
                  <a:cubicBezTo>
                    <a:pt x="27107" y="171"/>
                    <a:pt x="27837" y="104"/>
                    <a:pt x="28561" y="104"/>
                  </a:cubicBezTo>
                  <a:cubicBezTo>
                    <a:pt x="30358" y="104"/>
                    <a:pt x="32121" y="512"/>
                    <a:pt x="33502" y="973"/>
                  </a:cubicBezTo>
                  <a:cubicBezTo>
                    <a:pt x="36734" y="1826"/>
                    <a:pt x="39862" y="3222"/>
                    <a:pt x="42886" y="4514"/>
                  </a:cubicBezTo>
                  <a:cubicBezTo>
                    <a:pt x="44592" y="5264"/>
                    <a:pt x="46324" y="6039"/>
                    <a:pt x="48056" y="6686"/>
                  </a:cubicBezTo>
                  <a:cubicBezTo>
                    <a:pt x="52664" y="8455"/>
                    <a:pt x="56555" y="9318"/>
                    <a:pt x="60071" y="9318"/>
                  </a:cubicBezTo>
                  <a:cubicBezTo>
                    <a:pt x="61230" y="9318"/>
                    <a:pt x="62348" y="9224"/>
                    <a:pt x="63437" y="9038"/>
                  </a:cubicBezTo>
                  <a:cubicBezTo>
                    <a:pt x="65376" y="8728"/>
                    <a:pt x="67211" y="8082"/>
                    <a:pt x="68943" y="7435"/>
                  </a:cubicBezTo>
                  <a:cubicBezTo>
                    <a:pt x="70236" y="6996"/>
                    <a:pt x="71632" y="6556"/>
                    <a:pt x="73028" y="6246"/>
                  </a:cubicBezTo>
                  <a:cubicBezTo>
                    <a:pt x="74971" y="5726"/>
                    <a:pt x="77002" y="5481"/>
                    <a:pt x="79028" y="5481"/>
                  </a:cubicBezTo>
                  <a:cubicBezTo>
                    <a:pt x="80827" y="5481"/>
                    <a:pt x="82623" y="5675"/>
                    <a:pt x="84350" y="6039"/>
                  </a:cubicBezTo>
                  <a:cubicBezTo>
                    <a:pt x="84660" y="6143"/>
                    <a:pt x="84996" y="6246"/>
                    <a:pt x="85307" y="6246"/>
                  </a:cubicBezTo>
                  <a:lnTo>
                    <a:pt x="85307" y="6143"/>
                  </a:lnTo>
                  <a:cubicBezTo>
                    <a:pt x="84996" y="6143"/>
                    <a:pt x="84660" y="6039"/>
                    <a:pt x="84350" y="5910"/>
                  </a:cubicBezTo>
                  <a:cubicBezTo>
                    <a:pt x="82639" y="5561"/>
                    <a:pt x="80860" y="5374"/>
                    <a:pt x="79066" y="5374"/>
                  </a:cubicBezTo>
                  <a:cubicBezTo>
                    <a:pt x="77012" y="5374"/>
                    <a:pt x="74939" y="5619"/>
                    <a:pt x="72924" y="6143"/>
                  </a:cubicBezTo>
                  <a:cubicBezTo>
                    <a:pt x="71632" y="6453"/>
                    <a:pt x="70236" y="6892"/>
                    <a:pt x="68943" y="7332"/>
                  </a:cubicBezTo>
                  <a:cubicBezTo>
                    <a:pt x="67108" y="7978"/>
                    <a:pt x="65273" y="8624"/>
                    <a:pt x="63437" y="8935"/>
                  </a:cubicBezTo>
                  <a:cubicBezTo>
                    <a:pt x="62350" y="9120"/>
                    <a:pt x="61235" y="9214"/>
                    <a:pt x="60080" y="9214"/>
                  </a:cubicBezTo>
                  <a:cubicBezTo>
                    <a:pt x="56567" y="9214"/>
                    <a:pt x="52693" y="8346"/>
                    <a:pt x="48160" y="6556"/>
                  </a:cubicBezTo>
                  <a:cubicBezTo>
                    <a:pt x="46324" y="5910"/>
                    <a:pt x="44592" y="5161"/>
                    <a:pt x="42886" y="4411"/>
                  </a:cubicBezTo>
                  <a:cubicBezTo>
                    <a:pt x="39965" y="3118"/>
                    <a:pt x="36837" y="1722"/>
                    <a:pt x="33606" y="869"/>
                  </a:cubicBezTo>
                  <a:cubicBezTo>
                    <a:pt x="32151" y="409"/>
                    <a:pt x="30367" y="1"/>
                    <a:pt x="28564" y="1"/>
                  </a:cubicBezTo>
                  <a:close/>
                  <a:moveTo>
                    <a:pt x="18199" y="4954"/>
                  </a:moveTo>
                  <a:lnTo>
                    <a:pt x="18199" y="4954"/>
                  </a:lnTo>
                  <a:cubicBezTo>
                    <a:pt x="13564" y="7975"/>
                    <a:pt x="7932" y="9679"/>
                    <a:pt x="2318" y="9679"/>
                  </a:cubicBezTo>
                  <a:cubicBezTo>
                    <a:pt x="1544" y="9679"/>
                    <a:pt x="771" y="9647"/>
                    <a:pt x="0" y="9581"/>
                  </a:cubicBezTo>
                  <a:lnTo>
                    <a:pt x="0" y="9684"/>
                  </a:lnTo>
                  <a:cubicBezTo>
                    <a:pt x="750" y="9788"/>
                    <a:pt x="1526" y="9788"/>
                    <a:pt x="2172" y="9788"/>
                  </a:cubicBezTo>
                  <a:cubicBezTo>
                    <a:pt x="7859" y="9788"/>
                    <a:pt x="13572" y="8185"/>
                    <a:pt x="18199" y="4954"/>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46" name="Google Shape;946;p38"/>
            <p:cNvSpPr/>
            <p:nvPr/>
          </p:nvSpPr>
          <p:spPr>
            <a:xfrm rot="10800000">
              <a:off x="240700" y="3136825"/>
              <a:ext cx="2132675" cy="148825"/>
            </a:xfrm>
            <a:custGeom>
              <a:avLst/>
              <a:gdLst/>
              <a:ahLst/>
              <a:cxnLst/>
              <a:rect l="l" t="t" r="r" b="b"/>
              <a:pathLst>
                <a:path w="85307" h="5953" extrusionOk="0">
                  <a:moveTo>
                    <a:pt x="85307" y="575"/>
                  </a:moveTo>
                  <a:cubicBezTo>
                    <a:pt x="82468" y="2005"/>
                    <a:pt x="79222" y="2384"/>
                    <a:pt x="76398" y="2384"/>
                  </a:cubicBezTo>
                  <a:cubicBezTo>
                    <a:pt x="75596" y="2384"/>
                    <a:pt x="74828" y="2353"/>
                    <a:pt x="74113" y="2307"/>
                  </a:cubicBezTo>
                  <a:lnTo>
                    <a:pt x="74113" y="2307"/>
                  </a:lnTo>
                  <a:cubicBezTo>
                    <a:pt x="74966" y="2389"/>
                    <a:pt x="75895" y="2442"/>
                    <a:pt x="76867" y="2442"/>
                  </a:cubicBezTo>
                  <a:cubicBezTo>
                    <a:pt x="79577" y="2442"/>
                    <a:pt x="82624" y="2030"/>
                    <a:pt x="85307" y="679"/>
                  </a:cubicBezTo>
                  <a:lnTo>
                    <a:pt x="85307" y="575"/>
                  </a:lnTo>
                  <a:close/>
                  <a:moveTo>
                    <a:pt x="56649" y="1"/>
                  </a:moveTo>
                  <a:cubicBezTo>
                    <a:pt x="52890" y="1"/>
                    <a:pt x="49086" y="571"/>
                    <a:pt x="45471" y="1661"/>
                  </a:cubicBezTo>
                  <a:cubicBezTo>
                    <a:pt x="44489" y="1971"/>
                    <a:pt x="43636" y="2307"/>
                    <a:pt x="42757" y="2514"/>
                  </a:cubicBezTo>
                  <a:cubicBezTo>
                    <a:pt x="41051" y="3161"/>
                    <a:pt x="39422" y="3703"/>
                    <a:pt x="37716" y="4014"/>
                  </a:cubicBezTo>
                  <a:cubicBezTo>
                    <a:pt x="36577" y="4257"/>
                    <a:pt x="35471" y="4379"/>
                    <a:pt x="34424" y="4379"/>
                  </a:cubicBezTo>
                  <a:cubicBezTo>
                    <a:pt x="32691" y="4379"/>
                    <a:pt x="31121" y="4044"/>
                    <a:pt x="29832" y="3367"/>
                  </a:cubicBezTo>
                  <a:cubicBezTo>
                    <a:pt x="29185" y="3161"/>
                    <a:pt x="28668" y="2721"/>
                    <a:pt x="28126" y="2411"/>
                  </a:cubicBezTo>
                  <a:cubicBezTo>
                    <a:pt x="27376" y="1868"/>
                    <a:pt x="26497" y="1222"/>
                    <a:pt x="25541" y="1015"/>
                  </a:cubicBezTo>
                  <a:cubicBezTo>
                    <a:pt x="24916" y="803"/>
                    <a:pt x="24291" y="711"/>
                    <a:pt x="23666" y="711"/>
                  </a:cubicBezTo>
                  <a:cubicBezTo>
                    <a:pt x="21706" y="711"/>
                    <a:pt x="19746" y="1613"/>
                    <a:pt x="17785" y="2514"/>
                  </a:cubicBezTo>
                  <a:cubicBezTo>
                    <a:pt x="17449" y="2618"/>
                    <a:pt x="17243" y="2850"/>
                    <a:pt x="16907" y="2954"/>
                  </a:cubicBezTo>
                  <a:cubicBezTo>
                    <a:pt x="13675" y="4350"/>
                    <a:pt x="10237" y="5306"/>
                    <a:pt x="6696" y="5746"/>
                  </a:cubicBezTo>
                  <a:cubicBezTo>
                    <a:pt x="5726" y="5877"/>
                    <a:pt x="4788" y="5937"/>
                    <a:pt x="3889" y="5937"/>
                  </a:cubicBezTo>
                  <a:cubicBezTo>
                    <a:pt x="2487" y="5937"/>
                    <a:pt x="1181" y="5791"/>
                    <a:pt x="0" y="5539"/>
                  </a:cubicBezTo>
                  <a:lnTo>
                    <a:pt x="0" y="5642"/>
                  </a:lnTo>
                  <a:cubicBezTo>
                    <a:pt x="1190" y="5849"/>
                    <a:pt x="2379" y="5952"/>
                    <a:pt x="3775" y="5952"/>
                  </a:cubicBezTo>
                  <a:cubicBezTo>
                    <a:pt x="4757" y="5952"/>
                    <a:pt x="5713" y="5952"/>
                    <a:pt x="6696" y="5849"/>
                  </a:cubicBezTo>
                  <a:cubicBezTo>
                    <a:pt x="10237" y="5435"/>
                    <a:pt x="13675" y="4453"/>
                    <a:pt x="16907" y="3057"/>
                  </a:cubicBezTo>
                  <a:cubicBezTo>
                    <a:pt x="17243" y="2850"/>
                    <a:pt x="17553" y="2721"/>
                    <a:pt x="17785" y="2618"/>
                  </a:cubicBezTo>
                  <a:cubicBezTo>
                    <a:pt x="19802" y="1690"/>
                    <a:pt x="21819" y="778"/>
                    <a:pt x="23787" y="778"/>
                  </a:cubicBezTo>
                  <a:cubicBezTo>
                    <a:pt x="24341" y="778"/>
                    <a:pt x="24892" y="850"/>
                    <a:pt x="25437" y="1015"/>
                  </a:cubicBezTo>
                  <a:cubicBezTo>
                    <a:pt x="26394" y="1325"/>
                    <a:pt x="27247" y="1868"/>
                    <a:pt x="28126" y="2514"/>
                  </a:cubicBezTo>
                  <a:lnTo>
                    <a:pt x="29728" y="3497"/>
                  </a:lnTo>
                  <a:cubicBezTo>
                    <a:pt x="31093" y="4162"/>
                    <a:pt x="32702" y="4502"/>
                    <a:pt x="34460" y="4502"/>
                  </a:cubicBezTo>
                  <a:cubicBezTo>
                    <a:pt x="35500" y="4502"/>
                    <a:pt x="36592" y="4383"/>
                    <a:pt x="37716" y="4143"/>
                  </a:cubicBezTo>
                  <a:cubicBezTo>
                    <a:pt x="39422" y="3807"/>
                    <a:pt x="41154" y="3264"/>
                    <a:pt x="42757" y="2618"/>
                  </a:cubicBezTo>
                  <a:cubicBezTo>
                    <a:pt x="43636" y="2307"/>
                    <a:pt x="44592" y="2075"/>
                    <a:pt x="45471" y="1765"/>
                  </a:cubicBezTo>
                  <a:cubicBezTo>
                    <a:pt x="49048" y="686"/>
                    <a:pt x="52809" y="116"/>
                    <a:pt x="56530" y="116"/>
                  </a:cubicBezTo>
                  <a:cubicBezTo>
                    <a:pt x="57623" y="116"/>
                    <a:pt x="58712" y="165"/>
                    <a:pt x="59792" y="265"/>
                  </a:cubicBezTo>
                  <a:cubicBezTo>
                    <a:pt x="62145" y="472"/>
                    <a:pt x="64523" y="912"/>
                    <a:pt x="66901" y="1325"/>
                  </a:cubicBezTo>
                  <a:cubicBezTo>
                    <a:pt x="69254" y="1765"/>
                    <a:pt x="71632" y="2204"/>
                    <a:pt x="74113" y="2307"/>
                  </a:cubicBezTo>
                  <a:cubicBezTo>
                    <a:pt x="71632" y="2075"/>
                    <a:pt x="69254" y="1661"/>
                    <a:pt x="66901" y="1222"/>
                  </a:cubicBezTo>
                  <a:cubicBezTo>
                    <a:pt x="64626" y="782"/>
                    <a:pt x="62145" y="369"/>
                    <a:pt x="59792" y="136"/>
                  </a:cubicBezTo>
                  <a:cubicBezTo>
                    <a:pt x="58752" y="46"/>
                    <a:pt x="57702" y="1"/>
                    <a:pt x="56649" y="1"/>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47" name="Google Shape;947;p38"/>
            <p:cNvSpPr/>
            <p:nvPr/>
          </p:nvSpPr>
          <p:spPr>
            <a:xfrm>
              <a:off x="240700" y="2458750"/>
              <a:ext cx="2132675" cy="149800"/>
            </a:xfrm>
            <a:custGeom>
              <a:avLst/>
              <a:gdLst/>
              <a:ahLst/>
              <a:cxnLst/>
              <a:rect l="l" t="t" r="r" b="b"/>
              <a:pathLst>
                <a:path w="85307" h="5992" extrusionOk="0">
                  <a:moveTo>
                    <a:pt x="80044" y="3167"/>
                  </a:moveTo>
                  <a:cubicBezTo>
                    <a:pt x="76610" y="3167"/>
                    <a:pt x="73050" y="3806"/>
                    <a:pt x="69590" y="4433"/>
                  </a:cubicBezTo>
                  <a:cubicBezTo>
                    <a:pt x="68840" y="4537"/>
                    <a:pt x="68090" y="4640"/>
                    <a:pt x="67315" y="4873"/>
                  </a:cubicBezTo>
                  <a:cubicBezTo>
                    <a:pt x="68090" y="4769"/>
                    <a:pt x="68840" y="4640"/>
                    <a:pt x="69693" y="4537"/>
                  </a:cubicBezTo>
                  <a:cubicBezTo>
                    <a:pt x="73153" y="3909"/>
                    <a:pt x="76669" y="3270"/>
                    <a:pt x="80072" y="3270"/>
                  </a:cubicBezTo>
                  <a:cubicBezTo>
                    <a:pt x="81856" y="3270"/>
                    <a:pt x="83609" y="3446"/>
                    <a:pt x="85307" y="3890"/>
                  </a:cubicBezTo>
                  <a:lnTo>
                    <a:pt x="85307" y="3787"/>
                  </a:lnTo>
                  <a:cubicBezTo>
                    <a:pt x="83609" y="3342"/>
                    <a:pt x="81843" y="3167"/>
                    <a:pt x="80044" y="3167"/>
                  </a:cubicBezTo>
                  <a:close/>
                  <a:moveTo>
                    <a:pt x="27826" y="0"/>
                  </a:moveTo>
                  <a:cubicBezTo>
                    <a:pt x="23296" y="0"/>
                    <a:pt x="18713" y="1284"/>
                    <a:pt x="14322" y="2494"/>
                  </a:cubicBezTo>
                  <a:cubicBezTo>
                    <a:pt x="13805" y="2598"/>
                    <a:pt x="13262" y="2830"/>
                    <a:pt x="12822" y="2934"/>
                  </a:cubicBezTo>
                  <a:cubicBezTo>
                    <a:pt x="9063" y="3969"/>
                    <a:pt x="5324" y="4828"/>
                    <a:pt x="1638" y="4828"/>
                  </a:cubicBezTo>
                  <a:cubicBezTo>
                    <a:pt x="1091" y="4828"/>
                    <a:pt x="545" y="4809"/>
                    <a:pt x="0" y="4769"/>
                  </a:cubicBezTo>
                  <a:lnTo>
                    <a:pt x="0" y="4873"/>
                  </a:lnTo>
                  <a:cubicBezTo>
                    <a:pt x="545" y="4913"/>
                    <a:pt x="1093" y="4932"/>
                    <a:pt x="1644" y="4932"/>
                  </a:cubicBezTo>
                  <a:cubicBezTo>
                    <a:pt x="5353" y="4932"/>
                    <a:pt x="9176" y="4073"/>
                    <a:pt x="12822" y="3037"/>
                  </a:cubicBezTo>
                  <a:cubicBezTo>
                    <a:pt x="13365" y="2830"/>
                    <a:pt x="13805" y="2701"/>
                    <a:pt x="14322" y="2598"/>
                  </a:cubicBezTo>
                  <a:cubicBezTo>
                    <a:pt x="18671" y="1322"/>
                    <a:pt x="23208" y="89"/>
                    <a:pt x="27696" y="89"/>
                  </a:cubicBezTo>
                  <a:cubicBezTo>
                    <a:pt x="29209" y="89"/>
                    <a:pt x="30717" y="230"/>
                    <a:pt x="32210" y="556"/>
                  </a:cubicBezTo>
                  <a:cubicBezTo>
                    <a:pt x="34149" y="995"/>
                    <a:pt x="36088" y="1745"/>
                    <a:pt x="37923" y="2494"/>
                  </a:cubicBezTo>
                  <a:cubicBezTo>
                    <a:pt x="38879" y="2934"/>
                    <a:pt x="39965" y="3347"/>
                    <a:pt x="40947" y="3684"/>
                  </a:cubicBezTo>
                  <a:cubicBezTo>
                    <a:pt x="45277" y="5213"/>
                    <a:pt x="50060" y="5992"/>
                    <a:pt x="55408" y="5992"/>
                  </a:cubicBezTo>
                  <a:cubicBezTo>
                    <a:pt x="59096" y="5992"/>
                    <a:pt x="63052" y="5622"/>
                    <a:pt x="67315" y="4873"/>
                  </a:cubicBezTo>
                  <a:lnTo>
                    <a:pt x="67315" y="4873"/>
                  </a:lnTo>
                  <a:cubicBezTo>
                    <a:pt x="63132" y="5556"/>
                    <a:pt x="59244" y="5899"/>
                    <a:pt x="55616" y="5899"/>
                  </a:cubicBezTo>
                  <a:cubicBezTo>
                    <a:pt x="50184" y="5899"/>
                    <a:pt x="45333" y="5130"/>
                    <a:pt x="40947" y="3580"/>
                  </a:cubicBezTo>
                  <a:cubicBezTo>
                    <a:pt x="39965" y="3244"/>
                    <a:pt x="39009" y="2830"/>
                    <a:pt x="38026" y="2391"/>
                  </a:cubicBezTo>
                  <a:cubicBezTo>
                    <a:pt x="36088" y="1641"/>
                    <a:pt x="34149" y="892"/>
                    <a:pt x="32210" y="452"/>
                  </a:cubicBezTo>
                  <a:cubicBezTo>
                    <a:pt x="30760" y="136"/>
                    <a:pt x="29296" y="0"/>
                    <a:pt x="27826" y="0"/>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48" name="Google Shape;948;p38"/>
            <p:cNvSpPr/>
            <p:nvPr/>
          </p:nvSpPr>
          <p:spPr>
            <a:xfrm>
              <a:off x="240700" y="2510800"/>
              <a:ext cx="2132675" cy="244925"/>
            </a:xfrm>
            <a:custGeom>
              <a:avLst/>
              <a:gdLst/>
              <a:ahLst/>
              <a:cxnLst/>
              <a:rect l="l" t="t" r="r" b="b"/>
              <a:pathLst>
                <a:path w="85307" h="9797" extrusionOk="0">
                  <a:moveTo>
                    <a:pt x="74439" y="5421"/>
                  </a:moveTo>
                  <a:cubicBezTo>
                    <a:pt x="72500" y="5421"/>
                    <a:pt x="70570" y="5670"/>
                    <a:pt x="68737" y="6125"/>
                  </a:cubicBezTo>
                  <a:cubicBezTo>
                    <a:pt x="67444" y="6436"/>
                    <a:pt x="66152" y="6978"/>
                    <a:pt x="64859" y="7418"/>
                  </a:cubicBezTo>
                  <a:cubicBezTo>
                    <a:pt x="63230" y="7961"/>
                    <a:pt x="61395" y="8607"/>
                    <a:pt x="59689" y="8917"/>
                  </a:cubicBezTo>
                  <a:cubicBezTo>
                    <a:pt x="58636" y="9105"/>
                    <a:pt x="57556" y="9198"/>
                    <a:pt x="56441" y="9198"/>
                  </a:cubicBezTo>
                  <a:cubicBezTo>
                    <a:pt x="53094" y="9198"/>
                    <a:pt x="49420" y="8355"/>
                    <a:pt x="45135" y="6668"/>
                  </a:cubicBezTo>
                  <a:lnTo>
                    <a:pt x="45135" y="6668"/>
                  </a:lnTo>
                  <a:cubicBezTo>
                    <a:pt x="49423" y="8434"/>
                    <a:pt x="53099" y="9311"/>
                    <a:pt x="56448" y="9311"/>
                  </a:cubicBezTo>
                  <a:cubicBezTo>
                    <a:pt x="57561" y="9311"/>
                    <a:pt x="58638" y="9214"/>
                    <a:pt x="59689" y="9021"/>
                  </a:cubicBezTo>
                  <a:cubicBezTo>
                    <a:pt x="61498" y="8710"/>
                    <a:pt x="63230" y="8064"/>
                    <a:pt x="64962" y="7521"/>
                  </a:cubicBezTo>
                  <a:cubicBezTo>
                    <a:pt x="66152" y="6978"/>
                    <a:pt x="67444" y="6565"/>
                    <a:pt x="68737" y="6229"/>
                  </a:cubicBezTo>
                  <a:cubicBezTo>
                    <a:pt x="70614" y="5776"/>
                    <a:pt x="72528" y="5535"/>
                    <a:pt x="74440" y="5535"/>
                  </a:cubicBezTo>
                  <a:cubicBezTo>
                    <a:pt x="76134" y="5535"/>
                    <a:pt x="77826" y="5725"/>
                    <a:pt x="79490" y="6125"/>
                  </a:cubicBezTo>
                  <a:cubicBezTo>
                    <a:pt x="79930" y="6125"/>
                    <a:pt x="80240" y="6229"/>
                    <a:pt x="80576" y="6332"/>
                  </a:cubicBezTo>
                  <a:cubicBezTo>
                    <a:pt x="81749" y="6676"/>
                    <a:pt x="83001" y="6941"/>
                    <a:pt x="84208" y="6941"/>
                  </a:cubicBezTo>
                  <a:cubicBezTo>
                    <a:pt x="84544" y="6941"/>
                    <a:pt x="84877" y="6920"/>
                    <a:pt x="85203" y="6875"/>
                  </a:cubicBezTo>
                  <a:lnTo>
                    <a:pt x="85307" y="6875"/>
                  </a:lnTo>
                  <a:lnTo>
                    <a:pt x="85307" y="6772"/>
                  </a:lnTo>
                  <a:lnTo>
                    <a:pt x="85203" y="6772"/>
                  </a:lnTo>
                  <a:cubicBezTo>
                    <a:pt x="84877" y="6817"/>
                    <a:pt x="84549" y="6837"/>
                    <a:pt x="84220" y="6837"/>
                  </a:cubicBezTo>
                  <a:cubicBezTo>
                    <a:pt x="83041" y="6837"/>
                    <a:pt x="81852" y="6572"/>
                    <a:pt x="80679" y="6229"/>
                  </a:cubicBezTo>
                  <a:cubicBezTo>
                    <a:pt x="80240" y="6125"/>
                    <a:pt x="79930" y="6022"/>
                    <a:pt x="79490" y="6022"/>
                  </a:cubicBezTo>
                  <a:cubicBezTo>
                    <a:pt x="77838" y="5612"/>
                    <a:pt x="76135" y="5421"/>
                    <a:pt x="74439" y="5421"/>
                  </a:cubicBezTo>
                  <a:close/>
                  <a:moveTo>
                    <a:pt x="26432" y="0"/>
                  </a:moveTo>
                  <a:cubicBezTo>
                    <a:pt x="25780" y="0"/>
                    <a:pt x="25117" y="61"/>
                    <a:pt x="24455" y="206"/>
                  </a:cubicBezTo>
                  <a:cubicBezTo>
                    <a:pt x="22206" y="748"/>
                    <a:pt x="20370" y="2248"/>
                    <a:pt x="18535" y="3644"/>
                  </a:cubicBezTo>
                  <a:cubicBezTo>
                    <a:pt x="17889" y="4083"/>
                    <a:pt x="17346" y="4497"/>
                    <a:pt x="16803" y="4936"/>
                  </a:cubicBezTo>
                  <a:cubicBezTo>
                    <a:pt x="12289" y="8079"/>
                    <a:pt x="6933" y="9710"/>
                    <a:pt x="1524" y="9710"/>
                  </a:cubicBezTo>
                  <a:cubicBezTo>
                    <a:pt x="1017" y="9710"/>
                    <a:pt x="508" y="9696"/>
                    <a:pt x="0" y="9667"/>
                  </a:cubicBezTo>
                  <a:lnTo>
                    <a:pt x="0" y="9796"/>
                  </a:lnTo>
                  <a:lnTo>
                    <a:pt x="1629" y="9796"/>
                  </a:lnTo>
                  <a:cubicBezTo>
                    <a:pt x="7006" y="9796"/>
                    <a:pt x="12383" y="8168"/>
                    <a:pt x="16803" y="5040"/>
                  </a:cubicBezTo>
                  <a:cubicBezTo>
                    <a:pt x="17346" y="4626"/>
                    <a:pt x="17992" y="4187"/>
                    <a:pt x="18535" y="3747"/>
                  </a:cubicBezTo>
                  <a:cubicBezTo>
                    <a:pt x="20370" y="2351"/>
                    <a:pt x="22309" y="852"/>
                    <a:pt x="24455" y="309"/>
                  </a:cubicBezTo>
                  <a:cubicBezTo>
                    <a:pt x="25168" y="153"/>
                    <a:pt x="25881" y="87"/>
                    <a:pt x="26581" y="87"/>
                  </a:cubicBezTo>
                  <a:cubicBezTo>
                    <a:pt x="28318" y="87"/>
                    <a:pt x="29975" y="495"/>
                    <a:pt x="31357" y="955"/>
                  </a:cubicBezTo>
                  <a:cubicBezTo>
                    <a:pt x="34356" y="1808"/>
                    <a:pt x="37277" y="3204"/>
                    <a:pt x="40172" y="4497"/>
                  </a:cubicBezTo>
                  <a:cubicBezTo>
                    <a:pt x="41800" y="5272"/>
                    <a:pt x="43403" y="6022"/>
                    <a:pt x="45135" y="6668"/>
                  </a:cubicBezTo>
                  <a:cubicBezTo>
                    <a:pt x="43532" y="5919"/>
                    <a:pt x="41800" y="5143"/>
                    <a:pt x="40172" y="4393"/>
                  </a:cubicBezTo>
                  <a:cubicBezTo>
                    <a:pt x="37380" y="3101"/>
                    <a:pt x="34356" y="1808"/>
                    <a:pt x="31357" y="852"/>
                  </a:cubicBezTo>
                  <a:cubicBezTo>
                    <a:pt x="29936" y="454"/>
                    <a:pt x="28223" y="0"/>
                    <a:pt x="26432" y="0"/>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grpSp>
        <p:nvGrpSpPr>
          <p:cNvPr id="949" name="Google Shape;949;p38"/>
          <p:cNvGrpSpPr/>
          <p:nvPr/>
        </p:nvGrpSpPr>
        <p:grpSpPr>
          <a:xfrm flipH="1">
            <a:off x="536365" y="2413576"/>
            <a:ext cx="11032447" cy="1191765"/>
            <a:chOff x="-624307" y="1816938"/>
            <a:chExt cx="9603452" cy="1037401"/>
          </a:xfrm>
        </p:grpSpPr>
        <p:sp>
          <p:nvSpPr>
            <p:cNvPr id="950" name="Google Shape;950;p38"/>
            <p:cNvSpPr/>
            <p:nvPr/>
          </p:nvSpPr>
          <p:spPr>
            <a:xfrm>
              <a:off x="7947087" y="2557150"/>
              <a:ext cx="1032058" cy="297188"/>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51" name="Google Shape;951;p38"/>
            <p:cNvSpPr/>
            <p:nvPr/>
          </p:nvSpPr>
          <p:spPr>
            <a:xfrm flipH="1">
              <a:off x="6861573" y="1816938"/>
              <a:ext cx="1807340" cy="520459"/>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52" name="Google Shape;952;p38"/>
            <p:cNvSpPr/>
            <p:nvPr/>
          </p:nvSpPr>
          <p:spPr>
            <a:xfrm>
              <a:off x="-624307" y="1942454"/>
              <a:ext cx="2589338" cy="745664"/>
            </a:xfrm>
            <a:custGeom>
              <a:avLst/>
              <a:gdLst/>
              <a:ahLst/>
              <a:cxnLst/>
              <a:rect l="l" t="t" r="r" b="b"/>
              <a:pathLst>
                <a:path w="31977" h="9208" extrusionOk="0">
                  <a:moveTo>
                    <a:pt x="16818" y="1"/>
                  </a:moveTo>
                  <a:cubicBezTo>
                    <a:pt x="16227" y="1"/>
                    <a:pt x="15634" y="97"/>
                    <a:pt x="15071" y="263"/>
                  </a:cubicBezTo>
                  <a:cubicBezTo>
                    <a:pt x="11736" y="1116"/>
                    <a:pt x="8608" y="3805"/>
                    <a:pt x="6669" y="7476"/>
                  </a:cubicBezTo>
                  <a:cubicBezTo>
                    <a:pt x="5989" y="6904"/>
                    <a:pt x="5158" y="6633"/>
                    <a:pt x="4320" y="6633"/>
                  </a:cubicBezTo>
                  <a:cubicBezTo>
                    <a:pt x="3566" y="6633"/>
                    <a:pt x="2807" y="6853"/>
                    <a:pt x="2146" y="7269"/>
                  </a:cubicBezTo>
                  <a:cubicBezTo>
                    <a:pt x="1396" y="7682"/>
                    <a:pt x="646" y="8329"/>
                    <a:pt x="0" y="9208"/>
                  </a:cubicBezTo>
                  <a:lnTo>
                    <a:pt x="31977" y="9208"/>
                  </a:lnTo>
                  <a:lnTo>
                    <a:pt x="31977" y="8872"/>
                  </a:lnTo>
                  <a:cubicBezTo>
                    <a:pt x="30917" y="7036"/>
                    <a:pt x="29185" y="5873"/>
                    <a:pt x="27453" y="5640"/>
                  </a:cubicBezTo>
                  <a:cubicBezTo>
                    <a:pt x="27198" y="5594"/>
                    <a:pt x="26940" y="5571"/>
                    <a:pt x="26681" y="5571"/>
                  </a:cubicBezTo>
                  <a:cubicBezTo>
                    <a:pt x="25210" y="5571"/>
                    <a:pt x="23718" y="6304"/>
                    <a:pt x="22619" y="7579"/>
                  </a:cubicBezTo>
                  <a:cubicBezTo>
                    <a:pt x="22283" y="6390"/>
                    <a:pt x="22076" y="5330"/>
                    <a:pt x="21637" y="4244"/>
                  </a:cubicBezTo>
                  <a:cubicBezTo>
                    <a:pt x="21327" y="3391"/>
                    <a:pt x="20991" y="2409"/>
                    <a:pt x="20474" y="1763"/>
                  </a:cubicBezTo>
                  <a:cubicBezTo>
                    <a:pt x="19488" y="491"/>
                    <a:pt x="18155" y="1"/>
                    <a:pt x="16818" y="1"/>
                  </a:cubicBezTo>
                  <a:close/>
                </a:path>
              </a:pathLst>
            </a:custGeom>
            <a:solidFill>
              <a:schemeClr val="accent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grpSp>
        <p:nvGrpSpPr>
          <p:cNvPr id="953" name="Google Shape;953;p38"/>
          <p:cNvGrpSpPr/>
          <p:nvPr/>
        </p:nvGrpSpPr>
        <p:grpSpPr>
          <a:xfrm flipH="1">
            <a:off x="336697" y="127193"/>
            <a:ext cx="11573121" cy="1683920"/>
            <a:chOff x="215334" y="102170"/>
            <a:chExt cx="8679841" cy="1262940"/>
          </a:xfrm>
        </p:grpSpPr>
        <p:grpSp>
          <p:nvGrpSpPr>
            <p:cNvPr id="954" name="Google Shape;954;p38"/>
            <p:cNvGrpSpPr/>
            <p:nvPr/>
          </p:nvGrpSpPr>
          <p:grpSpPr>
            <a:xfrm flipH="1">
              <a:off x="215334" y="619425"/>
              <a:ext cx="744991" cy="745685"/>
              <a:chOff x="215334" y="619425"/>
              <a:chExt cx="744991" cy="745685"/>
            </a:xfrm>
          </p:grpSpPr>
          <p:sp>
            <p:nvSpPr>
              <p:cNvPr id="955" name="Google Shape;955;p38"/>
              <p:cNvSpPr/>
              <p:nvPr/>
            </p:nvSpPr>
            <p:spPr>
              <a:xfrm>
                <a:off x="215334" y="657285"/>
                <a:ext cx="623680" cy="707825"/>
              </a:xfrm>
              <a:custGeom>
                <a:avLst/>
                <a:gdLst/>
                <a:ahLst/>
                <a:cxnLst/>
                <a:rect l="l" t="t" r="r" b="b"/>
                <a:pathLst>
                  <a:path w="2483" h="2818" extrusionOk="0">
                    <a:moveTo>
                      <a:pt x="440" y="0"/>
                    </a:moveTo>
                    <a:lnTo>
                      <a:pt x="983" y="1189"/>
                    </a:lnTo>
                    <a:lnTo>
                      <a:pt x="1" y="1836"/>
                    </a:lnTo>
                    <a:lnTo>
                      <a:pt x="983" y="1732"/>
                    </a:lnTo>
                    <a:lnTo>
                      <a:pt x="1086" y="2818"/>
                    </a:lnTo>
                    <a:lnTo>
                      <a:pt x="1422" y="1629"/>
                    </a:lnTo>
                    <a:lnTo>
                      <a:pt x="2482" y="2068"/>
                    </a:lnTo>
                    <a:lnTo>
                      <a:pt x="2482" y="2068"/>
                    </a:lnTo>
                    <a:lnTo>
                      <a:pt x="1733" y="1189"/>
                    </a:lnTo>
                    <a:lnTo>
                      <a:pt x="2275" y="336"/>
                    </a:lnTo>
                    <a:lnTo>
                      <a:pt x="2275" y="336"/>
                    </a:lnTo>
                    <a:lnTo>
                      <a:pt x="1293" y="983"/>
                    </a:lnTo>
                    <a:lnTo>
                      <a:pt x="440" y="0"/>
                    </a:ln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56" name="Google Shape;956;p38"/>
              <p:cNvSpPr/>
              <p:nvPr/>
            </p:nvSpPr>
            <p:spPr>
              <a:xfrm>
                <a:off x="544950" y="619425"/>
                <a:ext cx="101100" cy="101100"/>
              </a:xfrm>
              <a:prstGeom prst="ellipse">
                <a:avLst/>
              </a:pr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57" name="Google Shape;957;p38"/>
              <p:cNvSpPr/>
              <p:nvPr/>
            </p:nvSpPr>
            <p:spPr>
              <a:xfrm>
                <a:off x="859225" y="619425"/>
                <a:ext cx="101100" cy="101100"/>
              </a:xfrm>
              <a:prstGeom prst="ellipse">
                <a:avLst/>
              </a:pr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grpSp>
          <p:nvGrpSpPr>
            <p:cNvPr id="958" name="Google Shape;958;p38"/>
            <p:cNvGrpSpPr/>
            <p:nvPr/>
          </p:nvGrpSpPr>
          <p:grpSpPr>
            <a:xfrm>
              <a:off x="8091068" y="102170"/>
              <a:ext cx="804107" cy="701546"/>
              <a:chOff x="8091068" y="102170"/>
              <a:chExt cx="804107" cy="701546"/>
            </a:xfrm>
          </p:grpSpPr>
          <p:sp>
            <p:nvSpPr>
              <p:cNvPr id="959" name="Google Shape;959;p38"/>
              <p:cNvSpPr/>
              <p:nvPr/>
            </p:nvSpPr>
            <p:spPr>
              <a:xfrm flipH="1">
                <a:off x="8219501" y="102170"/>
                <a:ext cx="675674" cy="701546"/>
              </a:xfrm>
              <a:custGeom>
                <a:avLst/>
                <a:gdLst/>
                <a:ahLst/>
                <a:cxnLst/>
                <a:rect l="l" t="t" r="r" b="b"/>
                <a:pathLst>
                  <a:path w="2690" h="2793" extrusionOk="0">
                    <a:moveTo>
                      <a:pt x="983" y="0"/>
                    </a:moveTo>
                    <a:lnTo>
                      <a:pt x="1190" y="1293"/>
                    </a:lnTo>
                    <a:lnTo>
                      <a:pt x="1" y="1603"/>
                    </a:lnTo>
                    <a:lnTo>
                      <a:pt x="1086" y="1732"/>
                    </a:lnTo>
                    <a:lnTo>
                      <a:pt x="750" y="2792"/>
                    </a:lnTo>
                    <a:lnTo>
                      <a:pt x="1526" y="1732"/>
                    </a:lnTo>
                    <a:lnTo>
                      <a:pt x="2379" y="2482"/>
                    </a:lnTo>
                    <a:lnTo>
                      <a:pt x="1939" y="1500"/>
                    </a:lnTo>
                    <a:lnTo>
                      <a:pt x="2689" y="854"/>
                    </a:lnTo>
                    <a:lnTo>
                      <a:pt x="2689" y="854"/>
                    </a:lnTo>
                    <a:lnTo>
                      <a:pt x="1629" y="1190"/>
                    </a:lnTo>
                    <a:lnTo>
                      <a:pt x="983" y="0"/>
                    </a:ln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60" name="Google Shape;960;p38"/>
              <p:cNvSpPr/>
              <p:nvPr/>
            </p:nvSpPr>
            <p:spPr>
              <a:xfrm flipH="1">
                <a:off x="8794068" y="619425"/>
                <a:ext cx="101100" cy="101100"/>
              </a:xfrm>
              <a:prstGeom prst="ellipse">
                <a:avLst/>
              </a:pr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61" name="Google Shape;961;p38"/>
              <p:cNvSpPr/>
              <p:nvPr/>
            </p:nvSpPr>
            <p:spPr>
              <a:xfrm flipH="1">
                <a:off x="8091068" y="680825"/>
                <a:ext cx="101100" cy="101100"/>
              </a:xfrm>
              <a:prstGeom prst="ellipse">
                <a:avLst/>
              </a:pr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grpSp>
      <p:grpSp>
        <p:nvGrpSpPr>
          <p:cNvPr id="962" name="Google Shape;962;p38"/>
          <p:cNvGrpSpPr/>
          <p:nvPr/>
        </p:nvGrpSpPr>
        <p:grpSpPr>
          <a:xfrm>
            <a:off x="4782491" y="5404496"/>
            <a:ext cx="2540223" cy="1450712"/>
            <a:chOff x="-3763673" y="2607529"/>
            <a:chExt cx="2515736" cy="1436728"/>
          </a:xfrm>
        </p:grpSpPr>
        <p:sp>
          <p:nvSpPr>
            <p:cNvPr id="963" name="Google Shape;963;p38"/>
            <p:cNvSpPr/>
            <p:nvPr/>
          </p:nvSpPr>
          <p:spPr>
            <a:xfrm rot="1123467">
              <a:off x="-3443702" y="3119945"/>
              <a:ext cx="555367" cy="829916"/>
            </a:xfrm>
            <a:custGeom>
              <a:avLst/>
              <a:gdLst/>
              <a:ahLst/>
              <a:cxnLst/>
              <a:rect l="l" t="t" r="r" b="b"/>
              <a:pathLst>
                <a:path w="4758" h="7110" extrusionOk="0">
                  <a:moveTo>
                    <a:pt x="440" y="1"/>
                  </a:moveTo>
                  <a:lnTo>
                    <a:pt x="1" y="337"/>
                  </a:lnTo>
                  <a:cubicBezTo>
                    <a:pt x="1733" y="2379"/>
                    <a:pt x="3232" y="4628"/>
                    <a:pt x="4318" y="7110"/>
                  </a:cubicBezTo>
                  <a:lnTo>
                    <a:pt x="4757" y="6903"/>
                  </a:lnTo>
                  <a:cubicBezTo>
                    <a:pt x="3671" y="4421"/>
                    <a:pt x="2172" y="2172"/>
                    <a:pt x="440" y="1"/>
                  </a:cubicBezTo>
                  <a:close/>
                </a:path>
              </a:pathLst>
            </a:custGeom>
            <a:solidFill>
              <a:schemeClr val="lt1"/>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64" name="Google Shape;964;p38"/>
            <p:cNvSpPr/>
            <p:nvPr/>
          </p:nvSpPr>
          <p:spPr>
            <a:xfrm rot="1123467">
              <a:off x="-3697826" y="2708360"/>
              <a:ext cx="715277" cy="528181"/>
            </a:xfrm>
            <a:custGeom>
              <a:avLst/>
              <a:gdLst/>
              <a:ahLst/>
              <a:cxnLst/>
              <a:rect l="l" t="t" r="r" b="b"/>
              <a:pathLst>
                <a:path w="6128" h="4525" extrusionOk="0">
                  <a:moveTo>
                    <a:pt x="5274" y="1"/>
                  </a:moveTo>
                  <a:cubicBezTo>
                    <a:pt x="5042" y="104"/>
                    <a:pt x="4835" y="208"/>
                    <a:pt x="4731" y="311"/>
                  </a:cubicBezTo>
                  <a:cubicBezTo>
                    <a:pt x="4395" y="544"/>
                    <a:pt x="4292" y="854"/>
                    <a:pt x="4085" y="1190"/>
                  </a:cubicBezTo>
                  <a:cubicBezTo>
                    <a:pt x="4085" y="957"/>
                    <a:pt x="3982" y="751"/>
                    <a:pt x="3749" y="647"/>
                  </a:cubicBezTo>
                  <a:cubicBezTo>
                    <a:pt x="3646" y="440"/>
                    <a:pt x="3542" y="208"/>
                    <a:pt x="3335" y="104"/>
                  </a:cubicBezTo>
                  <a:cubicBezTo>
                    <a:pt x="3239" y="61"/>
                    <a:pt x="3129" y="36"/>
                    <a:pt x="3027" y="36"/>
                  </a:cubicBezTo>
                  <a:cubicBezTo>
                    <a:pt x="2881" y="36"/>
                    <a:pt x="2750" y="87"/>
                    <a:pt x="2689" y="208"/>
                  </a:cubicBezTo>
                  <a:cubicBezTo>
                    <a:pt x="2457" y="311"/>
                    <a:pt x="2457" y="440"/>
                    <a:pt x="2457" y="647"/>
                  </a:cubicBezTo>
                  <a:cubicBezTo>
                    <a:pt x="2353" y="957"/>
                    <a:pt x="2353" y="1293"/>
                    <a:pt x="2457" y="1604"/>
                  </a:cubicBezTo>
                  <a:cubicBezTo>
                    <a:pt x="2250" y="1293"/>
                    <a:pt x="1810" y="1190"/>
                    <a:pt x="1500" y="1087"/>
                  </a:cubicBezTo>
                  <a:cubicBezTo>
                    <a:pt x="1293" y="1087"/>
                    <a:pt x="957" y="1087"/>
                    <a:pt x="854" y="1293"/>
                  </a:cubicBezTo>
                  <a:cubicBezTo>
                    <a:pt x="647" y="1397"/>
                    <a:pt x="750" y="1733"/>
                    <a:pt x="750" y="1940"/>
                  </a:cubicBezTo>
                  <a:cubicBezTo>
                    <a:pt x="854" y="2146"/>
                    <a:pt x="957" y="2483"/>
                    <a:pt x="1061" y="2586"/>
                  </a:cubicBezTo>
                  <a:cubicBezTo>
                    <a:pt x="750" y="2586"/>
                    <a:pt x="311" y="2793"/>
                    <a:pt x="104" y="3129"/>
                  </a:cubicBezTo>
                  <a:cubicBezTo>
                    <a:pt x="1" y="3232"/>
                    <a:pt x="1" y="3439"/>
                    <a:pt x="1" y="3542"/>
                  </a:cubicBezTo>
                  <a:cubicBezTo>
                    <a:pt x="104" y="3775"/>
                    <a:pt x="311" y="3775"/>
                    <a:pt x="518" y="3775"/>
                  </a:cubicBezTo>
                  <a:lnTo>
                    <a:pt x="2896" y="3775"/>
                  </a:lnTo>
                  <a:cubicBezTo>
                    <a:pt x="3646" y="3878"/>
                    <a:pt x="4395" y="4085"/>
                    <a:pt x="5042" y="4525"/>
                  </a:cubicBezTo>
                  <a:cubicBezTo>
                    <a:pt x="5274" y="3336"/>
                    <a:pt x="5481" y="2250"/>
                    <a:pt x="5920" y="1190"/>
                  </a:cubicBezTo>
                  <a:cubicBezTo>
                    <a:pt x="6024" y="854"/>
                    <a:pt x="6127" y="544"/>
                    <a:pt x="5920" y="208"/>
                  </a:cubicBezTo>
                  <a:cubicBezTo>
                    <a:pt x="5817" y="104"/>
                    <a:pt x="5481" y="1"/>
                    <a:pt x="5274" y="1"/>
                  </a:cubicBezTo>
                  <a:close/>
                </a:path>
              </a:pathLst>
            </a:custGeom>
            <a:solidFill>
              <a:schemeClr val="accent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65" name="Google Shape;965;p38"/>
            <p:cNvSpPr/>
            <p:nvPr/>
          </p:nvSpPr>
          <p:spPr>
            <a:xfrm rot="1123467">
              <a:off x="-3331976" y="3119372"/>
              <a:ext cx="190141" cy="187227"/>
            </a:xfrm>
            <a:custGeom>
              <a:avLst/>
              <a:gdLst/>
              <a:ahLst/>
              <a:cxnLst/>
              <a:rect l="l" t="t" r="r" b="b"/>
              <a:pathLst>
                <a:path w="1629" h="1604" extrusionOk="0">
                  <a:moveTo>
                    <a:pt x="1629" y="1"/>
                  </a:moveTo>
                  <a:cubicBezTo>
                    <a:pt x="1422" y="1"/>
                    <a:pt x="1293" y="104"/>
                    <a:pt x="1189" y="208"/>
                  </a:cubicBezTo>
                  <a:cubicBezTo>
                    <a:pt x="1086" y="311"/>
                    <a:pt x="1086" y="311"/>
                    <a:pt x="982" y="414"/>
                  </a:cubicBezTo>
                  <a:lnTo>
                    <a:pt x="982" y="750"/>
                  </a:lnTo>
                  <a:cubicBezTo>
                    <a:pt x="776" y="647"/>
                    <a:pt x="646" y="647"/>
                    <a:pt x="440" y="647"/>
                  </a:cubicBezTo>
                  <a:cubicBezTo>
                    <a:pt x="336" y="647"/>
                    <a:pt x="129" y="750"/>
                    <a:pt x="0" y="854"/>
                  </a:cubicBezTo>
                  <a:cubicBezTo>
                    <a:pt x="543" y="1061"/>
                    <a:pt x="1086" y="1293"/>
                    <a:pt x="1525" y="1604"/>
                  </a:cubicBezTo>
                  <a:cubicBezTo>
                    <a:pt x="1525" y="1061"/>
                    <a:pt x="1422" y="544"/>
                    <a:pt x="1629" y="1"/>
                  </a:cubicBezTo>
                  <a:close/>
                </a:path>
              </a:pathLst>
            </a:custGeom>
            <a:solidFill>
              <a:srgbClr val="4F1F37"/>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66" name="Google Shape;966;p38"/>
            <p:cNvSpPr/>
            <p:nvPr/>
          </p:nvSpPr>
          <p:spPr>
            <a:xfrm rot="1123467">
              <a:off x="-3445145" y="3515586"/>
              <a:ext cx="452651" cy="350175"/>
            </a:xfrm>
            <a:custGeom>
              <a:avLst/>
              <a:gdLst/>
              <a:ahLst/>
              <a:cxnLst/>
              <a:rect l="l" t="t" r="r" b="b"/>
              <a:pathLst>
                <a:path w="3878" h="3000" extrusionOk="0">
                  <a:moveTo>
                    <a:pt x="0" y="1"/>
                  </a:moveTo>
                  <a:lnTo>
                    <a:pt x="0" y="1"/>
                  </a:lnTo>
                  <a:cubicBezTo>
                    <a:pt x="104" y="854"/>
                    <a:pt x="646" y="1707"/>
                    <a:pt x="1396" y="2250"/>
                  </a:cubicBezTo>
                  <a:cubicBezTo>
                    <a:pt x="2042" y="2689"/>
                    <a:pt x="3025" y="2999"/>
                    <a:pt x="3878" y="2999"/>
                  </a:cubicBezTo>
                  <a:cubicBezTo>
                    <a:pt x="3128" y="1500"/>
                    <a:pt x="1603" y="414"/>
                    <a:pt x="0" y="1"/>
                  </a:cubicBezTo>
                  <a:close/>
                </a:path>
              </a:pathLst>
            </a:custGeom>
            <a:solidFill>
              <a:schemeClr val="lt1"/>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67" name="Google Shape;967;p38"/>
            <p:cNvSpPr/>
            <p:nvPr/>
          </p:nvSpPr>
          <p:spPr>
            <a:xfrm rot="-1032839">
              <a:off x="-1976397" y="3286274"/>
              <a:ext cx="452644" cy="678993"/>
            </a:xfrm>
            <a:custGeom>
              <a:avLst/>
              <a:gdLst/>
              <a:ahLst/>
              <a:cxnLst/>
              <a:rect l="l" t="t" r="r" b="b"/>
              <a:pathLst>
                <a:path w="3878" h="5817" extrusionOk="0">
                  <a:moveTo>
                    <a:pt x="3567" y="1"/>
                  </a:moveTo>
                  <a:cubicBezTo>
                    <a:pt x="2172" y="1733"/>
                    <a:pt x="982" y="3671"/>
                    <a:pt x="0" y="5610"/>
                  </a:cubicBezTo>
                  <a:lnTo>
                    <a:pt x="336" y="5817"/>
                  </a:lnTo>
                  <a:cubicBezTo>
                    <a:pt x="1293" y="3775"/>
                    <a:pt x="2482" y="1939"/>
                    <a:pt x="3878" y="233"/>
                  </a:cubicBezTo>
                  <a:lnTo>
                    <a:pt x="3567" y="1"/>
                  </a:lnTo>
                  <a:close/>
                </a:path>
              </a:pathLst>
            </a:custGeom>
            <a:solidFill>
              <a:schemeClr val="lt1"/>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68" name="Google Shape;968;p38"/>
            <p:cNvSpPr/>
            <p:nvPr/>
          </p:nvSpPr>
          <p:spPr>
            <a:xfrm rot="-1032839">
              <a:off x="-1877897" y="2955400"/>
              <a:ext cx="579519" cy="428617"/>
            </a:xfrm>
            <a:custGeom>
              <a:avLst/>
              <a:gdLst/>
              <a:ahLst/>
              <a:cxnLst/>
              <a:rect l="l" t="t" r="r" b="b"/>
              <a:pathLst>
                <a:path w="4965" h="3672" extrusionOk="0">
                  <a:moveTo>
                    <a:pt x="647" y="1"/>
                  </a:moveTo>
                  <a:cubicBezTo>
                    <a:pt x="440" y="1"/>
                    <a:pt x="234" y="1"/>
                    <a:pt x="104" y="207"/>
                  </a:cubicBezTo>
                  <a:cubicBezTo>
                    <a:pt x="1" y="440"/>
                    <a:pt x="104" y="647"/>
                    <a:pt x="104" y="957"/>
                  </a:cubicBezTo>
                  <a:cubicBezTo>
                    <a:pt x="440" y="1836"/>
                    <a:pt x="647" y="2689"/>
                    <a:pt x="880" y="3671"/>
                  </a:cubicBezTo>
                  <a:cubicBezTo>
                    <a:pt x="1397" y="3232"/>
                    <a:pt x="1940" y="3129"/>
                    <a:pt x="2586" y="3129"/>
                  </a:cubicBezTo>
                  <a:cubicBezTo>
                    <a:pt x="2801" y="3094"/>
                    <a:pt x="3017" y="3083"/>
                    <a:pt x="3232" y="3083"/>
                  </a:cubicBezTo>
                  <a:cubicBezTo>
                    <a:pt x="3663" y="3083"/>
                    <a:pt x="4094" y="3129"/>
                    <a:pt x="4525" y="3129"/>
                  </a:cubicBezTo>
                  <a:cubicBezTo>
                    <a:pt x="4628" y="3129"/>
                    <a:pt x="4861" y="3025"/>
                    <a:pt x="4964" y="2896"/>
                  </a:cubicBezTo>
                  <a:cubicBezTo>
                    <a:pt x="4964" y="2793"/>
                    <a:pt x="4964" y="2586"/>
                    <a:pt x="4861" y="2482"/>
                  </a:cubicBezTo>
                  <a:cubicBezTo>
                    <a:pt x="4628" y="2250"/>
                    <a:pt x="4318" y="2146"/>
                    <a:pt x="4111" y="2146"/>
                  </a:cubicBezTo>
                  <a:cubicBezTo>
                    <a:pt x="4215" y="1939"/>
                    <a:pt x="4318" y="1733"/>
                    <a:pt x="4318" y="1603"/>
                  </a:cubicBezTo>
                  <a:cubicBezTo>
                    <a:pt x="4421" y="1397"/>
                    <a:pt x="4421" y="1190"/>
                    <a:pt x="4318" y="957"/>
                  </a:cubicBezTo>
                  <a:cubicBezTo>
                    <a:pt x="4111" y="854"/>
                    <a:pt x="3982" y="854"/>
                    <a:pt x="3775" y="854"/>
                  </a:cubicBezTo>
                  <a:cubicBezTo>
                    <a:pt x="3465" y="957"/>
                    <a:pt x="3129" y="1086"/>
                    <a:pt x="2922" y="1293"/>
                  </a:cubicBezTo>
                  <a:cubicBezTo>
                    <a:pt x="3025" y="957"/>
                    <a:pt x="3025" y="750"/>
                    <a:pt x="3025" y="544"/>
                  </a:cubicBezTo>
                  <a:cubicBezTo>
                    <a:pt x="2922" y="311"/>
                    <a:pt x="2922" y="207"/>
                    <a:pt x="2819" y="104"/>
                  </a:cubicBezTo>
                  <a:cubicBezTo>
                    <a:pt x="2754" y="52"/>
                    <a:pt x="2670" y="27"/>
                    <a:pt x="2576" y="27"/>
                  </a:cubicBezTo>
                  <a:cubicBezTo>
                    <a:pt x="2483" y="27"/>
                    <a:pt x="2379" y="52"/>
                    <a:pt x="2276" y="104"/>
                  </a:cubicBezTo>
                  <a:cubicBezTo>
                    <a:pt x="2043" y="104"/>
                    <a:pt x="1940" y="311"/>
                    <a:pt x="1836" y="440"/>
                  </a:cubicBezTo>
                  <a:cubicBezTo>
                    <a:pt x="1733" y="647"/>
                    <a:pt x="1629" y="750"/>
                    <a:pt x="1629" y="957"/>
                  </a:cubicBezTo>
                  <a:cubicBezTo>
                    <a:pt x="1526" y="647"/>
                    <a:pt x="1293" y="440"/>
                    <a:pt x="1087" y="207"/>
                  </a:cubicBezTo>
                  <a:cubicBezTo>
                    <a:pt x="983" y="104"/>
                    <a:pt x="880" y="1"/>
                    <a:pt x="647" y="1"/>
                  </a:cubicBezTo>
                  <a:close/>
                </a:path>
              </a:pathLst>
            </a:custGeom>
            <a:solidFill>
              <a:schemeClr val="accent3"/>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69" name="Google Shape;969;p38"/>
            <p:cNvSpPr/>
            <p:nvPr/>
          </p:nvSpPr>
          <p:spPr>
            <a:xfrm rot="-1032839">
              <a:off x="-1759531" y="3294488"/>
              <a:ext cx="151037" cy="151043"/>
            </a:xfrm>
            <a:custGeom>
              <a:avLst/>
              <a:gdLst/>
              <a:ahLst/>
              <a:cxnLst/>
              <a:rect l="l" t="t" r="r" b="b"/>
              <a:pathLst>
                <a:path w="1294" h="1294" extrusionOk="0">
                  <a:moveTo>
                    <a:pt x="1" y="1"/>
                  </a:moveTo>
                  <a:cubicBezTo>
                    <a:pt x="104" y="440"/>
                    <a:pt x="104" y="854"/>
                    <a:pt x="104" y="1293"/>
                  </a:cubicBezTo>
                  <a:cubicBezTo>
                    <a:pt x="440" y="957"/>
                    <a:pt x="854" y="854"/>
                    <a:pt x="1293" y="647"/>
                  </a:cubicBezTo>
                  <a:cubicBezTo>
                    <a:pt x="1293" y="544"/>
                    <a:pt x="1086" y="440"/>
                    <a:pt x="983" y="440"/>
                  </a:cubicBezTo>
                  <a:cubicBezTo>
                    <a:pt x="854" y="440"/>
                    <a:pt x="647" y="440"/>
                    <a:pt x="544" y="544"/>
                  </a:cubicBezTo>
                  <a:lnTo>
                    <a:pt x="544" y="311"/>
                  </a:lnTo>
                  <a:cubicBezTo>
                    <a:pt x="544" y="208"/>
                    <a:pt x="440" y="208"/>
                    <a:pt x="337" y="104"/>
                  </a:cubicBezTo>
                  <a:cubicBezTo>
                    <a:pt x="337" y="1"/>
                    <a:pt x="104" y="1"/>
                    <a:pt x="1" y="1"/>
                  </a:cubicBezTo>
                  <a:close/>
                </a:path>
              </a:pathLst>
            </a:custGeom>
            <a:solidFill>
              <a:schemeClr val="lt1"/>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70" name="Google Shape;970;p38"/>
            <p:cNvSpPr/>
            <p:nvPr/>
          </p:nvSpPr>
          <p:spPr>
            <a:xfrm rot="-1032839">
              <a:off x="-1885745" y="3606969"/>
              <a:ext cx="365220" cy="289713"/>
            </a:xfrm>
            <a:custGeom>
              <a:avLst/>
              <a:gdLst/>
              <a:ahLst/>
              <a:cxnLst/>
              <a:rect l="l" t="t" r="r" b="b"/>
              <a:pathLst>
                <a:path w="3129" h="2482" extrusionOk="0">
                  <a:moveTo>
                    <a:pt x="3128" y="0"/>
                  </a:moveTo>
                  <a:cubicBezTo>
                    <a:pt x="1836" y="414"/>
                    <a:pt x="543" y="1293"/>
                    <a:pt x="1" y="2482"/>
                  </a:cubicBezTo>
                  <a:cubicBezTo>
                    <a:pt x="647" y="2482"/>
                    <a:pt x="1396" y="2249"/>
                    <a:pt x="1939" y="1836"/>
                  </a:cubicBezTo>
                  <a:cubicBezTo>
                    <a:pt x="2586" y="1396"/>
                    <a:pt x="3025" y="750"/>
                    <a:pt x="3128" y="0"/>
                  </a:cubicBezTo>
                  <a:close/>
                </a:path>
              </a:pathLst>
            </a:custGeom>
            <a:solidFill>
              <a:schemeClr val="lt1"/>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71" name="Google Shape;971;p38"/>
            <p:cNvSpPr/>
            <p:nvPr/>
          </p:nvSpPr>
          <p:spPr>
            <a:xfrm>
              <a:off x="-3714225" y="3650887"/>
              <a:ext cx="1599215" cy="393363"/>
            </a:xfrm>
            <a:custGeom>
              <a:avLst/>
              <a:gdLst/>
              <a:ahLst/>
              <a:cxnLst/>
              <a:rect l="l" t="t" r="r" b="b"/>
              <a:pathLst>
                <a:path w="13701" h="3370" extrusionOk="0">
                  <a:moveTo>
                    <a:pt x="7414" y="0"/>
                  </a:moveTo>
                  <a:cubicBezTo>
                    <a:pt x="7278" y="0"/>
                    <a:pt x="7141" y="12"/>
                    <a:pt x="7006" y="35"/>
                  </a:cubicBezTo>
                  <a:cubicBezTo>
                    <a:pt x="5713" y="138"/>
                    <a:pt x="4653" y="1198"/>
                    <a:pt x="3878" y="2387"/>
                  </a:cubicBezTo>
                  <a:cubicBezTo>
                    <a:pt x="3394" y="2187"/>
                    <a:pt x="2910" y="2073"/>
                    <a:pt x="2426" y="2073"/>
                  </a:cubicBezTo>
                  <a:cubicBezTo>
                    <a:pt x="2160" y="2073"/>
                    <a:pt x="1894" y="2107"/>
                    <a:pt x="1629" y="2181"/>
                  </a:cubicBezTo>
                  <a:cubicBezTo>
                    <a:pt x="983" y="2387"/>
                    <a:pt x="440" y="2827"/>
                    <a:pt x="0" y="3370"/>
                  </a:cubicBezTo>
                  <a:lnTo>
                    <a:pt x="13701" y="3370"/>
                  </a:lnTo>
                  <a:cubicBezTo>
                    <a:pt x="13468" y="3034"/>
                    <a:pt x="13055" y="2723"/>
                    <a:pt x="12719" y="2491"/>
                  </a:cubicBezTo>
                  <a:cubicBezTo>
                    <a:pt x="12408" y="2387"/>
                    <a:pt x="12072" y="2284"/>
                    <a:pt x="11866" y="2181"/>
                  </a:cubicBezTo>
                  <a:cubicBezTo>
                    <a:pt x="11530" y="2181"/>
                    <a:pt x="11219" y="2181"/>
                    <a:pt x="10883" y="2284"/>
                  </a:cubicBezTo>
                  <a:cubicBezTo>
                    <a:pt x="10676" y="2284"/>
                    <a:pt x="10470" y="2387"/>
                    <a:pt x="10134" y="2491"/>
                  </a:cubicBezTo>
                  <a:cubicBezTo>
                    <a:pt x="10030" y="1741"/>
                    <a:pt x="9694" y="1095"/>
                    <a:pt x="9177" y="681"/>
                  </a:cubicBezTo>
                  <a:cubicBezTo>
                    <a:pt x="8648" y="237"/>
                    <a:pt x="8032" y="0"/>
                    <a:pt x="7414" y="0"/>
                  </a:cubicBezTo>
                  <a:close/>
                </a:path>
              </a:pathLst>
            </a:custGeom>
            <a:solidFill>
              <a:schemeClr val="accent3"/>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972" name="Google Shape;972;p38"/>
            <p:cNvSpPr/>
            <p:nvPr/>
          </p:nvSpPr>
          <p:spPr>
            <a:xfrm>
              <a:off x="-2190501" y="3873021"/>
              <a:ext cx="739437" cy="171236"/>
            </a:xfrm>
            <a:custGeom>
              <a:avLst/>
              <a:gdLst/>
              <a:ahLst/>
              <a:cxnLst/>
              <a:rect l="l" t="t" r="r" b="b"/>
              <a:pathLst>
                <a:path w="6335" h="1467" extrusionOk="0">
                  <a:moveTo>
                    <a:pt x="4520" y="0"/>
                  </a:moveTo>
                  <a:cubicBezTo>
                    <a:pt x="3937" y="0"/>
                    <a:pt x="3338" y="257"/>
                    <a:pt x="2793" y="588"/>
                  </a:cubicBezTo>
                  <a:cubicBezTo>
                    <a:pt x="2689" y="588"/>
                    <a:pt x="2586" y="484"/>
                    <a:pt x="2457" y="381"/>
                  </a:cubicBezTo>
                  <a:cubicBezTo>
                    <a:pt x="2250" y="278"/>
                    <a:pt x="2146" y="278"/>
                    <a:pt x="1940" y="278"/>
                  </a:cubicBezTo>
                  <a:cubicBezTo>
                    <a:pt x="1867" y="269"/>
                    <a:pt x="1796" y="265"/>
                    <a:pt x="1725" y="265"/>
                  </a:cubicBezTo>
                  <a:cubicBezTo>
                    <a:pt x="940" y="265"/>
                    <a:pt x="285" y="779"/>
                    <a:pt x="1" y="1467"/>
                  </a:cubicBezTo>
                  <a:lnTo>
                    <a:pt x="6334" y="1467"/>
                  </a:lnTo>
                  <a:cubicBezTo>
                    <a:pt x="6231" y="1027"/>
                    <a:pt x="5920" y="588"/>
                    <a:pt x="5481" y="278"/>
                  </a:cubicBezTo>
                  <a:cubicBezTo>
                    <a:pt x="5174" y="82"/>
                    <a:pt x="4849" y="0"/>
                    <a:pt x="4520" y="0"/>
                  </a:cubicBezTo>
                  <a:close/>
                </a:path>
              </a:pathLst>
            </a:custGeom>
            <a:solidFill>
              <a:schemeClr val="accent4"/>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spTree>
    <p:extLst>
      <p:ext uri="{BB962C8B-B14F-4D97-AF65-F5344CB8AC3E}">
        <p14:creationId xmlns:p14="http://schemas.microsoft.com/office/powerpoint/2010/main" val="32219079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27"/>
        <p:cNvGrpSpPr/>
        <p:nvPr/>
      </p:nvGrpSpPr>
      <p:grpSpPr>
        <a:xfrm>
          <a:off x="0" y="0"/>
          <a:ext cx="0" cy="0"/>
          <a:chOff x="0" y="0"/>
          <a:chExt cx="0" cy="0"/>
        </a:xfrm>
      </p:grpSpPr>
      <p:pic>
        <p:nvPicPr>
          <p:cNvPr id="128" name="Google Shape;128;p21"/>
          <p:cNvPicPr preferRelativeResize="0"/>
          <p:nvPr/>
        </p:nvPicPr>
        <p:blipFill>
          <a:blip r:embed="rId2">
            <a:alphaModFix amt="60000"/>
          </a:blip>
          <a:stretch>
            <a:fill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18363105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29"/>
        <p:cNvGrpSpPr/>
        <p:nvPr/>
      </p:nvGrpSpPr>
      <p:grpSpPr>
        <a:xfrm>
          <a:off x="0" y="0"/>
          <a:ext cx="0" cy="0"/>
          <a:chOff x="0" y="0"/>
          <a:chExt cx="0" cy="0"/>
        </a:xfrm>
      </p:grpSpPr>
      <p:pic>
        <p:nvPicPr>
          <p:cNvPr id="130" name="Google Shape;130;p22"/>
          <p:cNvPicPr preferRelativeResize="0"/>
          <p:nvPr/>
        </p:nvPicPr>
        <p:blipFill>
          <a:blip r:embed="rId2">
            <a:alphaModFix amt="60000"/>
          </a:blip>
          <a:stretch>
            <a:fillRect/>
          </a:stretch>
        </p:blipFill>
        <p:spPr>
          <a:xfrm>
            <a:off x="0" y="0"/>
            <a:ext cx="12192000" cy="6858000"/>
          </a:xfrm>
          <a:prstGeom prst="rect">
            <a:avLst/>
          </a:prstGeom>
          <a:noFill/>
          <a:ln>
            <a:noFill/>
          </a:ln>
        </p:spPr>
      </p:pic>
      <p:sp>
        <p:nvSpPr>
          <p:cNvPr id="131" name="Google Shape;131;p22"/>
          <p:cNvSpPr/>
          <p:nvPr/>
        </p:nvSpPr>
        <p:spPr>
          <a:xfrm>
            <a:off x="5920900" y="390533"/>
            <a:ext cx="4074072" cy="1873152"/>
          </a:xfrm>
          <a:custGeom>
            <a:avLst/>
            <a:gdLst/>
            <a:ahLst/>
            <a:cxnLst/>
            <a:rect l="l" t="t" r="r" b="b"/>
            <a:pathLst>
              <a:path w="70837" h="32569" extrusionOk="0">
                <a:moveTo>
                  <a:pt x="44028" y="1"/>
                </a:moveTo>
                <a:cubicBezTo>
                  <a:pt x="38418" y="1"/>
                  <a:pt x="33725" y="3926"/>
                  <a:pt x="32543" y="9179"/>
                </a:cubicBezTo>
                <a:cubicBezTo>
                  <a:pt x="31291" y="8738"/>
                  <a:pt x="29946" y="8497"/>
                  <a:pt x="28542" y="8497"/>
                </a:cubicBezTo>
                <a:cubicBezTo>
                  <a:pt x="23176" y="8497"/>
                  <a:pt x="18630" y="12011"/>
                  <a:pt x="17078" y="16864"/>
                </a:cubicBezTo>
                <a:cubicBezTo>
                  <a:pt x="16049" y="14983"/>
                  <a:pt x="14050" y="13708"/>
                  <a:pt x="11755" y="13708"/>
                </a:cubicBezTo>
                <a:cubicBezTo>
                  <a:pt x="8896" y="13708"/>
                  <a:pt x="6501" y="15687"/>
                  <a:pt x="5859" y="18349"/>
                </a:cubicBezTo>
                <a:cubicBezTo>
                  <a:pt x="5248" y="17643"/>
                  <a:pt x="4344" y="17197"/>
                  <a:pt x="3337" y="17197"/>
                </a:cubicBezTo>
                <a:cubicBezTo>
                  <a:pt x="1495" y="17197"/>
                  <a:pt x="1" y="18691"/>
                  <a:pt x="1" y="20534"/>
                </a:cubicBezTo>
                <a:cubicBezTo>
                  <a:pt x="1" y="22378"/>
                  <a:pt x="1495" y="23871"/>
                  <a:pt x="3337" y="23871"/>
                </a:cubicBezTo>
                <a:cubicBezTo>
                  <a:pt x="4559" y="23871"/>
                  <a:pt x="5628" y="23213"/>
                  <a:pt x="6210" y="22231"/>
                </a:cubicBezTo>
                <a:cubicBezTo>
                  <a:pt x="7152" y="24357"/>
                  <a:pt x="9280" y="25840"/>
                  <a:pt x="11755" y="25840"/>
                </a:cubicBezTo>
                <a:cubicBezTo>
                  <a:pt x="13856" y="25840"/>
                  <a:pt x="15705" y="24773"/>
                  <a:pt x="16794" y="23151"/>
                </a:cubicBezTo>
                <a:cubicBezTo>
                  <a:pt x="17989" y="28540"/>
                  <a:pt x="22795" y="32569"/>
                  <a:pt x="28542" y="32569"/>
                </a:cubicBezTo>
                <a:cubicBezTo>
                  <a:pt x="34359" y="32569"/>
                  <a:pt x="39212" y="28442"/>
                  <a:pt x="40333" y="22957"/>
                </a:cubicBezTo>
                <a:cubicBezTo>
                  <a:pt x="41495" y="23340"/>
                  <a:pt x="42737" y="23549"/>
                  <a:pt x="44027" y="23549"/>
                </a:cubicBezTo>
                <a:cubicBezTo>
                  <a:pt x="47136" y="23549"/>
                  <a:pt x="49966" y="22342"/>
                  <a:pt x="52071" y="20372"/>
                </a:cubicBezTo>
                <a:cubicBezTo>
                  <a:pt x="53398" y="21818"/>
                  <a:pt x="55305" y="22726"/>
                  <a:pt x="57424" y="22726"/>
                </a:cubicBezTo>
                <a:cubicBezTo>
                  <a:pt x="59540" y="22726"/>
                  <a:pt x="61442" y="21823"/>
                  <a:pt x="62770" y="20380"/>
                </a:cubicBezTo>
                <a:cubicBezTo>
                  <a:pt x="63462" y="21787"/>
                  <a:pt x="64911" y="22757"/>
                  <a:pt x="66585" y="22757"/>
                </a:cubicBezTo>
                <a:cubicBezTo>
                  <a:pt x="68933" y="22757"/>
                  <a:pt x="70836" y="20854"/>
                  <a:pt x="70836" y="18504"/>
                </a:cubicBezTo>
                <a:cubicBezTo>
                  <a:pt x="70836" y="16154"/>
                  <a:pt x="68933" y="14251"/>
                  <a:pt x="66585" y="14251"/>
                </a:cubicBezTo>
                <a:cubicBezTo>
                  <a:pt x="65889" y="14251"/>
                  <a:pt x="65232" y="14419"/>
                  <a:pt x="64652" y="14716"/>
                </a:cubicBezTo>
                <a:cubicBezTo>
                  <a:pt x="64280" y="11052"/>
                  <a:pt x="61185" y="8192"/>
                  <a:pt x="57424" y="8192"/>
                </a:cubicBezTo>
                <a:cubicBezTo>
                  <a:pt x="56699" y="8192"/>
                  <a:pt x="55999" y="8300"/>
                  <a:pt x="55339" y="8497"/>
                </a:cubicBezTo>
                <a:cubicBezTo>
                  <a:pt x="53920" y="3590"/>
                  <a:pt x="49393" y="1"/>
                  <a:pt x="44028"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2" name="Google Shape;132;p22"/>
          <p:cNvGrpSpPr/>
          <p:nvPr/>
        </p:nvGrpSpPr>
        <p:grpSpPr>
          <a:xfrm>
            <a:off x="7905574" y="271359"/>
            <a:ext cx="5328109" cy="7700887"/>
            <a:chOff x="3773900" y="2531675"/>
            <a:chExt cx="1321150" cy="1909500"/>
          </a:xfrm>
        </p:grpSpPr>
        <p:sp>
          <p:nvSpPr>
            <p:cNvPr id="133" name="Google Shape;133;p22"/>
            <p:cNvSpPr/>
            <p:nvPr/>
          </p:nvSpPr>
          <p:spPr>
            <a:xfrm>
              <a:off x="4438575" y="3298925"/>
              <a:ext cx="656475" cy="482400"/>
            </a:xfrm>
            <a:custGeom>
              <a:avLst/>
              <a:gdLst/>
              <a:ahLst/>
              <a:cxnLst/>
              <a:rect l="l" t="t" r="r" b="b"/>
              <a:pathLst>
                <a:path w="26259" h="19296" extrusionOk="0">
                  <a:moveTo>
                    <a:pt x="14964" y="0"/>
                  </a:moveTo>
                  <a:cubicBezTo>
                    <a:pt x="13127" y="0"/>
                    <a:pt x="11521" y="973"/>
                    <a:pt x="10620" y="2428"/>
                  </a:cubicBezTo>
                  <a:cubicBezTo>
                    <a:pt x="9913" y="2104"/>
                    <a:pt x="9129" y="1918"/>
                    <a:pt x="8299" y="1918"/>
                  </a:cubicBezTo>
                  <a:cubicBezTo>
                    <a:pt x="5215" y="1918"/>
                    <a:pt x="2716" y="4417"/>
                    <a:pt x="2716" y="7501"/>
                  </a:cubicBezTo>
                  <a:cubicBezTo>
                    <a:pt x="2716" y="7538"/>
                    <a:pt x="2721" y="7574"/>
                    <a:pt x="2721" y="7612"/>
                  </a:cubicBezTo>
                  <a:cubicBezTo>
                    <a:pt x="1159" y="8002"/>
                    <a:pt x="1" y="9410"/>
                    <a:pt x="1" y="11093"/>
                  </a:cubicBezTo>
                  <a:cubicBezTo>
                    <a:pt x="1" y="13077"/>
                    <a:pt x="1609" y="14686"/>
                    <a:pt x="3594" y="14686"/>
                  </a:cubicBezTo>
                  <a:cubicBezTo>
                    <a:pt x="3856" y="14686"/>
                    <a:pt x="4112" y="14656"/>
                    <a:pt x="4358" y="14603"/>
                  </a:cubicBezTo>
                  <a:cubicBezTo>
                    <a:pt x="5338" y="16211"/>
                    <a:pt x="7104" y="17290"/>
                    <a:pt x="9125" y="17290"/>
                  </a:cubicBezTo>
                  <a:cubicBezTo>
                    <a:pt x="9278" y="17290"/>
                    <a:pt x="9428" y="17279"/>
                    <a:pt x="9580" y="17268"/>
                  </a:cubicBezTo>
                  <a:cubicBezTo>
                    <a:pt x="10603" y="18505"/>
                    <a:pt x="12152" y="19295"/>
                    <a:pt x="13884" y="19295"/>
                  </a:cubicBezTo>
                  <a:cubicBezTo>
                    <a:pt x="15664" y="19295"/>
                    <a:pt x="17245" y="18460"/>
                    <a:pt x="18268" y="17162"/>
                  </a:cubicBezTo>
                  <a:cubicBezTo>
                    <a:pt x="19088" y="17724"/>
                    <a:pt x="20082" y="18055"/>
                    <a:pt x="21151" y="18055"/>
                  </a:cubicBezTo>
                  <a:cubicBezTo>
                    <a:pt x="23973" y="18055"/>
                    <a:pt x="26259" y="15767"/>
                    <a:pt x="26259" y="12946"/>
                  </a:cubicBezTo>
                  <a:cubicBezTo>
                    <a:pt x="26259" y="10998"/>
                    <a:pt x="25173" y="9309"/>
                    <a:pt x="23573" y="8446"/>
                  </a:cubicBezTo>
                  <a:cubicBezTo>
                    <a:pt x="23671" y="8149"/>
                    <a:pt x="23728" y="7831"/>
                    <a:pt x="23728" y="7501"/>
                  </a:cubicBezTo>
                  <a:cubicBezTo>
                    <a:pt x="23728" y="5855"/>
                    <a:pt x="22393" y="4521"/>
                    <a:pt x="20749" y="4521"/>
                  </a:cubicBezTo>
                  <a:cubicBezTo>
                    <a:pt x="20506" y="4521"/>
                    <a:pt x="20273" y="4553"/>
                    <a:pt x="20046" y="4608"/>
                  </a:cubicBezTo>
                  <a:cubicBezTo>
                    <a:pt x="19795" y="2021"/>
                    <a:pt x="17616" y="0"/>
                    <a:pt x="149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2"/>
            <p:cNvSpPr/>
            <p:nvPr/>
          </p:nvSpPr>
          <p:spPr>
            <a:xfrm>
              <a:off x="4502075" y="3003450"/>
              <a:ext cx="430050" cy="320475"/>
            </a:xfrm>
            <a:custGeom>
              <a:avLst/>
              <a:gdLst/>
              <a:ahLst/>
              <a:cxnLst/>
              <a:rect l="l" t="t" r="r" b="b"/>
              <a:pathLst>
                <a:path w="17202" h="12819" extrusionOk="0">
                  <a:moveTo>
                    <a:pt x="9502" y="0"/>
                  </a:moveTo>
                  <a:cubicBezTo>
                    <a:pt x="7475" y="0"/>
                    <a:pt x="5818" y="1568"/>
                    <a:pt x="5668" y="3557"/>
                  </a:cubicBezTo>
                  <a:cubicBezTo>
                    <a:pt x="5094" y="2789"/>
                    <a:pt x="4180" y="2291"/>
                    <a:pt x="3149" y="2291"/>
                  </a:cubicBezTo>
                  <a:cubicBezTo>
                    <a:pt x="1409" y="2291"/>
                    <a:pt x="0" y="3701"/>
                    <a:pt x="0" y="5439"/>
                  </a:cubicBezTo>
                  <a:cubicBezTo>
                    <a:pt x="0" y="7177"/>
                    <a:pt x="1411" y="8587"/>
                    <a:pt x="3149" y="8587"/>
                  </a:cubicBezTo>
                  <a:cubicBezTo>
                    <a:pt x="3270" y="8587"/>
                    <a:pt x="3389" y="8578"/>
                    <a:pt x="3507" y="8565"/>
                  </a:cubicBezTo>
                  <a:lnTo>
                    <a:pt x="3507" y="8565"/>
                  </a:lnTo>
                  <a:cubicBezTo>
                    <a:pt x="3507" y="8581"/>
                    <a:pt x="3504" y="8596"/>
                    <a:pt x="3504" y="8614"/>
                  </a:cubicBezTo>
                  <a:cubicBezTo>
                    <a:pt x="3504" y="10935"/>
                    <a:pt x="5386" y="12818"/>
                    <a:pt x="7709" y="12818"/>
                  </a:cubicBezTo>
                  <a:cubicBezTo>
                    <a:pt x="9184" y="12818"/>
                    <a:pt x="10479" y="12058"/>
                    <a:pt x="11228" y="10909"/>
                  </a:cubicBezTo>
                  <a:cubicBezTo>
                    <a:pt x="11837" y="11314"/>
                    <a:pt x="12566" y="11549"/>
                    <a:pt x="13351" y="11549"/>
                  </a:cubicBezTo>
                  <a:cubicBezTo>
                    <a:pt x="15478" y="11549"/>
                    <a:pt x="17200" y="9825"/>
                    <a:pt x="17200" y="7699"/>
                  </a:cubicBezTo>
                  <a:cubicBezTo>
                    <a:pt x="17202" y="5572"/>
                    <a:pt x="15479" y="3850"/>
                    <a:pt x="13352" y="3850"/>
                  </a:cubicBezTo>
                  <a:cubicBezTo>
                    <a:pt x="13352" y="1723"/>
                    <a:pt x="11629" y="0"/>
                    <a:pt x="95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2"/>
            <p:cNvSpPr/>
            <p:nvPr/>
          </p:nvSpPr>
          <p:spPr>
            <a:xfrm>
              <a:off x="4116550" y="2531675"/>
              <a:ext cx="742825" cy="552675"/>
            </a:xfrm>
            <a:custGeom>
              <a:avLst/>
              <a:gdLst/>
              <a:ahLst/>
              <a:cxnLst/>
              <a:rect l="l" t="t" r="r" b="b"/>
              <a:pathLst>
                <a:path w="29713" h="22107" extrusionOk="0">
                  <a:moveTo>
                    <a:pt x="16286" y="1"/>
                  </a:moveTo>
                  <a:cubicBezTo>
                    <a:pt x="13244" y="1"/>
                    <a:pt x="10704" y="2112"/>
                    <a:pt x="10030" y="4945"/>
                  </a:cubicBezTo>
                  <a:cubicBezTo>
                    <a:pt x="9472" y="4603"/>
                    <a:pt x="8818" y="4402"/>
                    <a:pt x="8117" y="4402"/>
                  </a:cubicBezTo>
                  <a:cubicBezTo>
                    <a:pt x="6092" y="4402"/>
                    <a:pt x="4449" y="6044"/>
                    <a:pt x="4449" y="8070"/>
                  </a:cubicBezTo>
                  <a:cubicBezTo>
                    <a:pt x="4449" y="8176"/>
                    <a:pt x="4456" y="8278"/>
                    <a:pt x="4465" y="8382"/>
                  </a:cubicBezTo>
                  <a:cubicBezTo>
                    <a:pt x="1876" y="9214"/>
                    <a:pt x="1" y="11640"/>
                    <a:pt x="1" y="14507"/>
                  </a:cubicBezTo>
                  <a:cubicBezTo>
                    <a:pt x="1" y="18062"/>
                    <a:pt x="2883" y="20944"/>
                    <a:pt x="6437" y="20944"/>
                  </a:cubicBezTo>
                  <a:cubicBezTo>
                    <a:pt x="8161" y="20944"/>
                    <a:pt x="9723" y="20262"/>
                    <a:pt x="10880" y="19157"/>
                  </a:cubicBezTo>
                  <a:cubicBezTo>
                    <a:pt x="12026" y="20931"/>
                    <a:pt x="14016" y="22107"/>
                    <a:pt x="16286" y="22107"/>
                  </a:cubicBezTo>
                  <a:cubicBezTo>
                    <a:pt x="18986" y="22107"/>
                    <a:pt x="21293" y="20442"/>
                    <a:pt x="22249" y="18084"/>
                  </a:cubicBezTo>
                  <a:cubicBezTo>
                    <a:pt x="22585" y="18138"/>
                    <a:pt x="22927" y="18174"/>
                    <a:pt x="23277" y="18174"/>
                  </a:cubicBezTo>
                  <a:cubicBezTo>
                    <a:pt x="26831" y="18174"/>
                    <a:pt x="29713" y="15292"/>
                    <a:pt x="29713" y="11738"/>
                  </a:cubicBezTo>
                  <a:cubicBezTo>
                    <a:pt x="29713" y="8183"/>
                    <a:pt x="26831" y="5302"/>
                    <a:pt x="23277" y="5302"/>
                  </a:cubicBezTo>
                  <a:cubicBezTo>
                    <a:pt x="23055" y="5302"/>
                    <a:pt x="22836" y="5311"/>
                    <a:pt x="22619" y="5335"/>
                  </a:cubicBezTo>
                  <a:cubicBezTo>
                    <a:pt x="22095" y="2307"/>
                    <a:pt x="19462" y="1"/>
                    <a:pt x="16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2"/>
            <p:cNvSpPr/>
            <p:nvPr/>
          </p:nvSpPr>
          <p:spPr>
            <a:xfrm>
              <a:off x="4497225" y="3540050"/>
              <a:ext cx="269625" cy="357150"/>
            </a:xfrm>
            <a:custGeom>
              <a:avLst/>
              <a:gdLst/>
              <a:ahLst/>
              <a:cxnLst/>
              <a:rect l="l" t="t" r="r" b="b"/>
              <a:pathLst>
                <a:path w="10785" h="14286" extrusionOk="0">
                  <a:moveTo>
                    <a:pt x="10070" y="1"/>
                  </a:moveTo>
                  <a:lnTo>
                    <a:pt x="1" y="13409"/>
                  </a:lnTo>
                  <a:lnTo>
                    <a:pt x="1214" y="14286"/>
                  </a:lnTo>
                  <a:lnTo>
                    <a:pt x="10785" y="518"/>
                  </a:lnTo>
                  <a:lnTo>
                    <a:pt x="10070" y="1"/>
                  </a:lnTo>
                  <a:close/>
                </a:path>
              </a:pathLst>
            </a:custGeom>
            <a:solidFill>
              <a:srgbClr val="856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2"/>
            <p:cNvSpPr/>
            <p:nvPr/>
          </p:nvSpPr>
          <p:spPr>
            <a:xfrm>
              <a:off x="4497225" y="3086075"/>
              <a:ext cx="230350" cy="305075"/>
            </a:xfrm>
            <a:custGeom>
              <a:avLst/>
              <a:gdLst/>
              <a:ahLst/>
              <a:cxnLst/>
              <a:rect l="l" t="t" r="r" b="b"/>
              <a:pathLst>
                <a:path w="9214" h="12203" extrusionOk="0">
                  <a:moveTo>
                    <a:pt x="8603" y="0"/>
                  </a:moveTo>
                  <a:lnTo>
                    <a:pt x="1" y="11454"/>
                  </a:lnTo>
                  <a:lnTo>
                    <a:pt x="1037" y="12202"/>
                  </a:lnTo>
                  <a:lnTo>
                    <a:pt x="9213" y="441"/>
                  </a:lnTo>
                  <a:lnTo>
                    <a:pt x="8603" y="0"/>
                  </a:lnTo>
                  <a:close/>
                </a:path>
              </a:pathLst>
            </a:custGeom>
            <a:solidFill>
              <a:srgbClr val="856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2"/>
            <p:cNvSpPr/>
            <p:nvPr/>
          </p:nvSpPr>
          <p:spPr>
            <a:xfrm>
              <a:off x="4353075" y="2855950"/>
              <a:ext cx="170625" cy="225975"/>
            </a:xfrm>
            <a:custGeom>
              <a:avLst/>
              <a:gdLst/>
              <a:ahLst/>
              <a:cxnLst/>
              <a:rect l="l" t="t" r="r" b="b"/>
              <a:pathLst>
                <a:path w="6825" h="9039" extrusionOk="0">
                  <a:moveTo>
                    <a:pt x="454" y="1"/>
                  </a:moveTo>
                  <a:lnTo>
                    <a:pt x="0" y="327"/>
                  </a:lnTo>
                  <a:lnTo>
                    <a:pt x="6057" y="9039"/>
                  </a:lnTo>
                  <a:lnTo>
                    <a:pt x="6825" y="8484"/>
                  </a:lnTo>
                  <a:lnTo>
                    <a:pt x="454" y="1"/>
                  </a:lnTo>
                  <a:close/>
                </a:path>
              </a:pathLst>
            </a:custGeom>
            <a:solidFill>
              <a:srgbClr val="856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2"/>
            <p:cNvSpPr/>
            <p:nvPr/>
          </p:nvSpPr>
          <p:spPr>
            <a:xfrm>
              <a:off x="4463675" y="2762500"/>
              <a:ext cx="95200" cy="1678675"/>
            </a:xfrm>
            <a:custGeom>
              <a:avLst/>
              <a:gdLst/>
              <a:ahLst/>
              <a:cxnLst/>
              <a:rect l="l" t="t" r="r" b="b"/>
              <a:pathLst>
                <a:path w="3808" h="67147" extrusionOk="0">
                  <a:moveTo>
                    <a:pt x="1522" y="0"/>
                  </a:moveTo>
                  <a:lnTo>
                    <a:pt x="1" y="67146"/>
                  </a:lnTo>
                  <a:lnTo>
                    <a:pt x="3808" y="67146"/>
                  </a:lnTo>
                  <a:lnTo>
                    <a:pt x="2286" y="0"/>
                  </a:lnTo>
                  <a:close/>
                </a:path>
              </a:pathLst>
            </a:custGeom>
            <a:solidFill>
              <a:srgbClr val="856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2"/>
            <p:cNvSpPr/>
            <p:nvPr/>
          </p:nvSpPr>
          <p:spPr>
            <a:xfrm>
              <a:off x="3773900" y="3062131"/>
              <a:ext cx="808425" cy="596600"/>
            </a:xfrm>
            <a:custGeom>
              <a:avLst/>
              <a:gdLst/>
              <a:ahLst/>
              <a:cxnLst/>
              <a:rect l="l" t="t" r="r" b="b"/>
              <a:pathLst>
                <a:path w="32337" h="23864" extrusionOk="0">
                  <a:moveTo>
                    <a:pt x="12384" y="1"/>
                  </a:moveTo>
                  <a:cubicBezTo>
                    <a:pt x="9229" y="1"/>
                    <a:pt x="6608" y="2275"/>
                    <a:pt x="6058" y="5273"/>
                  </a:cubicBezTo>
                  <a:cubicBezTo>
                    <a:pt x="4024" y="5408"/>
                    <a:pt x="2417" y="7095"/>
                    <a:pt x="2417" y="9163"/>
                  </a:cubicBezTo>
                  <a:cubicBezTo>
                    <a:pt x="2417" y="9885"/>
                    <a:pt x="2616" y="10558"/>
                    <a:pt x="2957" y="11137"/>
                  </a:cubicBezTo>
                  <a:cubicBezTo>
                    <a:pt x="531" y="12964"/>
                    <a:pt x="1" y="16403"/>
                    <a:pt x="1790" y="18876"/>
                  </a:cubicBezTo>
                  <a:cubicBezTo>
                    <a:pt x="2883" y="20388"/>
                    <a:pt x="4591" y="21191"/>
                    <a:pt x="6324" y="21191"/>
                  </a:cubicBezTo>
                  <a:cubicBezTo>
                    <a:pt x="7460" y="21191"/>
                    <a:pt x="8607" y="20845"/>
                    <a:pt x="9598" y="20129"/>
                  </a:cubicBezTo>
                  <a:cubicBezTo>
                    <a:pt x="9620" y="20113"/>
                    <a:pt x="9640" y="20092"/>
                    <a:pt x="9663" y="20076"/>
                  </a:cubicBezTo>
                  <a:cubicBezTo>
                    <a:pt x="10855" y="22327"/>
                    <a:pt x="13218" y="23864"/>
                    <a:pt x="15944" y="23864"/>
                  </a:cubicBezTo>
                  <a:cubicBezTo>
                    <a:pt x="18364" y="23864"/>
                    <a:pt x="20500" y="22650"/>
                    <a:pt x="21784" y="20801"/>
                  </a:cubicBezTo>
                  <a:cubicBezTo>
                    <a:pt x="22403" y="21117"/>
                    <a:pt x="23100" y="21298"/>
                    <a:pt x="23842" y="21298"/>
                  </a:cubicBezTo>
                  <a:cubicBezTo>
                    <a:pt x="25772" y="21298"/>
                    <a:pt x="27418" y="20091"/>
                    <a:pt x="28073" y="18392"/>
                  </a:cubicBezTo>
                  <a:cubicBezTo>
                    <a:pt x="30534" y="17691"/>
                    <a:pt x="32337" y="15432"/>
                    <a:pt x="32337" y="12748"/>
                  </a:cubicBezTo>
                  <a:cubicBezTo>
                    <a:pt x="32337" y="9505"/>
                    <a:pt x="29708" y="6877"/>
                    <a:pt x="26466" y="6877"/>
                  </a:cubicBezTo>
                  <a:cubicBezTo>
                    <a:pt x="26145" y="6877"/>
                    <a:pt x="25831" y="6911"/>
                    <a:pt x="25524" y="6960"/>
                  </a:cubicBezTo>
                  <a:cubicBezTo>
                    <a:pt x="25558" y="6725"/>
                    <a:pt x="25583" y="6485"/>
                    <a:pt x="25583" y="6241"/>
                  </a:cubicBezTo>
                  <a:cubicBezTo>
                    <a:pt x="25583" y="3580"/>
                    <a:pt x="23425" y="1421"/>
                    <a:pt x="20762" y="1421"/>
                  </a:cubicBezTo>
                  <a:cubicBezTo>
                    <a:pt x="19537" y="1421"/>
                    <a:pt x="18421" y="1882"/>
                    <a:pt x="17571" y="2638"/>
                  </a:cubicBezTo>
                  <a:cubicBezTo>
                    <a:pt x="16400" y="1041"/>
                    <a:pt x="14514" y="1"/>
                    <a:pt x="123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2"/>
            <p:cNvSpPr/>
            <p:nvPr/>
          </p:nvSpPr>
          <p:spPr>
            <a:xfrm>
              <a:off x="4274075" y="3353775"/>
              <a:ext cx="238600" cy="316000"/>
            </a:xfrm>
            <a:custGeom>
              <a:avLst/>
              <a:gdLst/>
              <a:ahLst/>
              <a:cxnLst/>
              <a:rect l="l" t="t" r="r" b="b"/>
              <a:pathLst>
                <a:path w="9544" h="12640" extrusionOk="0">
                  <a:moveTo>
                    <a:pt x="634" y="1"/>
                  </a:moveTo>
                  <a:lnTo>
                    <a:pt x="0" y="457"/>
                  </a:lnTo>
                  <a:lnTo>
                    <a:pt x="8471" y="12640"/>
                  </a:lnTo>
                  <a:lnTo>
                    <a:pt x="9544" y="11865"/>
                  </a:lnTo>
                  <a:lnTo>
                    <a:pt x="634" y="1"/>
                  </a:lnTo>
                  <a:close/>
                </a:path>
              </a:pathLst>
            </a:custGeom>
            <a:solidFill>
              <a:srgbClr val="8560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22"/>
            <p:cNvSpPr/>
            <p:nvPr/>
          </p:nvSpPr>
          <p:spPr>
            <a:xfrm>
              <a:off x="4722300" y="2633100"/>
              <a:ext cx="60350" cy="93425"/>
            </a:xfrm>
            <a:custGeom>
              <a:avLst/>
              <a:gdLst/>
              <a:ahLst/>
              <a:cxnLst/>
              <a:rect l="l" t="t" r="r" b="b"/>
              <a:pathLst>
                <a:path w="2414" h="3737" extrusionOk="0">
                  <a:moveTo>
                    <a:pt x="1702" y="1"/>
                  </a:moveTo>
                  <a:cubicBezTo>
                    <a:pt x="1702" y="1"/>
                    <a:pt x="547" y="589"/>
                    <a:pt x="273" y="1621"/>
                  </a:cubicBezTo>
                  <a:cubicBezTo>
                    <a:pt x="1" y="2653"/>
                    <a:pt x="712" y="3736"/>
                    <a:pt x="712" y="3736"/>
                  </a:cubicBezTo>
                  <a:cubicBezTo>
                    <a:pt x="712" y="3736"/>
                    <a:pt x="1866" y="3148"/>
                    <a:pt x="2140" y="2116"/>
                  </a:cubicBezTo>
                  <a:cubicBezTo>
                    <a:pt x="2414" y="1085"/>
                    <a:pt x="1702" y="1"/>
                    <a:pt x="17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2"/>
            <p:cNvSpPr/>
            <p:nvPr/>
          </p:nvSpPr>
          <p:spPr>
            <a:xfrm>
              <a:off x="4186500" y="2824550"/>
              <a:ext cx="70750" cy="77000"/>
            </a:xfrm>
            <a:custGeom>
              <a:avLst/>
              <a:gdLst/>
              <a:ahLst/>
              <a:cxnLst/>
              <a:rect l="l" t="t" r="r" b="b"/>
              <a:pathLst>
                <a:path w="2830" h="3080" extrusionOk="0">
                  <a:moveTo>
                    <a:pt x="2583" y="0"/>
                  </a:moveTo>
                  <a:cubicBezTo>
                    <a:pt x="2582" y="0"/>
                    <a:pt x="1290" y="106"/>
                    <a:pt x="646" y="956"/>
                  </a:cubicBezTo>
                  <a:cubicBezTo>
                    <a:pt x="0" y="1806"/>
                    <a:pt x="247" y="3080"/>
                    <a:pt x="247" y="3080"/>
                  </a:cubicBezTo>
                  <a:cubicBezTo>
                    <a:pt x="247" y="3080"/>
                    <a:pt x="1540" y="2974"/>
                    <a:pt x="2185" y="2124"/>
                  </a:cubicBezTo>
                  <a:cubicBezTo>
                    <a:pt x="2830" y="1273"/>
                    <a:pt x="2583" y="0"/>
                    <a:pt x="258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2"/>
            <p:cNvSpPr/>
            <p:nvPr/>
          </p:nvSpPr>
          <p:spPr>
            <a:xfrm>
              <a:off x="4743175" y="3146150"/>
              <a:ext cx="70725" cy="76975"/>
            </a:xfrm>
            <a:custGeom>
              <a:avLst/>
              <a:gdLst/>
              <a:ahLst/>
              <a:cxnLst/>
              <a:rect l="l" t="t" r="r" b="b"/>
              <a:pathLst>
                <a:path w="2829" h="3079" extrusionOk="0">
                  <a:moveTo>
                    <a:pt x="2582" y="0"/>
                  </a:moveTo>
                  <a:lnTo>
                    <a:pt x="2582" y="0"/>
                  </a:lnTo>
                  <a:cubicBezTo>
                    <a:pt x="2582" y="0"/>
                    <a:pt x="1289" y="106"/>
                    <a:pt x="644" y="956"/>
                  </a:cubicBezTo>
                  <a:cubicBezTo>
                    <a:pt x="1" y="1806"/>
                    <a:pt x="247" y="3079"/>
                    <a:pt x="247" y="3079"/>
                  </a:cubicBezTo>
                  <a:cubicBezTo>
                    <a:pt x="247" y="3079"/>
                    <a:pt x="1539" y="2973"/>
                    <a:pt x="2183" y="2123"/>
                  </a:cubicBezTo>
                  <a:cubicBezTo>
                    <a:pt x="2829" y="1273"/>
                    <a:pt x="2582" y="0"/>
                    <a:pt x="25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2"/>
            <p:cNvSpPr/>
            <p:nvPr/>
          </p:nvSpPr>
          <p:spPr>
            <a:xfrm>
              <a:off x="4524725" y="2639775"/>
              <a:ext cx="68250" cy="84325"/>
            </a:xfrm>
            <a:custGeom>
              <a:avLst/>
              <a:gdLst/>
              <a:ahLst/>
              <a:cxnLst/>
              <a:rect l="l" t="t" r="r" b="b"/>
              <a:pathLst>
                <a:path w="2730" h="3373" extrusionOk="0">
                  <a:moveTo>
                    <a:pt x="423" y="0"/>
                  </a:moveTo>
                  <a:cubicBezTo>
                    <a:pt x="423" y="0"/>
                    <a:pt x="0" y="1226"/>
                    <a:pt x="522" y="2157"/>
                  </a:cubicBezTo>
                  <a:cubicBezTo>
                    <a:pt x="1042" y="3089"/>
                    <a:pt x="2308" y="3373"/>
                    <a:pt x="2308" y="3373"/>
                  </a:cubicBezTo>
                  <a:cubicBezTo>
                    <a:pt x="2308" y="3373"/>
                    <a:pt x="2729" y="2146"/>
                    <a:pt x="2209" y="1215"/>
                  </a:cubicBezTo>
                  <a:cubicBezTo>
                    <a:pt x="1689" y="284"/>
                    <a:pt x="423" y="0"/>
                    <a:pt x="4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2"/>
            <p:cNvSpPr/>
            <p:nvPr/>
          </p:nvSpPr>
          <p:spPr>
            <a:xfrm>
              <a:off x="4625900" y="3391153"/>
              <a:ext cx="84350" cy="55150"/>
            </a:xfrm>
            <a:custGeom>
              <a:avLst/>
              <a:gdLst/>
              <a:ahLst/>
              <a:cxnLst/>
              <a:rect l="l" t="t" r="r" b="b"/>
              <a:pathLst>
                <a:path w="3374" h="2206" extrusionOk="0">
                  <a:moveTo>
                    <a:pt x="1049" y="0"/>
                  </a:moveTo>
                  <a:cubicBezTo>
                    <a:pt x="470" y="0"/>
                    <a:pt x="1" y="162"/>
                    <a:pt x="1" y="162"/>
                  </a:cubicBezTo>
                  <a:cubicBezTo>
                    <a:pt x="1" y="162"/>
                    <a:pt x="285" y="1426"/>
                    <a:pt x="1216" y="1946"/>
                  </a:cubicBezTo>
                  <a:cubicBezTo>
                    <a:pt x="1572" y="2144"/>
                    <a:pt x="1970" y="2206"/>
                    <a:pt x="2326" y="2206"/>
                  </a:cubicBezTo>
                  <a:cubicBezTo>
                    <a:pt x="2904" y="2206"/>
                    <a:pt x="3373" y="2044"/>
                    <a:pt x="3373" y="2044"/>
                  </a:cubicBezTo>
                  <a:cubicBezTo>
                    <a:pt x="3373" y="2044"/>
                    <a:pt x="3089" y="779"/>
                    <a:pt x="2157" y="259"/>
                  </a:cubicBezTo>
                  <a:cubicBezTo>
                    <a:pt x="1803" y="61"/>
                    <a:pt x="1405" y="0"/>
                    <a:pt x="10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2"/>
            <p:cNvSpPr/>
            <p:nvPr/>
          </p:nvSpPr>
          <p:spPr>
            <a:xfrm>
              <a:off x="4612425" y="2780450"/>
              <a:ext cx="84375" cy="55175"/>
            </a:xfrm>
            <a:custGeom>
              <a:avLst/>
              <a:gdLst/>
              <a:ahLst/>
              <a:cxnLst/>
              <a:rect l="l" t="t" r="r" b="b"/>
              <a:pathLst>
                <a:path w="3375" h="2207" extrusionOk="0">
                  <a:moveTo>
                    <a:pt x="1049" y="0"/>
                  </a:moveTo>
                  <a:cubicBezTo>
                    <a:pt x="470" y="0"/>
                    <a:pt x="1" y="162"/>
                    <a:pt x="1" y="162"/>
                  </a:cubicBezTo>
                  <a:cubicBezTo>
                    <a:pt x="1" y="162"/>
                    <a:pt x="285" y="1426"/>
                    <a:pt x="1216" y="1946"/>
                  </a:cubicBezTo>
                  <a:cubicBezTo>
                    <a:pt x="1572" y="2145"/>
                    <a:pt x="1970" y="2206"/>
                    <a:pt x="2326" y="2206"/>
                  </a:cubicBezTo>
                  <a:cubicBezTo>
                    <a:pt x="2905" y="2206"/>
                    <a:pt x="3374" y="2044"/>
                    <a:pt x="3374" y="2044"/>
                  </a:cubicBezTo>
                  <a:cubicBezTo>
                    <a:pt x="3374" y="2044"/>
                    <a:pt x="3089" y="779"/>
                    <a:pt x="2157" y="260"/>
                  </a:cubicBezTo>
                  <a:cubicBezTo>
                    <a:pt x="1802" y="61"/>
                    <a:pt x="1405" y="0"/>
                    <a:pt x="10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2"/>
            <p:cNvSpPr/>
            <p:nvPr/>
          </p:nvSpPr>
          <p:spPr>
            <a:xfrm>
              <a:off x="4588047" y="3525202"/>
              <a:ext cx="87975" cy="52875"/>
            </a:xfrm>
            <a:custGeom>
              <a:avLst/>
              <a:gdLst/>
              <a:ahLst/>
              <a:cxnLst/>
              <a:rect l="l" t="t" r="r" b="b"/>
              <a:pathLst>
                <a:path w="3519" h="2115" extrusionOk="0">
                  <a:moveTo>
                    <a:pt x="2247" y="1"/>
                  </a:moveTo>
                  <a:cubicBezTo>
                    <a:pt x="1957" y="1"/>
                    <a:pt x="1649" y="47"/>
                    <a:pt x="1360" y="178"/>
                  </a:cubicBezTo>
                  <a:cubicBezTo>
                    <a:pt x="389" y="620"/>
                    <a:pt x="1" y="1857"/>
                    <a:pt x="1" y="1857"/>
                  </a:cubicBezTo>
                  <a:cubicBezTo>
                    <a:pt x="1" y="1857"/>
                    <a:pt x="587" y="2114"/>
                    <a:pt x="1273" y="2114"/>
                  </a:cubicBezTo>
                  <a:cubicBezTo>
                    <a:pt x="1563" y="2114"/>
                    <a:pt x="1871" y="2068"/>
                    <a:pt x="2160" y="1937"/>
                  </a:cubicBezTo>
                  <a:cubicBezTo>
                    <a:pt x="3132" y="1496"/>
                    <a:pt x="3519" y="258"/>
                    <a:pt x="3519" y="258"/>
                  </a:cubicBezTo>
                  <a:cubicBezTo>
                    <a:pt x="3519" y="258"/>
                    <a:pt x="2933" y="1"/>
                    <a:pt x="224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2"/>
            <p:cNvSpPr/>
            <p:nvPr/>
          </p:nvSpPr>
          <p:spPr>
            <a:xfrm>
              <a:off x="3992500" y="3308531"/>
              <a:ext cx="89650" cy="51875"/>
            </a:xfrm>
            <a:custGeom>
              <a:avLst/>
              <a:gdLst/>
              <a:ahLst/>
              <a:cxnLst/>
              <a:rect l="l" t="t" r="r" b="b"/>
              <a:pathLst>
                <a:path w="3586" h="2075" extrusionOk="0">
                  <a:moveTo>
                    <a:pt x="1377" y="0"/>
                  </a:moveTo>
                  <a:cubicBezTo>
                    <a:pt x="642" y="0"/>
                    <a:pt x="0" y="316"/>
                    <a:pt x="0" y="316"/>
                  </a:cubicBezTo>
                  <a:cubicBezTo>
                    <a:pt x="0" y="316"/>
                    <a:pt x="442" y="1535"/>
                    <a:pt x="1432" y="1933"/>
                  </a:cubicBezTo>
                  <a:cubicBezTo>
                    <a:pt x="1688" y="2036"/>
                    <a:pt x="1955" y="2074"/>
                    <a:pt x="2210" y="2074"/>
                  </a:cubicBezTo>
                  <a:cubicBezTo>
                    <a:pt x="2945" y="2074"/>
                    <a:pt x="3586" y="1759"/>
                    <a:pt x="3586" y="1759"/>
                  </a:cubicBezTo>
                  <a:cubicBezTo>
                    <a:pt x="3586" y="1759"/>
                    <a:pt x="3144" y="540"/>
                    <a:pt x="2154" y="141"/>
                  </a:cubicBezTo>
                  <a:cubicBezTo>
                    <a:pt x="1899" y="38"/>
                    <a:pt x="1632" y="0"/>
                    <a:pt x="13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2"/>
            <p:cNvSpPr/>
            <p:nvPr/>
          </p:nvSpPr>
          <p:spPr>
            <a:xfrm>
              <a:off x="4723728" y="3750705"/>
              <a:ext cx="86175" cy="53975"/>
            </a:xfrm>
            <a:custGeom>
              <a:avLst/>
              <a:gdLst/>
              <a:ahLst/>
              <a:cxnLst/>
              <a:rect l="l" t="t" r="r" b="b"/>
              <a:pathLst>
                <a:path w="3447" h="2159" extrusionOk="0">
                  <a:moveTo>
                    <a:pt x="1163" y="0"/>
                  </a:moveTo>
                  <a:cubicBezTo>
                    <a:pt x="529" y="0"/>
                    <a:pt x="0" y="207"/>
                    <a:pt x="0" y="207"/>
                  </a:cubicBezTo>
                  <a:cubicBezTo>
                    <a:pt x="0" y="207"/>
                    <a:pt x="335" y="1460"/>
                    <a:pt x="1287" y="1941"/>
                  </a:cubicBezTo>
                  <a:cubicBezTo>
                    <a:pt x="1609" y="2104"/>
                    <a:pt x="1960" y="2158"/>
                    <a:pt x="2284" y="2158"/>
                  </a:cubicBezTo>
                  <a:cubicBezTo>
                    <a:pt x="2918" y="2158"/>
                    <a:pt x="3447" y="1952"/>
                    <a:pt x="3447" y="1952"/>
                  </a:cubicBezTo>
                  <a:cubicBezTo>
                    <a:pt x="3447" y="1952"/>
                    <a:pt x="3112" y="699"/>
                    <a:pt x="2160" y="218"/>
                  </a:cubicBezTo>
                  <a:cubicBezTo>
                    <a:pt x="1838" y="54"/>
                    <a:pt x="1487" y="0"/>
                    <a:pt x="1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2"/>
            <p:cNvSpPr/>
            <p:nvPr/>
          </p:nvSpPr>
          <p:spPr>
            <a:xfrm>
              <a:off x="4743893" y="3624907"/>
              <a:ext cx="69950" cy="80075"/>
            </a:xfrm>
            <a:custGeom>
              <a:avLst/>
              <a:gdLst/>
              <a:ahLst/>
              <a:cxnLst/>
              <a:rect l="l" t="t" r="r" b="b"/>
              <a:pathLst>
                <a:path w="2798" h="3203" extrusionOk="0">
                  <a:moveTo>
                    <a:pt x="2480" y="0"/>
                  </a:moveTo>
                  <a:cubicBezTo>
                    <a:pt x="2479" y="0"/>
                    <a:pt x="1194" y="177"/>
                    <a:pt x="598" y="1062"/>
                  </a:cubicBezTo>
                  <a:cubicBezTo>
                    <a:pt x="1" y="1945"/>
                    <a:pt x="317" y="3203"/>
                    <a:pt x="317" y="3203"/>
                  </a:cubicBezTo>
                  <a:cubicBezTo>
                    <a:pt x="317" y="3203"/>
                    <a:pt x="1602" y="3026"/>
                    <a:pt x="2199" y="2142"/>
                  </a:cubicBezTo>
                  <a:cubicBezTo>
                    <a:pt x="2797" y="1258"/>
                    <a:pt x="2480" y="0"/>
                    <a:pt x="24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2"/>
            <p:cNvSpPr/>
            <p:nvPr/>
          </p:nvSpPr>
          <p:spPr>
            <a:xfrm>
              <a:off x="3806425" y="3206031"/>
              <a:ext cx="70050" cy="79675"/>
            </a:xfrm>
            <a:custGeom>
              <a:avLst/>
              <a:gdLst/>
              <a:ahLst/>
              <a:cxnLst/>
              <a:rect l="l" t="t" r="r" b="b"/>
              <a:pathLst>
                <a:path w="2802" h="3187" extrusionOk="0">
                  <a:moveTo>
                    <a:pt x="308" y="1"/>
                  </a:moveTo>
                  <a:cubicBezTo>
                    <a:pt x="308" y="1"/>
                    <a:pt x="1" y="1262"/>
                    <a:pt x="605" y="2141"/>
                  </a:cubicBezTo>
                  <a:cubicBezTo>
                    <a:pt x="1209" y="3021"/>
                    <a:pt x="2496" y="3186"/>
                    <a:pt x="2496" y="3186"/>
                  </a:cubicBezTo>
                  <a:cubicBezTo>
                    <a:pt x="2496" y="3186"/>
                    <a:pt x="2801" y="1926"/>
                    <a:pt x="2197" y="1047"/>
                  </a:cubicBezTo>
                  <a:cubicBezTo>
                    <a:pt x="1593" y="167"/>
                    <a:pt x="308" y="1"/>
                    <a:pt x="3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2"/>
            <p:cNvSpPr/>
            <p:nvPr/>
          </p:nvSpPr>
          <p:spPr>
            <a:xfrm>
              <a:off x="3972550" y="3546081"/>
              <a:ext cx="70300" cy="78825"/>
            </a:xfrm>
            <a:custGeom>
              <a:avLst/>
              <a:gdLst/>
              <a:ahLst/>
              <a:cxnLst/>
              <a:rect l="l" t="t" r="r" b="b"/>
              <a:pathLst>
                <a:path w="2812" h="3153" extrusionOk="0">
                  <a:moveTo>
                    <a:pt x="2524" y="1"/>
                  </a:moveTo>
                  <a:lnTo>
                    <a:pt x="2524" y="1"/>
                  </a:lnTo>
                  <a:cubicBezTo>
                    <a:pt x="2524" y="1"/>
                    <a:pt x="1236" y="148"/>
                    <a:pt x="618" y="1018"/>
                  </a:cubicBezTo>
                  <a:cubicBezTo>
                    <a:pt x="1" y="1888"/>
                    <a:pt x="288" y="3153"/>
                    <a:pt x="288" y="3153"/>
                  </a:cubicBezTo>
                  <a:cubicBezTo>
                    <a:pt x="288" y="3153"/>
                    <a:pt x="1577" y="3005"/>
                    <a:pt x="2194" y="2135"/>
                  </a:cubicBezTo>
                  <a:cubicBezTo>
                    <a:pt x="2812" y="1266"/>
                    <a:pt x="2524" y="1"/>
                    <a:pt x="25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2"/>
            <p:cNvSpPr/>
            <p:nvPr/>
          </p:nvSpPr>
          <p:spPr>
            <a:xfrm>
              <a:off x="4205275" y="3473606"/>
              <a:ext cx="70875" cy="76350"/>
            </a:xfrm>
            <a:custGeom>
              <a:avLst/>
              <a:gdLst/>
              <a:ahLst/>
              <a:cxnLst/>
              <a:rect l="l" t="t" r="r" b="b"/>
              <a:pathLst>
                <a:path w="2835" h="3054" extrusionOk="0">
                  <a:moveTo>
                    <a:pt x="2601" y="1"/>
                  </a:moveTo>
                  <a:cubicBezTo>
                    <a:pt x="2601" y="1"/>
                    <a:pt x="1307" y="92"/>
                    <a:pt x="654" y="936"/>
                  </a:cubicBezTo>
                  <a:cubicBezTo>
                    <a:pt x="1" y="1779"/>
                    <a:pt x="233" y="3054"/>
                    <a:pt x="233" y="3054"/>
                  </a:cubicBezTo>
                  <a:cubicBezTo>
                    <a:pt x="233" y="3054"/>
                    <a:pt x="1527" y="2963"/>
                    <a:pt x="2180" y="2119"/>
                  </a:cubicBezTo>
                  <a:cubicBezTo>
                    <a:pt x="2834" y="1277"/>
                    <a:pt x="2601" y="1"/>
                    <a:pt x="26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2"/>
            <p:cNvSpPr/>
            <p:nvPr/>
          </p:nvSpPr>
          <p:spPr>
            <a:xfrm>
              <a:off x="4077100" y="3238731"/>
              <a:ext cx="59600" cy="93900"/>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6" name="Google Shape;156;p22"/>
          <p:cNvSpPr/>
          <p:nvPr/>
        </p:nvSpPr>
        <p:spPr>
          <a:xfrm>
            <a:off x="605000" y="1609634"/>
            <a:ext cx="2318808" cy="864599"/>
          </a:xfrm>
          <a:custGeom>
            <a:avLst/>
            <a:gdLst/>
            <a:ahLst/>
            <a:cxnLst/>
            <a:rect l="l" t="t" r="r" b="b"/>
            <a:pathLst>
              <a:path w="32237" h="12020" extrusionOk="0">
                <a:moveTo>
                  <a:pt x="20446" y="0"/>
                </a:moveTo>
                <a:cubicBezTo>
                  <a:pt x="18249" y="0"/>
                  <a:pt x="16382" y="1417"/>
                  <a:pt x="15711" y="3389"/>
                </a:cubicBezTo>
                <a:cubicBezTo>
                  <a:pt x="14728" y="2092"/>
                  <a:pt x="13173" y="1255"/>
                  <a:pt x="11421" y="1255"/>
                </a:cubicBezTo>
                <a:cubicBezTo>
                  <a:pt x="9249" y="1255"/>
                  <a:pt x="7379" y="2543"/>
                  <a:pt x="6529" y="4395"/>
                </a:cubicBezTo>
                <a:cubicBezTo>
                  <a:pt x="6136" y="4159"/>
                  <a:pt x="5678" y="4021"/>
                  <a:pt x="5186" y="4021"/>
                </a:cubicBezTo>
                <a:cubicBezTo>
                  <a:pt x="4142" y="4021"/>
                  <a:pt x="3243" y="4634"/>
                  <a:pt x="2823" y="5518"/>
                </a:cubicBezTo>
                <a:cubicBezTo>
                  <a:pt x="2526" y="5202"/>
                  <a:pt x="2104" y="5003"/>
                  <a:pt x="1635" y="5003"/>
                </a:cubicBezTo>
                <a:cubicBezTo>
                  <a:pt x="732" y="5003"/>
                  <a:pt x="0" y="5735"/>
                  <a:pt x="0" y="6638"/>
                </a:cubicBezTo>
                <a:cubicBezTo>
                  <a:pt x="2" y="7540"/>
                  <a:pt x="734" y="8273"/>
                  <a:pt x="1636" y="8273"/>
                </a:cubicBezTo>
                <a:cubicBezTo>
                  <a:pt x="2105" y="8273"/>
                  <a:pt x="2527" y="8074"/>
                  <a:pt x="2825" y="7756"/>
                </a:cubicBezTo>
                <a:cubicBezTo>
                  <a:pt x="3244" y="8642"/>
                  <a:pt x="4143" y="9254"/>
                  <a:pt x="5188" y="9254"/>
                </a:cubicBezTo>
                <a:cubicBezTo>
                  <a:pt x="5679" y="9254"/>
                  <a:pt x="6138" y="9116"/>
                  <a:pt x="6531" y="8881"/>
                </a:cubicBezTo>
                <a:cubicBezTo>
                  <a:pt x="7380" y="10733"/>
                  <a:pt x="9251" y="12019"/>
                  <a:pt x="11422" y="12019"/>
                </a:cubicBezTo>
                <a:cubicBezTo>
                  <a:pt x="13859" y="12019"/>
                  <a:pt x="15918" y="10398"/>
                  <a:pt x="16580" y="8175"/>
                </a:cubicBezTo>
                <a:cubicBezTo>
                  <a:pt x="17497" y="9292"/>
                  <a:pt x="18889" y="10006"/>
                  <a:pt x="20447" y="10006"/>
                </a:cubicBezTo>
                <a:cubicBezTo>
                  <a:pt x="21173" y="10006"/>
                  <a:pt x="21863" y="9849"/>
                  <a:pt x="22487" y="9570"/>
                </a:cubicBezTo>
                <a:cubicBezTo>
                  <a:pt x="23009" y="10930"/>
                  <a:pt x="24329" y="11897"/>
                  <a:pt x="25872" y="11897"/>
                </a:cubicBezTo>
                <a:cubicBezTo>
                  <a:pt x="26888" y="11897"/>
                  <a:pt x="27805" y="11478"/>
                  <a:pt x="28464" y="10806"/>
                </a:cubicBezTo>
                <a:cubicBezTo>
                  <a:pt x="28783" y="10936"/>
                  <a:pt x="29134" y="11008"/>
                  <a:pt x="29499" y="11008"/>
                </a:cubicBezTo>
                <a:cubicBezTo>
                  <a:pt x="31011" y="11008"/>
                  <a:pt x="32236" y="9783"/>
                  <a:pt x="32236" y="8271"/>
                </a:cubicBezTo>
                <a:cubicBezTo>
                  <a:pt x="32236" y="6759"/>
                  <a:pt x="31011" y="5534"/>
                  <a:pt x="29499" y="5534"/>
                </a:cubicBezTo>
                <a:cubicBezTo>
                  <a:pt x="29133" y="5534"/>
                  <a:pt x="28784" y="5606"/>
                  <a:pt x="28464" y="5737"/>
                </a:cubicBezTo>
                <a:cubicBezTo>
                  <a:pt x="27806" y="5063"/>
                  <a:pt x="26888" y="4645"/>
                  <a:pt x="25872" y="4645"/>
                </a:cubicBezTo>
                <a:cubicBezTo>
                  <a:pt x="25725" y="4645"/>
                  <a:pt x="25579" y="4656"/>
                  <a:pt x="25436" y="4671"/>
                </a:cubicBezTo>
                <a:cubicBezTo>
                  <a:pt x="25267" y="2064"/>
                  <a:pt x="23098" y="0"/>
                  <a:pt x="20446"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7" name="Google Shape;157;p22"/>
          <p:cNvSpPr/>
          <p:nvPr/>
        </p:nvSpPr>
        <p:spPr>
          <a:xfrm>
            <a:off x="2514313" y="485800"/>
            <a:ext cx="3013697" cy="1123827"/>
          </a:xfrm>
          <a:custGeom>
            <a:avLst/>
            <a:gdLst/>
            <a:ahLst/>
            <a:cxnLst/>
            <a:rect l="l" t="t" r="r" b="b"/>
            <a:pathLst>
              <a:path w="51525" h="19214" extrusionOk="0">
                <a:moveTo>
                  <a:pt x="33270" y="0"/>
                </a:moveTo>
                <a:cubicBezTo>
                  <a:pt x="29373" y="0"/>
                  <a:pt x="26085" y="2591"/>
                  <a:pt x="25027" y="6144"/>
                </a:cubicBezTo>
                <a:cubicBezTo>
                  <a:pt x="23560" y="4357"/>
                  <a:pt x="21335" y="3218"/>
                  <a:pt x="18843" y="3218"/>
                </a:cubicBezTo>
                <a:cubicBezTo>
                  <a:pt x="17682" y="3218"/>
                  <a:pt x="16579" y="3467"/>
                  <a:pt x="15583" y="3914"/>
                </a:cubicBezTo>
                <a:cubicBezTo>
                  <a:pt x="14747" y="1739"/>
                  <a:pt x="12640" y="195"/>
                  <a:pt x="10171" y="195"/>
                </a:cubicBezTo>
                <a:cubicBezTo>
                  <a:pt x="8547" y="195"/>
                  <a:pt x="7080" y="864"/>
                  <a:pt x="6029" y="1940"/>
                </a:cubicBezTo>
                <a:cubicBezTo>
                  <a:pt x="5518" y="1732"/>
                  <a:pt x="4960" y="1617"/>
                  <a:pt x="4376" y="1617"/>
                </a:cubicBezTo>
                <a:cubicBezTo>
                  <a:pt x="1959" y="1617"/>
                  <a:pt x="0" y="3576"/>
                  <a:pt x="0" y="5992"/>
                </a:cubicBezTo>
                <a:cubicBezTo>
                  <a:pt x="0" y="8408"/>
                  <a:pt x="1959" y="10368"/>
                  <a:pt x="4376" y="10368"/>
                </a:cubicBezTo>
                <a:cubicBezTo>
                  <a:pt x="4961" y="10368"/>
                  <a:pt x="5518" y="10252"/>
                  <a:pt x="6029" y="10044"/>
                </a:cubicBezTo>
                <a:cubicBezTo>
                  <a:pt x="7081" y="11120"/>
                  <a:pt x="8547" y="11789"/>
                  <a:pt x="10171" y="11789"/>
                </a:cubicBezTo>
                <a:cubicBezTo>
                  <a:pt x="10407" y="11789"/>
                  <a:pt x="10639" y="11773"/>
                  <a:pt x="10866" y="11746"/>
                </a:cubicBezTo>
                <a:cubicBezTo>
                  <a:pt x="11139" y="15915"/>
                  <a:pt x="14605" y="19213"/>
                  <a:pt x="18842" y="19213"/>
                </a:cubicBezTo>
                <a:cubicBezTo>
                  <a:pt x="22357" y="19213"/>
                  <a:pt x="25337" y="16947"/>
                  <a:pt x="26411" y="13797"/>
                </a:cubicBezTo>
                <a:cubicBezTo>
                  <a:pt x="27981" y="15868"/>
                  <a:pt x="30469" y="17208"/>
                  <a:pt x="33269" y="17208"/>
                </a:cubicBezTo>
                <a:cubicBezTo>
                  <a:pt x="36739" y="17208"/>
                  <a:pt x="39728" y="15151"/>
                  <a:pt x="41087" y="12191"/>
                </a:cubicBezTo>
                <a:cubicBezTo>
                  <a:pt x="41715" y="12568"/>
                  <a:pt x="42448" y="12788"/>
                  <a:pt x="43234" y="12788"/>
                </a:cubicBezTo>
                <a:cubicBezTo>
                  <a:pt x="44903" y="12788"/>
                  <a:pt x="46340" y="11808"/>
                  <a:pt x="47011" y="10394"/>
                </a:cubicBezTo>
                <a:cubicBezTo>
                  <a:pt x="47487" y="10899"/>
                  <a:pt x="48161" y="11217"/>
                  <a:pt x="48911" y="11217"/>
                </a:cubicBezTo>
                <a:cubicBezTo>
                  <a:pt x="50353" y="11217"/>
                  <a:pt x="51522" y="10049"/>
                  <a:pt x="51522" y="8604"/>
                </a:cubicBezTo>
                <a:cubicBezTo>
                  <a:pt x="51525" y="7159"/>
                  <a:pt x="50354" y="5990"/>
                  <a:pt x="48912" y="5990"/>
                </a:cubicBezTo>
                <a:cubicBezTo>
                  <a:pt x="48162" y="5990"/>
                  <a:pt x="47489" y="6307"/>
                  <a:pt x="47012" y="6813"/>
                </a:cubicBezTo>
                <a:cubicBezTo>
                  <a:pt x="46341" y="5398"/>
                  <a:pt x="44905" y="4419"/>
                  <a:pt x="43235" y="4419"/>
                </a:cubicBezTo>
                <a:cubicBezTo>
                  <a:pt x="42450" y="4419"/>
                  <a:pt x="41716" y="4640"/>
                  <a:pt x="41088" y="5017"/>
                </a:cubicBezTo>
                <a:cubicBezTo>
                  <a:pt x="39729" y="2057"/>
                  <a:pt x="36740" y="0"/>
                  <a:pt x="3327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8" name="Google Shape;158;p22"/>
          <p:cNvGrpSpPr/>
          <p:nvPr/>
        </p:nvGrpSpPr>
        <p:grpSpPr>
          <a:xfrm>
            <a:off x="10424121" y="6198733"/>
            <a:ext cx="1826823" cy="659267"/>
            <a:chOff x="1893500" y="4742700"/>
            <a:chExt cx="338000" cy="121975"/>
          </a:xfrm>
        </p:grpSpPr>
        <p:sp>
          <p:nvSpPr>
            <p:cNvPr id="159" name="Google Shape;159;p22"/>
            <p:cNvSpPr/>
            <p:nvPr/>
          </p:nvSpPr>
          <p:spPr>
            <a:xfrm>
              <a:off x="1947300" y="4742700"/>
              <a:ext cx="243825" cy="121950"/>
            </a:xfrm>
            <a:custGeom>
              <a:avLst/>
              <a:gdLst/>
              <a:ahLst/>
              <a:cxnLst/>
              <a:rect l="l" t="t" r="r" b="b"/>
              <a:pathLst>
                <a:path w="9753" h="4878" extrusionOk="0">
                  <a:moveTo>
                    <a:pt x="4876" y="0"/>
                  </a:moveTo>
                  <a:cubicBezTo>
                    <a:pt x="2183" y="0"/>
                    <a:pt x="1" y="2184"/>
                    <a:pt x="1" y="4877"/>
                  </a:cubicBezTo>
                  <a:lnTo>
                    <a:pt x="9753" y="4877"/>
                  </a:lnTo>
                  <a:cubicBezTo>
                    <a:pt x="9753" y="2184"/>
                    <a:pt x="7570" y="0"/>
                    <a:pt x="48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2"/>
            <p:cNvSpPr/>
            <p:nvPr/>
          </p:nvSpPr>
          <p:spPr>
            <a:xfrm>
              <a:off x="1893500" y="4791125"/>
              <a:ext cx="147000" cy="73550"/>
            </a:xfrm>
            <a:custGeom>
              <a:avLst/>
              <a:gdLst/>
              <a:ahLst/>
              <a:cxnLst/>
              <a:rect l="l" t="t" r="r" b="b"/>
              <a:pathLst>
                <a:path w="5880" h="2942" extrusionOk="0">
                  <a:moveTo>
                    <a:pt x="2939" y="1"/>
                  </a:moveTo>
                  <a:cubicBezTo>
                    <a:pt x="1317" y="1"/>
                    <a:pt x="1" y="1317"/>
                    <a:pt x="1" y="2941"/>
                  </a:cubicBezTo>
                  <a:lnTo>
                    <a:pt x="5880" y="2941"/>
                  </a:lnTo>
                  <a:cubicBezTo>
                    <a:pt x="5878" y="1317"/>
                    <a:pt x="4562" y="1"/>
                    <a:pt x="29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2"/>
            <p:cNvSpPr/>
            <p:nvPr/>
          </p:nvSpPr>
          <p:spPr>
            <a:xfrm>
              <a:off x="1986175" y="4812800"/>
              <a:ext cx="103700" cy="51850"/>
            </a:xfrm>
            <a:custGeom>
              <a:avLst/>
              <a:gdLst/>
              <a:ahLst/>
              <a:cxnLst/>
              <a:rect l="l" t="t" r="r" b="b"/>
              <a:pathLst>
                <a:path w="4148" h="2074" extrusionOk="0">
                  <a:moveTo>
                    <a:pt x="2074" y="0"/>
                  </a:moveTo>
                  <a:cubicBezTo>
                    <a:pt x="928" y="0"/>
                    <a:pt x="1" y="928"/>
                    <a:pt x="1" y="2073"/>
                  </a:cubicBezTo>
                  <a:lnTo>
                    <a:pt x="4148" y="2073"/>
                  </a:lnTo>
                  <a:cubicBezTo>
                    <a:pt x="4148" y="929"/>
                    <a:pt x="3220" y="0"/>
                    <a:pt x="2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2"/>
            <p:cNvSpPr/>
            <p:nvPr/>
          </p:nvSpPr>
          <p:spPr>
            <a:xfrm>
              <a:off x="2135100" y="4816450"/>
              <a:ext cx="96400" cy="48225"/>
            </a:xfrm>
            <a:custGeom>
              <a:avLst/>
              <a:gdLst/>
              <a:ahLst/>
              <a:cxnLst/>
              <a:rect l="l" t="t" r="r" b="b"/>
              <a:pathLst>
                <a:path w="3856" h="1929" extrusionOk="0">
                  <a:moveTo>
                    <a:pt x="1928" y="0"/>
                  </a:moveTo>
                  <a:cubicBezTo>
                    <a:pt x="864" y="0"/>
                    <a:pt x="0" y="864"/>
                    <a:pt x="0" y="1928"/>
                  </a:cubicBezTo>
                  <a:lnTo>
                    <a:pt x="3855" y="1928"/>
                  </a:lnTo>
                  <a:cubicBezTo>
                    <a:pt x="3856" y="864"/>
                    <a:pt x="2992" y="0"/>
                    <a:pt x="1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3" name="Google Shape;163;p22"/>
          <p:cNvSpPr/>
          <p:nvPr/>
        </p:nvSpPr>
        <p:spPr>
          <a:xfrm>
            <a:off x="5413707" y="1133736"/>
            <a:ext cx="361552" cy="209208"/>
          </a:xfrm>
          <a:custGeom>
            <a:avLst/>
            <a:gdLst/>
            <a:ahLst/>
            <a:cxnLst/>
            <a:rect l="l" t="t" r="r" b="b"/>
            <a:pathLst>
              <a:path w="3586" h="2075" extrusionOk="0">
                <a:moveTo>
                  <a:pt x="1377" y="0"/>
                </a:moveTo>
                <a:cubicBezTo>
                  <a:pt x="642" y="0"/>
                  <a:pt x="0" y="316"/>
                  <a:pt x="0" y="316"/>
                </a:cubicBezTo>
                <a:cubicBezTo>
                  <a:pt x="0" y="316"/>
                  <a:pt x="442" y="1535"/>
                  <a:pt x="1432" y="1933"/>
                </a:cubicBezTo>
                <a:cubicBezTo>
                  <a:pt x="1688" y="2036"/>
                  <a:pt x="1955" y="2074"/>
                  <a:pt x="2210" y="2074"/>
                </a:cubicBezTo>
                <a:cubicBezTo>
                  <a:pt x="2945" y="2074"/>
                  <a:pt x="3586" y="1759"/>
                  <a:pt x="3586" y="1759"/>
                </a:cubicBezTo>
                <a:cubicBezTo>
                  <a:pt x="3586" y="1759"/>
                  <a:pt x="3144" y="540"/>
                  <a:pt x="2154" y="141"/>
                </a:cubicBezTo>
                <a:cubicBezTo>
                  <a:pt x="1899" y="38"/>
                  <a:pt x="1632" y="0"/>
                  <a:pt x="137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4" name="Google Shape;164;p22"/>
          <p:cNvSpPr/>
          <p:nvPr/>
        </p:nvSpPr>
        <p:spPr>
          <a:xfrm rot="2153044">
            <a:off x="6642563" y="858369"/>
            <a:ext cx="240360" cy="378688"/>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5" name="Google Shape;165;p22"/>
          <p:cNvSpPr/>
          <p:nvPr/>
        </p:nvSpPr>
        <p:spPr>
          <a:xfrm>
            <a:off x="4149759" y="2057221"/>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6" name="Google Shape;166;p22"/>
          <p:cNvSpPr/>
          <p:nvPr/>
        </p:nvSpPr>
        <p:spPr>
          <a:xfrm>
            <a:off x="2460973" y="1400436"/>
            <a:ext cx="361552" cy="209208"/>
          </a:xfrm>
          <a:custGeom>
            <a:avLst/>
            <a:gdLst/>
            <a:ahLst/>
            <a:cxnLst/>
            <a:rect l="l" t="t" r="r" b="b"/>
            <a:pathLst>
              <a:path w="3586" h="2075" extrusionOk="0">
                <a:moveTo>
                  <a:pt x="1377" y="0"/>
                </a:moveTo>
                <a:cubicBezTo>
                  <a:pt x="642" y="0"/>
                  <a:pt x="0" y="316"/>
                  <a:pt x="0" y="316"/>
                </a:cubicBezTo>
                <a:cubicBezTo>
                  <a:pt x="0" y="316"/>
                  <a:pt x="442" y="1535"/>
                  <a:pt x="1432" y="1933"/>
                </a:cubicBezTo>
                <a:cubicBezTo>
                  <a:pt x="1688" y="2036"/>
                  <a:pt x="1955" y="2074"/>
                  <a:pt x="2210" y="2074"/>
                </a:cubicBezTo>
                <a:cubicBezTo>
                  <a:pt x="2945" y="2074"/>
                  <a:pt x="3586" y="1759"/>
                  <a:pt x="3586" y="1759"/>
                </a:cubicBezTo>
                <a:cubicBezTo>
                  <a:pt x="3586" y="1759"/>
                  <a:pt x="3144" y="540"/>
                  <a:pt x="2154" y="141"/>
                </a:cubicBezTo>
                <a:cubicBezTo>
                  <a:pt x="1899" y="38"/>
                  <a:pt x="1632" y="0"/>
                  <a:pt x="137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7" name="Google Shape;167;p22"/>
          <p:cNvSpPr/>
          <p:nvPr/>
        </p:nvSpPr>
        <p:spPr>
          <a:xfrm>
            <a:off x="1120825" y="530654"/>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8" name="Google Shape;168;p22"/>
          <p:cNvGrpSpPr/>
          <p:nvPr/>
        </p:nvGrpSpPr>
        <p:grpSpPr>
          <a:xfrm>
            <a:off x="8008548" y="5368389"/>
            <a:ext cx="1639945" cy="1489615"/>
            <a:chOff x="1899025" y="1705925"/>
            <a:chExt cx="493900" cy="448625"/>
          </a:xfrm>
        </p:grpSpPr>
        <p:sp>
          <p:nvSpPr>
            <p:cNvPr id="169" name="Google Shape;169;p22"/>
            <p:cNvSpPr/>
            <p:nvPr/>
          </p:nvSpPr>
          <p:spPr>
            <a:xfrm>
              <a:off x="2074625" y="2065100"/>
              <a:ext cx="238875" cy="89400"/>
            </a:xfrm>
            <a:custGeom>
              <a:avLst/>
              <a:gdLst/>
              <a:ahLst/>
              <a:cxnLst/>
              <a:rect l="l" t="t" r="r" b="b"/>
              <a:pathLst>
                <a:path w="9555" h="3576" extrusionOk="0">
                  <a:moveTo>
                    <a:pt x="3575" y="0"/>
                  </a:moveTo>
                  <a:cubicBezTo>
                    <a:pt x="1600" y="0"/>
                    <a:pt x="0" y="1601"/>
                    <a:pt x="0" y="3575"/>
                  </a:cubicBezTo>
                  <a:lnTo>
                    <a:pt x="9553" y="3575"/>
                  </a:lnTo>
                  <a:cubicBezTo>
                    <a:pt x="9554" y="2185"/>
                    <a:pt x="8426" y="1054"/>
                    <a:pt x="7032" y="1054"/>
                  </a:cubicBezTo>
                  <a:cubicBezTo>
                    <a:pt x="6752" y="1054"/>
                    <a:pt x="6481" y="1101"/>
                    <a:pt x="6231" y="1186"/>
                  </a:cubicBezTo>
                  <a:cubicBezTo>
                    <a:pt x="5576" y="459"/>
                    <a:pt x="4631" y="0"/>
                    <a:pt x="35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2"/>
            <p:cNvSpPr/>
            <p:nvPr/>
          </p:nvSpPr>
          <p:spPr>
            <a:xfrm>
              <a:off x="2127350" y="1910950"/>
              <a:ext cx="35025" cy="243600"/>
            </a:xfrm>
            <a:custGeom>
              <a:avLst/>
              <a:gdLst/>
              <a:ahLst/>
              <a:cxnLst/>
              <a:rect l="l" t="t" r="r" b="b"/>
              <a:pathLst>
                <a:path w="1401" h="9744" extrusionOk="0">
                  <a:moveTo>
                    <a:pt x="249" y="1"/>
                  </a:moveTo>
                  <a:lnTo>
                    <a:pt x="1" y="9744"/>
                  </a:lnTo>
                  <a:lnTo>
                    <a:pt x="1400" y="9744"/>
                  </a:lnTo>
                  <a:lnTo>
                    <a:pt x="1228" y="1"/>
                  </a:lnTo>
                  <a:close/>
                </a:path>
              </a:pathLst>
            </a:custGeom>
            <a:solidFill>
              <a:srgbClr val="603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22"/>
            <p:cNvSpPr/>
            <p:nvPr/>
          </p:nvSpPr>
          <p:spPr>
            <a:xfrm>
              <a:off x="2151625" y="1874750"/>
              <a:ext cx="123075" cy="140000"/>
            </a:xfrm>
            <a:custGeom>
              <a:avLst/>
              <a:gdLst/>
              <a:ahLst/>
              <a:cxnLst/>
              <a:rect l="l" t="t" r="r" b="b"/>
              <a:pathLst>
                <a:path w="4923" h="5600" extrusionOk="0">
                  <a:moveTo>
                    <a:pt x="3096" y="0"/>
                  </a:moveTo>
                  <a:lnTo>
                    <a:pt x="3096" y="0"/>
                  </a:lnTo>
                  <a:cubicBezTo>
                    <a:pt x="4264" y="3985"/>
                    <a:pt x="30" y="4434"/>
                    <a:pt x="30" y="4434"/>
                  </a:cubicBezTo>
                  <a:lnTo>
                    <a:pt x="1" y="5599"/>
                  </a:lnTo>
                  <a:cubicBezTo>
                    <a:pt x="4922" y="4060"/>
                    <a:pt x="4198" y="180"/>
                    <a:pt x="4198" y="180"/>
                  </a:cubicBezTo>
                  <a:lnTo>
                    <a:pt x="3096" y="0"/>
                  </a:lnTo>
                  <a:close/>
                </a:path>
              </a:pathLst>
            </a:custGeom>
            <a:solidFill>
              <a:srgbClr val="603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22"/>
            <p:cNvSpPr/>
            <p:nvPr/>
          </p:nvSpPr>
          <p:spPr>
            <a:xfrm>
              <a:off x="2060875" y="1841800"/>
              <a:ext cx="85475" cy="109475"/>
            </a:xfrm>
            <a:custGeom>
              <a:avLst/>
              <a:gdLst/>
              <a:ahLst/>
              <a:cxnLst/>
              <a:rect l="l" t="t" r="r" b="b"/>
              <a:pathLst>
                <a:path w="3419" h="4379" extrusionOk="0">
                  <a:moveTo>
                    <a:pt x="44" y="0"/>
                  </a:moveTo>
                  <a:lnTo>
                    <a:pt x="44" y="0"/>
                  </a:lnTo>
                  <a:cubicBezTo>
                    <a:pt x="0" y="3985"/>
                    <a:pt x="3023" y="4379"/>
                    <a:pt x="3023" y="4379"/>
                  </a:cubicBezTo>
                  <a:lnTo>
                    <a:pt x="3419" y="3613"/>
                  </a:lnTo>
                  <a:cubicBezTo>
                    <a:pt x="213" y="3521"/>
                    <a:pt x="895" y="302"/>
                    <a:pt x="895" y="302"/>
                  </a:cubicBezTo>
                  <a:lnTo>
                    <a:pt x="44" y="0"/>
                  </a:lnTo>
                  <a:close/>
                </a:path>
              </a:pathLst>
            </a:custGeom>
            <a:solidFill>
              <a:srgbClr val="603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2"/>
            <p:cNvSpPr/>
            <p:nvPr/>
          </p:nvSpPr>
          <p:spPr>
            <a:xfrm>
              <a:off x="1966775" y="1856075"/>
              <a:ext cx="117200" cy="68800"/>
            </a:xfrm>
            <a:custGeom>
              <a:avLst/>
              <a:gdLst/>
              <a:ahLst/>
              <a:cxnLst/>
              <a:rect l="l" t="t" r="r" b="b"/>
              <a:pathLst>
                <a:path w="4688" h="2752" extrusionOk="0">
                  <a:moveTo>
                    <a:pt x="891" y="1"/>
                  </a:moveTo>
                  <a:lnTo>
                    <a:pt x="1" y="136"/>
                  </a:lnTo>
                  <a:cubicBezTo>
                    <a:pt x="1142" y="2336"/>
                    <a:pt x="2677" y="2751"/>
                    <a:pt x="3674" y="2751"/>
                  </a:cubicBezTo>
                  <a:cubicBezTo>
                    <a:pt x="4280" y="2751"/>
                    <a:pt x="4688" y="2598"/>
                    <a:pt x="4688" y="2598"/>
                  </a:cubicBezTo>
                  <a:lnTo>
                    <a:pt x="4676" y="1737"/>
                  </a:lnTo>
                  <a:cubicBezTo>
                    <a:pt x="4148" y="1999"/>
                    <a:pt x="3686" y="2106"/>
                    <a:pt x="3283" y="2106"/>
                  </a:cubicBezTo>
                  <a:cubicBezTo>
                    <a:pt x="1499" y="2106"/>
                    <a:pt x="891" y="1"/>
                    <a:pt x="891" y="1"/>
                  </a:cubicBezTo>
                  <a:close/>
                </a:path>
              </a:pathLst>
            </a:custGeom>
            <a:solidFill>
              <a:srgbClr val="603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2"/>
            <p:cNvSpPr/>
            <p:nvPr/>
          </p:nvSpPr>
          <p:spPr>
            <a:xfrm>
              <a:off x="2217500" y="1919275"/>
              <a:ext cx="125100" cy="64100"/>
            </a:xfrm>
            <a:custGeom>
              <a:avLst/>
              <a:gdLst/>
              <a:ahLst/>
              <a:cxnLst/>
              <a:rect l="l" t="t" r="r" b="b"/>
              <a:pathLst>
                <a:path w="5004" h="2564" extrusionOk="0">
                  <a:moveTo>
                    <a:pt x="4369" y="1"/>
                  </a:moveTo>
                  <a:cubicBezTo>
                    <a:pt x="3899" y="1554"/>
                    <a:pt x="2917" y="1938"/>
                    <a:pt x="2062" y="1938"/>
                  </a:cubicBezTo>
                  <a:cubicBezTo>
                    <a:pt x="1227" y="1938"/>
                    <a:pt x="512" y="1572"/>
                    <a:pt x="512" y="1572"/>
                  </a:cubicBezTo>
                  <a:lnTo>
                    <a:pt x="1" y="2315"/>
                  </a:lnTo>
                  <a:cubicBezTo>
                    <a:pt x="620" y="2490"/>
                    <a:pt x="1169" y="2563"/>
                    <a:pt x="1655" y="2563"/>
                  </a:cubicBezTo>
                  <a:cubicBezTo>
                    <a:pt x="4181" y="2563"/>
                    <a:pt x="5004" y="583"/>
                    <a:pt x="5004" y="583"/>
                  </a:cubicBezTo>
                  <a:lnTo>
                    <a:pt x="4369" y="1"/>
                  </a:lnTo>
                  <a:close/>
                </a:path>
              </a:pathLst>
            </a:custGeom>
            <a:solidFill>
              <a:srgbClr val="603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2"/>
            <p:cNvSpPr/>
            <p:nvPr/>
          </p:nvSpPr>
          <p:spPr>
            <a:xfrm>
              <a:off x="2010275" y="1721425"/>
              <a:ext cx="126575" cy="150500"/>
            </a:xfrm>
            <a:custGeom>
              <a:avLst/>
              <a:gdLst/>
              <a:ahLst/>
              <a:cxnLst/>
              <a:rect l="l" t="t" r="r" b="b"/>
              <a:pathLst>
                <a:path w="5063" h="6020" extrusionOk="0">
                  <a:moveTo>
                    <a:pt x="2532" y="0"/>
                  </a:moveTo>
                  <a:cubicBezTo>
                    <a:pt x="1135" y="0"/>
                    <a:pt x="1" y="1491"/>
                    <a:pt x="1" y="3329"/>
                  </a:cubicBezTo>
                  <a:cubicBezTo>
                    <a:pt x="1" y="5168"/>
                    <a:pt x="1135" y="6019"/>
                    <a:pt x="2532" y="6019"/>
                  </a:cubicBezTo>
                  <a:cubicBezTo>
                    <a:pt x="3930" y="6019"/>
                    <a:pt x="5063" y="5168"/>
                    <a:pt x="5063" y="3329"/>
                  </a:cubicBezTo>
                  <a:cubicBezTo>
                    <a:pt x="5063" y="1490"/>
                    <a:pt x="3930" y="0"/>
                    <a:pt x="25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22"/>
            <p:cNvSpPr/>
            <p:nvPr/>
          </p:nvSpPr>
          <p:spPr>
            <a:xfrm>
              <a:off x="1899025" y="1705925"/>
              <a:ext cx="152550" cy="181500"/>
            </a:xfrm>
            <a:custGeom>
              <a:avLst/>
              <a:gdLst/>
              <a:ahLst/>
              <a:cxnLst/>
              <a:rect l="l" t="t" r="r" b="b"/>
              <a:pathLst>
                <a:path w="6102" h="7260" extrusionOk="0">
                  <a:moveTo>
                    <a:pt x="3051" y="0"/>
                  </a:moveTo>
                  <a:cubicBezTo>
                    <a:pt x="1366" y="0"/>
                    <a:pt x="1" y="1798"/>
                    <a:pt x="1" y="4016"/>
                  </a:cubicBezTo>
                  <a:cubicBezTo>
                    <a:pt x="1" y="6233"/>
                    <a:pt x="1366" y="7260"/>
                    <a:pt x="3051" y="7260"/>
                  </a:cubicBezTo>
                  <a:cubicBezTo>
                    <a:pt x="4735" y="7260"/>
                    <a:pt x="6102" y="6233"/>
                    <a:pt x="6102" y="4016"/>
                  </a:cubicBezTo>
                  <a:cubicBezTo>
                    <a:pt x="6102" y="1798"/>
                    <a:pt x="4735" y="0"/>
                    <a:pt x="30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22"/>
            <p:cNvSpPr/>
            <p:nvPr/>
          </p:nvSpPr>
          <p:spPr>
            <a:xfrm>
              <a:off x="2159200" y="1753425"/>
              <a:ext cx="152550" cy="152850"/>
            </a:xfrm>
            <a:custGeom>
              <a:avLst/>
              <a:gdLst/>
              <a:ahLst/>
              <a:cxnLst/>
              <a:rect l="l" t="t" r="r" b="b"/>
              <a:pathLst>
                <a:path w="6102" h="6114" extrusionOk="0">
                  <a:moveTo>
                    <a:pt x="3051" y="1"/>
                  </a:moveTo>
                  <a:cubicBezTo>
                    <a:pt x="1366" y="1"/>
                    <a:pt x="1" y="1514"/>
                    <a:pt x="1" y="3381"/>
                  </a:cubicBezTo>
                  <a:cubicBezTo>
                    <a:pt x="1" y="5249"/>
                    <a:pt x="1366" y="6113"/>
                    <a:pt x="3051" y="6113"/>
                  </a:cubicBezTo>
                  <a:cubicBezTo>
                    <a:pt x="4735" y="6113"/>
                    <a:pt x="6102" y="5249"/>
                    <a:pt x="6102" y="3381"/>
                  </a:cubicBezTo>
                  <a:cubicBezTo>
                    <a:pt x="6102" y="1514"/>
                    <a:pt x="4735" y="1"/>
                    <a:pt x="305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2"/>
            <p:cNvSpPr/>
            <p:nvPr/>
          </p:nvSpPr>
          <p:spPr>
            <a:xfrm>
              <a:off x="2094575" y="1821525"/>
              <a:ext cx="100575" cy="100800"/>
            </a:xfrm>
            <a:custGeom>
              <a:avLst/>
              <a:gdLst/>
              <a:ahLst/>
              <a:cxnLst/>
              <a:rect l="l" t="t" r="r" b="b"/>
              <a:pathLst>
                <a:path w="4023" h="4032" extrusionOk="0">
                  <a:moveTo>
                    <a:pt x="2011" y="0"/>
                  </a:moveTo>
                  <a:cubicBezTo>
                    <a:pt x="900" y="0"/>
                    <a:pt x="0" y="998"/>
                    <a:pt x="0" y="2230"/>
                  </a:cubicBezTo>
                  <a:cubicBezTo>
                    <a:pt x="0" y="3462"/>
                    <a:pt x="900" y="4032"/>
                    <a:pt x="2011" y="4032"/>
                  </a:cubicBezTo>
                  <a:cubicBezTo>
                    <a:pt x="3123" y="4032"/>
                    <a:pt x="4023" y="3461"/>
                    <a:pt x="4023" y="2230"/>
                  </a:cubicBezTo>
                  <a:cubicBezTo>
                    <a:pt x="4023" y="998"/>
                    <a:pt x="3123" y="0"/>
                    <a:pt x="20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2"/>
            <p:cNvSpPr/>
            <p:nvPr/>
          </p:nvSpPr>
          <p:spPr>
            <a:xfrm>
              <a:off x="2275800" y="1839350"/>
              <a:ext cx="117125" cy="117325"/>
            </a:xfrm>
            <a:custGeom>
              <a:avLst/>
              <a:gdLst/>
              <a:ahLst/>
              <a:cxnLst/>
              <a:rect l="l" t="t" r="r" b="b"/>
              <a:pathLst>
                <a:path w="4685" h="4693" extrusionOk="0">
                  <a:moveTo>
                    <a:pt x="2342" y="0"/>
                  </a:moveTo>
                  <a:cubicBezTo>
                    <a:pt x="1049" y="0"/>
                    <a:pt x="1" y="1161"/>
                    <a:pt x="1" y="2595"/>
                  </a:cubicBezTo>
                  <a:cubicBezTo>
                    <a:pt x="1" y="4028"/>
                    <a:pt x="1048" y="4693"/>
                    <a:pt x="2342" y="4693"/>
                  </a:cubicBezTo>
                  <a:cubicBezTo>
                    <a:pt x="3635" y="4693"/>
                    <a:pt x="4685" y="4028"/>
                    <a:pt x="4685" y="2595"/>
                  </a:cubicBezTo>
                  <a:cubicBezTo>
                    <a:pt x="4685" y="1161"/>
                    <a:pt x="3635" y="0"/>
                    <a:pt x="23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2"/>
            <p:cNvSpPr/>
            <p:nvPr/>
          </p:nvSpPr>
          <p:spPr>
            <a:xfrm>
              <a:off x="1965150" y="2089825"/>
              <a:ext cx="172825" cy="64725"/>
            </a:xfrm>
            <a:custGeom>
              <a:avLst/>
              <a:gdLst/>
              <a:ahLst/>
              <a:cxnLst/>
              <a:rect l="l" t="t" r="r" b="b"/>
              <a:pathLst>
                <a:path w="6913" h="2589" extrusionOk="0">
                  <a:moveTo>
                    <a:pt x="4325" y="1"/>
                  </a:moveTo>
                  <a:cubicBezTo>
                    <a:pt x="3562" y="1"/>
                    <a:pt x="2879" y="333"/>
                    <a:pt x="2405" y="859"/>
                  </a:cubicBezTo>
                  <a:cubicBezTo>
                    <a:pt x="2222" y="799"/>
                    <a:pt x="2027" y="763"/>
                    <a:pt x="1825" y="763"/>
                  </a:cubicBezTo>
                  <a:cubicBezTo>
                    <a:pt x="816" y="763"/>
                    <a:pt x="0" y="1580"/>
                    <a:pt x="0" y="2589"/>
                  </a:cubicBezTo>
                  <a:lnTo>
                    <a:pt x="6912" y="2589"/>
                  </a:lnTo>
                  <a:cubicBezTo>
                    <a:pt x="6912" y="1159"/>
                    <a:pt x="5754" y="1"/>
                    <a:pt x="43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524376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81"/>
        <p:cNvGrpSpPr/>
        <p:nvPr/>
      </p:nvGrpSpPr>
      <p:grpSpPr>
        <a:xfrm>
          <a:off x="0" y="0"/>
          <a:ext cx="0" cy="0"/>
          <a:chOff x="0" y="0"/>
          <a:chExt cx="0" cy="0"/>
        </a:xfrm>
      </p:grpSpPr>
      <p:pic>
        <p:nvPicPr>
          <p:cNvPr id="182" name="Google Shape;182;p23"/>
          <p:cNvPicPr preferRelativeResize="0"/>
          <p:nvPr/>
        </p:nvPicPr>
        <p:blipFill>
          <a:blip r:embed="rId2">
            <a:alphaModFix amt="60000"/>
          </a:blip>
          <a:stretch>
            <a:fillRect/>
          </a:stretch>
        </p:blipFill>
        <p:spPr>
          <a:xfrm>
            <a:off x="0" y="0"/>
            <a:ext cx="12192000" cy="6858000"/>
          </a:xfrm>
          <a:prstGeom prst="rect">
            <a:avLst/>
          </a:prstGeom>
          <a:noFill/>
          <a:ln>
            <a:noFill/>
          </a:ln>
        </p:spPr>
      </p:pic>
      <p:sp>
        <p:nvSpPr>
          <p:cNvPr id="183" name="Google Shape;183;p23"/>
          <p:cNvSpPr/>
          <p:nvPr/>
        </p:nvSpPr>
        <p:spPr>
          <a:xfrm>
            <a:off x="1319967" y="1145534"/>
            <a:ext cx="2318808" cy="864599"/>
          </a:xfrm>
          <a:custGeom>
            <a:avLst/>
            <a:gdLst/>
            <a:ahLst/>
            <a:cxnLst/>
            <a:rect l="l" t="t" r="r" b="b"/>
            <a:pathLst>
              <a:path w="32237" h="12020" extrusionOk="0">
                <a:moveTo>
                  <a:pt x="20446" y="0"/>
                </a:moveTo>
                <a:cubicBezTo>
                  <a:pt x="18249" y="0"/>
                  <a:pt x="16382" y="1417"/>
                  <a:pt x="15711" y="3389"/>
                </a:cubicBezTo>
                <a:cubicBezTo>
                  <a:pt x="14728" y="2092"/>
                  <a:pt x="13173" y="1255"/>
                  <a:pt x="11421" y="1255"/>
                </a:cubicBezTo>
                <a:cubicBezTo>
                  <a:pt x="9249" y="1255"/>
                  <a:pt x="7379" y="2543"/>
                  <a:pt x="6529" y="4395"/>
                </a:cubicBezTo>
                <a:cubicBezTo>
                  <a:pt x="6136" y="4159"/>
                  <a:pt x="5678" y="4021"/>
                  <a:pt x="5186" y="4021"/>
                </a:cubicBezTo>
                <a:cubicBezTo>
                  <a:pt x="4142" y="4021"/>
                  <a:pt x="3243" y="4634"/>
                  <a:pt x="2823" y="5518"/>
                </a:cubicBezTo>
                <a:cubicBezTo>
                  <a:pt x="2526" y="5202"/>
                  <a:pt x="2104" y="5003"/>
                  <a:pt x="1635" y="5003"/>
                </a:cubicBezTo>
                <a:cubicBezTo>
                  <a:pt x="732" y="5003"/>
                  <a:pt x="0" y="5735"/>
                  <a:pt x="0" y="6638"/>
                </a:cubicBezTo>
                <a:cubicBezTo>
                  <a:pt x="2" y="7540"/>
                  <a:pt x="734" y="8273"/>
                  <a:pt x="1636" y="8273"/>
                </a:cubicBezTo>
                <a:cubicBezTo>
                  <a:pt x="2105" y="8273"/>
                  <a:pt x="2527" y="8074"/>
                  <a:pt x="2825" y="7756"/>
                </a:cubicBezTo>
                <a:cubicBezTo>
                  <a:pt x="3244" y="8642"/>
                  <a:pt x="4143" y="9254"/>
                  <a:pt x="5188" y="9254"/>
                </a:cubicBezTo>
                <a:cubicBezTo>
                  <a:pt x="5679" y="9254"/>
                  <a:pt x="6138" y="9116"/>
                  <a:pt x="6531" y="8881"/>
                </a:cubicBezTo>
                <a:cubicBezTo>
                  <a:pt x="7380" y="10733"/>
                  <a:pt x="9251" y="12019"/>
                  <a:pt x="11422" y="12019"/>
                </a:cubicBezTo>
                <a:cubicBezTo>
                  <a:pt x="13859" y="12019"/>
                  <a:pt x="15918" y="10398"/>
                  <a:pt x="16580" y="8175"/>
                </a:cubicBezTo>
                <a:cubicBezTo>
                  <a:pt x="17497" y="9292"/>
                  <a:pt x="18889" y="10006"/>
                  <a:pt x="20447" y="10006"/>
                </a:cubicBezTo>
                <a:cubicBezTo>
                  <a:pt x="21173" y="10006"/>
                  <a:pt x="21863" y="9849"/>
                  <a:pt x="22487" y="9570"/>
                </a:cubicBezTo>
                <a:cubicBezTo>
                  <a:pt x="23009" y="10930"/>
                  <a:pt x="24329" y="11897"/>
                  <a:pt x="25872" y="11897"/>
                </a:cubicBezTo>
                <a:cubicBezTo>
                  <a:pt x="26888" y="11897"/>
                  <a:pt x="27805" y="11478"/>
                  <a:pt x="28464" y="10806"/>
                </a:cubicBezTo>
                <a:cubicBezTo>
                  <a:pt x="28783" y="10936"/>
                  <a:pt x="29134" y="11008"/>
                  <a:pt x="29499" y="11008"/>
                </a:cubicBezTo>
                <a:cubicBezTo>
                  <a:pt x="31011" y="11008"/>
                  <a:pt x="32236" y="9783"/>
                  <a:pt x="32236" y="8271"/>
                </a:cubicBezTo>
                <a:cubicBezTo>
                  <a:pt x="32236" y="6759"/>
                  <a:pt x="31011" y="5534"/>
                  <a:pt x="29499" y="5534"/>
                </a:cubicBezTo>
                <a:cubicBezTo>
                  <a:pt x="29133" y="5534"/>
                  <a:pt x="28784" y="5606"/>
                  <a:pt x="28464" y="5737"/>
                </a:cubicBezTo>
                <a:cubicBezTo>
                  <a:pt x="27806" y="5063"/>
                  <a:pt x="26888" y="4645"/>
                  <a:pt x="25872" y="4645"/>
                </a:cubicBezTo>
                <a:cubicBezTo>
                  <a:pt x="25725" y="4645"/>
                  <a:pt x="25579" y="4656"/>
                  <a:pt x="25436" y="4671"/>
                </a:cubicBezTo>
                <a:cubicBezTo>
                  <a:pt x="25267" y="2064"/>
                  <a:pt x="23098" y="0"/>
                  <a:pt x="20446"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4" name="Google Shape;184;p23"/>
          <p:cNvSpPr/>
          <p:nvPr/>
        </p:nvSpPr>
        <p:spPr>
          <a:xfrm>
            <a:off x="9219346" y="1849900"/>
            <a:ext cx="3013697" cy="1123827"/>
          </a:xfrm>
          <a:custGeom>
            <a:avLst/>
            <a:gdLst/>
            <a:ahLst/>
            <a:cxnLst/>
            <a:rect l="l" t="t" r="r" b="b"/>
            <a:pathLst>
              <a:path w="51525" h="19214" extrusionOk="0">
                <a:moveTo>
                  <a:pt x="33270" y="0"/>
                </a:moveTo>
                <a:cubicBezTo>
                  <a:pt x="29373" y="0"/>
                  <a:pt x="26085" y="2591"/>
                  <a:pt x="25027" y="6144"/>
                </a:cubicBezTo>
                <a:cubicBezTo>
                  <a:pt x="23560" y="4357"/>
                  <a:pt x="21335" y="3218"/>
                  <a:pt x="18843" y="3218"/>
                </a:cubicBezTo>
                <a:cubicBezTo>
                  <a:pt x="17682" y="3218"/>
                  <a:pt x="16579" y="3467"/>
                  <a:pt x="15583" y="3914"/>
                </a:cubicBezTo>
                <a:cubicBezTo>
                  <a:pt x="14747" y="1739"/>
                  <a:pt x="12640" y="195"/>
                  <a:pt x="10171" y="195"/>
                </a:cubicBezTo>
                <a:cubicBezTo>
                  <a:pt x="8547" y="195"/>
                  <a:pt x="7080" y="864"/>
                  <a:pt x="6029" y="1940"/>
                </a:cubicBezTo>
                <a:cubicBezTo>
                  <a:pt x="5518" y="1732"/>
                  <a:pt x="4960" y="1617"/>
                  <a:pt x="4376" y="1617"/>
                </a:cubicBezTo>
                <a:cubicBezTo>
                  <a:pt x="1959" y="1617"/>
                  <a:pt x="0" y="3576"/>
                  <a:pt x="0" y="5992"/>
                </a:cubicBezTo>
                <a:cubicBezTo>
                  <a:pt x="0" y="8408"/>
                  <a:pt x="1959" y="10368"/>
                  <a:pt x="4376" y="10368"/>
                </a:cubicBezTo>
                <a:cubicBezTo>
                  <a:pt x="4961" y="10368"/>
                  <a:pt x="5518" y="10252"/>
                  <a:pt x="6029" y="10044"/>
                </a:cubicBezTo>
                <a:cubicBezTo>
                  <a:pt x="7081" y="11120"/>
                  <a:pt x="8547" y="11789"/>
                  <a:pt x="10171" y="11789"/>
                </a:cubicBezTo>
                <a:cubicBezTo>
                  <a:pt x="10407" y="11789"/>
                  <a:pt x="10639" y="11773"/>
                  <a:pt x="10866" y="11746"/>
                </a:cubicBezTo>
                <a:cubicBezTo>
                  <a:pt x="11139" y="15915"/>
                  <a:pt x="14605" y="19213"/>
                  <a:pt x="18842" y="19213"/>
                </a:cubicBezTo>
                <a:cubicBezTo>
                  <a:pt x="22357" y="19213"/>
                  <a:pt x="25337" y="16947"/>
                  <a:pt x="26411" y="13797"/>
                </a:cubicBezTo>
                <a:cubicBezTo>
                  <a:pt x="27981" y="15868"/>
                  <a:pt x="30469" y="17208"/>
                  <a:pt x="33269" y="17208"/>
                </a:cubicBezTo>
                <a:cubicBezTo>
                  <a:pt x="36739" y="17208"/>
                  <a:pt x="39728" y="15151"/>
                  <a:pt x="41087" y="12191"/>
                </a:cubicBezTo>
                <a:cubicBezTo>
                  <a:pt x="41715" y="12568"/>
                  <a:pt x="42448" y="12788"/>
                  <a:pt x="43234" y="12788"/>
                </a:cubicBezTo>
                <a:cubicBezTo>
                  <a:pt x="44903" y="12788"/>
                  <a:pt x="46340" y="11808"/>
                  <a:pt x="47011" y="10394"/>
                </a:cubicBezTo>
                <a:cubicBezTo>
                  <a:pt x="47487" y="10899"/>
                  <a:pt x="48161" y="11217"/>
                  <a:pt x="48911" y="11217"/>
                </a:cubicBezTo>
                <a:cubicBezTo>
                  <a:pt x="50353" y="11217"/>
                  <a:pt x="51522" y="10049"/>
                  <a:pt x="51522" y="8604"/>
                </a:cubicBezTo>
                <a:cubicBezTo>
                  <a:pt x="51525" y="7159"/>
                  <a:pt x="50354" y="5990"/>
                  <a:pt x="48912" y="5990"/>
                </a:cubicBezTo>
                <a:cubicBezTo>
                  <a:pt x="48162" y="5990"/>
                  <a:pt x="47489" y="6307"/>
                  <a:pt x="47012" y="6813"/>
                </a:cubicBezTo>
                <a:cubicBezTo>
                  <a:pt x="46341" y="5398"/>
                  <a:pt x="44905" y="4419"/>
                  <a:pt x="43235" y="4419"/>
                </a:cubicBezTo>
                <a:cubicBezTo>
                  <a:pt x="42450" y="4419"/>
                  <a:pt x="41716" y="4640"/>
                  <a:pt x="41088" y="5017"/>
                </a:cubicBezTo>
                <a:cubicBezTo>
                  <a:pt x="39729" y="2057"/>
                  <a:pt x="36740" y="0"/>
                  <a:pt x="3327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5" name="Google Shape;185;p23"/>
          <p:cNvSpPr/>
          <p:nvPr/>
        </p:nvSpPr>
        <p:spPr>
          <a:xfrm>
            <a:off x="2750825" y="2358221"/>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23"/>
          <p:cNvSpPr/>
          <p:nvPr/>
        </p:nvSpPr>
        <p:spPr>
          <a:xfrm>
            <a:off x="9892807" y="1342936"/>
            <a:ext cx="361552" cy="209208"/>
          </a:xfrm>
          <a:custGeom>
            <a:avLst/>
            <a:gdLst/>
            <a:ahLst/>
            <a:cxnLst/>
            <a:rect l="l" t="t" r="r" b="b"/>
            <a:pathLst>
              <a:path w="3586" h="2075" extrusionOk="0">
                <a:moveTo>
                  <a:pt x="1377" y="0"/>
                </a:moveTo>
                <a:cubicBezTo>
                  <a:pt x="642" y="0"/>
                  <a:pt x="0" y="316"/>
                  <a:pt x="0" y="316"/>
                </a:cubicBezTo>
                <a:cubicBezTo>
                  <a:pt x="0" y="316"/>
                  <a:pt x="442" y="1535"/>
                  <a:pt x="1432" y="1933"/>
                </a:cubicBezTo>
                <a:cubicBezTo>
                  <a:pt x="1688" y="2036"/>
                  <a:pt x="1955" y="2074"/>
                  <a:pt x="2210" y="2074"/>
                </a:cubicBezTo>
                <a:cubicBezTo>
                  <a:pt x="2945" y="2074"/>
                  <a:pt x="3586" y="1759"/>
                  <a:pt x="3586" y="1759"/>
                </a:cubicBezTo>
                <a:cubicBezTo>
                  <a:pt x="3586" y="1759"/>
                  <a:pt x="3144" y="540"/>
                  <a:pt x="2154" y="141"/>
                </a:cubicBezTo>
                <a:cubicBezTo>
                  <a:pt x="1899" y="38"/>
                  <a:pt x="1632" y="0"/>
                  <a:pt x="137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 name="Google Shape;187;p23"/>
          <p:cNvSpPr/>
          <p:nvPr/>
        </p:nvSpPr>
        <p:spPr>
          <a:xfrm>
            <a:off x="1120825" y="530654"/>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8" name="Google Shape;188;p23"/>
          <p:cNvSpPr/>
          <p:nvPr/>
        </p:nvSpPr>
        <p:spPr>
          <a:xfrm>
            <a:off x="10991625" y="815387"/>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283696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189"/>
        <p:cNvGrpSpPr/>
        <p:nvPr/>
      </p:nvGrpSpPr>
      <p:grpSpPr>
        <a:xfrm>
          <a:off x="0" y="0"/>
          <a:ext cx="0" cy="0"/>
          <a:chOff x="0" y="0"/>
          <a:chExt cx="0" cy="0"/>
        </a:xfrm>
      </p:grpSpPr>
      <p:pic>
        <p:nvPicPr>
          <p:cNvPr id="190" name="Google Shape;190;p24"/>
          <p:cNvPicPr preferRelativeResize="0"/>
          <p:nvPr/>
        </p:nvPicPr>
        <p:blipFill>
          <a:blip r:embed="rId2">
            <a:alphaModFix amt="60000"/>
          </a:blip>
          <a:stretch>
            <a:fillRect/>
          </a:stretch>
        </p:blipFill>
        <p:spPr>
          <a:xfrm>
            <a:off x="0" y="0"/>
            <a:ext cx="12192000" cy="6858000"/>
          </a:xfrm>
          <a:prstGeom prst="rect">
            <a:avLst/>
          </a:prstGeom>
          <a:noFill/>
          <a:ln>
            <a:noFill/>
          </a:ln>
        </p:spPr>
      </p:pic>
      <p:sp>
        <p:nvSpPr>
          <p:cNvPr id="191" name="Google Shape;191;p24"/>
          <p:cNvSpPr/>
          <p:nvPr/>
        </p:nvSpPr>
        <p:spPr>
          <a:xfrm>
            <a:off x="6609234" y="2509200"/>
            <a:ext cx="3582191" cy="1839616"/>
          </a:xfrm>
          <a:custGeom>
            <a:avLst/>
            <a:gdLst/>
            <a:ahLst/>
            <a:cxnLst/>
            <a:rect l="l" t="t" r="r" b="b"/>
            <a:pathLst>
              <a:path w="57364" h="29459" extrusionOk="0">
                <a:moveTo>
                  <a:pt x="29243" y="1"/>
                </a:moveTo>
                <a:cubicBezTo>
                  <a:pt x="22661" y="1"/>
                  <a:pt x="17088" y="4319"/>
                  <a:pt x="15201" y="10276"/>
                </a:cubicBezTo>
                <a:cubicBezTo>
                  <a:pt x="14975" y="10260"/>
                  <a:pt x="14745" y="10249"/>
                  <a:pt x="14516" y="10249"/>
                </a:cubicBezTo>
                <a:cubicBezTo>
                  <a:pt x="10474" y="10249"/>
                  <a:pt x="7046" y="12864"/>
                  <a:pt x="5826" y="16493"/>
                </a:cubicBezTo>
                <a:cubicBezTo>
                  <a:pt x="5304" y="16252"/>
                  <a:pt x="4721" y="16117"/>
                  <a:pt x="4110" y="16117"/>
                </a:cubicBezTo>
                <a:cubicBezTo>
                  <a:pt x="1841" y="16117"/>
                  <a:pt x="1" y="17957"/>
                  <a:pt x="1" y="20226"/>
                </a:cubicBezTo>
                <a:cubicBezTo>
                  <a:pt x="1" y="22494"/>
                  <a:pt x="1841" y="24335"/>
                  <a:pt x="4110" y="24335"/>
                </a:cubicBezTo>
                <a:cubicBezTo>
                  <a:pt x="4951" y="24335"/>
                  <a:pt x="5731" y="24082"/>
                  <a:pt x="6383" y="23648"/>
                </a:cubicBezTo>
                <a:cubicBezTo>
                  <a:pt x="7911" y="26584"/>
                  <a:pt x="10979" y="28588"/>
                  <a:pt x="14517" y="28588"/>
                </a:cubicBezTo>
                <a:cubicBezTo>
                  <a:pt x="16739" y="28588"/>
                  <a:pt x="18778" y="27797"/>
                  <a:pt x="20365" y="26481"/>
                </a:cubicBezTo>
                <a:cubicBezTo>
                  <a:pt x="22834" y="28350"/>
                  <a:pt x="25909" y="29459"/>
                  <a:pt x="29245" y="29459"/>
                </a:cubicBezTo>
                <a:cubicBezTo>
                  <a:pt x="32615" y="29459"/>
                  <a:pt x="35721" y="28326"/>
                  <a:pt x="38202" y="26421"/>
                </a:cubicBezTo>
                <a:cubicBezTo>
                  <a:pt x="38358" y="26429"/>
                  <a:pt x="38513" y="26434"/>
                  <a:pt x="38669" y="26434"/>
                </a:cubicBezTo>
                <a:cubicBezTo>
                  <a:pt x="41329" y="26434"/>
                  <a:pt x="43760" y="25453"/>
                  <a:pt x="45623" y="23836"/>
                </a:cubicBezTo>
                <a:cubicBezTo>
                  <a:pt x="46393" y="24297"/>
                  <a:pt x="47293" y="24561"/>
                  <a:pt x="48255" y="24561"/>
                </a:cubicBezTo>
                <a:cubicBezTo>
                  <a:pt x="50259" y="24561"/>
                  <a:pt x="51993" y="23415"/>
                  <a:pt x="52842" y="21743"/>
                </a:cubicBezTo>
                <a:cubicBezTo>
                  <a:pt x="53302" y="22350"/>
                  <a:pt x="54028" y="22745"/>
                  <a:pt x="54847" y="22745"/>
                </a:cubicBezTo>
                <a:cubicBezTo>
                  <a:pt x="56238" y="22745"/>
                  <a:pt x="57363" y="21618"/>
                  <a:pt x="57363" y="20229"/>
                </a:cubicBezTo>
                <a:cubicBezTo>
                  <a:pt x="57362" y="18836"/>
                  <a:pt x="56236" y="17708"/>
                  <a:pt x="54846" y="17708"/>
                </a:cubicBezTo>
                <a:cubicBezTo>
                  <a:pt x="54248" y="17708"/>
                  <a:pt x="53697" y="17919"/>
                  <a:pt x="53266" y="18268"/>
                </a:cubicBezTo>
                <a:cubicBezTo>
                  <a:pt x="52812" y="16281"/>
                  <a:pt x="51206" y="14731"/>
                  <a:pt x="49186" y="14361"/>
                </a:cubicBezTo>
                <a:cubicBezTo>
                  <a:pt x="48566" y="9828"/>
                  <a:pt x="45085" y="6206"/>
                  <a:pt x="40621" y="5377"/>
                </a:cubicBezTo>
                <a:cubicBezTo>
                  <a:pt x="37920" y="2095"/>
                  <a:pt x="33827" y="1"/>
                  <a:pt x="29243"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2" name="Google Shape;192;p24"/>
          <p:cNvGrpSpPr/>
          <p:nvPr/>
        </p:nvGrpSpPr>
        <p:grpSpPr>
          <a:xfrm>
            <a:off x="8270174" y="778988"/>
            <a:ext cx="2532513" cy="6078949"/>
            <a:chOff x="2212525" y="397425"/>
            <a:chExt cx="732025" cy="1757125"/>
          </a:xfrm>
        </p:grpSpPr>
        <p:sp>
          <p:nvSpPr>
            <p:cNvPr id="193" name="Google Shape;193;p24"/>
            <p:cNvSpPr/>
            <p:nvPr/>
          </p:nvSpPr>
          <p:spPr>
            <a:xfrm>
              <a:off x="2215200" y="397425"/>
              <a:ext cx="715125" cy="1408775"/>
            </a:xfrm>
            <a:custGeom>
              <a:avLst/>
              <a:gdLst/>
              <a:ahLst/>
              <a:cxnLst/>
              <a:rect l="l" t="t" r="r" b="b"/>
              <a:pathLst>
                <a:path w="28605" h="56351" extrusionOk="0">
                  <a:moveTo>
                    <a:pt x="13319" y="1"/>
                  </a:moveTo>
                  <a:cubicBezTo>
                    <a:pt x="10561" y="1"/>
                    <a:pt x="7823" y="841"/>
                    <a:pt x="5572" y="2721"/>
                  </a:cubicBezTo>
                  <a:cubicBezTo>
                    <a:pt x="0" y="7370"/>
                    <a:pt x="4084" y="31509"/>
                    <a:pt x="3589" y="37012"/>
                  </a:cubicBezTo>
                  <a:cubicBezTo>
                    <a:pt x="3132" y="42084"/>
                    <a:pt x="3677" y="56351"/>
                    <a:pt x="14388" y="56351"/>
                  </a:cubicBezTo>
                  <a:cubicBezTo>
                    <a:pt x="15301" y="56351"/>
                    <a:pt x="16288" y="56247"/>
                    <a:pt x="17354" y="56025"/>
                  </a:cubicBezTo>
                  <a:cubicBezTo>
                    <a:pt x="20637" y="55342"/>
                    <a:pt x="25757" y="54121"/>
                    <a:pt x="26094" y="46209"/>
                  </a:cubicBezTo>
                  <a:cubicBezTo>
                    <a:pt x="26431" y="38298"/>
                    <a:pt x="28604" y="9900"/>
                    <a:pt x="24144" y="4839"/>
                  </a:cubicBezTo>
                  <a:cubicBezTo>
                    <a:pt x="21488" y="1825"/>
                    <a:pt x="17382" y="1"/>
                    <a:pt x="133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24"/>
            <p:cNvSpPr/>
            <p:nvPr/>
          </p:nvSpPr>
          <p:spPr>
            <a:xfrm>
              <a:off x="2552325" y="1249225"/>
              <a:ext cx="383075" cy="406575"/>
            </a:xfrm>
            <a:custGeom>
              <a:avLst/>
              <a:gdLst/>
              <a:ahLst/>
              <a:cxnLst/>
              <a:rect l="l" t="t" r="r" b="b"/>
              <a:pathLst>
                <a:path w="15323" h="16263" extrusionOk="0">
                  <a:moveTo>
                    <a:pt x="8128" y="0"/>
                  </a:moveTo>
                  <a:cubicBezTo>
                    <a:pt x="5158" y="0"/>
                    <a:pt x="2247" y="1758"/>
                    <a:pt x="1506" y="3842"/>
                  </a:cubicBezTo>
                  <a:cubicBezTo>
                    <a:pt x="493" y="6689"/>
                    <a:pt x="1" y="16262"/>
                    <a:pt x="6869" y="16262"/>
                  </a:cubicBezTo>
                  <a:cubicBezTo>
                    <a:pt x="7031" y="16262"/>
                    <a:pt x="7198" y="16257"/>
                    <a:pt x="7369" y="16246"/>
                  </a:cubicBezTo>
                  <a:cubicBezTo>
                    <a:pt x="10300" y="16057"/>
                    <a:pt x="12799" y="15206"/>
                    <a:pt x="13883" y="12120"/>
                  </a:cubicBezTo>
                  <a:cubicBezTo>
                    <a:pt x="14968" y="9034"/>
                    <a:pt x="15322" y="3205"/>
                    <a:pt x="11572" y="928"/>
                  </a:cubicBezTo>
                  <a:cubicBezTo>
                    <a:pt x="10504" y="280"/>
                    <a:pt x="9311" y="0"/>
                    <a:pt x="81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24"/>
            <p:cNvSpPr/>
            <p:nvPr/>
          </p:nvSpPr>
          <p:spPr>
            <a:xfrm>
              <a:off x="2541025" y="876750"/>
              <a:ext cx="105850" cy="1277800"/>
            </a:xfrm>
            <a:custGeom>
              <a:avLst/>
              <a:gdLst/>
              <a:ahLst/>
              <a:cxnLst/>
              <a:rect l="l" t="t" r="r" b="b"/>
              <a:pathLst>
                <a:path w="4234" h="51112" extrusionOk="0">
                  <a:moveTo>
                    <a:pt x="1457" y="0"/>
                  </a:moveTo>
                  <a:lnTo>
                    <a:pt x="1" y="51112"/>
                  </a:lnTo>
                  <a:lnTo>
                    <a:pt x="4233" y="51112"/>
                  </a:lnTo>
                  <a:lnTo>
                    <a:pt x="2779" y="0"/>
                  </a:lnTo>
                  <a:close/>
                </a:path>
              </a:pathLst>
            </a:custGeom>
            <a:solidFill>
              <a:srgbClr val="603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4"/>
            <p:cNvSpPr/>
            <p:nvPr/>
          </p:nvSpPr>
          <p:spPr>
            <a:xfrm>
              <a:off x="2378200" y="799575"/>
              <a:ext cx="215025" cy="203175"/>
            </a:xfrm>
            <a:custGeom>
              <a:avLst/>
              <a:gdLst/>
              <a:ahLst/>
              <a:cxnLst/>
              <a:rect l="l" t="t" r="r" b="b"/>
              <a:pathLst>
                <a:path w="8601" h="8127" extrusionOk="0">
                  <a:moveTo>
                    <a:pt x="2439" y="1"/>
                  </a:moveTo>
                  <a:lnTo>
                    <a:pt x="660" y="569"/>
                  </a:lnTo>
                  <a:cubicBezTo>
                    <a:pt x="660" y="569"/>
                    <a:pt x="0" y="6783"/>
                    <a:pt x="8525" y="8126"/>
                  </a:cubicBezTo>
                  <a:lnTo>
                    <a:pt x="8601" y="6586"/>
                  </a:lnTo>
                  <a:lnTo>
                    <a:pt x="8601" y="6586"/>
                  </a:lnTo>
                  <a:cubicBezTo>
                    <a:pt x="8601" y="6586"/>
                    <a:pt x="8556" y="6588"/>
                    <a:pt x="8475" y="6588"/>
                  </a:cubicBezTo>
                  <a:cubicBezTo>
                    <a:pt x="7527" y="6588"/>
                    <a:pt x="1556" y="6338"/>
                    <a:pt x="2439" y="1"/>
                  </a:cubicBezTo>
                  <a:close/>
                </a:path>
              </a:pathLst>
            </a:custGeom>
            <a:solidFill>
              <a:srgbClr val="603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4"/>
            <p:cNvSpPr/>
            <p:nvPr/>
          </p:nvSpPr>
          <p:spPr>
            <a:xfrm>
              <a:off x="2378200" y="1305450"/>
              <a:ext cx="215025" cy="203200"/>
            </a:xfrm>
            <a:custGeom>
              <a:avLst/>
              <a:gdLst/>
              <a:ahLst/>
              <a:cxnLst/>
              <a:rect l="l" t="t" r="r" b="b"/>
              <a:pathLst>
                <a:path w="8601" h="8128" extrusionOk="0">
                  <a:moveTo>
                    <a:pt x="2439" y="1"/>
                  </a:moveTo>
                  <a:lnTo>
                    <a:pt x="660" y="569"/>
                  </a:lnTo>
                  <a:cubicBezTo>
                    <a:pt x="660" y="569"/>
                    <a:pt x="0" y="6783"/>
                    <a:pt x="8525" y="8127"/>
                  </a:cubicBezTo>
                  <a:lnTo>
                    <a:pt x="8601" y="6586"/>
                  </a:lnTo>
                  <a:lnTo>
                    <a:pt x="8601" y="6586"/>
                  </a:lnTo>
                  <a:cubicBezTo>
                    <a:pt x="8601" y="6586"/>
                    <a:pt x="8556" y="6588"/>
                    <a:pt x="8475" y="6588"/>
                  </a:cubicBezTo>
                  <a:cubicBezTo>
                    <a:pt x="7527" y="6588"/>
                    <a:pt x="1556" y="6338"/>
                    <a:pt x="2439" y="1"/>
                  </a:cubicBezTo>
                  <a:close/>
                </a:path>
              </a:pathLst>
            </a:custGeom>
            <a:solidFill>
              <a:srgbClr val="603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4"/>
            <p:cNvSpPr/>
            <p:nvPr/>
          </p:nvSpPr>
          <p:spPr>
            <a:xfrm>
              <a:off x="2591175" y="994675"/>
              <a:ext cx="222025" cy="178950"/>
            </a:xfrm>
            <a:custGeom>
              <a:avLst/>
              <a:gdLst/>
              <a:ahLst/>
              <a:cxnLst/>
              <a:rect l="l" t="t" r="r" b="b"/>
              <a:pathLst>
                <a:path w="8881" h="7158" extrusionOk="0">
                  <a:moveTo>
                    <a:pt x="7204" y="0"/>
                  </a:moveTo>
                  <a:cubicBezTo>
                    <a:pt x="7167" y="5028"/>
                    <a:pt x="3490" y="5722"/>
                    <a:pt x="1461" y="5722"/>
                  </a:cubicBezTo>
                  <a:cubicBezTo>
                    <a:pt x="686" y="5722"/>
                    <a:pt x="151" y="5621"/>
                    <a:pt x="151" y="5621"/>
                  </a:cubicBezTo>
                  <a:lnTo>
                    <a:pt x="1" y="7157"/>
                  </a:lnTo>
                  <a:cubicBezTo>
                    <a:pt x="8631" y="7067"/>
                    <a:pt x="8880" y="821"/>
                    <a:pt x="8880" y="821"/>
                  </a:cubicBezTo>
                  <a:lnTo>
                    <a:pt x="7204" y="0"/>
                  </a:lnTo>
                  <a:close/>
                </a:path>
              </a:pathLst>
            </a:custGeom>
            <a:solidFill>
              <a:srgbClr val="603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4"/>
            <p:cNvSpPr/>
            <p:nvPr/>
          </p:nvSpPr>
          <p:spPr>
            <a:xfrm>
              <a:off x="2602900" y="1124375"/>
              <a:ext cx="148250" cy="205900"/>
            </a:xfrm>
            <a:custGeom>
              <a:avLst/>
              <a:gdLst/>
              <a:ahLst/>
              <a:cxnLst/>
              <a:rect l="l" t="t" r="r" b="b"/>
              <a:pathLst>
                <a:path w="5930" h="8236" extrusionOk="0">
                  <a:moveTo>
                    <a:pt x="5568" y="0"/>
                  </a:moveTo>
                  <a:lnTo>
                    <a:pt x="4350" y="22"/>
                  </a:lnTo>
                  <a:cubicBezTo>
                    <a:pt x="4878" y="6529"/>
                    <a:pt x="491" y="6697"/>
                    <a:pt x="38" y="6697"/>
                  </a:cubicBezTo>
                  <a:cubicBezTo>
                    <a:pt x="13" y="6697"/>
                    <a:pt x="0" y="6696"/>
                    <a:pt x="0" y="6696"/>
                  </a:cubicBezTo>
                  <a:lnTo>
                    <a:pt x="0" y="6696"/>
                  </a:lnTo>
                  <a:lnTo>
                    <a:pt x="30" y="8235"/>
                  </a:lnTo>
                  <a:cubicBezTo>
                    <a:pt x="5930" y="6764"/>
                    <a:pt x="5568" y="0"/>
                    <a:pt x="5568" y="0"/>
                  </a:cubicBezTo>
                  <a:close/>
                </a:path>
              </a:pathLst>
            </a:custGeom>
            <a:solidFill>
              <a:srgbClr val="603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4"/>
            <p:cNvSpPr/>
            <p:nvPr/>
          </p:nvSpPr>
          <p:spPr>
            <a:xfrm>
              <a:off x="2602900" y="1377450"/>
              <a:ext cx="148250" cy="205900"/>
            </a:xfrm>
            <a:custGeom>
              <a:avLst/>
              <a:gdLst/>
              <a:ahLst/>
              <a:cxnLst/>
              <a:rect l="l" t="t" r="r" b="b"/>
              <a:pathLst>
                <a:path w="5930" h="8236" extrusionOk="0">
                  <a:moveTo>
                    <a:pt x="5568" y="0"/>
                  </a:moveTo>
                  <a:lnTo>
                    <a:pt x="4350" y="22"/>
                  </a:lnTo>
                  <a:cubicBezTo>
                    <a:pt x="4878" y="6529"/>
                    <a:pt x="491" y="6697"/>
                    <a:pt x="38" y="6697"/>
                  </a:cubicBezTo>
                  <a:cubicBezTo>
                    <a:pt x="13" y="6697"/>
                    <a:pt x="0" y="6696"/>
                    <a:pt x="0" y="6696"/>
                  </a:cubicBezTo>
                  <a:lnTo>
                    <a:pt x="0" y="6696"/>
                  </a:lnTo>
                  <a:lnTo>
                    <a:pt x="30" y="8235"/>
                  </a:lnTo>
                  <a:cubicBezTo>
                    <a:pt x="5930" y="6763"/>
                    <a:pt x="5568" y="0"/>
                    <a:pt x="5568" y="0"/>
                  </a:cubicBezTo>
                  <a:close/>
                </a:path>
              </a:pathLst>
            </a:custGeom>
            <a:solidFill>
              <a:srgbClr val="603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4"/>
            <p:cNvSpPr/>
            <p:nvPr/>
          </p:nvSpPr>
          <p:spPr>
            <a:xfrm>
              <a:off x="2212525" y="440650"/>
              <a:ext cx="383075" cy="462300"/>
            </a:xfrm>
            <a:custGeom>
              <a:avLst/>
              <a:gdLst/>
              <a:ahLst/>
              <a:cxnLst/>
              <a:rect l="l" t="t" r="r" b="b"/>
              <a:pathLst>
                <a:path w="15323" h="18492" extrusionOk="0">
                  <a:moveTo>
                    <a:pt x="8128" y="1"/>
                  </a:moveTo>
                  <a:cubicBezTo>
                    <a:pt x="5159" y="1"/>
                    <a:pt x="2247" y="2000"/>
                    <a:pt x="1506" y="4369"/>
                  </a:cubicBezTo>
                  <a:cubicBezTo>
                    <a:pt x="493" y="7606"/>
                    <a:pt x="1" y="18492"/>
                    <a:pt x="6868" y="18492"/>
                  </a:cubicBezTo>
                  <a:cubicBezTo>
                    <a:pt x="7031" y="18492"/>
                    <a:pt x="7198" y="18485"/>
                    <a:pt x="7369" y="18473"/>
                  </a:cubicBezTo>
                  <a:cubicBezTo>
                    <a:pt x="10299" y="18259"/>
                    <a:pt x="12799" y="17291"/>
                    <a:pt x="13883" y="13782"/>
                  </a:cubicBezTo>
                  <a:cubicBezTo>
                    <a:pt x="14968" y="10273"/>
                    <a:pt x="15322" y="3645"/>
                    <a:pt x="11572" y="1056"/>
                  </a:cubicBezTo>
                  <a:cubicBezTo>
                    <a:pt x="10504" y="318"/>
                    <a:pt x="9312" y="1"/>
                    <a:pt x="81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4"/>
            <p:cNvSpPr/>
            <p:nvPr/>
          </p:nvSpPr>
          <p:spPr>
            <a:xfrm>
              <a:off x="2678050" y="709000"/>
              <a:ext cx="266500" cy="321725"/>
            </a:xfrm>
            <a:custGeom>
              <a:avLst/>
              <a:gdLst/>
              <a:ahLst/>
              <a:cxnLst/>
              <a:rect l="l" t="t" r="r" b="b"/>
              <a:pathLst>
                <a:path w="10660" h="12869" extrusionOk="0">
                  <a:moveTo>
                    <a:pt x="5655" y="1"/>
                  </a:moveTo>
                  <a:cubicBezTo>
                    <a:pt x="3588" y="1"/>
                    <a:pt x="1562" y="1391"/>
                    <a:pt x="1046" y="3040"/>
                  </a:cubicBezTo>
                  <a:cubicBezTo>
                    <a:pt x="343" y="5294"/>
                    <a:pt x="0" y="12869"/>
                    <a:pt x="4779" y="12869"/>
                  </a:cubicBezTo>
                  <a:cubicBezTo>
                    <a:pt x="4892" y="12869"/>
                    <a:pt x="5008" y="12864"/>
                    <a:pt x="5127" y="12856"/>
                  </a:cubicBezTo>
                  <a:cubicBezTo>
                    <a:pt x="7167" y="12706"/>
                    <a:pt x="8906" y="12032"/>
                    <a:pt x="9660" y="9590"/>
                  </a:cubicBezTo>
                  <a:cubicBezTo>
                    <a:pt x="10414" y="7147"/>
                    <a:pt x="10660" y="2536"/>
                    <a:pt x="8052" y="735"/>
                  </a:cubicBezTo>
                  <a:cubicBezTo>
                    <a:pt x="7308" y="221"/>
                    <a:pt x="6478" y="1"/>
                    <a:pt x="56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4"/>
            <p:cNvSpPr/>
            <p:nvPr/>
          </p:nvSpPr>
          <p:spPr>
            <a:xfrm>
              <a:off x="2237300" y="1033175"/>
              <a:ext cx="266525" cy="321700"/>
            </a:xfrm>
            <a:custGeom>
              <a:avLst/>
              <a:gdLst/>
              <a:ahLst/>
              <a:cxnLst/>
              <a:rect l="l" t="t" r="r" b="b"/>
              <a:pathLst>
                <a:path w="10661" h="12868" extrusionOk="0">
                  <a:moveTo>
                    <a:pt x="5655" y="0"/>
                  </a:moveTo>
                  <a:cubicBezTo>
                    <a:pt x="3589" y="0"/>
                    <a:pt x="1563" y="1391"/>
                    <a:pt x="1047" y="3040"/>
                  </a:cubicBezTo>
                  <a:cubicBezTo>
                    <a:pt x="344" y="5292"/>
                    <a:pt x="1" y="12867"/>
                    <a:pt x="4779" y="12867"/>
                  </a:cubicBezTo>
                  <a:cubicBezTo>
                    <a:pt x="4893" y="12867"/>
                    <a:pt x="5009" y="12863"/>
                    <a:pt x="5128" y="12854"/>
                  </a:cubicBezTo>
                  <a:cubicBezTo>
                    <a:pt x="7168" y="12705"/>
                    <a:pt x="8906" y="12033"/>
                    <a:pt x="9660" y="9590"/>
                  </a:cubicBezTo>
                  <a:cubicBezTo>
                    <a:pt x="10415" y="7148"/>
                    <a:pt x="10660" y="2534"/>
                    <a:pt x="8052" y="734"/>
                  </a:cubicBezTo>
                  <a:cubicBezTo>
                    <a:pt x="7309" y="221"/>
                    <a:pt x="6479" y="0"/>
                    <a:pt x="56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4" name="Google Shape;204;p24"/>
          <p:cNvGrpSpPr/>
          <p:nvPr/>
        </p:nvGrpSpPr>
        <p:grpSpPr>
          <a:xfrm>
            <a:off x="8336438" y="6409198"/>
            <a:ext cx="1244085" cy="448812"/>
            <a:chOff x="2842350" y="1975750"/>
            <a:chExt cx="495625" cy="178800"/>
          </a:xfrm>
        </p:grpSpPr>
        <p:sp>
          <p:nvSpPr>
            <p:cNvPr id="205" name="Google Shape;205;p24"/>
            <p:cNvSpPr/>
            <p:nvPr/>
          </p:nvSpPr>
          <p:spPr>
            <a:xfrm>
              <a:off x="2921200" y="1975750"/>
              <a:ext cx="357550" cy="178800"/>
            </a:xfrm>
            <a:custGeom>
              <a:avLst/>
              <a:gdLst/>
              <a:ahLst/>
              <a:cxnLst/>
              <a:rect l="l" t="t" r="r" b="b"/>
              <a:pathLst>
                <a:path w="14302" h="7152" extrusionOk="0">
                  <a:moveTo>
                    <a:pt x="7151" y="1"/>
                  </a:moveTo>
                  <a:cubicBezTo>
                    <a:pt x="3203" y="1"/>
                    <a:pt x="1" y="3201"/>
                    <a:pt x="1" y="7152"/>
                  </a:cubicBezTo>
                  <a:lnTo>
                    <a:pt x="14300" y="7152"/>
                  </a:lnTo>
                  <a:cubicBezTo>
                    <a:pt x="14301" y="3204"/>
                    <a:pt x="11101" y="1"/>
                    <a:pt x="71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4"/>
            <p:cNvSpPr/>
            <p:nvPr/>
          </p:nvSpPr>
          <p:spPr>
            <a:xfrm>
              <a:off x="2842350" y="2046775"/>
              <a:ext cx="215525" cy="107775"/>
            </a:xfrm>
            <a:custGeom>
              <a:avLst/>
              <a:gdLst/>
              <a:ahLst/>
              <a:cxnLst/>
              <a:rect l="l" t="t" r="r" b="b"/>
              <a:pathLst>
                <a:path w="8621" h="4311" extrusionOk="0">
                  <a:moveTo>
                    <a:pt x="4311" y="0"/>
                  </a:moveTo>
                  <a:cubicBezTo>
                    <a:pt x="1929" y="0"/>
                    <a:pt x="1" y="1929"/>
                    <a:pt x="1" y="4311"/>
                  </a:cubicBezTo>
                  <a:lnTo>
                    <a:pt x="8620" y="4311"/>
                  </a:lnTo>
                  <a:cubicBezTo>
                    <a:pt x="8620" y="1929"/>
                    <a:pt x="6690" y="0"/>
                    <a:pt x="43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4"/>
            <p:cNvSpPr/>
            <p:nvPr/>
          </p:nvSpPr>
          <p:spPr>
            <a:xfrm>
              <a:off x="2978225" y="2078525"/>
              <a:ext cx="152025" cy="76025"/>
            </a:xfrm>
            <a:custGeom>
              <a:avLst/>
              <a:gdLst/>
              <a:ahLst/>
              <a:cxnLst/>
              <a:rect l="l" t="t" r="r" b="b"/>
              <a:pathLst>
                <a:path w="6081" h="3041" extrusionOk="0">
                  <a:moveTo>
                    <a:pt x="3041" y="0"/>
                  </a:moveTo>
                  <a:cubicBezTo>
                    <a:pt x="1362" y="0"/>
                    <a:pt x="0" y="1361"/>
                    <a:pt x="0" y="3041"/>
                  </a:cubicBezTo>
                  <a:lnTo>
                    <a:pt x="6080" y="3041"/>
                  </a:lnTo>
                  <a:cubicBezTo>
                    <a:pt x="6080" y="1361"/>
                    <a:pt x="4720" y="0"/>
                    <a:pt x="30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4"/>
            <p:cNvSpPr/>
            <p:nvPr/>
          </p:nvSpPr>
          <p:spPr>
            <a:xfrm>
              <a:off x="3196625" y="2083875"/>
              <a:ext cx="141350" cy="70675"/>
            </a:xfrm>
            <a:custGeom>
              <a:avLst/>
              <a:gdLst/>
              <a:ahLst/>
              <a:cxnLst/>
              <a:rect l="l" t="t" r="r" b="b"/>
              <a:pathLst>
                <a:path w="5654" h="2827" extrusionOk="0">
                  <a:moveTo>
                    <a:pt x="2825" y="1"/>
                  </a:moveTo>
                  <a:cubicBezTo>
                    <a:pt x="1265" y="1"/>
                    <a:pt x="1" y="1265"/>
                    <a:pt x="1" y="2827"/>
                  </a:cubicBezTo>
                  <a:lnTo>
                    <a:pt x="5653" y="2827"/>
                  </a:lnTo>
                  <a:cubicBezTo>
                    <a:pt x="5651" y="1265"/>
                    <a:pt x="4387" y="1"/>
                    <a:pt x="28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9" name="Google Shape;209;p24"/>
          <p:cNvGrpSpPr/>
          <p:nvPr/>
        </p:nvGrpSpPr>
        <p:grpSpPr>
          <a:xfrm>
            <a:off x="9848303" y="5940949"/>
            <a:ext cx="1795723" cy="916916"/>
            <a:chOff x="4613725" y="1883775"/>
            <a:chExt cx="530275" cy="270775"/>
          </a:xfrm>
        </p:grpSpPr>
        <p:sp>
          <p:nvSpPr>
            <p:cNvPr id="210" name="Google Shape;210;p24"/>
            <p:cNvSpPr/>
            <p:nvPr/>
          </p:nvSpPr>
          <p:spPr>
            <a:xfrm>
              <a:off x="4613725" y="2041825"/>
              <a:ext cx="127325" cy="112725"/>
            </a:xfrm>
            <a:custGeom>
              <a:avLst/>
              <a:gdLst/>
              <a:ahLst/>
              <a:cxnLst/>
              <a:rect l="l" t="t" r="r" b="b"/>
              <a:pathLst>
                <a:path w="5093" h="4509" extrusionOk="0">
                  <a:moveTo>
                    <a:pt x="4136" y="0"/>
                  </a:moveTo>
                  <a:cubicBezTo>
                    <a:pt x="2207" y="0"/>
                    <a:pt x="571" y="1890"/>
                    <a:pt x="0" y="4509"/>
                  </a:cubicBezTo>
                  <a:lnTo>
                    <a:pt x="2449" y="4509"/>
                  </a:lnTo>
                  <a:cubicBezTo>
                    <a:pt x="3133" y="2905"/>
                    <a:pt x="4037" y="1534"/>
                    <a:pt x="5093" y="490"/>
                  </a:cubicBezTo>
                  <a:cubicBezTo>
                    <a:pt x="5054" y="373"/>
                    <a:pt x="5019" y="251"/>
                    <a:pt x="4986" y="126"/>
                  </a:cubicBezTo>
                  <a:cubicBezTo>
                    <a:pt x="4712" y="45"/>
                    <a:pt x="4427" y="0"/>
                    <a:pt x="41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4"/>
            <p:cNvSpPr/>
            <p:nvPr/>
          </p:nvSpPr>
          <p:spPr>
            <a:xfrm>
              <a:off x="4731900" y="1883775"/>
              <a:ext cx="219500" cy="238925"/>
            </a:xfrm>
            <a:custGeom>
              <a:avLst/>
              <a:gdLst/>
              <a:ahLst/>
              <a:cxnLst/>
              <a:rect l="l" t="t" r="r" b="b"/>
              <a:pathLst>
                <a:path w="8780" h="9557" extrusionOk="0">
                  <a:moveTo>
                    <a:pt x="4671" y="0"/>
                  </a:moveTo>
                  <a:cubicBezTo>
                    <a:pt x="2091" y="0"/>
                    <a:pt x="0" y="3148"/>
                    <a:pt x="0" y="7032"/>
                  </a:cubicBezTo>
                  <a:cubicBezTo>
                    <a:pt x="0" y="7843"/>
                    <a:pt x="92" y="8562"/>
                    <a:pt x="260" y="9193"/>
                  </a:cubicBezTo>
                  <a:cubicBezTo>
                    <a:pt x="294" y="9317"/>
                    <a:pt x="328" y="9439"/>
                    <a:pt x="368" y="9557"/>
                  </a:cubicBezTo>
                  <a:cubicBezTo>
                    <a:pt x="1648" y="8293"/>
                    <a:pt x="3158" y="7506"/>
                    <a:pt x="4784" y="7370"/>
                  </a:cubicBezTo>
                  <a:cubicBezTo>
                    <a:pt x="5749" y="5479"/>
                    <a:pt x="7160" y="4133"/>
                    <a:pt x="8780" y="3687"/>
                  </a:cubicBezTo>
                  <a:cubicBezTo>
                    <a:pt x="7988" y="1492"/>
                    <a:pt x="6445" y="0"/>
                    <a:pt x="46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4"/>
            <p:cNvSpPr/>
            <p:nvPr/>
          </p:nvSpPr>
          <p:spPr>
            <a:xfrm>
              <a:off x="4851500" y="1903225"/>
              <a:ext cx="292500" cy="251325"/>
            </a:xfrm>
            <a:custGeom>
              <a:avLst/>
              <a:gdLst/>
              <a:ahLst/>
              <a:cxnLst/>
              <a:rect l="l" t="t" r="r" b="b"/>
              <a:pathLst>
                <a:path w="11700" h="10053" extrusionOk="0">
                  <a:moveTo>
                    <a:pt x="5176" y="0"/>
                  </a:moveTo>
                  <a:cubicBezTo>
                    <a:pt x="4773" y="0"/>
                    <a:pt x="4378" y="58"/>
                    <a:pt x="3995" y="163"/>
                  </a:cubicBezTo>
                  <a:cubicBezTo>
                    <a:pt x="2375" y="610"/>
                    <a:pt x="963" y="1956"/>
                    <a:pt x="0" y="3847"/>
                  </a:cubicBezTo>
                  <a:cubicBezTo>
                    <a:pt x="166" y="3834"/>
                    <a:pt x="333" y="3825"/>
                    <a:pt x="502" y="3825"/>
                  </a:cubicBezTo>
                  <a:cubicBezTo>
                    <a:pt x="3677" y="3825"/>
                    <a:pt x="6466" y="6308"/>
                    <a:pt x="8062" y="10053"/>
                  </a:cubicBezTo>
                  <a:lnTo>
                    <a:pt x="11695" y="10053"/>
                  </a:lnTo>
                  <a:cubicBezTo>
                    <a:pt x="11697" y="9976"/>
                    <a:pt x="11699" y="9900"/>
                    <a:pt x="11699" y="9822"/>
                  </a:cubicBezTo>
                  <a:cubicBezTo>
                    <a:pt x="11699" y="4397"/>
                    <a:pt x="8779" y="0"/>
                    <a:pt x="51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24"/>
            <p:cNvSpPr/>
            <p:nvPr/>
          </p:nvSpPr>
          <p:spPr>
            <a:xfrm>
              <a:off x="4674975" y="1998850"/>
              <a:ext cx="378075" cy="155700"/>
            </a:xfrm>
            <a:custGeom>
              <a:avLst/>
              <a:gdLst/>
              <a:ahLst/>
              <a:cxnLst/>
              <a:rect l="l" t="t" r="r" b="b"/>
              <a:pathLst>
                <a:path w="15123" h="6228" extrusionOk="0">
                  <a:moveTo>
                    <a:pt x="7563" y="0"/>
                  </a:moveTo>
                  <a:cubicBezTo>
                    <a:pt x="7394" y="0"/>
                    <a:pt x="7227" y="8"/>
                    <a:pt x="7061" y="22"/>
                  </a:cubicBezTo>
                  <a:cubicBezTo>
                    <a:pt x="5436" y="156"/>
                    <a:pt x="3926" y="943"/>
                    <a:pt x="2645" y="2209"/>
                  </a:cubicBezTo>
                  <a:cubicBezTo>
                    <a:pt x="1587" y="3253"/>
                    <a:pt x="684" y="4624"/>
                    <a:pt x="0" y="6228"/>
                  </a:cubicBezTo>
                  <a:lnTo>
                    <a:pt x="15123" y="6228"/>
                  </a:lnTo>
                  <a:cubicBezTo>
                    <a:pt x="13525" y="2483"/>
                    <a:pt x="10737" y="0"/>
                    <a:pt x="75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4" name="Google Shape;214;p24"/>
          <p:cNvSpPr/>
          <p:nvPr/>
        </p:nvSpPr>
        <p:spPr>
          <a:xfrm>
            <a:off x="6270559" y="4965921"/>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5" name="Google Shape;215;p24"/>
          <p:cNvSpPr/>
          <p:nvPr/>
        </p:nvSpPr>
        <p:spPr>
          <a:xfrm>
            <a:off x="4884573" y="852369"/>
            <a:ext cx="361552" cy="209208"/>
          </a:xfrm>
          <a:custGeom>
            <a:avLst/>
            <a:gdLst/>
            <a:ahLst/>
            <a:cxnLst/>
            <a:rect l="l" t="t" r="r" b="b"/>
            <a:pathLst>
              <a:path w="3586" h="2075" extrusionOk="0">
                <a:moveTo>
                  <a:pt x="1377" y="0"/>
                </a:moveTo>
                <a:cubicBezTo>
                  <a:pt x="642" y="0"/>
                  <a:pt x="0" y="316"/>
                  <a:pt x="0" y="316"/>
                </a:cubicBezTo>
                <a:cubicBezTo>
                  <a:pt x="0" y="316"/>
                  <a:pt x="442" y="1535"/>
                  <a:pt x="1432" y="1933"/>
                </a:cubicBezTo>
                <a:cubicBezTo>
                  <a:pt x="1688" y="2036"/>
                  <a:pt x="1955" y="2074"/>
                  <a:pt x="2210" y="2074"/>
                </a:cubicBezTo>
                <a:cubicBezTo>
                  <a:pt x="2945" y="2074"/>
                  <a:pt x="3586" y="1759"/>
                  <a:pt x="3586" y="1759"/>
                </a:cubicBezTo>
                <a:cubicBezTo>
                  <a:pt x="3586" y="1759"/>
                  <a:pt x="3144" y="540"/>
                  <a:pt x="2154" y="141"/>
                </a:cubicBezTo>
                <a:cubicBezTo>
                  <a:pt x="1899" y="38"/>
                  <a:pt x="1632" y="0"/>
                  <a:pt x="137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6" name="Google Shape;216;p24"/>
          <p:cNvSpPr/>
          <p:nvPr/>
        </p:nvSpPr>
        <p:spPr>
          <a:xfrm rot="5176962">
            <a:off x="11284107" y="3421700"/>
            <a:ext cx="361548" cy="209205"/>
          </a:xfrm>
          <a:custGeom>
            <a:avLst/>
            <a:gdLst/>
            <a:ahLst/>
            <a:cxnLst/>
            <a:rect l="l" t="t" r="r" b="b"/>
            <a:pathLst>
              <a:path w="3586" h="2075" extrusionOk="0">
                <a:moveTo>
                  <a:pt x="1377" y="0"/>
                </a:moveTo>
                <a:cubicBezTo>
                  <a:pt x="642" y="0"/>
                  <a:pt x="0" y="316"/>
                  <a:pt x="0" y="316"/>
                </a:cubicBezTo>
                <a:cubicBezTo>
                  <a:pt x="0" y="316"/>
                  <a:pt x="442" y="1535"/>
                  <a:pt x="1432" y="1933"/>
                </a:cubicBezTo>
                <a:cubicBezTo>
                  <a:pt x="1688" y="2036"/>
                  <a:pt x="1955" y="2074"/>
                  <a:pt x="2210" y="2074"/>
                </a:cubicBezTo>
                <a:cubicBezTo>
                  <a:pt x="2945" y="2074"/>
                  <a:pt x="3586" y="1759"/>
                  <a:pt x="3586" y="1759"/>
                </a:cubicBezTo>
                <a:cubicBezTo>
                  <a:pt x="3586" y="1759"/>
                  <a:pt x="3144" y="540"/>
                  <a:pt x="2154" y="141"/>
                </a:cubicBezTo>
                <a:cubicBezTo>
                  <a:pt x="1899" y="38"/>
                  <a:pt x="1632" y="0"/>
                  <a:pt x="137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24"/>
          <p:cNvSpPr/>
          <p:nvPr/>
        </p:nvSpPr>
        <p:spPr>
          <a:xfrm rot="-3556209">
            <a:off x="7277827" y="1923188"/>
            <a:ext cx="240364" cy="378693"/>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18" name="Google Shape;218;p24"/>
          <p:cNvGrpSpPr/>
          <p:nvPr/>
        </p:nvGrpSpPr>
        <p:grpSpPr>
          <a:xfrm>
            <a:off x="7347334" y="5161926"/>
            <a:ext cx="552141" cy="1696068"/>
            <a:chOff x="3188000" y="4225325"/>
            <a:chExt cx="208125" cy="639350"/>
          </a:xfrm>
        </p:grpSpPr>
        <p:sp>
          <p:nvSpPr>
            <p:cNvPr id="219" name="Google Shape;219;p24"/>
            <p:cNvSpPr/>
            <p:nvPr/>
          </p:nvSpPr>
          <p:spPr>
            <a:xfrm>
              <a:off x="3273600" y="4232125"/>
              <a:ext cx="42000" cy="632550"/>
            </a:xfrm>
            <a:custGeom>
              <a:avLst/>
              <a:gdLst/>
              <a:ahLst/>
              <a:cxnLst/>
              <a:rect l="l" t="t" r="r" b="b"/>
              <a:pathLst>
                <a:path w="1680" h="25302" extrusionOk="0">
                  <a:moveTo>
                    <a:pt x="576" y="1"/>
                  </a:moveTo>
                  <a:lnTo>
                    <a:pt x="0" y="25301"/>
                  </a:lnTo>
                  <a:lnTo>
                    <a:pt x="1679" y="25301"/>
                  </a:lnTo>
                  <a:lnTo>
                    <a:pt x="1101" y="1"/>
                  </a:lnTo>
                  <a:close/>
                </a:path>
              </a:pathLst>
            </a:custGeom>
            <a:solidFill>
              <a:srgbClr val="603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24"/>
            <p:cNvSpPr/>
            <p:nvPr/>
          </p:nvSpPr>
          <p:spPr>
            <a:xfrm>
              <a:off x="3188000" y="4551950"/>
              <a:ext cx="208125" cy="178350"/>
            </a:xfrm>
            <a:custGeom>
              <a:avLst/>
              <a:gdLst/>
              <a:ahLst/>
              <a:cxnLst/>
              <a:rect l="l" t="t" r="r" b="b"/>
              <a:pathLst>
                <a:path w="8325" h="7134" extrusionOk="0">
                  <a:moveTo>
                    <a:pt x="4148" y="0"/>
                  </a:moveTo>
                  <a:cubicBezTo>
                    <a:pt x="3724" y="0"/>
                    <a:pt x="3299" y="213"/>
                    <a:pt x="3062" y="638"/>
                  </a:cubicBezTo>
                  <a:lnTo>
                    <a:pt x="463" y="5282"/>
                  </a:lnTo>
                  <a:cubicBezTo>
                    <a:pt x="0" y="6111"/>
                    <a:pt x="599" y="7134"/>
                    <a:pt x="1550" y="7134"/>
                  </a:cubicBezTo>
                  <a:lnTo>
                    <a:pt x="6773" y="7134"/>
                  </a:lnTo>
                  <a:cubicBezTo>
                    <a:pt x="7726" y="7134"/>
                    <a:pt x="8325" y="6106"/>
                    <a:pt x="7856" y="5276"/>
                  </a:cubicBezTo>
                  <a:lnTo>
                    <a:pt x="5230" y="632"/>
                  </a:lnTo>
                  <a:cubicBezTo>
                    <a:pt x="4992" y="211"/>
                    <a:pt x="4570" y="0"/>
                    <a:pt x="41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4"/>
            <p:cNvSpPr/>
            <p:nvPr/>
          </p:nvSpPr>
          <p:spPr>
            <a:xfrm>
              <a:off x="3199500" y="4426250"/>
              <a:ext cx="184175" cy="149000"/>
            </a:xfrm>
            <a:custGeom>
              <a:avLst/>
              <a:gdLst/>
              <a:ahLst/>
              <a:cxnLst/>
              <a:rect l="l" t="t" r="r" b="b"/>
              <a:pathLst>
                <a:path w="7367" h="5960" extrusionOk="0">
                  <a:moveTo>
                    <a:pt x="3671" y="0"/>
                  </a:moveTo>
                  <a:cubicBezTo>
                    <a:pt x="3260" y="0"/>
                    <a:pt x="2850" y="200"/>
                    <a:pt x="2607" y="598"/>
                  </a:cubicBezTo>
                  <a:lnTo>
                    <a:pt x="503" y="4070"/>
                  </a:lnTo>
                  <a:cubicBezTo>
                    <a:pt x="0" y="4898"/>
                    <a:pt x="597" y="5959"/>
                    <a:pt x="1567" y="5959"/>
                  </a:cubicBezTo>
                  <a:lnTo>
                    <a:pt x="5798" y="5959"/>
                  </a:lnTo>
                  <a:cubicBezTo>
                    <a:pt x="6771" y="5959"/>
                    <a:pt x="7367" y="4894"/>
                    <a:pt x="6859" y="4065"/>
                  </a:cubicBezTo>
                  <a:lnTo>
                    <a:pt x="4733" y="595"/>
                  </a:lnTo>
                  <a:cubicBezTo>
                    <a:pt x="4489" y="199"/>
                    <a:pt x="4080" y="0"/>
                    <a:pt x="36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4"/>
            <p:cNvSpPr/>
            <p:nvPr/>
          </p:nvSpPr>
          <p:spPr>
            <a:xfrm>
              <a:off x="3209550" y="4318575"/>
              <a:ext cx="163275" cy="126275"/>
            </a:xfrm>
            <a:custGeom>
              <a:avLst/>
              <a:gdLst/>
              <a:ahLst/>
              <a:cxnLst/>
              <a:rect l="l" t="t" r="r" b="b"/>
              <a:pathLst>
                <a:path w="6531" h="5051" extrusionOk="0">
                  <a:moveTo>
                    <a:pt x="3255" y="1"/>
                  </a:moveTo>
                  <a:cubicBezTo>
                    <a:pt x="2857" y="1"/>
                    <a:pt x="2459" y="189"/>
                    <a:pt x="2215" y="565"/>
                  </a:cubicBezTo>
                  <a:lnTo>
                    <a:pt x="542" y="3126"/>
                  </a:lnTo>
                  <a:cubicBezTo>
                    <a:pt x="0" y="3955"/>
                    <a:pt x="595" y="5051"/>
                    <a:pt x="1584" y="5051"/>
                  </a:cubicBezTo>
                  <a:lnTo>
                    <a:pt x="4946" y="5051"/>
                  </a:lnTo>
                  <a:cubicBezTo>
                    <a:pt x="5937" y="5051"/>
                    <a:pt x="6530" y="3949"/>
                    <a:pt x="5985" y="3121"/>
                  </a:cubicBezTo>
                  <a:lnTo>
                    <a:pt x="4295" y="559"/>
                  </a:lnTo>
                  <a:cubicBezTo>
                    <a:pt x="4049" y="187"/>
                    <a:pt x="3652" y="1"/>
                    <a:pt x="32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24"/>
            <p:cNvSpPr/>
            <p:nvPr/>
          </p:nvSpPr>
          <p:spPr>
            <a:xfrm>
              <a:off x="3218450" y="4225325"/>
              <a:ext cx="144775" cy="108375"/>
            </a:xfrm>
            <a:custGeom>
              <a:avLst/>
              <a:gdLst/>
              <a:ahLst/>
              <a:cxnLst/>
              <a:rect l="l" t="t" r="r" b="b"/>
              <a:pathLst>
                <a:path w="5791" h="4335" extrusionOk="0">
                  <a:moveTo>
                    <a:pt x="2888" y="1"/>
                  </a:moveTo>
                  <a:cubicBezTo>
                    <a:pt x="2502" y="1"/>
                    <a:pt x="2116" y="178"/>
                    <a:pt x="1869" y="532"/>
                  </a:cubicBezTo>
                  <a:lnTo>
                    <a:pt x="577" y="2376"/>
                  </a:lnTo>
                  <a:cubicBezTo>
                    <a:pt x="0" y="3202"/>
                    <a:pt x="591" y="4335"/>
                    <a:pt x="1597" y="4335"/>
                  </a:cubicBezTo>
                  <a:lnTo>
                    <a:pt x="4192" y="4335"/>
                  </a:lnTo>
                  <a:cubicBezTo>
                    <a:pt x="5201" y="4335"/>
                    <a:pt x="5791" y="3197"/>
                    <a:pt x="5208" y="2373"/>
                  </a:cubicBezTo>
                  <a:lnTo>
                    <a:pt x="3904" y="528"/>
                  </a:lnTo>
                  <a:cubicBezTo>
                    <a:pt x="3656" y="176"/>
                    <a:pt x="3272" y="1"/>
                    <a:pt x="28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382925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ackground 4">
  <p:cSld name="Background 4">
    <p:spTree>
      <p:nvGrpSpPr>
        <p:cNvPr id="1" name="Shape 224"/>
        <p:cNvGrpSpPr/>
        <p:nvPr/>
      </p:nvGrpSpPr>
      <p:grpSpPr>
        <a:xfrm>
          <a:off x="0" y="0"/>
          <a:ext cx="0" cy="0"/>
          <a:chOff x="0" y="0"/>
          <a:chExt cx="0" cy="0"/>
        </a:xfrm>
      </p:grpSpPr>
      <p:pic>
        <p:nvPicPr>
          <p:cNvPr id="225" name="Google Shape;225;p25"/>
          <p:cNvPicPr preferRelativeResize="0"/>
          <p:nvPr/>
        </p:nvPicPr>
        <p:blipFill>
          <a:blip r:embed="rId2">
            <a:alphaModFix amt="60000"/>
          </a:blip>
          <a:stretch>
            <a:fillRect/>
          </a:stretch>
        </p:blipFill>
        <p:spPr>
          <a:xfrm>
            <a:off x="0" y="0"/>
            <a:ext cx="12192000" cy="6858000"/>
          </a:xfrm>
          <a:prstGeom prst="rect">
            <a:avLst/>
          </a:prstGeom>
          <a:noFill/>
          <a:ln>
            <a:noFill/>
          </a:ln>
        </p:spPr>
      </p:pic>
      <p:sp>
        <p:nvSpPr>
          <p:cNvPr id="226" name="Google Shape;226;p25"/>
          <p:cNvSpPr/>
          <p:nvPr/>
        </p:nvSpPr>
        <p:spPr>
          <a:xfrm>
            <a:off x="7827134" y="2131085"/>
            <a:ext cx="3263781" cy="1216945"/>
          </a:xfrm>
          <a:custGeom>
            <a:avLst/>
            <a:gdLst/>
            <a:ahLst/>
            <a:cxnLst/>
            <a:rect l="l" t="t" r="r" b="b"/>
            <a:pathLst>
              <a:path w="32237" h="12020" extrusionOk="0">
                <a:moveTo>
                  <a:pt x="20446" y="0"/>
                </a:moveTo>
                <a:cubicBezTo>
                  <a:pt x="18249" y="0"/>
                  <a:pt x="16382" y="1417"/>
                  <a:pt x="15711" y="3389"/>
                </a:cubicBezTo>
                <a:cubicBezTo>
                  <a:pt x="14728" y="2092"/>
                  <a:pt x="13173" y="1255"/>
                  <a:pt x="11421" y="1255"/>
                </a:cubicBezTo>
                <a:cubicBezTo>
                  <a:pt x="9249" y="1255"/>
                  <a:pt x="7379" y="2543"/>
                  <a:pt x="6529" y="4395"/>
                </a:cubicBezTo>
                <a:cubicBezTo>
                  <a:pt x="6136" y="4159"/>
                  <a:pt x="5678" y="4021"/>
                  <a:pt x="5186" y="4021"/>
                </a:cubicBezTo>
                <a:cubicBezTo>
                  <a:pt x="4142" y="4021"/>
                  <a:pt x="3243" y="4634"/>
                  <a:pt x="2823" y="5518"/>
                </a:cubicBezTo>
                <a:cubicBezTo>
                  <a:pt x="2526" y="5202"/>
                  <a:pt x="2104" y="5003"/>
                  <a:pt x="1635" y="5003"/>
                </a:cubicBezTo>
                <a:cubicBezTo>
                  <a:pt x="732" y="5003"/>
                  <a:pt x="0" y="5735"/>
                  <a:pt x="0" y="6638"/>
                </a:cubicBezTo>
                <a:cubicBezTo>
                  <a:pt x="2" y="7540"/>
                  <a:pt x="734" y="8273"/>
                  <a:pt x="1636" y="8273"/>
                </a:cubicBezTo>
                <a:cubicBezTo>
                  <a:pt x="2105" y="8273"/>
                  <a:pt x="2527" y="8074"/>
                  <a:pt x="2825" y="7756"/>
                </a:cubicBezTo>
                <a:cubicBezTo>
                  <a:pt x="3244" y="8642"/>
                  <a:pt x="4143" y="9254"/>
                  <a:pt x="5188" y="9254"/>
                </a:cubicBezTo>
                <a:cubicBezTo>
                  <a:pt x="5679" y="9254"/>
                  <a:pt x="6138" y="9116"/>
                  <a:pt x="6531" y="8881"/>
                </a:cubicBezTo>
                <a:cubicBezTo>
                  <a:pt x="7380" y="10733"/>
                  <a:pt x="9251" y="12019"/>
                  <a:pt x="11422" y="12019"/>
                </a:cubicBezTo>
                <a:cubicBezTo>
                  <a:pt x="13859" y="12019"/>
                  <a:pt x="15918" y="10398"/>
                  <a:pt x="16580" y="8175"/>
                </a:cubicBezTo>
                <a:cubicBezTo>
                  <a:pt x="17497" y="9292"/>
                  <a:pt x="18889" y="10006"/>
                  <a:pt x="20447" y="10006"/>
                </a:cubicBezTo>
                <a:cubicBezTo>
                  <a:pt x="21173" y="10006"/>
                  <a:pt x="21863" y="9849"/>
                  <a:pt x="22487" y="9570"/>
                </a:cubicBezTo>
                <a:cubicBezTo>
                  <a:pt x="23009" y="10930"/>
                  <a:pt x="24329" y="11897"/>
                  <a:pt x="25872" y="11897"/>
                </a:cubicBezTo>
                <a:cubicBezTo>
                  <a:pt x="26888" y="11897"/>
                  <a:pt x="27805" y="11478"/>
                  <a:pt x="28464" y="10806"/>
                </a:cubicBezTo>
                <a:cubicBezTo>
                  <a:pt x="28783" y="10936"/>
                  <a:pt x="29134" y="11008"/>
                  <a:pt x="29499" y="11008"/>
                </a:cubicBezTo>
                <a:cubicBezTo>
                  <a:pt x="31011" y="11008"/>
                  <a:pt x="32236" y="9783"/>
                  <a:pt x="32236" y="8271"/>
                </a:cubicBezTo>
                <a:cubicBezTo>
                  <a:pt x="32236" y="6759"/>
                  <a:pt x="31011" y="5534"/>
                  <a:pt x="29499" y="5534"/>
                </a:cubicBezTo>
                <a:cubicBezTo>
                  <a:pt x="29133" y="5534"/>
                  <a:pt x="28784" y="5606"/>
                  <a:pt x="28464" y="5737"/>
                </a:cubicBezTo>
                <a:cubicBezTo>
                  <a:pt x="27806" y="5063"/>
                  <a:pt x="26888" y="4645"/>
                  <a:pt x="25872" y="4645"/>
                </a:cubicBezTo>
                <a:cubicBezTo>
                  <a:pt x="25725" y="4645"/>
                  <a:pt x="25579" y="4656"/>
                  <a:pt x="25436" y="4671"/>
                </a:cubicBezTo>
                <a:cubicBezTo>
                  <a:pt x="25267" y="2064"/>
                  <a:pt x="23098" y="0"/>
                  <a:pt x="20446"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7" name="Google Shape;227;p25"/>
          <p:cNvSpPr/>
          <p:nvPr/>
        </p:nvSpPr>
        <p:spPr>
          <a:xfrm>
            <a:off x="3923592" y="1234987"/>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8" name="Google Shape;228;p25"/>
          <p:cNvSpPr/>
          <p:nvPr/>
        </p:nvSpPr>
        <p:spPr>
          <a:xfrm>
            <a:off x="2216773" y="2191036"/>
            <a:ext cx="361552" cy="209208"/>
          </a:xfrm>
          <a:custGeom>
            <a:avLst/>
            <a:gdLst/>
            <a:ahLst/>
            <a:cxnLst/>
            <a:rect l="l" t="t" r="r" b="b"/>
            <a:pathLst>
              <a:path w="3586" h="2075" extrusionOk="0">
                <a:moveTo>
                  <a:pt x="1377" y="0"/>
                </a:moveTo>
                <a:cubicBezTo>
                  <a:pt x="642" y="0"/>
                  <a:pt x="0" y="316"/>
                  <a:pt x="0" y="316"/>
                </a:cubicBezTo>
                <a:cubicBezTo>
                  <a:pt x="0" y="316"/>
                  <a:pt x="442" y="1535"/>
                  <a:pt x="1432" y="1933"/>
                </a:cubicBezTo>
                <a:cubicBezTo>
                  <a:pt x="1688" y="2036"/>
                  <a:pt x="1955" y="2074"/>
                  <a:pt x="2210" y="2074"/>
                </a:cubicBezTo>
                <a:cubicBezTo>
                  <a:pt x="2945" y="2074"/>
                  <a:pt x="3586" y="1759"/>
                  <a:pt x="3586" y="1759"/>
                </a:cubicBezTo>
                <a:cubicBezTo>
                  <a:pt x="3586" y="1759"/>
                  <a:pt x="3144" y="540"/>
                  <a:pt x="2154" y="141"/>
                </a:cubicBezTo>
                <a:cubicBezTo>
                  <a:pt x="1899" y="38"/>
                  <a:pt x="1632" y="0"/>
                  <a:pt x="137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9" name="Google Shape;229;p25"/>
          <p:cNvSpPr/>
          <p:nvPr/>
        </p:nvSpPr>
        <p:spPr>
          <a:xfrm>
            <a:off x="10937440" y="4463769"/>
            <a:ext cx="361552" cy="209208"/>
          </a:xfrm>
          <a:custGeom>
            <a:avLst/>
            <a:gdLst/>
            <a:ahLst/>
            <a:cxnLst/>
            <a:rect l="l" t="t" r="r" b="b"/>
            <a:pathLst>
              <a:path w="3586" h="2075" extrusionOk="0">
                <a:moveTo>
                  <a:pt x="1377" y="0"/>
                </a:moveTo>
                <a:cubicBezTo>
                  <a:pt x="642" y="0"/>
                  <a:pt x="0" y="316"/>
                  <a:pt x="0" y="316"/>
                </a:cubicBezTo>
                <a:cubicBezTo>
                  <a:pt x="0" y="316"/>
                  <a:pt x="442" y="1535"/>
                  <a:pt x="1432" y="1933"/>
                </a:cubicBezTo>
                <a:cubicBezTo>
                  <a:pt x="1688" y="2036"/>
                  <a:pt x="1955" y="2074"/>
                  <a:pt x="2210" y="2074"/>
                </a:cubicBezTo>
                <a:cubicBezTo>
                  <a:pt x="2945" y="2074"/>
                  <a:pt x="3586" y="1759"/>
                  <a:pt x="3586" y="1759"/>
                </a:cubicBezTo>
                <a:cubicBezTo>
                  <a:pt x="3586" y="1759"/>
                  <a:pt x="3144" y="540"/>
                  <a:pt x="2154" y="141"/>
                </a:cubicBezTo>
                <a:cubicBezTo>
                  <a:pt x="1899" y="38"/>
                  <a:pt x="1632" y="0"/>
                  <a:pt x="137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0" name="Google Shape;230;p25"/>
          <p:cNvSpPr/>
          <p:nvPr/>
        </p:nvSpPr>
        <p:spPr>
          <a:xfrm>
            <a:off x="903825" y="4339421"/>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1" name="Google Shape;231;p25"/>
          <p:cNvSpPr/>
          <p:nvPr/>
        </p:nvSpPr>
        <p:spPr>
          <a:xfrm>
            <a:off x="-253400" y="494185"/>
            <a:ext cx="3263781" cy="1216945"/>
          </a:xfrm>
          <a:custGeom>
            <a:avLst/>
            <a:gdLst/>
            <a:ahLst/>
            <a:cxnLst/>
            <a:rect l="l" t="t" r="r" b="b"/>
            <a:pathLst>
              <a:path w="32237" h="12020" extrusionOk="0">
                <a:moveTo>
                  <a:pt x="20446" y="0"/>
                </a:moveTo>
                <a:cubicBezTo>
                  <a:pt x="18249" y="0"/>
                  <a:pt x="16382" y="1417"/>
                  <a:pt x="15711" y="3389"/>
                </a:cubicBezTo>
                <a:cubicBezTo>
                  <a:pt x="14728" y="2092"/>
                  <a:pt x="13173" y="1255"/>
                  <a:pt x="11421" y="1255"/>
                </a:cubicBezTo>
                <a:cubicBezTo>
                  <a:pt x="9249" y="1255"/>
                  <a:pt x="7379" y="2543"/>
                  <a:pt x="6529" y="4395"/>
                </a:cubicBezTo>
                <a:cubicBezTo>
                  <a:pt x="6136" y="4159"/>
                  <a:pt x="5678" y="4021"/>
                  <a:pt x="5186" y="4021"/>
                </a:cubicBezTo>
                <a:cubicBezTo>
                  <a:pt x="4142" y="4021"/>
                  <a:pt x="3243" y="4634"/>
                  <a:pt x="2823" y="5518"/>
                </a:cubicBezTo>
                <a:cubicBezTo>
                  <a:pt x="2526" y="5202"/>
                  <a:pt x="2104" y="5003"/>
                  <a:pt x="1635" y="5003"/>
                </a:cubicBezTo>
                <a:cubicBezTo>
                  <a:pt x="732" y="5003"/>
                  <a:pt x="0" y="5735"/>
                  <a:pt x="0" y="6638"/>
                </a:cubicBezTo>
                <a:cubicBezTo>
                  <a:pt x="2" y="7540"/>
                  <a:pt x="734" y="8273"/>
                  <a:pt x="1636" y="8273"/>
                </a:cubicBezTo>
                <a:cubicBezTo>
                  <a:pt x="2105" y="8273"/>
                  <a:pt x="2527" y="8074"/>
                  <a:pt x="2825" y="7756"/>
                </a:cubicBezTo>
                <a:cubicBezTo>
                  <a:pt x="3244" y="8642"/>
                  <a:pt x="4143" y="9254"/>
                  <a:pt x="5188" y="9254"/>
                </a:cubicBezTo>
                <a:cubicBezTo>
                  <a:pt x="5679" y="9254"/>
                  <a:pt x="6138" y="9116"/>
                  <a:pt x="6531" y="8881"/>
                </a:cubicBezTo>
                <a:cubicBezTo>
                  <a:pt x="7380" y="10733"/>
                  <a:pt x="9251" y="12019"/>
                  <a:pt x="11422" y="12019"/>
                </a:cubicBezTo>
                <a:cubicBezTo>
                  <a:pt x="13859" y="12019"/>
                  <a:pt x="15918" y="10398"/>
                  <a:pt x="16580" y="8175"/>
                </a:cubicBezTo>
                <a:cubicBezTo>
                  <a:pt x="17497" y="9292"/>
                  <a:pt x="18889" y="10006"/>
                  <a:pt x="20447" y="10006"/>
                </a:cubicBezTo>
                <a:cubicBezTo>
                  <a:pt x="21173" y="10006"/>
                  <a:pt x="21863" y="9849"/>
                  <a:pt x="22487" y="9570"/>
                </a:cubicBezTo>
                <a:cubicBezTo>
                  <a:pt x="23009" y="10930"/>
                  <a:pt x="24329" y="11897"/>
                  <a:pt x="25872" y="11897"/>
                </a:cubicBezTo>
                <a:cubicBezTo>
                  <a:pt x="26888" y="11897"/>
                  <a:pt x="27805" y="11478"/>
                  <a:pt x="28464" y="10806"/>
                </a:cubicBezTo>
                <a:cubicBezTo>
                  <a:pt x="28783" y="10936"/>
                  <a:pt x="29134" y="11008"/>
                  <a:pt x="29499" y="11008"/>
                </a:cubicBezTo>
                <a:cubicBezTo>
                  <a:pt x="31011" y="11008"/>
                  <a:pt x="32236" y="9783"/>
                  <a:pt x="32236" y="8271"/>
                </a:cubicBezTo>
                <a:cubicBezTo>
                  <a:pt x="32236" y="6759"/>
                  <a:pt x="31011" y="5534"/>
                  <a:pt x="29499" y="5534"/>
                </a:cubicBezTo>
                <a:cubicBezTo>
                  <a:pt x="29133" y="5534"/>
                  <a:pt x="28784" y="5606"/>
                  <a:pt x="28464" y="5737"/>
                </a:cubicBezTo>
                <a:cubicBezTo>
                  <a:pt x="27806" y="5063"/>
                  <a:pt x="26888" y="4645"/>
                  <a:pt x="25872" y="4645"/>
                </a:cubicBezTo>
                <a:cubicBezTo>
                  <a:pt x="25725" y="4645"/>
                  <a:pt x="25579" y="4656"/>
                  <a:pt x="25436" y="4671"/>
                </a:cubicBezTo>
                <a:cubicBezTo>
                  <a:pt x="25267" y="2064"/>
                  <a:pt x="23098" y="0"/>
                  <a:pt x="20446"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188087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only 2">
  <p:cSld name="Title only 2">
    <p:bg>
      <p:bgPr>
        <a:solidFill>
          <a:schemeClr val="accent5"/>
        </a:solidFill>
        <a:effectLst/>
      </p:bgPr>
    </p:bg>
    <p:spTree>
      <p:nvGrpSpPr>
        <p:cNvPr id="1" name="Shape 603"/>
        <p:cNvGrpSpPr/>
        <p:nvPr/>
      </p:nvGrpSpPr>
      <p:grpSpPr>
        <a:xfrm>
          <a:off x="0" y="0"/>
          <a:ext cx="0" cy="0"/>
          <a:chOff x="0" y="0"/>
          <a:chExt cx="0" cy="0"/>
        </a:xfrm>
      </p:grpSpPr>
      <p:sp>
        <p:nvSpPr>
          <p:cNvPr id="604" name="Google Shape;604;p21"/>
          <p:cNvSpPr/>
          <p:nvPr/>
        </p:nvSpPr>
        <p:spPr>
          <a:xfrm flipH="1">
            <a:off x="10674243" y="5421035"/>
            <a:ext cx="1619125"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5" name="Google Shape;605;p21"/>
          <p:cNvSpPr/>
          <p:nvPr/>
        </p:nvSpPr>
        <p:spPr>
          <a:xfrm rot="10800000" flipH="1">
            <a:off x="-100966" y="-90841"/>
            <a:ext cx="1688201" cy="1552508"/>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06" name="Google Shape;606;p21"/>
          <p:cNvSpPr txBox="1">
            <a:spLocks noGrp="1"/>
          </p:cNvSpPr>
          <p:nvPr>
            <p:ph type="title"/>
          </p:nvPr>
        </p:nvSpPr>
        <p:spPr>
          <a:xfrm>
            <a:off x="415600" y="559833"/>
            <a:ext cx="1136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07" name="Google Shape;607;p21"/>
          <p:cNvGrpSpPr/>
          <p:nvPr/>
        </p:nvGrpSpPr>
        <p:grpSpPr>
          <a:xfrm rot="5400000">
            <a:off x="9547635" y="171175"/>
            <a:ext cx="2654263" cy="2466445"/>
            <a:chOff x="817100" y="238125"/>
            <a:chExt cx="5912375" cy="5495644"/>
          </a:xfrm>
        </p:grpSpPr>
        <p:sp>
          <p:nvSpPr>
            <p:cNvPr id="608" name="Google Shape;608;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0" name="Google Shape;620;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1" name="Google Shape;621;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25" name="Google Shape;625;p21"/>
          <p:cNvGrpSpPr/>
          <p:nvPr/>
        </p:nvGrpSpPr>
        <p:grpSpPr>
          <a:xfrm rot="10800000" flipH="1">
            <a:off x="90369" y="4316775"/>
            <a:ext cx="2654263" cy="2466445"/>
            <a:chOff x="817100" y="238125"/>
            <a:chExt cx="5912375" cy="5495644"/>
          </a:xfrm>
        </p:grpSpPr>
        <p:sp>
          <p:nvSpPr>
            <p:cNvPr id="626" name="Google Shape;626;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9" name="Google Shape;629;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0" name="Google Shape;630;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1" name="Google Shape;631;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2" name="Google Shape;632;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3" name="Google Shape;633;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28026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914377"/>
            <a:fld id="{8DC456CB-57CE-4EAE-8186-F919719370B5}" type="datetimeFigureOut">
              <a:rPr lang="en-US" smtClean="0">
                <a:solidFill>
                  <a:prstClr val="black">
                    <a:tint val="75000"/>
                  </a:prstClr>
                </a:solidFill>
              </a:rPr>
              <a:pPr defTabSz="914377"/>
              <a:t>7/31/2023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a:fld id="{7D45D3A6-C1D1-4451-9A9D-B69D1111663C}"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5967604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377"/>
            <a:fld id="{8DC456CB-57CE-4EAE-8186-F919719370B5}" type="datetimeFigureOut">
              <a:rPr lang="en-US" smtClean="0">
                <a:solidFill>
                  <a:prstClr val="black">
                    <a:tint val="75000"/>
                  </a:prstClr>
                </a:solidFill>
              </a:rPr>
              <a:pPr defTabSz="914377"/>
              <a:t>7/31/2023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a:fld id="{7D45D3A6-C1D1-4451-9A9D-B69D1111663C}"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8293193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914377"/>
            <a:fld id="{8DC456CB-57CE-4EAE-8186-F919719370B5}" type="datetimeFigureOut">
              <a:rPr lang="en-US" smtClean="0">
                <a:solidFill>
                  <a:prstClr val="black">
                    <a:tint val="75000"/>
                  </a:prstClr>
                </a:solidFill>
              </a:rPr>
              <a:pPr defTabSz="914377"/>
              <a:t>7/31/2023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a:fld id="{7D45D3A6-C1D1-4451-9A9D-B69D1111663C}"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2567288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914377"/>
            <a:fld id="{8DC456CB-57CE-4EAE-8186-F919719370B5}" type="datetimeFigureOut">
              <a:rPr lang="en-US" smtClean="0">
                <a:solidFill>
                  <a:prstClr val="black">
                    <a:tint val="75000"/>
                  </a:prstClr>
                </a:solidFill>
              </a:rPr>
              <a:pPr defTabSz="914377"/>
              <a:t>7/31/2023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377"/>
            <a:fld id="{7D45D3A6-C1D1-4451-9A9D-B69D1111663C}"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939989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67"/>
            <a:ext cx="2844800" cy="365125"/>
          </a:xfrm>
          <a:prstGeom prst="rect">
            <a:avLst/>
          </a:prstGeom>
        </p:spPr>
        <p:txBody>
          <a:bodyPr lIns="91438" tIns="45719" rIns="91438" bIns="45719"/>
          <a:lstStyle/>
          <a:p>
            <a:pPr defTabSz="1219140">
              <a:buClr>
                <a:srgbClr val="000000"/>
              </a:buClr>
            </a:pPr>
            <a:fld id="{B1CF2E77-4E87-4338-A6B2-93E833A84A3C}" type="datetimeFigureOut">
              <a:rPr lang="en-US" sz="2533" kern="0">
                <a:solidFill>
                  <a:prstClr val="black">
                    <a:tint val="75000"/>
                  </a:prstClr>
                </a:solidFill>
                <a:cs typeface="Arial"/>
                <a:sym typeface="Arial"/>
              </a:rPr>
              <a:pPr defTabSz="1219140">
                <a:buClr>
                  <a:srgbClr val="000000"/>
                </a:buClr>
              </a:pPr>
              <a:t>7/31/2023</a:t>
            </a:fld>
            <a:endParaRPr lang="en-US" sz="2533" kern="0">
              <a:solidFill>
                <a:prstClr val="black">
                  <a:tint val="75000"/>
                </a:prstClr>
              </a:solidFill>
              <a:cs typeface="Arial"/>
              <a:sym typeface="Arial"/>
            </a:endParaRPr>
          </a:p>
        </p:txBody>
      </p:sp>
      <p:sp>
        <p:nvSpPr>
          <p:cNvPr id="5" name="Footer Placeholder 4"/>
          <p:cNvSpPr>
            <a:spLocks noGrp="1"/>
          </p:cNvSpPr>
          <p:nvPr>
            <p:ph type="ftr" sz="quarter" idx="11"/>
          </p:nvPr>
        </p:nvSpPr>
        <p:spPr>
          <a:xfrm>
            <a:off x="4165600" y="6356367"/>
            <a:ext cx="3860800" cy="365125"/>
          </a:xfrm>
          <a:prstGeom prst="rect">
            <a:avLst/>
          </a:prstGeom>
        </p:spPr>
        <p:txBody>
          <a:bodyPr lIns="91438" tIns="45719" rIns="91438" bIns="45719"/>
          <a:lstStyle/>
          <a:p>
            <a:pPr defTabSz="1219140">
              <a:buClr>
                <a:srgbClr val="000000"/>
              </a:buClr>
            </a:pPr>
            <a:endParaRPr lang="en-US" sz="2533" kern="0">
              <a:solidFill>
                <a:prstClr val="black">
                  <a:tint val="75000"/>
                </a:prstClr>
              </a:solidFill>
              <a:cs typeface="Arial"/>
              <a:sym typeface="Arial"/>
            </a:endParaRPr>
          </a:p>
        </p:txBody>
      </p:sp>
      <p:sp>
        <p:nvSpPr>
          <p:cNvPr id="6" name="Slide Number Placeholder 5"/>
          <p:cNvSpPr>
            <a:spLocks noGrp="1"/>
          </p:cNvSpPr>
          <p:nvPr>
            <p:ph type="sldNum" sz="quarter" idx="12"/>
          </p:nvPr>
        </p:nvSpPr>
        <p:spPr>
          <a:xfrm>
            <a:off x="8737600" y="6356367"/>
            <a:ext cx="2844800" cy="365125"/>
          </a:xfrm>
          <a:prstGeom prst="rect">
            <a:avLst/>
          </a:prstGeom>
        </p:spPr>
        <p:txBody>
          <a:bodyPr lIns="91438" tIns="45719" rIns="91438" bIns="45719"/>
          <a:lstStyle/>
          <a:p>
            <a:pPr defTabSz="1219140">
              <a:buClr>
                <a:srgbClr val="000000"/>
              </a:buClr>
            </a:pPr>
            <a:fld id="{796E19DA-92E0-4635-8627-DEB5FDE3EBA8}" type="slidenum">
              <a:rPr lang="en-US" sz="2533" kern="0">
                <a:solidFill>
                  <a:prstClr val="black">
                    <a:tint val="75000"/>
                  </a:prstClr>
                </a:solidFill>
                <a:cs typeface="Arial"/>
                <a:sym typeface="Arial"/>
              </a:rPr>
              <a:pPr defTabSz="1219140">
                <a:buClr>
                  <a:srgbClr val="000000"/>
                </a:buClr>
              </a:pPr>
              <a:t>‹#›</a:t>
            </a:fld>
            <a:endParaRPr lang="en-US" sz="2533" kern="0">
              <a:solidFill>
                <a:prstClr val="black">
                  <a:tint val="75000"/>
                </a:prstClr>
              </a:solidFill>
              <a:cs typeface="Arial"/>
              <a:sym typeface="Arial"/>
            </a:endParaRPr>
          </a:p>
        </p:txBody>
      </p:sp>
    </p:spTree>
    <p:extLst>
      <p:ext uri="{BB962C8B-B14F-4D97-AF65-F5344CB8AC3E}">
        <p14:creationId xmlns:p14="http://schemas.microsoft.com/office/powerpoint/2010/main" val="217389161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914377"/>
            <a:fld id="{8DC456CB-57CE-4EAE-8186-F919719370B5}" type="datetimeFigureOut">
              <a:rPr lang="en-US" smtClean="0">
                <a:solidFill>
                  <a:prstClr val="black">
                    <a:tint val="75000"/>
                  </a:prstClr>
                </a:solidFill>
              </a:rPr>
              <a:pPr defTabSz="914377"/>
              <a:t>7/31/2023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914377"/>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377"/>
            <a:fld id="{7D45D3A6-C1D1-4451-9A9D-B69D1111663C}"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2471343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4377"/>
            <a:fld id="{8DC456CB-57CE-4EAE-8186-F919719370B5}" type="datetimeFigureOut">
              <a:rPr lang="en-US" smtClean="0">
                <a:solidFill>
                  <a:prstClr val="black">
                    <a:tint val="75000"/>
                  </a:prstClr>
                </a:solidFill>
              </a:rPr>
              <a:pPr defTabSz="914377"/>
              <a:t>7/31/2023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914377"/>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377"/>
            <a:fld id="{7D45D3A6-C1D1-4451-9A9D-B69D1111663C}"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402753173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377"/>
            <a:fld id="{8DC456CB-57CE-4EAE-8186-F919719370B5}" type="datetimeFigureOut">
              <a:rPr lang="en-US" smtClean="0">
                <a:solidFill>
                  <a:prstClr val="black">
                    <a:tint val="75000"/>
                  </a:prstClr>
                </a:solidFill>
              </a:rPr>
              <a:pPr defTabSz="914377"/>
              <a:t>7/31/2023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914377"/>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377"/>
            <a:fld id="{7D45D3A6-C1D1-4451-9A9D-B69D1111663C}"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1597328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377"/>
            <a:fld id="{8DC456CB-57CE-4EAE-8186-F919719370B5}" type="datetimeFigureOut">
              <a:rPr lang="en-US" smtClean="0">
                <a:solidFill>
                  <a:prstClr val="black">
                    <a:tint val="75000"/>
                  </a:prstClr>
                </a:solidFill>
              </a:rPr>
              <a:pPr defTabSz="914377"/>
              <a:t>7/31/2023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377"/>
            <a:fld id="{7D45D3A6-C1D1-4451-9A9D-B69D1111663C}"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14282771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377"/>
            <a:fld id="{8DC456CB-57CE-4EAE-8186-F919719370B5}" type="datetimeFigureOut">
              <a:rPr lang="en-US" smtClean="0">
                <a:solidFill>
                  <a:prstClr val="black">
                    <a:tint val="75000"/>
                  </a:prstClr>
                </a:solidFill>
              </a:rPr>
              <a:pPr defTabSz="914377"/>
              <a:t>7/31/2023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377"/>
            <a:fld id="{7D45D3A6-C1D1-4451-9A9D-B69D1111663C}"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95400564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377"/>
            <a:fld id="{8DC456CB-57CE-4EAE-8186-F919719370B5}" type="datetimeFigureOut">
              <a:rPr lang="en-US" smtClean="0">
                <a:solidFill>
                  <a:prstClr val="black">
                    <a:tint val="75000"/>
                  </a:prstClr>
                </a:solidFill>
              </a:rPr>
              <a:pPr defTabSz="914377"/>
              <a:t>7/31/2023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a:fld id="{7D45D3A6-C1D1-4451-9A9D-B69D1111663C}"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53649108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377"/>
            <a:fld id="{8DC456CB-57CE-4EAE-8186-F919719370B5}" type="datetimeFigureOut">
              <a:rPr lang="en-US" smtClean="0">
                <a:solidFill>
                  <a:prstClr val="black">
                    <a:tint val="75000"/>
                  </a:prstClr>
                </a:solidFill>
              </a:rPr>
              <a:pPr defTabSz="914377"/>
              <a:t>7/31/2023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a:fld id="{7D45D3A6-C1D1-4451-9A9D-B69D1111663C}"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3064949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AAD2D-E155-4930-B7B6-C4DEBF7569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AC1CCB-7135-4B10-AA59-58B0F748DF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7B24AA-8C5B-489B-8D76-26520A47235C}"/>
              </a:ext>
            </a:extLst>
          </p:cNvPr>
          <p:cNvSpPr>
            <a:spLocks noGrp="1"/>
          </p:cNvSpPr>
          <p:nvPr>
            <p:ph type="dt" sz="half" idx="10"/>
          </p:nvPr>
        </p:nvSpPr>
        <p:spPr/>
        <p:txBody>
          <a:bodyPr/>
          <a:lstStyle/>
          <a:p>
            <a:fld id="{0D838988-15A6-4647-86D7-062E8698D868}" type="datetimeFigureOut">
              <a:rPr lang="en-US" smtClean="0"/>
              <a:t>7/31/2023</a:t>
            </a:fld>
            <a:endParaRPr lang="en-US"/>
          </a:p>
        </p:txBody>
      </p:sp>
      <p:sp>
        <p:nvSpPr>
          <p:cNvPr id="5" name="Footer Placeholder 4">
            <a:extLst>
              <a:ext uri="{FF2B5EF4-FFF2-40B4-BE49-F238E27FC236}">
                <a16:creationId xmlns:a16="http://schemas.microsoft.com/office/drawing/2014/main" id="{C3583610-7093-4756-9548-A446332899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121917-1AE1-4786-B80F-949542DEEAA5}"/>
              </a:ext>
            </a:extLst>
          </p:cNvPr>
          <p:cNvSpPr>
            <a:spLocks noGrp="1"/>
          </p:cNvSpPr>
          <p:nvPr>
            <p:ph type="sldNum" sz="quarter" idx="12"/>
          </p:nvPr>
        </p:nvSpPr>
        <p:spPr/>
        <p:txBody>
          <a:bodyPr/>
          <a:lstStyle/>
          <a:p>
            <a:fld id="{9CF1BDB4-6E33-4EB0-BC1A-E3E463951136}" type="slidenum">
              <a:rPr lang="en-US" smtClean="0"/>
              <a:t>‹#›</a:t>
            </a:fld>
            <a:endParaRPr lang="en-US"/>
          </a:p>
        </p:txBody>
      </p:sp>
    </p:spTree>
    <p:extLst>
      <p:ext uri="{BB962C8B-B14F-4D97-AF65-F5344CB8AC3E}">
        <p14:creationId xmlns:p14="http://schemas.microsoft.com/office/powerpoint/2010/main" val="41102124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5ED7E-5E45-430A-8151-2B2A599911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380687-B7A4-42A2-89F2-ED91DB7A72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6AEC17-1600-4203-9089-5C7E876BAAF0}"/>
              </a:ext>
            </a:extLst>
          </p:cNvPr>
          <p:cNvSpPr>
            <a:spLocks noGrp="1"/>
          </p:cNvSpPr>
          <p:nvPr>
            <p:ph type="dt" sz="half" idx="10"/>
          </p:nvPr>
        </p:nvSpPr>
        <p:spPr/>
        <p:txBody>
          <a:bodyPr/>
          <a:lstStyle/>
          <a:p>
            <a:fld id="{0D838988-15A6-4647-86D7-062E8698D868}" type="datetimeFigureOut">
              <a:rPr lang="en-US" smtClean="0"/>
              <a:t>7/31/2023</a:t>
            </a:fld>
            <a:endParaRPr lang="en-US"/>
          </a:p>
        </p:txBody>
      </p:sp>
      <p:sp>
        <p:nvSpPr>
          <p:cNvPr id="5" name="Footer Placeholder 4">
            <a:extLst>
              <a:ext uri="{FF2B5EF4-FFF2-40B4-BE49-F238E27FC236}">
                <a16:creationId xmlns:a16="http://schemas.microsoft.com/office/drawing/2014/main" id="{F7540B89-4B0C-4D59-9C29-F663AFCFB8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133160-9222-48B8-8487-67F6F8DCFA63}"/>
              </a:ext>
            </a:extLst>
          </p:cNvPr>
          <p:cNvSpPr>
            <a:spLocks noGrp="1"/>
          </p:cNvSpPr>
          <p:nvPr>
            <p:ph type="sldNum" sz="quarter" idx="12"/>
          </p:nvPr>
        </p:nvSpPr>
        <p:spPr/>
        <p:txBody>
          <a:bodyPr/>
          <a:lstStyle/>
          <a:p>
            <a:fld id="{9CF1BDB4-6E33-4EB0-BC1A-E3E463951136}" type="slidenum">
              <a:rPr lang="en-US" smtClean="0"/>
              <a:t>‹#›</a:t>
            </a:fld>
            <a:endParaRPr lang="en-US"/>
          </a:p>
        </p:txBody>
      </p:sp>
    </p:spTree>
    <p:extLst>
      <p:ext uri="{BB962C8B-B14F-4D97-AF65-F5344CB8AC3E}">
        <p14:creationId xmlns:p14="http://schemas.microsoft.com/office/powerpoint/2010/main" val="2945932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8D804-AC27-4302-BCD5-67B885BB86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03EE7E-B580-4825-AF42-1EC0FE9BD0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CB418C6-8329-4AF6-A23C-A359B33D7E70}"/>
              </a:ext>
            </a:extLst>
          </p:cNvPr>
          <p:cNvSpPr>
            <a:spLocks noGrp="1"/>
          </p:cNvSpPr>
          <p:nvPr>
            <p:ph type="dt" sz="half" idx="10"/>
          </p:nvPr>
        </p:nvSpPr>
        <p:spPr/>
        <p:txBody>
          <a:bodyPr/>
          <a:lstStyle/>
          <a:p>
            <a:fld id="{0D838988-15A6-4647-86D7-062E8698D868}" type="datetimeFigureOut">
              <a:rPr lang="en-US" smtClean="0"/>
              <a:t>7/31/2023</a:t>
            </a:fld>
            <a:endParaRPr lang="en-US"/>
          </a:p>
        </p:txBody>
      </p:sp>
      <p:sp>
        <p:nvSpPr>
          <p:cNvPr id="5" name="Footer Placeholder 4">
            <a:extLst>
              <a:ext uri="{FF2B5EF4-FFF2-40B4-BE49-F238E27FC236}">
                <a16:creationId xmlns:a16="http://schemas.microsoft.com/office/drawing/2014/main" id="{53745CC2-EF71-449B-8BFC-645536AE98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6F3669-86B0-4086-9909-9793EDE6B4B6}"/>
              </a:ext>
            </a:extLst>
          </p:cNvPr>
          <p:cNvSpPr>
            <a:spLocks noGrp="1"/>
          </p:cNvSpPr>
          <p:nvPr>
            <p:ph type="sldNum" sz="quarter" idx="12"/>
          </p:nvPr>
        </p:nvSpPr>
        <p:spPr/>
        <p:txBody>
          <a:bodyPr/>
          <a:lstStyle/>
          <a:p>
            <a:fld id="{9CF1BDB4-6E33-4EB0-BC1A-E3E463951136}" type="slidenum">
              <a:rPr lang="en-US" smtClean="0"/>
              <a:t>‹#›</a:t>
            </a:fld>
            <a:endParaRPr lang="en-US"/>
          </a:p>
        </p:txBody>
      </p:sp>
    </p:spTree>
    <p:extLst>
      <p:ext uri="{BB962C8B-B14F-4D97-AF65-F5344CB8AC3E}">
        <p14:creationId xmlns:p14="http://schemas.microsoft.com/office/powerpoint/2010/main" val="720057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189467" y="-64267"/>
            <a:ext cx="12566000" cy="7012400"/>
            <a:chOff x="-142100" y="-48200"/>
            <a:chExt cx="9424500" cy="5259300"/>
          </a:xfrm>
        </p:grpSpPr>
        <p:cxnSp>
          <p:nvCxnSpPr>
            <p:cNvPr id="10" name="Google Shape;10;p2"/>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1" name="Google Shape;11;p2"/>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2" name="Google Shape;12;p2"/>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3" name="Google Shape;13;p2"/>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4" name="Google Shape;14;p2"/>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5" name="Google Shape;15;p2"/>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6" name="Google Shape;16;p2"/>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7" name="Google Shape;17;p2"/>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8" name="Google Shape;18;p2"/>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9" name="Google Shape;19;p2"/>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0" name="Google Shape;20;p2"/>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1" name="Google Shape;21;p2"/>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2" name="Google Shape;22;p2"/>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3" name="Google Shape;23;p2"/>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4" name="Google Shape;24;p2"/>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5" name="Google Shape;25;p2"/>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6" name="Google Shape;26;p2"/>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7" name="Google Shape;27;p2"/>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8" name="Google Shape;28;p2"/>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29" name="Google Shape;29;p2"/>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0" name="Google Shape;30;p2"/>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1" name="Google Shape;31;p2"/>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2" name="Google Shape;32;p2"/>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3" name="Google Shape;33;p2"/>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4" name="Google Shape;34;p2"/>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5" name="Google Shape;35;p2"/>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6" name="Google Shape;36;p2"/>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7" name="Google Shape;37;p2"/>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8" name="Google Shape;38;p2"/>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39" name="Google Shape;39;p2"/>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0" name="Google Shape;40;p2"/>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1" name="Google Shape;41;p2"/>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2" name="Google Shape;42;p2"/>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3" name="Google Shape;43;p2"/>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4" name="Google Shape;44;p2"/>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5" name="Google Shape;45;p2"/>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6" name="Google Shape;46;p2"/>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7" name="Google Shape;47;p2"/>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8" name="Google Shape;48;p2"/>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49" name="Google Shape;49;p2"/>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0" name="Google Shape;50;p2"/>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1" name="Google Shape;51;p2"/>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2" name="Google Shape;52;p2"/>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53" name="Google Shape;53;p2"/>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54" name="Google Shape;54;p2"/>
          <p:cNvSpPr/>
          <p:nvPr/>
        </p:nvSpPr>
        <p:spPr>
          <a:xfrm rot="-30003" flipH="1">
            <a:off x="1329465" y="868645"/>
            <a:ext cx="9533163" cy="506579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55" name="Google Shape;55;p2"/>
          <p:cNvSpPr txBox="1">
            <a:spLocks noGrp="1"/>
          </p:cNvSpPr>
          <p:nvPr>
            <p:ph type="ctrTitle"/>
          </p:nvPr>
        </p:nvSpPr>
        <p:spPr>
          <a:xfrm rot="268">
            <a:off x="959999" y="2209867"/>
            <a:ext cx="10272000" cy="2682400"/>
          </a:xfrm>
          <a:prstGeom prst="rect">
            <a:avLst/>
          </a:prstGeom>
          <a:solidFill>
            <a:schemeClr val="lt2"/>
          </a:solidFill>
        </p:spPr>
        <p:txBody>
          <a:bodyPr spcFirstLastPara="1" wrap="square" lIns="91423" tIns="91423" rIns="91423" bIns="91423" anchor="ctr" anchorCtr="0">
            <a:noAutofit/>
          </a:bodyPr>
          <a:lstStyle>
            <a:lvl1pPr lvl="0" algn="ctr">
              <a:spcBef>
                <a:spcPts val="0"/>
              </a:spcBef>
              <a:spcAft>
                <a:spcPts val="0"/>
              </a:spcAft>
              <a:buClr>
                <a:srgbClr val="191919"/>
              </a:buClr>
              <a:buSzPts val="5200"/>
              <a:buNone/>
              <a:defRPr sz="10266">
                <a:solidFill>
                  <a:srgbClr val="191919"/>
                </a:solidFill>
              </a:defRPr>
            </a:lvl1pPr>
            <a:lvl2pPr lvl="1" algn="ctr">
              <a:spcBef>
                <a:spcPts val="0"/>
              </a:spcBef>
              <a:spcAft>
                <a:spcPts val="0"/>
              </a:spcAft>
              <a:buClr>
                <a:srgbClr val="191919"/>
              </a:buClr>
              <a:buSzPts val="5200"/>
              <a:buNone/>
              <a:defRPr sz="9200">
                <a:solidFill>
                  <a:srgbClr val="191919"/>
                </a:solidFill>
              </a:defRPr>
            </a:lvl2pPr>
            <a:lvl3pPr lvl="2" algn="ctr">
              <a:spcBef>
                <a:spcPts val="0"/>
              </a:spcBef>
              <a:spcAft>
                <a:spcPts val="0"/>
              </a:spcAft>
              <a:buClr>
                <a:srgbClr val="191919"/>
              </a:buClr>
              <a:buSzPts val="5200"/>
              <a:buNone/>
              <a:defRPr sz="9200">
                <a:solidFill>
                  <a:srgbClr val="191919"/>
                </a:solidFill>
              </a:defRPr>
            </a:lvl3pPr>
            <a:lvl4pPr lvl="3" algn="ctr">
              <a:spcBef>
                <a:spcPts val="0"/>
              </a:spcBef>
              <a:spcAft>
                <a:spcPts val="0"/>
              </a:spcAft>
              <a:buClr>
                <a:srgbClr val="191919"/>
              </a:buClr>
              <a:buSzPts val="5200"/>
              <a:buNone/>
              <a:defRPr sz="9200">
                <a:solidFill>
                  <a:srgbClr val="191919"/>
                </a:solidFill>
              </a:defRPr>
            </a:lvl4pPr>
            <a:lvl5pPr lvl="4" algn="ctr">
              <a:spcBef>
                <a:spcPts val="0"/>
              </a:spcBef>
              <a:spcAft>
                <a:spcPts val="0"/>
              </a:spcAft>
              <a:buClr>
                <a:srgbClr val="191919"/>
              </a:buClr>
              <a:buSzPts val="5200"/>
              <a:buNone/>
              <a:defRPr sz="9200">
                <a:solidFill>
                  <a:srgbClr val="191919"/>
                </a:solidFill>
              </a:defRPr>
            </a:lvl5pPr>
            <a:lvl6pPr lvl="5" algn="ctr">
              <a:spcBef>
                <a:spcPts val="0"/>
              </a:spcBef>
              <a:spcAft>
                <a:spcPts val="0"/>
              </a:spcAft>
              <a:buClr>
                <a:srgbClr val="191919"/>
              </a:buClr>
              <a:buSzPts val="5200"/>
              <a:buNone/>
              <a:defRPr sz="9200">
                <a:solidFill>
                  <a:srgbClr val="191919"/>
                </a:solidFill>
              </a:defRPr>
            </a:lvl6pPr>
            <a:lvl7pPr lvl="6" algn="ctr">
              <a:spcBef>
                <a:spcPts val="0"/>
              </a:spcBef>
              <a:spcAft>
                <a:spcPts val="0"/>
              </a:spcAft>
              <a:buClr>
                <a:srgbClr val="191919"/>
              </a:buClr>
              <a:buSzPts val="5200"/>
              <a:buNone/>
              <a:defRPr sz="9200">
                <a:solidFill>
                  <a:srgbClr val="191919"/>
                </a:solidFill>
              </a:defRPr>
            </a:lvl7pPr>
            <a:lvl8pPr lvl="7" algn="ctr">
              <a:spcBef>
                <a:spcPts val="0"/>
              </a:spcBef>
              <a:spcAft>
                <a:spcPts val="0"/>
              </a:spcAft>
              <a:buClr>
                <a:srgbClr val="191919"/>
              </a:buClr>
              <a:buSzPts val="5200"/>
              <a:buNone/>
              <a:defRPr sz="9200">
                <a:solidFill>
                  <a:srgbClr val="191919"/>
                </a:solidFill>
              </a:defRPr>
            </a:lvl8pPr>
            <a:lvl9pPr lvl="8" algn="ctr">
              <a:spcBef>
                <a:spcPts val="0"/>
              </a:spcBef>
              <a:spcAft>
                <a:spcPts val="0"/>
              </a:spcAft>
              <a:buClr>
                <a:srgbClr val="191919"/>
              </a:buClr>
              <a:buSzPts val="5200"/>
              <a:buNone/>
              <a:defRPr sz="9200">
                <a:solidFill>
                  <a:srgbClr val="191919"/>
                </a:solidFill>
              </a:defRPr>
            </a:lvl9pPr>
          </a:lstStyle>
          <a:p>
            <a:endParaRPr/>
          </a:p>
        </p:txBody>
      </p:sp>
      <p:sp>
        <p:nvSpPr>
          <p:cNvPr id="56" name="Google Shape;56;p2"/>
          <p:cNvSpPr txBox="1">
            <a:spLocks noGrp="1"/>
          </p:cNvSpPr>
          <p:nvPr>
            <p:ph type="subTitle" idx="1"/>
          </p:nvPr>
        </p:nvSpPr>
        <p:spPr>
          <a:xfrm rot="-59909">
            <a:off x="3551478" y="4670444"/>
            <a:ext cx="5486033" cy="609289"/>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a:spcBef>
                <a:spcPts val="0"/>
              </a:spcBef>
              <a:spcAft>
                <a:spcPts val="0"/>
              </a:spcAft>
              <a:buSzPts val="1400"/>
              <a:buNone/>
              <a:defRPr sz="2800">
                <a:solidFill>
                  <a:schemeClr val="lt1"/>
                </a:solidFill>
              </a:defRPr>
            </a:lvl1pPr>
            <a:lvl2pPr lvl="1" algn="ctr">
              <a:lnSpc>
                <a:spcPct val="100000"/>
              </a:lnSpc>
              <a:spcBef>
                <a:spcPts val="0"/>
              </a:spcBef>
              <a:spcAft>
                <a:spcPts val="0"/>
              </a:spcAft>
              <a:buSzPts val="1800"/>
              <a:buNone/>
              <a:defRPr sz="3200"/>
            </a:lvl2pPr>
            <a:lvl3pPr lvl="2" algn="ctr">
              <a:lnSpc>
                <a:spcPct val="100000"/>
              </a:lnSpc>
              <a:spcBef>
                <a:spcPts val="0"/>
              </a:spcBef>
              <a:spcAft>
                <a:spcPts val="0"/>
              </a:spcAft>
              <a:buSzPts val="1800"/>
              <a:buNone/>
              <a:defRPr sz="3200"/>
            </a:lvl3pPr>
            <a:lvl4pPr lvl="3" algn="ctr">
              <a:lnSpc>
                <a:spcPct val="100000"/>
              </a:lnSpc>
              <a:spcBef>
                <a:spcPts val="0"/>
              </a:spcBef>
              <a:spcAft>
                <a:spcPts val="0"/>
              </a:spcAft>
              <a:buSzPts val="1800"/>
              <a:buNone/>
              <a:defRPr sz="3200"/>
            </a:lvl4pPr>
            <a:lvl5pPr lvl="4" algn="ctr">
              <a:lnSpc>
                <a:spcPct val="100000"/>
              </a:lnSpc>
              <a:spcBef>
                <a:spcPts val="0"/>
              </a:spcBef>
              <a:spcAft>
                <a:spcPts val="0"/>
              </a:spcAft>
              <a:buSzPts val="1800"/>
              <a:buNone/>
              <a:defRPr sz="3200"/>
            </a:lvl5pPr>
            <a:lvl6pPr lvl="5" algn="ctr">
              <a:lnSpc>
                <a:spcPct val="100000"/>
              </a:lnSpc>
              <a:spcBef>
                <a:spcPts val="0"/>
              </a:spcBef>
              <a:spcAft>
                <a:spcPts val="0"/>
              </a:spcAft>
              <a:buSzPts val="1800"/>
              <a:buNone/>
              <a:defRPr sz="3200"/>
            </a:lvl6pPr>
            <a:lvl7pPr lvl="6" algn="ctr">
              <a:lnSpc>
                <a:spcPct val="100000"/>
              </a:lnSpc>
              <a:spcBef>
                <a:spcPts val="0"/>
              </a:spcBef>
              <a:spcAft>
                <a:spcPts val="0"/>
              </a:spcAft>
              <a:buSzPts val="1800"/>
              <a:buNone/>
              <a:defRPr sz="3200"/>
            </a:lvl7pPr>
            <a:lvl8pPr lvl="7" algn="ctr">
              <a:lnSpc>
                <a:spcPct val="100000"/>
              </a:lnSpc>
              <a:spcBef>
                <a:spcPts val="0"/>
              </a:spcBef>
              <a:spcAft>
                <a:spcPts val="0"/>
              </a:spcAft>
              <a:buSzPts val="1800"/>
              <a:buNone/>
              <a:defRPr sz="3200"/>
            </a:lvl8pPr>
            <a:lvl9pPr lvl="8" algn="ctr">
              <a:lnSpc>
                <a:spcPct val="100000"/>
              </a:lnSpc>
              <a:spcBef>
                <a:spcPts val="0"/>
              </a:spcBef>
              <a:spcAft>
                <a:spcPts val="0"/>
              </a:spcAft>
              <a:buSzPts val="1800"/>
              <a:buNone/>
              <a:defRPr sz="3200"/>
            </a:lvl9pPr>
          </a:lstStyle>
          <a:p>
            <a:endParaRPr/>
          </a:p>
        </p:txBody>
      </p:sp>
      <p:grpSp>
        <p:nvGrpSpPr>
          <p:cNvPr id="57" name="Google Shape;57;p2"/>
          <p:cNvGrpSpPr/>
          <p:nvPr/>
        </p:nvGrpSpPr>
        <p:grpSpPr>
          <a:xfrm>
            <a:off x="652379" y="5386390"/>
            <a:ext cx="1782303" cy="841249"/>
            <a:chOff x="157977" y="4219508"/>
            <a:chExt cx="1336727" cy="630937"/>
          </a:xfrm>
        </p:grpSpPr>
        <p:sp>
          <p:nvSpPr>
            <p:cNvPr id="58" name="Google Shape;58;p2"/>
            <p:cNvSpPr/>
            <p:nvPr/>
          </p:nvSpPr>
          <p:spPr>
            <a:xfrm>
              <a:off x="1268232" y="4458777"/>
              <a:ext cx="226471" cy="208716"/>
            </a:xfrm>
            <a:custGeom>
              <a:avLst/>
              <a:gdLst/>
              <a:ahLst/>
              <a:cxnLst/>
              <a:rect l="l" t="t" r="r" b="b"/>
              <a:pathLst>
                <a:path w="2002" h="1847" extrusionOk="0">
                  <a:moveTo>
                    <a:pt x="1692" y="120"/>
                  </a:moveTo>
                  <a:lnTo>
                    <a:pt x="1692" y="120"/>
                  </a:lnTo>
                  <a:cubicBezTo>
                    <a:pt x="1358" y="298"/>
                    <a:pt x="799" y="655"/>
                    <a:pt x="489" y="834"/>
                  </a:cubicBezTo>
                  <a:cubicBezTo>
                    <a:pt x="346" y="798"/>
                    <a:pt x="144" y="715"/>
                    <a:pt x="96" y="655"/>
                  </a:cubicBezTo>
                  <a:cubicBezTo>
                    <a:pt x="215" y="560"/>
                    <a:pt x="1192" y="239"/>
                    <a:pt x="1692" y="120"/>
                  </a:cubicBezTo>
                  <a:close/>
                  <a:moveTo>
                    <a:pt x="1846" y="215"/>
                  </a:moveTo>
                  <a:cubicBezTo>
                    <a:pt x="1680" y="620"/>
                    <a:pt x="1180" y="1608"/>
                    <a:pt x="1061" y="1751"/>
                  </a:cubicBezTo>
                  <a:cubicBezTo>
                    <a:pt x="1001" y="1679"/>
                    <a:pt x="918" y="1382"/>
                    <a:pt x="858" y="1120"/>
                  </a:cubicBezTo>
                  <a:cubicBezTo>
                    <a:pt x="1430" y="620"/>
                    <a:pt x="1715" y="358"/>
                    <a:pt x="1846" y="215"/>
                  </a:cubicBezTo>
                  <a:close/>
                  <a:moveTo>
                    <a:pt x="1918" y="1"/>
                  </a:moveTo>
                  <a:cubicBezTo>
                    <a:pt x="1715" y="1"/>
                    <a:pt x="120" y="465"/>
                    <a:pt x="13" y="620"/>
                  </a:cubicBezTo>
                  <a:cubicBezTo>
                    <a:pt x="1" y="644"/>
                    <a:pt x="1" y="655"/>
                    <a:pt x="1" y="667"/>
                  </a:cubicBezTo>
                  <a:cubicBezTo>
                    <a:pt x="60" y="798"/>
                    <a:pt x="418" y="905"/>
                    <a:pt x="489" y="917"/>
                  </a:cubicBezTo>
                  <a:cubicBezTo>
                    <a:pt x="495" y="923"/>
                    <a:pt x="501" y="926"/>
                    <a:pt x="507" y="926"/>
                  </a:cubicBezTo>
                  <a:cubicBezTo>
                    <a:pt x="513" y="926"/>
                    <a:pt x="519" y="923"/>
                    <a:pt x="525" y="917"/>
                  </a:cubicBezTo>
                  <a:cubicBezTo>
                    <a:pt x="918" y="679"/>
                    <a:pt x="1501" y="322"/>
                    <a:pt x="1787" y="167"/>
                  </a:cubicBezTo>
                  <a:lnTo>
                    <a:pt x="1787" y="167"/>
                  </a:lnTo>
                  <a:cubicBezTo>
                    <a:pt x="1561" y="370"/>
                    <a:pt x="1096" y="786"/>
                    <a:pt x="775" y="1072"/>
                  </a:cubicBezTo>
                  <a:cubicBezTo>
                    <a:pt x="763" y="1084"/>
                    <a:pt x="763" y="1096"/>
                    <a:pt x="763" y="1108"/>
                  </a:cubicBezTo>
                  <a:cubicBezTo>
                    <a:pt x="930" y="1846"/>
                    <a:pt x="1025" y="1846"/>
                    <a:pt x="1061" y="1846"/>
                  </a:cubicBezTo>
                  <a:cubicBezTo>
                    <a:pt x="1180" y="1834"/>
                    <a:pt x="1799" y="548"/>
                    <a:pt x="1906" y="298"/>
                  </a:cubicBezTo>
                  <a:cubicBezTo>
                    <a:pt x="2001" y="72"/>
                    <a:pt x="1989" y="36"/>
                    <a:pt x="1977" y="12"/>
                  </a:cubicBezTo>
                  <a:lnTo>
                    <a:pt x="1965" y="12"/>
                  </a:lnTo>
                  <a:cubicBezTo>
                    <a:pt x="1965" y="12"/>
                    <a:pt x="1954" y="12"/>
                    <a:pt x="1954"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59" name="Google Shape;59;p2"/>
            <p:cNvSpPr/>
            <p:nvPr/>
          </p:nvSpPr>
          <p:spPr>
            <a:xfrm>
              <a:off x="1320834" y="4555621"/>
              <a:ext cx="51244" cy="83622"/>
            </a:xfrm>
            <a:custGeom>
              <a:avLst/>
              <a:gdLst/>
              <a:ahLst/>
              <a:cxnLst/>
              <a:rect l="l" t="t" r="r" b="b"/>
              <a:pathLst>
                <a:path w="453" h="740" extrusionOk="0">
                  <a:moveTo>
                    <a:pt x="36" y="1"/>
                  </a:moveTo>
                  <a:cubicBezTo>
                    <a:pt x="12" y="1"/>
                    <a:pt x="0" y="25"/>
                    <a:pt x="0" y="48"/>
                  </a:cubicBezTo>
                  <a:cubicBezTo>
                    <a:pt x="24" y="322"/>
                    <a:pt x="60" y="679"/>
                    <a:pt x="119" y="727"/>
                  </a:cubicBezTo>
                  <a:cubicBezTo>
                    <a:pt x="131" y="727"/>
                    <a:pt x="143" y="739"/>
                    <a:pt x="155" y="739"/>
                  </a:cubicBezTo>
                  <a:lnTo>
                    <a:pt x="167" y="739"/>
                  </a:lnTo>
                  <a:cubicBezTo>
                    <a:pt x="250" y="727"/>
                    <a:pt x="381" y="572"/>
                    <a:pt x="441" y="513"/>
                  </a:cubicBezTo>
                  <a:cubicBezTo>
                    <a:pt x="453" y="489"/>
                    <a:pt x="453" y="465"/>
                    <a:pt x="429" y="453"/>
                  </a:cubicBezTo>
                  <a:cubicBezTo>
                    <a:pt x="424" y="443"/>
                    <a:pt x="415" y="440"/>
                    <a:pt x="405" y="440"/>
                  </a:cubicBezTo>
                  <a:cubicBezTo>
                    <a:pt x="391" y="440"/>
                    <a:pt x="376" y="446"/>
                    <a:pt x="369" y="453"/>
                  </a:cubicBezTo>
                  <a:cubicBezTo>
                    <a:pt x="298" y="549"/>
                    <a:pt x="203" y="632"/>
                    <a:pt x="167" y="644"/>
                  </a:cubicBezTo>
                  <a:cubicBezTo>
                    <a:pt x="143" y="584"/>
                    <a:pt x="107" y="287"/>
                    <a:pt x="84" y="37"/>
                  </a:cubicBezTo>
                  <a:cubicBezTo>
                    <a:pt x="84" y="13"/>
                    <a:pt x="60" y="1"/>
                    <a:pt x="36"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60" name="Google Shape;60;p2"/>
            <p:cNvSpPr/>
            <p:nvPr/>
          </p:nvSpPr>
          <p:spPr>
            <a:xfrm>
              <a:off x="488008" y="4224141"/>
              <a:ext cx="370363" cy="210863"/>
            </a:xfrm>
            <a:custGeom>
              <a:avLst/>
              <a:gdLst/>
              <a:ahLst/>
              <a:cxnLst/>
              <a:rect l="l" t="t" r="r" b="b"/>
              <a:pathLst>
                <a:path w="3274" h="1866" extrusionOk="0">
                  <a:moveTo>
                    <a:pt x="1987" y="0"/>
                  </a:moveTo>
                  <a:cubicBezTo>
                    <a:pt x="1835" y="0"/>
                    <a:pt x="1700" y="85"/>
                    <a:pt x="1609" y="196"/>
                  </a:cubicBezTo>
                  <a:lnTo>
                    <a:pt x="1609" y="196"/>
                  </a:lnTo>
                  <a:cubicBezTo>
                    <a:pt x="1546" y="145"/>
                    <a:pt x="1464" y="101"/>
                    <a:pt x="1360" y="67"/>
                  </a:cubicBezTo>
                  <a:cubicBezTo>
                    <a:pt x="1273" y="37"/>
                    <a:pt x="1199" y="24"/>
                    <a:pt x="1138" y="24"/>
                  </a:cubicBezTo>
                  <a:cubicBezTo>
                    <a:pt x="762" y="24"/>
                    <a:pt x="824" y="508"/>
                    <a:pt x="824" y="508"/>
                  </a:cubicBezTo>
                  <a:cubicBezTo>
                    <a:pt x="783" y="482"/>
                    <a:pt x="740" y="470"/>
                    <a:pt x="695" y="470"/>
                  </a:cubicBezTo>
                  <a:cubicBezTo>
                    <a:pt x="372" y="470"/>
                    <a:pt x="1" y="1087"/>
                    <a:pt x="419" y="1401"/>
                  </a:cubicBezTo>
                  <a:cubicBezTo>
                    <a:pt x="554" y="1502"/>
                    <a:pt x="682" y="1546"/>
                    <a:pt x="793" y="1552"/>
                  </a:cubicBezTo>
                  <a:lnTo>
                    <a:pt x="793" y="1552"/>
                  </a:lnTo>
                  <a:cubicBezTo>
                    <a:pt x="828" y="1717"/>
                    <a:pt x="944" y="1861"/>
                    <a:pt x="1193" y="1865"/>
                  </a:cubicBezTo>
                  <a:cubicBezTo>
                    <a:pt x="1206" y="1865"/>
                    <a:pt x="1219" y="1865"/>
                    <a:pt x="1232" y="1865"/>
                  </a:cubicBezTo>
                  <a:cubicBezTo>
                    <a:pt x="1562" y="1865"/>
                    <a:pt x="1786" y="1790"/>
                    <a:pt x="1914" y="1677"/>
                  </a:cubicBezTo>
                  <a:lnTo>
                    <a:pt x="1914" y="1677"/>
                  </a:lnTo>
                  <a:cubicBezTo>
                    <a:pt x="1941" y="1713"/>
                    <a:pt x="1974" y="1749"/>
                    <a:pt x="2014" y="1782"/>
                  </a:cubicBezTo>
                  <a:cubicBezTo>
                    <a:pt x="2070" y="1825"/>
                    <a:pt x="2137" y="1844"/>
                    <a:pt x="2211" y="1844"/>
                  </a:cubicBezTo>
                  <a:cubicBezTo>
                    <a:pt x="2641" y="1844"/>
                    <a:pt x="3274" y="1180"/>
                    <a:pt x="2907" y="793"/>
                  </a:cubicBezTo>
                  <a:cubicBezTo>
                    <a:pt x="2805" y="683"/>
                    <a:pt x="2696" y="641"/>
                    <a:pt x="2595" y="641"/>
                  </a:cubicBezTo>
                  <a:cubicBezTo>
                    <a:pt x="2584" y="641"/>
                    <a:pt x="2573" y="642"/>
                    <a:pt x="2563" y="642"/>
                  </a:cubicBezTo>
                  <a:lnTo>
                    <a:pt x="2563" y="642"/>
                  </a:lnTo>
                  <a:cubicBezTo>
                    <a:pt x="2568" y="451"/>
                    <a:pt x="2474" y="231"/>
                    <a:pt x="2241" y="79"/>
                  </a:cubicBezTo>
                  <a:cubicBezTo>
                    <a:pt x="2154" y="24"/>
                    <a:pt x="2068" y="0"/>
                    <a:pt x="1987" y="0"/>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61" name="Google Shape;61;p2"/>
            <p:cNvSpPr/>
            <p:nvPr/>
          </p:nvSpPr>
          <p:spPr>
            <a:xfrm>
              <a:off x="504410" y="4219508"/>
              <a:ext cx="334051" cy="219451"/>
            </a:xfrm>
            <a:custGeom>
              <a:avLst/>
              <a:gdLst/>
              <a:ahLst/>
              <a:cxnLst/>
              <a:rect l="l" t="t" r="r" b="b"/>
              <a:pathLst>
                <a:path w="2953" h="1942" extrusionOk="0">
                  <a:moveTo>
                    <a:pt x="1477" y="299"/>
                  </a:moveTo>
                  <a:cubicBezTo>
                    <a:pt x="1596" y="406"/>
                    <a:pt x="1608" y="549"/>
                    <a:pt x="1584" y="632"/>
                  </a:cubicBezTo>
                  <a:cubicBezTo>
                    <a:pt x="1569" y="683"/>
                    <a:pt x="1536" y="707"/>
                    <a:pt x="1500" y="707"/>
                  </a:cubicBezTo>
                  <a:cubicBezTo>
                    <a:pt x="1477" y="707"/>
                    <a:pt x="1452" y="698"/>
                    <a:pt x="1429" y="680"/>
                  </a:cubicBezTo>
                  <a:cubicBezTo>
                    <a:pt x="1346" y="608"/>
                    <a:pt x="1369" y="442"/>
                    <a:pt x="1477" y="299"/>
                  </a:cubicBezTo>
                  <a:close/>
                  <a:moveTo>
                    <a:pt x="2370" y="727"/>
                  </a:moveTo>
                  <a:cubicBezTo>
                    <a:pt x="2346" y="894"/>
                    <a:pt x="2250" y="1013"/>
                    <a:pt x="2119" y="1025"/>
                  </a:cubicBezTo>
                  <a:lnTo>
                    <a:pt x="2096" y="1025"/>
                  </a:lnTo>
                  <a:cubicBezTo>
                    <a:pt x="2060" y="1025"/>
                    <a:pt x="2060" y="1013"/>
                    <a:pt x="2060" y="1013"/>
                  </a:cubicBezTo>
                  <a:cubicBezTo>
                    <a:pt x="2060" y="942"/>
                    <a:pt x="2191" y="775"/>
                    <a:pt x="2370" y="727"/>
                  </a:cubicBezTo>
                  <a:close/>
                  <a:moveTo>
                    <a:pt x="822" y="1132"/>
                  </a:moveTo>
                  <a:cubicBezTo>
                    <a:pt x="846" y="1132"/>
                    <a:pt x="857" y="1156"/>
                    <a:pt x="881" y="1180"/>
                  </a:cubicBezTo>
                  <a:cubicBezTo>
                    <a:pt x="941" y="1263"/>
                    <a:pt x="953" y="1346"/>
                    <a:pt x="917" y="1418"/>
                  </a:cubicBezTo>
                  <a:cubicBezTo>
                    <a:pt x="881" y="1501"/>
                    <a:pt x="786" y="1549"/>
                    <a:pt x="679" y="1549"/>
                  </a:cubicBezTo>
                  <a:cubicBezTo>
                    <a:pt x="655" y="1406"/>
                    <a:pt x="703" y="1251"/>
                    <a:pt x="762" y="1180"/>
                  </a:cubicBezTo>
                  <a:cubicBezTo>
                    <a:pt x="774" y="1156"/>
                    <a:pt x="798" y="1132"/>
                    <a:pt x="822" y="1132"/>
                  </a:cubicBezTo>
                  <a:close/>
                  <a:moveTo>
                    <a:pt x="1798" y="1263"/>
                  </a:moveTo>
                  <a:cubicBezTo>
                    <a:pt x="1810" y="1263"/>
                    <a:pt x="1822" y="1287"/>
                    <a:pt x="1834" y="1323"/>
                  </a:cubicBezTo>
                  <a:cubicBezTo>
                    <a:pt x="1869" y="1442"/>
                    <a:pt x="1846" y="1561"/>
                    <a:pt x="1774" y="1644"/>
                  </a:cubicBezTo>
                  <a:cubicBezTo>
                    <a:pt x="1703" y="1525"/>
                    <a:pt x="1715" y="1394"/>
                    <a:pt x="1750" y="1311"/>
                  </a:cubicBezTo>
                  <a:cubicBezTo>
                    <a:pt x="1774" y="1275"/>
                    <a:pt x="1786" y="1263"/>
                    <a:pt x="1798" y="1263"/>
                  </a:cubicBezTo>
                  <a:close/>
                  <a:moveTo>
                    <a:pt x="1845" y="85"/>
                  </a:moveTo>
                  <a:cubicBezTo>
                    <a:pt x="1922" y="85"/>
                    <a:pt x="2000" y="108"/>
                    <a:pt x="2072" y="156"/>
                  </a:cubicBezTo>
                  <a:cubicBezTo>
                    <a:pt x="2262" y="275"/>
                    <a:pt x="2370" y="453"/>
                    <a:pt x="2381" y="644"/>
                  </a:cubicBezTo>
                  <a:cubicBezTo>
                    <a:pt x="2155" y="680"/>
                    <a:pt x="1977" y="894"/>
                    <a:pt x="1977" y="1013"/>
                  </a:cubicBezTo>
                  <a:cubicBezTo>
                    <a:pt x="1977" y="1061"/>
                    <a:pt x="2012" y="1108"/>
                    <a:pt x="2096" y="1108"/>
                  </a:cubicBezTo>
                  <a:lnTo>
                    <a:pt x="2131" y="1108"/>
                  </a:lnTo>
                  <a:cubicBezTo>
                    <a:pt x="2310" y="1084"/>
                    <a:pt x="2441" y="930"/>
                    <a:pt x="2453" y="727"/>
                  </a:cubicBezTo>
                  <a:cubicBezTo>
                    <a:pt x="2560" y="727"/>
                    <a:pt x="2643" y="775"/>
                    <a:pt x="2727" y="858"/>
                  </a:cubicBezTo>
                  <a:cubicBezTo>
                    <a:pt x="2870" y="1013"/>
                    <a:pt x="2834" y="1180"/>
                    <a:pt x="2786" y="1311"/>
                  </a:cubicBezTo>
                  <a:cubicBezTo>
                    <a:pt x="2667" y="1585"/>
                    <a:pt x="2322" y="1846"/>
                    <a:pt x="2072" y="1846"/>
                  </a:cubicBezTo>
                  <a:cubicBezTo>
                    <a:pt x="2000" y="1846"/>
                    <a:pt x="1941" y="1823"/>
                    <a:pt x="1893" y="1787"/>
                  </a:cubicBezTo>
                  <a:cubicBezTo>
                    <a:pt x="1869" y="1763"/>
                    <a:pt x="1846" y="1739"/>
                    <a:pt x="1822" y="1715"/>
                  </a:cubicBezTo>
                  <a:cubicBezTo>
                    <a:pt x="1929" y="1608"/>
                    <a:pt x="1965" y="1454"/>
                    <a:pt x="1917" y="1311"/>
                  </a:cubicBezTo>
                  <a:cubicBezTo>
                    <a:pt x="1881" y="1204"/>
                    <a:pt x="1834" y="1180"/>
                    <a:pt x="1798" y="1180"/>
                  </a:cubicBezTo>
                  <a:cubicBezTo>
                    <a:pt x="1750" y="1180"/>
                    <a:pt x="1703" y="1215"/>
                    <a:pt x="1679" y="1275"/>
                  </a:cubicBezTo>
                  <a:cubicBezTo>
                    <a:pt x="1619" y="1382"/>
                    <a:pt x="1619" y="1549"/>
                    <a:pt x="1715" y="1704"/>
                  </a:cubicBezTo>
                  <a:cubicBezTo>
                    <a:pt x="1608" y="1775"/>
                    <a:pt x="1429" y="1858"/>
                    <a:pt x="1084" y="1858"/>
                  </a:cubicBezTo>
                  <a:lnTo>
                    <a:pt x="1048" y="1858"/>
                  </a:lnTo>
                  <a:cubicBezTo>
                    <a:pt x="834" y="1858"/>
                    <a:pt x="738" y="1739"/>
                    <a:pt x="703" y="1632"/>
                  </a:cubicBezTo>
                  <a:cubicBezTo>
                    <a:pt x="834" y="1632"/>
                    <a:pt x="941" y="1561"/>
                    <a:pt x="1000" y="1454"/>
                  </a:cubicBezTo>
                  <a:cubicBezTo>
                    <a:pt x="1048" y="1346"/>
                    <a:pt x="1024" y="1227"/>
                    <a:pt x="941" y="1120"/>
                  </a:cubicBezTo>
                  <a:cubicBezTo>
                    <a:pt x="905" y="1061"/>
                    <a:pt x="857" y="1049"/>
                    <a:pt x="822" y="1049"/>
                  </a:cubicBezTo>
                  <a:cubicBezTo>
                    <a:pt x="774" y="1049"/>
                    <a:pt x="726" y="1073"/>
                    <a:pt x="691" y="1120"/>
                  </a:cubicBezTo>
                  <a:cubicBezTo>
                    <a:pt x="619" y="1215"/>
                    <a:pt x="584" y="1382"/>
                    <a:pt x="595" y="1537"/>
                  </a:cubicBezTo>
                  <a:cubicBezTo>
                    <a:pt x="500" y="1525"/>
                    <a:pt x="405" y="1477"/>
                    <a:pt x="298" y="1406"/>
                  </a:cubicBezTo>
                  <a:cubicBezTo>
                    <a:pt x="143" y="1287"/>
                    <a:pt x="95" y="1108"/>
                    <a:pt x="155" y="918"/>
                  </a:cubicBezTo>
                  <a:cubicBezTo>
                    <a:pt x="226" y="715"/>
                    <a:pt x="405" y="549"/>
                    <a:pt x="560" y="549"/>
                  </a:cubicBezTo>
                  <a:cubicBezTo>
                    <a:pt x="595" y="549"/>
                    <a:pt x="631" y="561"/>
                    <a:pt x="655" y="584"/>
                  </a:cubicBezTo>
                  <a:lnTo>
                    <a:pt x="703" y="584"/>
                  </a:lnTo>
                  <a:cubicBezTo>
                    <a:pt x="715" y="572"/>
                    <a:pt x="726" y="549"/>
                    <a:pt x="726" y="537"/>
                  </a:cubicBezTo>
                  <a:cubicBezTo>
                    <a:pt x="726" y="537"/>
                    <a:pt x="691" y="311"/>
                    <a:pt x="798" y="180"/>
                  </a:cubicBezTo>
                  <a:cubicBezTo>
                    <a:pt x="847" y="131"/>
                    <a:pt x="915" y="107"/>
                    <a:pt x="1002" y="107"/>
                  </a:cubicBezTo>
                  <a:cubicBezTo>
                    <a:pt x="1064" y="107"/>
                    <a:pt x="1135" y="119"/>
                    <a:pt x="1215" y="144"/>
                  </a:cubicBezTo>
                  <a:cubicBezTo>
                    <a:pt x="1286" y="168"/>
                    <a:pt x="1357" y="203"/>
                    <a:pt x="1405" y="239"/>
                  </a:cubicBezTo>
                  <a:cubicBezTo>
                    <a:pt x="1286" y="406"/>
                    <a:pt x="1250" y="620"/>
                    <a:pt x="1381" y="739"/>
                  </a:cubicBezTo>
                  <a:cubicBezTo>
                    <a:pt x="1420" y="773"/>
                    <a:pt x="1462" y="789"/>
                    <a:pt x="1501" y="789"/>
                  </a:cubicBezTo>
                  <a:cubicBezTo>
                    <a:pt x="1572" y="789"/>
                    <a:pt x="1637" y="740"/>
                    <a:pt x="1667" y="656"/>
                  </a:cubicBezTo>
                  <a:cubicBezTo>
                    <a:pt x="1703" y="549"/>
                    <a:pt x="1679" y="370"/>
                    <a:pt x="1524" y="227"/>
                  </a:cubicBezTo>
                  <a:cubicBezTo>
                    <a:pt x="1617" y="135"/>
                    <a:pt x="1730" y="85"/>
                    <a:pt x="1845" y="85"/>
                  </a:cubicBezTo>
                  <a:close/>
                  <a:moveTo>
                    <a:pt x="1846" y="1"/>
                  </a:moveTo>
                  <a:cubicBezTo>
                    <a:pt x="1703" y="1"/>
                    <a:pt x="1572" y="61"/>
                    <a:pt x="1465" y="180"/>
                  </a:cubicBezTo>
                  <a:cubicBezTo>
                    <a:pt x="1393" y="132"/>
                    <a:pt x="1322" y="96"/>
                    <a:pt x="1238" y="61"/>
                  </a:cubicBezTo>
                  <a:cubicBezTo>
                    <a:pt x="1154" y="34"/>
                    <a:pt x="1077" y="20"/>
                    <a:pt x="1009" y="20"/>
                  </a:cubicBezTo>
                  <a:cubicBezTo>
                    <a:pt x="896" y="20"/>
                    <a:pt x="805" y="58"/>
                    <a:pt x="738" y="132"/>
                  </a:cubicBezTo>
                  <a:cubicBezTo>
                    <a:pt x="643" y="239"/>
                    <a:pt x="631" y="394"/>
                    <a:pt x="631" y="477"/>
                  </a:cubicBezTo>
                  <a:cubicBezTo>
                    <a:pt x="607" y="477"/>
                    <a:pt x="584" y="465"/>
                    <a:pt x="548" y="465"/>
                  </a:cubicBezTo>
                  <a:cubicBezTo>
                    <a:pt x="357" y="465"/>
                    <a:pt x="155" y="656"/>
                    <a:pt x="72" y="894"/>
                  </a:cubicBezTo>
                  <a:cubicBezTo>
                    <a:pt x="0" y="1120"/>
                    <a:pt x="60" y="1334"/>
                    <a:pt x="250" y="1477"/>
                  </a:cubicBezTo>
                  <a:cubicBezTo>
                    <a:pt x="369" y="1561"/>
                    <a:pt x="488" y="1620"/>
                    <a:pt x="607" y="1632"/>
                  </a:cubicBezTo>
                  <a:cubicBezTo>
                    <a:pt x="667" y="1823"/>
                    <a:pt x="822" y="1942"/>
                    <a:pt x="1048" y="1942"/>
                  </a:cubicBezTo>
                  <a:lnTo>
                    <a:pt x="1084" y="1942"/>
                  </a:lnTo>
                  <a:cubicBezTo>
                    <a:pt x="1381" y="1942"/>
                    <a:pt x="1608" y="1882"/>
                    <a:pt x="1762" y="1775"/>
                  </a:cubicBezTo>
                  <a:cubicBezTo>
                    <a:pt x="1786" y="1799"/>
                    <a:pt x="1810" y="1823"/>
                    <a:pt x="1846" y="1846"/>
                  </a:cubicBezTo>
                  <a:cubicBezTo>
                    <a:pt x="1905" y="1906"/>
                    <a:pt x="1977" y="1930"/>
                    <a:pt x="2072" y="1930"/>
                  </a:cubicBezTo>
                  <a:cubicBezTo>
                    <a:pt x="2358" y="1930"/>
                    <a:pt x="2727" y="1656"/>
                    <a:pt x="2858" y="1346"/>
                  </a:cubicBezTo>
                  <a:cubicBezTo>
                    <a:pt x="2953" y="1132"/>
                    <a:pt x="2929" y="942"/>
                    <a:pt x="2786" y="799"/>
                  </a:cubicBezTo>
                  <a:cubicBezTo>
                    <a:pt x="2691" y="703"/>
                    <a:pt x="2584" y="644"/>
                    <a:pt x="2465" y="644"/>
                  </a:cubicBezTo>
                  <a:cubicBezTo>
                    <a:pt x="2453" y="418"/>
                    <a:pt x="2322" y="215"/>
                    <a:pt x="2119" y="84"/>
                  </a:cubicBezTo>
                  <a:cubicBezTo>
                    <a:pt x="2024" y="25"/>
                    <a:pt x="1941" y="1"/>
                    <a:pt x="1846"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62" name="Google Shape;62;p2"/>
            <p:cNvSpPr/>
            <p:nvPr/>
          </p:nvSpPr>
          <p:spPr>
            <a:xfrm>
              <a:off x="157977" y="4434639"/>
              <a:ext cx="94457" cy="95600"/>
            </a:xfrm>
            <a:custGeom>
              <a:avLst/>
              <a:gdLst/>
              <a:ahLst/>
              <a:cxnLst/>
              <a:rect l="l" t="t" r="r" b="b"/>
              <a:pathLst>
                <a:path w="835" h="846" extrusionOk="0">
                  <a:moveTo>
                    <a:pt x="441" y="131"/>
                  </a:moveTo>
                  <a:cubicBezTo>
                    <a:pt x="453" y="167"/>
                    <a:pt x="465" y="203"/>
                    <a:pt x="465" y="238"/>
                  </a:cubicBezTo>
                  <a:cubicBezTo>
                    <a:pt x="489" y="322"/>
                    <a:pt x="489" y="334"/>
                    <a:pt x="501" y="345"/>
                  </a:cubicBezTo>
                  <a:cubicBezTo>
                    <a:pt x="513" y="369"/>
                    <a:pt x="525" y="369"/>
                    <a:pt x="608" y="405"/>
                  </a:cubicBezTo>
                  <a:cubicBezTo>
                    <a:pt x="632" y="417"/>
                    <a:pt x="667" y="429"/>
                    <a:pt x="703" y="441"/>
                  </a:cubicBezTo>
                  <a:cubicBezTo>
                    <a:pt x="655" y="453"/>
                    <a:pt x="596" y="476"/>
                    <a:pt x="536" y="500"/>
                  </a:cubicBezTo>
                  <a:cubicBezTo>
                    <a:pt x="525" y="500"/>
                    <a:pt x="513" y="512"/>
                    <a:pt x="501" y="524"/>
                  </a:cubicBezTo>
                  <a:cubicBezTo>
                    <a:pt x="477" y="596"/>
                    <a:pt x="441" y="667"/>
                    <a:pt x="417" y="726"/>
                  </a:cubicBezTo>
                  <a:cubicBezTo>
                    <a:pt x="394" y="667"/>
                    <a:pt x="370" y="584"/>
                    <a:pt x="358" y="512"/>
                  </a:cubicBezTo>
                  <a:cubicBezTo>
                    <a:pt x="346" y="500"/>
                    <a:pt x="334" y="488"/>
                    <a:pt x="322" y="476"/>
                  </a:cubicBezTo>
                  <a:cubicBezTo>
                    <a:pt x="251" y="465"/>
                    <a:pt x="167" y="453"/>
                    <a:pt x="120" y="441"/>
                  </a:cubicBezTo>
                  <a:cubicBezTo>
                    <a:pt x="179" y="405"/>
                    <a:pt x="263" y="369"/>
                    <a:pt x="346" y="334"/>
                  </a:cubicBezTo>
                  <a:cubicBezTo>
                    <a:pt x="346" y="334"/>
                    <a:pt x="358" y="322"/>
                    <a:pt x="370" y="322"/>
                  </a:cubicBezTo>
                  <a:cubicBezTo>
                    <a:pt x="382" y="250"/>
                    <a:pt x="417" y="179"/>
                    <a:pt x="441" y="131"/>
                  </a:cubicBezTo>
                  <a:close/>
                  <a:moveTo>
                    <a:pt x="453" y="0"/>
                  </a:moveTo>
                  <a:cubicBezTo>
                    <a:pt x="429" y="0"/>
                    <a:pt x="394" y="0"/>
                    <a:pt x="286" y="262"/>
                  </a:cubicBezTo>
                  <a:cubicBezTo>
                    <a:pt x="13" y="381"/>
                    <a:pt x="1" y="417"/>
                    <a:pt x="1" y="429"/>
                  </a:cubicBezTo>
                  <a:cubicBezTo>
                    <a:pt x="1" y="441"/>
                    <a:pt x="1" y="465"/>
                    <a:pt x="13" y="476"/>
                  </a:cubicBezTo>
                  <a:cubicBezTo>
                    <a:pt x="13" y="488"/>
                    <a:pt x="36" y="512"/>
                    <a:pt x="274" y="560"/>
                  </a:cubicBezTo>
                  <a:cubicBezTo>
                    <a:pt x="346" y="846"/>
                    <a:pt x="370" y="846"/>
                    <a:pt x="405" y="846"/>
                  </a:cubicBezTo>
                  <a:cubicBezTo>
                    <a:pt x="429" y="834"/>
                    <a:pt x="453" y="834"/>
                    <a:pt x="572" y="572"/>
                  </a:cubicBezTo>
                  <a:cubicBezTo>
                    <a:pt x="644" y="548"/>
                    <a:pt x="786" y="500"/>
                    <a:pt x="810" y="465"/>
                  </a:cubicBezTo>
                  <a:cubicBezTo>
                    <a:pt x="822" y="465"/>
                    <a:pt x="834" y="441"/>
                    <a:pt x="822" y="429"/>
                  </a:cubicBezTo>
                  <a:cubicBezTo>
                    <a:pt x="822" y="393"/>
                    <a:pt x="786" y="369"/>
                    <a:pt x="644" y="322"/>
                  </a:cubicBezTo>
                  <a:cubicBezTo>
                    <a:pt x="620" y="310"/>
                    <a:pt x="584" y="298"/>
                    <a:pt x="572" y="298"/>
                  </a:cubicBezTo>
                  <a:cubicBezTo>
                    <a:pt x="560" y="274"/>
                    <a:pt x="560" y="238"/>
                    <a:pt x="548" y="215"/>
                  </a:cubicBezTo>
                  <a:cubicBezTo>
                    <a:pt x="525" y="107"/>
                    <a:pt x="513" y="48"/>
                    <a:pt x="489" y="24"/>
                  </a:cubicBezTo>
                  <a:cubicBezTo>
                    <a:pt x="477" y="12"/>
                    <a:pt x="465" y="0"/>
                    <a:pt x="453"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63" name="Google Shape;63;p2"/>
            <p:cNvSpPr/>
            <p:nvPr/>
          </p:nvSpPr>
          <p:spPr>
            <a:xfrm>
              <a:off x="1007592" y="4545220"/>
              <a:ext cx="70249" cy="70062"/>
            </a:xfrm>
            <a:custGeom>
              <a:avLst/>
              <a:gdLst/>
              <a:ahLst/>
              <a:cxnLst/>
              <a:rect l="l" t="t" r="r" b="b"/>
              <a:pathLst>
                <a:path w="621" h="620" extrusionOk="0">
                  <a:moveTo>
                    <a:pt x="310" y="84"/>
                  </a:moveTo>
                  <a:cubicBezTo>
                    <a:pt x="441" y="84"/>
                    <a:pt x="537" y="191"/>
                    <a:pt x="537" y="310"/>
                  </a:cubicBezTo>
                  <a:cubicBezTo>
                    <a:pt x="537" y="429"/>
                    <a:pt x="430" y="536"/>
                    <a:pt x="310" y="536"/>
                  </a:cubicBezTo>
                  <a:cubicBezTo>
                    <a:pt x="191" y="536"/>
                    <a:pt x="96" y="429"/>
                    <a:pt x="96" y="310"/>
                  </a:cubicBezTo>
                  <a:cubicBezTo>
                    <a:pt x="96" y="179"/>
                    <a:pt x="191" y="84"/>
                    <a:pt x="310" y="84"/>
                  </a:cubicBezTo>
                  <a:close/>
                  <a:moveTo>
                    <a:pt x="310" y="1"/>
                  </a:moveTo>
                  <a:cubicBezTo>
                    <a:pt x="144" y="1"/>
                    <a:pt x="13" y="144"/>
                    <a:pt x="13" y="310"/>
                  </a:cubicBezTo>
                  <a:cubicBezTo>
                    <a:pt x="1" y="477"/>
                    <a:pt x="144" y="620"/>
                    <a:pt x="310" y="620"/>
                  </a:cubicBezTo>
                  <a:cubicBezTo>
                    <a:pt x="477" y="620"/>
                    <a:pt x="620" y="477"/>
                    <a:pt x="620" y="310"/>
                  </a:cubicBezTo>
                  <a:cubicBezTo>
                    <a:pt x="620" y="144"/>
                    <a:pt x="489" y="1"/>
                    <a:pt x="310"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64" name="Google Shape;64;p2"/>
            <p:cNvSpPr/>
            <p:nvPr/>
          </p:nvSpPr>
          <p:spPr>
            <a:xfrm>
              <a:off x="233851" y="4577996"/>
              <a:ext cx="1034505" cy="272449"/>
            </a:xfrm>
            <a:custGeom>
              <a:avLst/>
              <a:gdLst/>
              <a:ahLst/>
              <a:cxnLst/>
              <a:rect l="l" t="t" r="r" b="b"/>
              <a:pathLst>
                <a:path w="9145" h="2411" extrusionOk="0">
                  <a:moveTo>
                    <a:pt x="56" y="1"/>
                  </a:moveTo>
                  <a:cubicBezTo>
                    <a:pt x="49" y="1"/>
                    <a:pt x="43" y="2"/>
                    <a:pt x="37" y="5"/>
                  </a:cubicBezTo>
                  <a:cubicBezTo>
                    <a:pt x="13" y="5"/>
                    <a:pt x="1" y="29"/>
                    <a:pt x="13" y="53"/>
                  </a:cubicBezTo>
                  <a:cubicBezTo>
                    <a:pt x="37" y="112"/>
                    <a:pt x="60" y="160"/>
                    <a:pt x="84" y="208"/>
                  </a:cubicBezTo>
                  <a:cubicBezTo>
                    <a:pt x="84" y="220"/>
                    <a:pt x="108" y="231"/>
                    <a:pt x="120" y="231"/>
                  </a:cubicBezTo>
                  <a:lnTo>
                    <a:pt x="144" y="231"/>
                  </a:lnTo>
                  <a:cubicBezTo>
                    <a:pt x="156" y="220"/>
                    <a:pt x="168" y="196"/>
                    <a:pt x="156" y="172"/>
                  </a:cubicBezTo>
                  <a:cubicBezTo>
                    <a:pt x="132" y="124"/>
                    <a:pt x="108" y="77"/>
                    <a:pt x="96" y="29"/>
                  </a:cubicBezTo>
                  <a:cubicBezTo>
                    <a:pt x="87" y="12"/>
                    <a:pt x="72" y="1"/>
                    <a:pt x="56" y="1"/>
                  </a:cubicBezTo>
                  <a:close/>
                  <a:moveTo>
                    <a:pt x="2806" y="72"/>
                  </a:moveTo>
                  <a:cubicBezTo>
                    <a:pt x="2800" y="72"/>
                    <a:pt x="2793" y="73"/>
                    <a:pt x="2787" y="77"/>
                  </a:cubicBezTo>
                  <a:cubicBezTo>
                    <a:pt x="2727" y="89"/>
                    <a:pt x="2680" y="124"/>
                    <a:pt x="2632" y="172"/>
                  </a:cubicBezTo>
                  <a:cubicBezTo>
                    <a:pt x="2608" y="184"/>
                    <a:pt x="2608" y="208"/>
                    <a:pt x="2620" y="231"/>
                  </a:cubicBezTo>
                  <a:cubicBezTo>
                    <a:pt x="2632" y="243"/>
                    <a:pt x="2644" y="243"/>
                    <a:pt x="2656" y="243"/>
                  </a:cubicBezTo>
                  <a:cubicBezTo>
                    <a:pt x="2668" y="243"/>
                    <a:pt x="2668" y="243"/>
                    <a:pt x="2680" y="231"/>
                  </a:cubicBezTo>
                  <a:cubicBezTo>
                    <a:pt x="2727" y="196"/>
                    <a:pt x="2763" y="172"/>
                    <a:pt x="2811" y="160"/>
                  </a:cubicBezTo>
                  <a:cubicBezTo>
                    <a:pt x="2835" y="148"/>
                    <a:pt x="2847" y="124"/>
                    <a:pt x="2835" y="100"/>
                  </a:cubicBezTo>
                  <a:cubicBezTo>
                    <a:pt x="2835" y="83"/>
                    <a:pt x="2822" y="72"/>
                    <a:pt x="2806" y="72"/>
                  </a:cubicBezTo>
                  <a:close/>
                  <a:moveTo>
                    <a:pt x="2969" y="84"/>
                  </a:moveTo>
                  <a:cubicBezTo>
                    <a:pt x="2953" y="84"/>
                    <a:pt x="2938" y="92"/>
                    <a:pt x="2930" y="100"/>
                  </a:cubicBezTo>
                  <a:cubicBezTo>
                    <a:pt x="2918" y="124"/>
                    <a:pt x="2918" y="148"/>
                    <a:pt x="2942" y="160"/>
                  </a:cubicBezTo>
                  <a:cubicBezTo>
                    <a:pt x="2954" y="172"/>
                    <a:pt x="2954" y="172"/>
                    <a:pt x="2966" y="184"/>
                  </a:cubicBezTo>
                  <a:cubicBezTo>
                    <a:pt x="2966" y="184"/>
                    <a:pt x="2978" y="196"/>
                    <a:pt x="2978" y="220"/>
                  </a:cubicBezTo>
                  <a:cubicBezTo>
                    <a:pt x="2978" y="231"/>
                    <a:pt x="2966" y="243"/>
                    <a:pt x="2966" y="267"/>
                  </a:cubicBezTo>
                  <a:cubicBezTo>
                    <a:pt x="2954" y="279"/>
                    <a:pt x="2966" y="303"/>
                    <a:pt x="2989" y="315"/>
                  </a:cubicBezTo>
                  <a:lnTo>
                    <a:pt x="3001" y="315"/>
                  </a:lnTo>
                  <a:cubicBezTo>
                    <a:pt x="3025" y="315"/>
                    <a:pt x="3037" y="303"/>
                    <a:pt x="3037" y="291"/>
                  </a:cubicBezTo>
                  <a:cubicBezTo>
                    <a:pt x="3049" y="267"/>
                    <a:pt x="3061" y="231"/>
                    <a:pt x="3061" y="208"/>
                  </a:cubicBezTo>
                  <a:cubicBezTo>
                    <a:pt x="3061" y="172"/>
                    <a:pt x="3049" y="148"/>
                    <a:pt x="3025" y="124"/>
                  </a:cubicBezTo>
                  <a:cubicBezTo>
                    <a:pt x="3013" y="112"/>
                    <a:pt x="3001" y="100"/>
                    <a:pt x="2989" y="89"/>
                  </a:cubicBezTo>
                  <a:cubicBezTo>
                    <a:pt x="2982" y="85"/>
                    <a:pt x="2975" y="84"/>
                    <a:pt x="2969" y="84"/>
                  </a:cubicBezTo>
                  <a:close/>
                  <a:moveTo>
                    <a:pt x="198" y="298"/>
                  </a:moveTo>
                  <a:cubicBezTo>
                    <a:pt x="192" y="298"/>
                    <a:pt x="186" y="300"/>
                    <a:pt x="180" y="303"/>
                  </a:cubicBezTo>
                  <a:cubicBezTo>
                    <a:pt x="156" y="315"/>
                    <a:pt x="156" y="339"/>
                    <a:pt x="168" y="362"/>
                  </a:cubicBezTo>
                  <a:cubicBezTo>
                    <a:pt x="191" y="410"/>
                    <a:pt x="227" y="458"/>
                    <a:pt x="251" y="505"/>
                  </a:cubicBezTo>
                  <a:cubicBezTo>
                    <a:pt x="263" y="517"/>
                    <a:pt x="275" y="529"/>
                    <a:pt x="287" y="529"/>
                  </a:cubicBezTo>
                  <a:cubicBezTo>
                    <a:pt x="299" y="529"/>
                    <a:pt x="311" y="529"/>
                    <a:pt x="311" y="517"/>
                  </a:cubicBezTo>
                  <a:cubicBezTo>
                    <a:pt x="334" y="505"/>
                    <a:pt x="334" y="481"/>
                    <a:pt x="322" y="458"/>
                  </a:cubicBezTo>
                  <a:cubicBezTo>
                    <a:pt x="299" y="422"/>
                    <a:pt x="263" y="374"/>
                    <a:pt x="239" y="327"/>
                  </a:cubicBezTo>
                  <a:cubicBezTo>
                    <a:pt x="230" y="309"/>
                    <a:pt x="215" y="298"/>
                    <a:pt x="198" y="298"/>
                  </a:cubicBezTo>
                  <a:close/>
                  <a:moveTo>
                    <a:pt x="2552" y="286"/>
                  </a:moveTo>
                  <a:cubicBezTo>
                    <a:pt x="2536" y="286"/>
                    <a:pt x="2522" y="294"/>
                    <a:pt x="2513" y="303"/>
                  </a:cubicBezTo>
                  <a:cubicBezTo>
                    <a:pt x="2477" y="362"/>
                    <a:pt x="2466" y="422"/>
                    <a:pt x="2442" y="481"/>
                  </a:cubicBezTo>
                  <a:cubicBezTo>
                    <a:pt x="2442" y="505"/>
                    <a:pt x="2454" y="529"/>
                    <a:pt x="2477" y="529"/>
                  </a:cubicBezTo>
                  <a:lnTo>
                    <a:pt x="2489" y="529"/>
                  </a:lnTo>
                  <a:cubicBezTo>
                    <a:pt x="2513" y="529"/>
                    <a:pt x="2525" y="517"/>
                    <a:pt x="2525" y="493"/>
                  </a:cubicBezTo>
                  <a:cubicBezTo>
                    <a:pt x="2537" y="446"/>
                    <a:pt x="2561" y="398"/>
                    <a:pt x="2585" y="351"/>
                  </a:cubicBezTo>
                  <a:cubicBezTo>
                    <a:pt x="2597" y="327"/>
                    <a:pt x="2585" y="303"/>
                    <a:pt x="2573" y="291"/>
                  </a:cubicBezTo>
                  <a:cubicBezTo>
                    <a:pt x="2566" y="288"/>
                    <a:pt x="2559" y="286"/>
                    <a:pt x="2552" y="286"/>
                  </a:cubicBezTo>
                  <a:close/>
                  <a:moveTo>
                    <a:pt x="2918" y="378"/>
                  </a:moveTo>
                  <a:cubicBezTo>
                    <a:pt x="2904" y="378"/>
                    <a:pt x="2889" y="384"/>
                    <a:pt x="2882" y="398"/>
                  </a:cubicBezTo>
                  <a:cubicBezTo>
                    <a:pt x="2847" y="434"/>
                    <a:pt x="2811" y="470"/>
                    <a:pt x="2775" y="517"/>
                  </a:cubicBezTo>
                  <a:cubicBezTo>
                    <a:pt x="2751" y="529"/>
                    <a:pt x="2751" y="553"/>
                    <a:pt x="2775" y="577"/>
                  </a:cubicBezTo>
                  <a:cubicBezTo>
                    <a:pt x="2775" y="589"/>
                    <a:pt x="2787" y="589"/>
                    <a:pt x="2799" y="589"/>
                  </a:cubicBezTo>
                  <a:cubicBezTo>
                    <a:pt x="2811" y="589"/>
                    <a:pt x="2823" y="589"/>
                    <a:pt x="2835" y="577"/>
                  </a:cubicBezTo>
                  <a:cubicBezTo>
                    <a:pt x="2870" y="529"/>
                    <a:pt x="2918" y="493"/>
                    <a:pt x="2954" y="446"/>
                  </a:cubicBezTo>
                  <a:cubicBezTo>
                    <a:pt x="2966" y="434"/>
                    <a:pt x="2966" y="398"/>
                    <a:pt x="2942" y="386"/>
                  </a:cubicBezTo>
                  <a:cubicBezTo>
                    <a:pt x="2937" y="381"/>
                    <a:pt x="2928" y="378"/>
                    <a:pt x="2918" y="378"/>
                  </a:cubicBezTo>
                  <a:close/>
                  <a:moveTo>
                    <a:pt x="392" y="580"/>
                  </a:moveTo>
                  <a:cubicBezTo>
                    <a:pt x="382" y="580"/>
                    <a:pt x="370" y="583"/>
                    <a:pt x="358" y="589"/>
                  </a:cubicBezTo>
                  <a:cubicBezTo>
                    <a:pt x="346" y="601"/>
                    <a:pt x="346" y="624"/>
                    <a:pt x="358" y="648"/>
                  </a:cubicBezTo>
                  <a:cubicBezTo>
                    <a:pt x="394" y="696"/>
                    <a:pt x="430" y="732"/>
                    <a:pt x="477" y="779"/>
                  </a:cubicBezTo>
                  <a:cubicBezTo>
                    <a:pt x="489" y="779"/>
                    <a:pt x="489" y="791"/>
                    <a:pt x="501" y="791"/>
                  </a:cubicBezTo>
                  <a:cubicBezTo>
                    <a:pt x="513" y="791"/>
                    <a:pt x="525" y="779"/>
                    <a:pt x="537" y="767"/>
                  </a:cubicBezTo>
                  <a:cubicBezTo>
                    <a:pt x="549" y="755"/>
                    <a:pt x="549" y="732"/>
                    <a:pt x="537" y="708"/>
                  </a:cubicBezTo>
                  <a:cubicBezTo>
                    <a:pt x="501" y="672"/>
                    <a:pt x="453" y="636"/>
                    <a:pt x="418" y="589"/>
                  </a:cubicBezTo>
                  <a:cubicBezTo>
                    <a:pt x="412" y="583"/>
                    <a:pt x="403" y="580"/>
                    <a:pt x="392" y="580"/>
                  </a:cubicBezTo>
                  <a:close/>
                  <a:moveTo>
                    <a:pt x="2477" y="612"/>
                  </a:moveTo>
                  <a:cubicBezTo>
                    <a:pt x="2454" y="612"/>
                    <a:pt x="2430" y="636"/>
                    <a:pt x="2430" y="660"/>
                  </a:cubicBezTo>
                  <a:cubicBezTo>
                    <a:pt x="2442" y="720"/>
                    <a:pt x="2442" y="779"/>
                    <a:pt x="2466" y="839"/>
                  </a:cubicBezTo>
                  <a:cubicBezTo>
                    <a:pt x="2466" y="851"/>
                    <a:pt x="2489" y="862"/>
                    <a:pt x="2501" y="862"/>
                  </a:cubicBezTo>
                  <a:lnTo>
                    <a:pt x="2513" y="862"/>
                  </a:lnTo>
                  <a:cubicBezTo>
                    <a:pt x="2537" y="862"/>
                    <a:pt x="2549" y="839"/>
                    <a:pt x="2549" y="815"/>
                  </a:cubicBezTo>
                  <a:cubicBezTo>
                    <a:pt x="2549" y="803"/>
                    <a:pt x="2549" y="803"/>
                    <a:pt x="2537" y="803"/>
                  </a:cubicBezTo>
                  <a:cubicBezTo>
                    <a:pt x="2549" y="791"/>
                    <a:pt x="2549" y="791"/>
                    <a:pt x="2561" y="791"/>
                  </a:cubicBezTo>
                  <a:cubicBezTo>
                    <a:pt x="2608" y="755"/>
                    <a:pt x="2656" y="720"/>
                    <a:pt x="2704" y="684"/>
                  </a:cubicBezTo>
                  <a:cubicBezTo>
                    <a:pt x="2716" y="672"/>
                    <a:pt x="2716" y="648"/>
                    <a:pt x="2704" y="624"/>
                  </a:cubicBezTo>
                  <a:cubicBezTo>
                    <a:pt x="2698" y="618"/>
                    <a:pt x="2689" y="615"/>
                    <a:pt x="2678" y="615"/>
                  </a:cubicBezTo>
                  <a:cubicBezTo>
                    <a:pt x="2668" y="615"/>
                    <a:pt x="2656" y="618"/>
                    <a:pt x="2644" y="624"/>
                  </a:cubicBezTo>
                  <a:cubicBezTo>
                    <a:pt x="2608" y="660"/>
                    <a:pt x="2573" y="684"/>
                    <a:pt x="2525" y="708"/>
                  </a:cubicBezTo>
                  <a:cubicBezTo>
                    <a:pt x="2525" y="696"/>
                    <a:pt x="2525" y="672"/>
                    <a:pt x="2513" y="660"/>
                  </a:cubicBezTo>
                  <a:cubicBezTo>
                    <a:pt x="2513" y="636"/>
                    <a:pt x="2501" y="612"/>
                    <a:pt x="2477" y="612"/>
                  </a:cubicBezTo>
                  <a:close/>
                  <a:moveTo>
                    <a:pt x="2389" y="798"/>
                  </a:moveTo>
                  <a:cubicBezTo>
                    <a:pt x="2383" y="798"/>
                    <a:pt x="2377" y="800"/>
                    <a:pt x="2370" y="803"/>
                  </a:cubicBezTo>
                  <a:cubicBezTo>
                    <a:pt x="2323" y="839"/>
                    <a:pt x="2275" y="862"/>
                    <a:pt x="2227" y="886"/>
                  </a:cubicBezTo>
                  <a:cubicBezTo>
                    <a:pt x="2204" y="898"/>
                    <a:pt x="2192" y="922"/>
                    <a:pt x="2204" y="946"/>
                  </a:cubicBezTo>
                  <a:cubicBezTo>
                    <a:pt x="2204" y="958"/>
                    <a:pt x="2227" y="970"/>
                    <a:pt x="2239" y="970"/>
                  </a:cubicBezTo>
                  <a:cubicBezTo>
                    <a:pt x="2251" y="970"/>
                    <a:pt x="2251" y="958"/>
                    <a:pt x="2263" y="958"/>
                  </a:cubicBezTo>
                  <a:cubicBezTo>
                    <a:pt x="2311" y="934"/>
                    <a:pt x="2358" y="910"/>
                    <a:pt x="2406" y="886"/>
                  </a:cubicBezTo>
                  <a:cubicBezTo>
                    <a:pt x="2430" y="874"/>
                    <a:pt x="2442" y="851"/>
                    <a:pt x="2430" y="827"/>
                  </a:cubicBezTo>
                  <a:cubicBezTo>
                    <a:pt x="2421" y="809"/>
                    <a:pt x="2406" y="798"/>
                    <a:pt x="2389" y="798"/>
                  </a:cubicBezTo>
                  <a:close/>
                  <a:moveTo>
                    <a:pt x="632" y="813"/>
                  </a:moveTo>
                  <a:cubicBezTo>
                    <a:pt x="618" y="813"/>
                    <a:pt x="603" y="820"/>
                    <a:pt x="596" y="827"/>
                  </a:cubicBezTo>
                  <a:cubicBezTo>
                    <a:pt x="584" y="851"/>
                    <a:pt x="584" y="874"/>
                    <a:pt x="608" y="886"/>
                  </a:cubicBezTo>
                  <a:cubicBezTo>
                    <a:pt x="656" y="922"/>
                    <a:pt x="703" y="958"/>
                    <a:pt x="751" y="982"/>
                  </a:cubicBezTo>
                  <a:cubicBezTo>
                    <a:pt x="763" y="993"/>
                    <a:pt x="763" y="993"/>
                    <a:pt x="775" y="993"/>
                  </a:cubicBezTo>
                  <a:cubicBezTo>
                    <a:pt x="787" y="993"/>
                    <a:pt x="799" y="982"/>
                    <a:pt x="811" y="970"/>
                  </a:cubicBezTo>
                  <a:cubicBezTo>
                    <a:pt x="822" y="946"/>
                    <a:pt x="822" y="922"/>
                    <a:pt x="799" y="910"/>
                  </a:cubicBezTo>
                  <a:cubicBezTo>
                    <a:pt x="751" y="886"/>
                    <a:pt x="703" y="851"/>
                    <a:pt x="656" y="827"/>
                  </a:cubicBezTo>
                  <a:cubicBezTo>
                    <a:pt x="651" y="817"/>
                    <a:pt x="641" y="813"/>
                    <a:pt x="632" y="813"/>
                  </a:cubicBezTo>
                  <a:close/>
                  <a:moveTo>
                    <a:pt x="2073" y="946"/>
                  </a:moveTo>
                  <a:cubicBezTo>
                    <a:pt x="2013" y="970"/>
                    <a:pt x="1965" y="993"/>
                    <a:pt x="1918" y="1005"/>
                  </a:cubicBezTo>
                  <a:cubicBezTo>
                    <a:pt x="1894" y="1005"/>
                    <a:pt x="1882" y="1029"/>
                    <a:pt x="1882" y="1053"/>
                  </a:cubicBezTo>
                  <a:cubicBezTo>
                    <a:pt x="1894" y="1077"/>
                    <a:pt x="1906" y="1089"/>
                    <a:pt x="1930" y="1089"/>
                  </a:cubicBezTo>
                  <a:lnTo>
                    <a:pt x="1942" y="1089"/>
                  </a:lnTo>
                  <a:cubicBezTo>
                    <a:pt x="1989" y="1065"/>
                    <a:pt x="2049" y="1053"/>
                    <a:pt x="2096" y="1029"/>
                  </a:cubicBezTo>
                  <a:cubicBezTo>
                    <a:pt x="2120" y="1017"/>
                    <a:pt x="2132" y="993"/>
                    <a:pt x="2120" y="970"/>
                  </a:cubicBezTo>
                  <a:cubicBezTo>
                    <a:pt x="2120" y="958"/>
                    <a:pt x="2096" y="946"/>
                    <a:pt x="2073" y="946"/>
                  </a:cubicBezTo>
                  <a:close/>
                  <a:moveTo>
                    <a:pt x="6323" y="934"/>
                  </a:moveTo>
                  <a:cubicBezTo>
                    <a:pt x="6299" y="934"/>
                    <a:pt x="6276" y="946"/>
                    <a:pt x="6276" y="970"/>
                  </a:cubicBezTo>
                  <a:cubicBezTo>
                    <a:pt x="6276" y="993"/>
                    <a:pt x="6287" y="1017"/>
                    <a:pt x="6311" y="1017"/>
                  </a:cubicBezTo>
                  <a:cubicBezTo>
                    <a:pt x="6323" y="1017"/>
                    <a:pt x="6347" y="1029"/>
                    <a:pt x="6359" y="1041"/>
                  </a:cubicBezTo>
                  <a:cubicBezTo>
                    <a:pt x="6383" y="1053"/>
                    <a:pt x="6395" y="1065"/>
                    <a:pt x="6407" y="1089"/>
                  </a:cubicBezTo>
                  <a:cubicBezTo>
                    <a:pt x="6407" y="1101"/>
                    <a:pt x="6430" y="1113"/>
                    <a:pt x="6442" y="1113"/>
                  </a:cubicBezTo>
                  <a:lnTo>
                    <a:pt x="6454" y="1113"/>
                  </a:lnTo>
                  <a:cubicBezTo>
                    <a:pt x="6478" y="1101"/>
                    <a:pt x="6490" y="1077"/>
                    <a:pt x="6478" y="1053"/>
                  </a:cubicBezTo>
                  <a:cubicBezTo>
                    <a:pt x="6466" y="1017"/>
                    <a:pt x="6442" y="982"/>
                    <a:pt x="6407" y="970"/>
                  </a:cubicBezTo>
                  <a:cubicBezTo>
                    <a:pt x="6383" y="946"/>
                    <a:pt x="6347" y="934"/>
                    <a:pt x="6323" y="934"/>
                  </a:cubicBezTo>
                  <a:close/>
                  <a:moveTo>
                    <a:pt x="942" y="982"/>
                  </a:moveTo>
                  <a:cubicBezTo>
                    <a:pt x="918" y="982"/>
                    <a:pt x="894" y="982"/>
                    <a:pt x="882" y="1005"/>
                  </a:cubicBezTo>
                  <a:cubicBezTo>
                    <a:pt x="882" y="1029"/>
                    <a:pt x="882" y="1053"/>
                    <a:pt x="906" y="1065"/>
                  </a:cubicBezTo>
                  <a:cubicBezTo>
                    <a:pt x="965" y="1089"/>
                    <a:pt x="1025" y="1101"/>
                    <a:pt x="1073" y="1124"/>
                  </a:cubicBezTo>
                  <a:lnTo>
                    <a:pt x="1084" y="1124"/>
                  </a:lnTo>
                  <a:cubicBezTo>
                    <a:pt x="1108" y="1124"/>
                    <a:pt x="1120" y="1113"/>
                    <a:pt x="1120" y="1089"/>
                  </a:cubicBezTo>
                  <a:cubicBezTo>
                    <a:pt x="1132" y="1065"/>
                    <a:pt x="1120" y="1041"/>
                    <a:pt x="1096" y="1041"/>
                  </a:cubicBezTo>
                  <a:cubicBezTo>
                    <a:pt x="1049" y="1017"/>
                    <a:pt x="989" y="1005"/>
                    <a:pt x="942" y="982"/>
                  </a:cubicBezTo>
                  <a:close/>
                  <a:moveTo>
                    <a:pt x="9101" y="905"/>
                  </a:moveTo>
                  <a:cubicBezTo>
                    <a:pt x="9084" y="905"/>
                    <a:pt x="9070" y="914"/>
                    <a:pt x="9062" y="922"/>
                  </a:cubicBezTo>
                  <a:cubicBezTo>
                    <a:pt x="9062" y="934"/>
                    <a:pt x="9038" y="982"/>
                    <a:pt x="8978" y="1077"/>
                  </a:cubicBezTo>
                  <a:cubicBezTo>
                    <a:pt x="8966" y="1089"/>
                    <a:pt x="8978" y="1124"/>
                    <a:pt x="8990" y="1136"/>
                  </a:cubicBezTo>
                  <a:lnTo>
                    <a:pt x="9014" y="1136"/>
                  </a:lnTo>
                  <a:cubicBezTo>
                    <a:pt x="9038" y="1136"/>
                    <a:pt x="9050" y="1124"/>
                    <a:pt x="9050" y="1113"/>
                  </a:cubicBezTo>
                  <a:cubicBezTo>
                    <a:pt x="9109" y="1029"/>
                    <a:pt x="9133" y="970"/>
                    <a:pt x="9133" y="958"/>
                  </a:cubicBezTo>
                  <a:cubicBezTo>
                    <a:pt x="9145" y="946"/>
                    <a:pt x="9133" y="922"/>
                    <a:pt x="9121" y="910"/>
                  </a:cubicBezTo>
                  <a:cubicBezTo>
                    <a:pt x="9114" y="907"/>
                    <a:pt x="9107" y="905"/>
                    <a:pt x="9101" y="905"/>
                  </a:cubicBezTo>
                  <a:close/>
                  <a:moveTo>
                    <a:pt x="1263" y="1065"/>
                  </a:moveTo>
                  <a:cubicBezTo>
                    <a:pt x="1239" y="1065"/>
                    <a:pt x="1215" y="1077"/>
                    <a:pt x="1215" y="1101"/>
                  </a:cubicBezTo>
                  <a:cubicBezTo>
                    <a:pt x="1203" y="1124"/>
                    <a:pt x="1227" y="1148"/>
                    <a:pt x="1251" y="1148"/>
                  </a:cubicBezTo>
                  <a:cubicBezTo>
                    <a:pt x="1311" y="1160"/>
                    <a:pt x="1358" y="1160"/>
                    <a:pt x="1418" y="1160"/>
                  </a:cubicBezTo>
                  <a:cubicBezTo>
                    <a:pt x="1442" y="1160"/>
                    <a:pt x="1465" y="1148"/>
                    <a:pt x="1465" y="1113"/>
                  </a:cubicBezTo>
                  <a:cubicBezTo>
                    <a:pt x="1465" y="1101"/>
                    <a:pt x="1442" y="1077"/>
                    <a:pt x="1418" y="1077"/>
                  </a:cubicBezTo>
                  <a:cubicBezTo>
                    <a:pt x="1370" y="1077"/>
                    <a:pt x="1311" y="1077"/>
                    <a:pt x="1263" y="1065"/>
                  </a:cubicBezTo>
                  <a:close/>
                  <a:moveTo>
                    <a:pt x="1751" y="1041"/>
                  </a:moveTo>
                  <a:cubicBezTo>
                    <a:pt x="1692" y="1053"/>
                    <a:pt x="1644" y="1065"/>
                    <a:pt x="1584" y="1065"/>
                  </a:cubicBezTo>
                  <a:cubicBezTo>
                    <a:pt x="1561" y="1077"/>
                    <a:pt x="1549" y="1089"/>
                    <a:pt x="1549" y="1113"/>
                  </a:cubicBezTo>
                  <a:cubicBezTo>
                    <a:pt x="1549" y="1136"/>
                    <a:pt x="1573" y="1148"/>
                    <a:pt x="1596" y="1148"/>
                  </a:cubicBezTo>
                  <a:cubicBezTo>
                    <a:pt x="1596" y="1148"/>
                    <a:pt x="1596" y="1148"/>
                    <a:pt x="1596" y="1160"/>
                  </a:cubicBezTo>
                  <a:cubicBezTo>
                    <a:pt x="1656" y="1148"/>
                    <a:pt x="1715" y="1136"/>
                    <a:pt x="1763" y="1124"/>
                  </a:cubicBezTo>
                  <a:cubicBezTo>
                    <a:pt x="1787" y="1124"/>
                    <a:pt x="1799" y="1101"/>
                    <a:pt x="1799" y="1077"/>
                  </a:cubicBezTo>
                  <a:cubicBezTo>
                    <a:pt x="1799" y="1053"/>
                    <a:pt x="1775" y="1041"/>
                    <a:pt x="1751" y="1041"/>
                  </a:cubicBezTo>
                  <a:close/>
                  <a:moveTo>
                    <a:pt x="2568" y="941"/>
                  </a:moveTo>
                  <a:cubicBezTo>
                    <a:pt x="2562" y="941"/>
                    <a:pt x="2555" y="943"/>
                    <a:pt x="2549" y="946"/>
                  </a:cubicBezTo>
                  <a:cubicBezTo>
                    <a:pt x="2525" y="958"/>
                    <a:pt x="2525" y="982"/>
                    <a:pt x="2525" y="1005"/>
                  </a:cubicBezTo>
                  <a:cubicBezTo>
                    <a:pt x="2561" y="1053"/>
                    <a:pt x="2585" y="1101"/>
                    <a:pt x="2620" y="1148"/>
                  </a:cubicBezTo>
                  <a:cubicBezTo>
                    <a:pt x="2632" y="1160"/>
                    <a:pt x="2644" y="1172"/>
                    <a:pt x="2656" y="1172"/>
                  </a:cubicBezTo>
                  <a:cubicBezTo>
                    <a:pt x="2668" y="1172"/>
                    <a:pt x="2668" y="1160"/>
                    <a:pt x="2680" y="1160"/>
                  </a:cubicBezTo>
                  <a:cubicBezTo>
                    <a:pt x="2704" y="1148"/>
                    <a:pt x="2704" y="1124"/>
                    <a:pt x="2692" y="1101"/>
                  </a:cubicBezTo>
                  <a:cubicBezTo>
                    <a:pt x="2656" y="1053"/>
                    <a:pt x="2632" y="1005"/>
                    <a:pt x="2608" y="970"/>
                  </a:cubicBezTo>
                  <a:cubicBezTo>
                    <a:pt x="2600" y="952"/>
                    <a:pt x="2585" y="941"/>
                    <a:pt x="2568" y="941"/>
                  </a:cubicBezTo>
                  <a:close/>
                  <a:moveTo>
                    <a:pt x="6169" y="998"/>
                  </a:moveTo>
                  <a:cubicBezTo>
                    <a:pt x="6155" y="998"/>
                    <a:pt x="6140" y="1003"/>
                    <a:pt x="6133" y="1017"/>
                  </a:cubicBezTo>
                  <a:cubicBezTo>
                    <a:pt x="6097" y="1053"/>
                    <a:pt x="6061" y="1113"/>
                    <a:pt x="6049" y="1172"/>
                  </a:cubicBezTo>
                  <a:cubicBezTo>
                    <a:pt x="6037" y="1196"/>
                    <a:pt x="6049" y="1220"/>
                    <a:pt x="6073" y="1232"/>
                  </a:cubicBezTo>
                  <a:lnTo>
                    <a:pt x="6085" y="1232"/>
                  </a:lnTo>
                  <a:cubicBezTo>
                    <a:pt x="6109" y="1232"/>
                    <a:pt x="6121" y="1220"/>
                    <a:pt x="6133" y="1196"/>
                  </a:cubicBezTo>
                  <a:cubicBezTo>
                    <a:pt x="6145" y="1148"/>
                    <a:pt x="6168" y="1101"/>
                    <a:pt x="6192" y="1065"/>
                  </a:cubicBezTo>
                  <a:cubicBezTo>
                    <a:pt x="6216" y="1053"/>
                    <a:pt x="6216" y="1029"/>
                    <a:pt x="6192" y="1005"/>
                  </a:cubicBezTo>
                  <a:cubicBezTo>
                    <a:pt x="6187" y="1000"/>
                    <a:pt x="6178" y="998"/>
                    <a:pt x="6169" y="998"/>
                  </a:cubicBezTo>
                  <a:close/>
                  <a:moveTo>
                    <a:pt x="8925" y="1194"/>
                  </a:moveTo>
                  <a:cubicBezTo>
                    <a:pt x="8913" y="1194"/>
                    <a:pt x="8902" y="1201"/>
                    <a:pt x="8895" y="1208"/>
                  </a:cubicBezTo>
                  <a:cubicBezTo>
                    <a:pt x="8859" y="1255"/>
                    <a:pt x="8823" y="1303"/>
                    <a:pt x="8788" y="1351"/>
                  </a:cubicBezTo>
                  <a:cubicBezTo>
                    <a:pt x="8776" y="1363"/>
                    <a:pt x="8776" y="1386"/>
                    <a:pt x="8800" y="1410"/>
                  </a:cubicBezTo>
                  <a:lnTo>
                    <a:pt x="8823" y="1410"/>
                  </a:lnTo>
                  <a:cubicBezTo>
                    <a:pt x="8835" y="1410"/>
                    <a:pt x="8847" y="1410"/>
                    <a:pt x="8859" y="1398"/>
                  </a:cubicBezTo>
                  <a:cubicBezTo>
                    <a:pt x="8895" y="1351"/>
                    <a:pt x="8931" y="1315"/>
                    <a:pt x="8966" y="1267"/>
                  </a:cubicBezTo>
                  <a:cubicBezTo>
                    <a:pt x="8978" y="1243"/>
                    <a:pt x="8966" y="1220"/>
                    <a:pt x="8954" y="1208"/>
                  </a:cubicBezTo>
                  <a:cubicBezTo>
                    <a:pt x="8944" y="1198"/>
                    <a:pt x="8934" y="1194"/>
                    <a:pt x="8925" y="1194"/>
                  </a:cubicBezTo>
                  <a:close/>
                  <a:moveTo>
                    <a:pt x="2762" y="1223"/>
                  </a:moveTo>
                  <a:cubicBezTo>
                    <a:pt x="2751" y="1223"/>
                    <a:pt x="2739" y="1226"/>
                    <a:pt x="2727" y="1232"/>
                  </a:cubicBezTo>
                  <a:cubicBezTo>
                    <a:pt x="2716" y="1243"/>
                    <a:pt x="2716" y="1267"/>
                    <a:pt x="2727" y="1291"/>
                  </a:cubicBezTo>
                  <a:cubicBezTo>
                    <a:pt x="2763" y="1327"/>
                    <a:pt x="2799" y="1374"/>
                    <a:pt x="2847" y="1422"/>
                  </a:cubicBezTo>
                  <a:cubicBezTo>
                    <a:pt x="2847" y="1422"/>
                    <a:pt x="2858" y="1434"/>
                    <a:pt x="2870" y="1434"/>
                  </a:cubicBezTo>
                  <a:cubicBezTo>
                    <a:pt x="2882" y="1434"/>
                    <a:pt x="2894" y="1422"/>
                    <a:pt x="2906" y="1410"/>
                  </a:cubicBezTo>
                  <a:cubicBezTo>
                    <a:pt x="2918" y="1398"/>
                    <a:pt x="2918" y="1374"/>
                    <a:pt x="2906" y="1351"/>
                  </a:cubicBezTo>
                  <a:cubicBezTo>
                    <a:pt x="2858" y="1315"/>
                    <a:pt x="2823" y="1279"/>
                    <a:pt x="2787" y="1232"/>
                  </a:cubicBezTo>
                  <a:cubicBezTo>
                    <a:pt x="2781" y="1226"/>
                    <a:pt x="2772" y="1223"/>
                    <a:pt x="2762" y="1223"/>
                  </a:cubicBezTo>
                  <a:close/>
                  <a:moveTo>
                    <a:pt x="6466" y="1196"/>
                  </a:moveTo>
                  <a:cubicBezTo>
                    <a:pt x="6442" y="1196"/>
                    <a:pt x="6418" y="1220"/>
                    <a:pt x="6418" y="1243"/>
                  </a:cubicBezTo>
                  <a:cubicBezTo>
                    <a:pt x="6418" y="1291"/>
                    <a:pt x="6407" y="1339"/>
                    <a:pt x="6383" y="1398"/>
                  </a:cubicBezTo>
                  <a:cubicBezTo>
                    <a:pt x="6383" y="1422"/>
                    <a:pt x="6395" y="1446"/>
                    <a:pt x="6418" y="1446"/>
                  </a:cubicBezTo>
                  <a:lnTo>
                    <a:pt x="6430" y="1446"/>
                  </a:lnTo>
                  <a:cubicBezTo>
                    <a:pt x="6442" y="1446"/>
                    <a:pt x="6466" y="1434"/>
                    <a:pt x="6466" y="1422"/>
                  </a:cubicBezTo>
                  <a:cubicBezTo>
                    <a:pt x="6490" y="1363"/>
                    <a:pt x="6502" y="1303"/>
                    <a:pt x="6502" y="1243"/>
                  </a:cubicBezTo>
                  <a:cubicBezTo>
                    <a:pt x="6502" y="1220"/>
                    <a:pt x="6490" y="1196"/>
                    <a:pt x="6466" y="1196"/>
                  </a:cubicBezTo>
                  <a:close/>
                  <a:moveTo>
                    <a:pt x="6061" y="1315"/>
                  </a:moveTo>
                  <a:cubicBezTo>
                    <a:pt x="6037" y="1315"/>
                    <a:pt x="6026" y="1327"/>
                    <a:pt x="6026" y="1351"/>
                  </a:cubicBezTo>
                  <a:cubicBezTo>
                    <a:pt x="6026" y="1422"/>
                    <a:pt x="6037" y="1482"/>
                    <a:pt x="6049" y="1541"/>
                  </a:cubicBezTo>
                  <a:cubicBezTo>
                    <a:pt x="6049" y="1553"/>
                    <a:pt x="6073" y="1565"/>
                    <a:pt x="6085" y="1565"/>
                  </a:cubicBezTo>
                  <a:lnTo>
                    <a:pt x="6097" y="1565"/>
                  </a:lnTo>
                  <a:cubicBezTo>
                    <a:pt x="6121" y="1553"/>
                    <a:pt x="6133" y="1529"/>
                    <a:pt x="6133" y="1505"/>
                  </a:cubicBezTo>
                  <a:cubicBezTo>
                    <a:pt x="6109" y="1458"/>
                    <a:pt x="6109" y="1410"/>
                    <a:pt x="6109" y="1351"/>
                  </a:cubicBezTo>
                  <a:cubicBezTo>
                    <a:pt x="6109" y="1327"/>
                    <a:pt x="6085" y="1315"/>
                    <a:pt x="6061" y="1315"/>
                  </a:cubicBezTo>
                  <a:close/>
                  <a:moveTo>
                    <a:pt x="2991" y="1461"/>
                  </a:moveTo>
                  <a:cubicBezTo>
                    <a:pt x="2980" y="1461"/>
                    <a:pt x="2972" y="1464"/>
                    <a:pt x="2966" y="1470"/>
                  </a:cubicBezTo>
                  <a:cubicBezTo>
                    <a:pt x="2954" y="1494"/>
                    <a:pt x="2954" y="1517"/>
                    <a:pt x="2966" y="1529"/>
                  </a:cubicBezTo>
                  <a:cubicBezTo>
                    <a:pt x="3013" y="1565"/>
                    <a:pt x="3061" y="1601"/>
                    <a:pt x="3097" y="1636"/>
                  </a:cubicBezTo>
                  <a:cubicBezTo>
                    <a:pt x="3108" y="1648"/>
                    <a:pt x="3120" y="1648"/>
                    <a:pt x="3132" y="1648"/>
                  </a:cubicBezTo>
                  <a:cubicBezTo>
                    <a:pt x="3144" y="1648"/>
                    <a:pt x="3156" y="1648"/>
                    <a:pt x="3156" y="1636"/>
                  </a:cubicBezTo>
                  <a:cubicBezTo>
                    <a:pt x="3180" y="1613"/>
                    <a:pt x="3168" y="1589"/>
                    <a:pt x="3156" y="1577"/>
                  </a:cubicBezTo>
                  <a:cubicBezTo>
                    <a:pt x="3108" y="1541"/>
                    <a:pt x="3061" y="1505"/>
                    <a:pt x="3025" y="1470"/>
                  </a:cubicBezTo>
                  <a:cubicBezTo>
                    <a:pt x="3013" y="1464"/>
                    <a:pt x="3001" y="1461"/>
                    <a:pt x="2991" y="1461"/>
                  </a:cubicBezTo>
                  <a:close/>
                  <a:moveTo>
                    <a:pt x="8706" y="1461"/>
                  </a:moveTo>
                  <a:cubicBezTo>
                    <a:pt x="8695" y="1461"/>
                    <a:pt x="8687" y="1464"/>
                    <a:pt x="8681" y="1470"/>
                  </a:cubicBezTo>
                  <a:cubicBezTo>
                    <a:pt x="8645" y="1517"/>
                    <a:pt x="8597" y="1553"/>
                    <a:pt x="8562" y="1589"/>
                  </a:cubicBezTo>
                  <a:cubicBezTo>
                    <a:pt x="8550" y="1601"/>
                    <a:pt x="8550" y="1636"/>
                    <a:pt x="8562" y="1648"/>
                  </a:cubicBezTo>
                  <a:cubicBezTo>
                    <a:pt x="8573" y="1660"/>
                    <a:pt x="8585" y="1660"/>
                    <a:pt x="8597" y="1660"/>
                  </a:cubicBezTo>
                  <a:cubicBezTo>
                    <a:pt x="8597" y="1660"/>
                    <a:pt x="8609" y="1660"/>
                    <a:pt x="8621" y="1648"/>
                  </a:cubicBezTo>
                  <a:cubicBezTo>
                    <a:pt x="8657" y="1613"/>
                    <a:pt x="8704" y="1577"/>
                    <a:pt x="8740" y="1529"/>
                  </a:cubicBezTo>
                  <a:cubicBezTo>
                    <a:pt x="8752" y="1517"/>
                    <a:pt x="8752" y="1482"/>
                    <a:pt x="8740" y="1470"/>
                  </a:cubicBezTo>
                  <a:cubicBezTo>
                    <a:pt x="8728" y="1464"/>
                    <a:pt x="8716" y="1461"/>
                    <a:pt x="8706" y="1461"/>
                  </a:cubicBezTo>
                  <a:close/>
                  <a:moveTo>
                    <a:pt x="3263" y="1664"/>
                  </a:moveTo>
                  <a:cubicBezTo>
                    <a:pt x="3250" y="1664"/>
                    <a:pt x="3235" y="1670"/>
                    <a:pt x="3228" y="1684"/>
                  </a:cubicBezTo>
                  <a:cubicBezTo>
                    <a:pt x="3216" y="1708"/>
                    <a:pt x="3216" y="1732"/>
                    <a:pt x="3239" y="1744"/>
                  </a:cubicBezTo>
                  <a:cubicBezTo>
                    <a:pt x="3287" y="1779"/>
                    <a:pt x="3335" y="1803"/>
                    <a:pt x="3382" y="1839"/>
                  </a:cubicBezTo>
                  <a:lnTo>
                    <a:pt x="3406" y="1839"/>
                  </a:lnTo>
                  <a:cubicBezTo>
                    <a:pt x="3418" y="1839"/>
                    <a:pt x="3430" y="1839"/>
                    <a:pt x="3442" y="1827"/>
                  </a:cubicBezTo>
                  <a:cubicBezTo>
                    <a:pt x="3454" y="1803"/>
                    <a:pt x="3454" y="1779"/>
                    <a:pt x="3430" y="1767"/>
                  </a:cubicBezTo>
                  <a:cubicBezTo>
                    <a:pt x="3382" y="1732"/>
                    <a:pt x="3335" y="1708"/>
                    <a:pt x="3287" y="1672"/>
                  </a:cubicBezTo>
                  <a:cubicBezTo>
                    <a:pt x="3282" y="1667"/>
                    <a:pt x="3273" y="1664"/>
                    <a:pt x="3263" y="1664"/>
                  </a:cubicBezTo>
                  <a:close/>
                  <a:moveTo>
                    <a:pt x="6364" y="1525"/>
                  </a:moveTo>
                  <a:cubicBezTo>
                    <a:pt x="6347" y="1525"/>
                    <a:pt x="6332" y="1536"/>
                    <a:pt x="6323" y="1553"/>
                  </a:cubicBezTo>
                  <a:cubicBezTo>
                    <a:pt x="6299" y="1601"/>
                    <a:pt x="6276" y="1648"/>
                    <a:pt x="6252" y="1696"/>
                  </a:cubicBezTo>
                  <a:cubicBezTo>
                    <a:pt x="6240" y="1696"/>
                    <a:pt x="6240" y="1708"/>
                    <a:pt x="6240" y="1720"/>
                  </a:cubicBezTo>
                  <a:cubicBezTo>
                    <a:pt x="6228" y="1696"/>
                    <a:pt x="6204" y="1672"/>
                    <a:pt x="6192" y="1648"/>
                  </a:cubicBezTo>
                  <a:cubicBezTo>
                    <a:pt x="6184" y="1640"/>
                    <a:pt x="6169" y="1631"/>
                    <a:pt x="6153" y="1631"/>
                  </a:cubicBezTo>
                  <a:cubicBezTo>
                    <a:pt x="6147" y="1631"/>
                    <a:pt x="6140" y="1633"/>
                    <a:pt x="6133" y="1636"/>
                  </a:cubicBezTo>
                  <a:cubicBezTo>
                    <a:pt x="6121" y="1648"/>
                    <a:pt x="6109" y="1684"/>
                    <a:pt x="6121" y="1696"/>
                  </a:cubicBezTo>
                  <a:cubicBezTo>
                    <a:pt x="6156" y="1744"/>
                    <a:pt x="6192" y="1791"/>
                    <a:pt x="6240" y="1839"/>
                  </a:cubicBezTo>
                  <a:cubicBezTo>
                    <a:pt x="6240" y="1851"/>
                    <a:pt x="6252" y="1851"/>
                    <a:pt x="6264" y="1851"/>
                  </a:cubicBezTo>
                  <a:cubicBezTo>
                    <a:pt x="6276" y="1851"/>
                    <a:pt x="6287" y="1851"/>
                    <a:pt x="6299" y="1839"/>
                  </a:cubicBezTo>
                  <a:cubicBezTo>
                    <a:pt x="6311" y="1827"/>
                    <a:pt x="6311" y="1791"/>
                    <a:pt x="6299" y="1779"/>
                  </a:cubicBezTo>
                  <a:cubicBezTo>
                    <a:pt x="6287" y="1767"/>
                    <a:pt x="6276" y="1767"/>
                    <a:pt x="6276" y="1755"/>
                  </a:cubicBezTo>
                  <a:cubicBezTo>
                    <a:pt x="6287" y="1755"/>
                    <a:pt x="6311" y="1755"/>
                    <a:pt x="6323" y="1732"/>
                  </a:cubicBezTo>
                  <a:cubicBezTo>
                    <a:pt x="6347" y="1684"/>
                    <a:pt x="6383" y="1636"/>
                    <a:pt x="6407" y="1589"/>
                  </a:cubicBezTo>
                  <a:cubicBezTo>
                    <a:pt x="6418" y="1565"/>
                    <a:pt x="6407" y="1541"/>
                    <a:pt x="6383" y="1529"/>
                  </a:cubicBezTo>
                  <a:cubicBezTo>
                    <a:pt x="6376" y="1526"/>
                    <a:pt x="6370" y="1525"/>
                    <a:pt x="6364" y="1525"/>
                  </a:cubicBezTo>
                  <a:close/>
                  <a:moveTo>
                    <a:pt x="8463" y="1688"/>
                  </a:moveTo>
                  <a:cubicBezTo>
                    <a:pt x="8454" y="1688"/>
                    <a:pt x="8447" y="1691"/>
                    <a:pt x="8442" y="1696"/>
                  </a:cubicBezTo>
                  <a:cubicBezTo>
                    <a:pt x="8395" y="1732"/>
                    <a:pt x="8347" y="1767"/>
                    <a:pt x="8300" y="1803"/>
                  </a:cubicBezTo>
                  <a:cubicBezTo>
                    <a:pt x="8288" y="1815"/>
                    <a:pt x="8276" y="1839"/>
                    <a:pt x="8288" y="1851"/>
                  </a:cubicBezTo>
                  <a:cubicBezTo>
                    <a:pt x="8300" y="1875"/>
                    <a:pt x="8312" y="1875"/>
                    <a:pt x="8323" y="1875"/>
                  </a:cubicBezTo>
                  <a:lnTo>
                    <a:pt x="8347" y="1875"/>
                  </a:lnTo>
                  <a:cubicBezTo>
                    <a:pt x="8395" y="1839"/>
                    <a:pt x="8442" y="1803"/>
                    <a:pt x="8490" y="1767"/>
                  </a:cubicBezTo>
                  <a:cubicBezTo>
                    <a:pt x="8514" y="1755"/>
                    <a:pt x="8514" y="1720"/>
                    <a:pt x="8502" y="1708"/>
                  </a:cubicBezTo>
                  <a:cubicBezTo>
                    <a:pt x="8488" y="1694"/>
                    <a:pt x="8474" y="1688"/>
                    <a:pt x="8463" y="1688"/>
                  </a:cubicBezTo>
                  <a:close/>
                  <a:moveTo>
                    <a:pt x="3552" y="1846"/>
                  </a:moveTo>
                  <a:cubicBezTo>
                    <a:pt x="3536" y="1846"/>
                    <a:pt x="3522" y="1854"/>
                    <a:pt x="3513" y="1863"/>
                  </a:cubicBezTo>
                  <a:cubicBezTo>
                    <a:pt x="3501" y="1886"/>
                    <a:pt x="3513" y="1910"/>
                    <a:pt x="3525" y="1922"/>
                  </a:cubicBezTo>
                  <a:cubicBezTo>
                    <a:pt x="3573" y="1958"/>
                    <a:pt x="3632" y="1982"/>
                    <a:pt x="3680" y="2005"/>
                  </a:cubicBezTo>
                  <a:cubicBezTo>
                    <a:pt x="3692" y="2017"/>
                    <a:pt x="3692" y="2017"/>
                    <a:pt x="3704" y="2017"/>
                  </a:cubicBezTo>
                  <a:cubicBezTo>
                    <a:pt x="3716" y="2017"/>
                    <a:pt x="3728" y="2005"/>
                    <a:pt x="3740" y="1994"/>
                  </a:cubicBezTo>
                  <a:cubicBezTo>
                    <a:pt x="3751" y="1970"/>
                    <a:pt x="3740" y="1946"/>
                    <a:pt x="3716" y="1934"/>
                  </a:cubicBezTo>
                  <a:cubicBezTo>
                    <a:pt x="3668" y="1910"/>
                    <a:pt x="3620" y="1886"/>
                    <a:pt x="3573" y="1851"/>
                  </a:cubicBezTo>
                  <a:cubicBezTo>
                    <a:pt x="3566" y="1847"/>
                    <a:pt x="3559" y="1846"/>
                    <a:pt x="3552" y="1846"/>
                  </a:cubicBezTo>
                  <a:close/>
                  <a:moveTo>
                    <a:pt x="6184" y="1807"/>
                  </a:moveTo>
                  <a:cubicBezTo>
                    <a:pt x="6172" y="1807"/>
                    <a:pt x="6159" y="1813"/>
                    <a:pt x="6145" y="1827"/>
                  </a:cubicBezTo>
                  <a:cubicBezTo>
                    <a:pt x="6109" y="1863"/>
                    <a:pt x="6073" y="1910"/>
                    <a:pt x="6037" y="1946"/>
                  </a:cubicBezTo>
                  <a:cubicBezTo>
                    <a:pt x="6026" y="1958"/>
                    <a:pt x="6026" y="1982"/>
                    <a:pt x="6037" y="2005"/>
                  </a:cubicBezTo>
                  <a:cubicBezTo>
                    <a:pt x="6049" y="2017"/>
                    <a:pt x="6061" y="2017"/>
                    <a:pt x="6073" y="2017"/>
                  </a:cubicBezTo>
                  <a:cubicBezTo>
                    <a:pt x="6073" y="2017"/>
                    <a:pt x="6085" y="2017"/>
                    <a:pt x="6097" y="2005"/>
                  </a:cubicBezTo>
                  <a:cubicBezTo>
                    <a:pt x="6133" y="1970"/>
                    <a:pt x="6180" y="1922"/>
                    <a:pt x="6216" y="1875"/>
                  </a:cubicBezTo>
                  <a:cubicBezTo>
                    <a:pt x="6228" y="1863"/>
                    <a:pt x="6228" y="1827"/>
                    <a:pt x="6204" y="1815"/>
                  </a:cubicBezTo>
                  <a:cubicBezTo>
                    <a:pt x="6199" y="1810"/>
                    <a:pt x="6192" y="1807"/>
                    <a:pt x="6184" y="1807"/>
                  </a:cubicBezTo>
                  <a:close/>
                  <a:moveTo>
                    <a:pt x="6403" y="1870"/>
                  </a:moveTo>
                  <a:cubicBezTo>
                    <a:pt x="6388" y="1870"/>
                    <a:pt x="6367" y="1878"/>
                    <a:pt x="6359" y="1886"/>
                  </a:cubicBezTo>
                  <a:cubicBezTo>
                    <a:pt x="6347" y="1910"/>
                    <a:pt x="6359" y="1934"/>
                    <a:pt x="6371" y="1946"/>
                  </a:cubicBezTo>
                  <a:cubicBezTo>
                    <a:pt x="6418" y="1982"/>
                    <a:pt x="6478" y="2005"/>
                    <a:pt x="6526" y="2029"/>
                  </a:cubicBezTo>
                  <a:cubicBezTo>
                    <a:pt x="6537" y="2041"/>
                    <a:pt x="6537" y="2041"/>
                    <a:pt x="6549" y="2041"/>
                  </a:cubicBezTo>
                  <a:cubicBezTo>
                    <a:pt x="6561" y="2041"/>
                    <a:pt x="6573" y="2029"/>
                    <a:pt x="6585" y="2017"/>
                  </a:cubicBezTo>
                  <a:cubicBezTo>
                    <a:pt x="6597" y="1994"/>
                    <a:pt x="6585" y="1970"/>
                    <a:pt x="6561" y="1958"/>
                  </a:cubicBezTo>
                  <a:cubicBezTo>
                    <a:pt x="6514" y="1934"/>
                    <a:pt x="6466" y="1910"/>
                    <a:pt x="6418" y="1875"/>
                  </a:cubicBezTo>
                  <a:cubicBezTo>
                    <a:pt x="6415" y="1871"/>
                    <a:pt x="6409" y="1870"/>
                    <a:pt x="6403" y="1870"/>
                  </a:cubicBezTo>
                  <a:close/>
                  <a:moveTo>
                    <a:pt x="8188" y="1879"/>
                  </a:moveTo>
                  <a:cubicBezTo>
                    <a:pt x="8181" y="1879"/>
                    <a:pt x="8174" y="1881"/>
                    <a:pt x="8169" y="1886"/>
                  </a:cubicBezTo>
                  <a:cubicBezTo>
                    <a:pt x="8109" y="1910"/>
                    <a:pt x="8061" y="1934"/>
                    <a:pt x="8014" y="1958"/>
                  </a:cubicBezTo>
                  <a:cubicBezTo>
                    <a:pt x="7990" y="1970"/>
                    <a:pt x="7978" y="1994"/>
                    <a:pt x="7990" y="2017"/>
                  </a:cubicBezTo>
                  <a:cubicBezTo>
                    <a:pt x="8002" y="2029"/>
                    <a:pt x="8014" y="2041"/>
                    <a:pt x="8026" y="2041"/>
                  </a:cubicBezTo>
                  <a:lnTo>
                    <a:pt x="8050" y="2041"/>
                  </a:lnTo>
                  <a:cubicBezTo>
                    <a:pt x="8097" y="2017"/>
                    <a:pt x="8157" y="1982"/>
                    <a:pt x="8204" y="1958"/>
                  </a:cubicBezTo>
                  <a:cubicBezTo>
                    <a:pt x="8228" y="1946"/>
                    <a:pt x="8228" y="1922"/>
                    <a:pt x="8216" y="1898"/>
                  </a:cubicBezTo>
                  <a:cubicBezTo>
                    <a:pt x="8209" y="1884"/>
                    <a:pt x="8198" y="1879"/>
                    <a:pt x="8188" y="1879"/>
                  </a:cubicBezTo>
                  <a:close/>
                  <a:moveTo>
                    <a:pt x="6697" y="2013"/>
                  </a:moveTo>
                  <a:cubicBezTo>
                    <a:pt x="6681" y="2013"/>
                    <a:pt x="6668" y="2024"/>
                    <a:pt x="6668" y="2041"/>
                  </a:cubicBezTo>
                  <a:cubicBezTo>
                    <a:pt x="6657" y="2065"/>
                    <a:pt x="6668" y="2089"/>
                    <a:pt x="6692" y="2101"/>
                  </a:cubicBezTo>
                  <a:cubicBezTo>
                    <a:pt x="6740" y="2113"/>
                    <a:pt x="6799" y="2125"/>
                    <a:pt x="6859" y="2136"/>
                  </a:cubicBezTo>
                  <a:cubicBezTo>
                    <a:pt x="6859" y="2148"/>
                    <a:pt x="6871" y="2148"/>
                    <a:pt x="6871" y="2148"/>
                  </a:cubicBezTo>
                  <a:cubicBezTo>
                    <a:pt x="6883" y="2148"/>
                    <a:pt x="6907" y="2125"/>
                    <a:pt x="6907" y="2113"/>
                  </a:cubicBezTo>
                  <a:cubicBezTo>
                    <a:pt x="6907" y="2077"/>
                    <a:pt x="6895" y="2065"/>
                    <a:pt x="6871" y="2053"/>
                  </a:cubicBezTo>
                  <a:cubicBezTo>
                    <a:pt x="6823" y="2041"/>
                    <a:pt x="6764" y="2029"/>
                    <a:pt x="6716" y="2017"/>
                  </a:cubicBezTo>
                  <a:cubicBezTo>
                    <a:pt x="6710" y="2014"/>
                    <a:pt x="6703" y="2013"/>
                    <a:pt x="6697" y="2013"/>
                  </a:cubicBezTo>
                  <a:close/>
                  <a:moveTo>
                    <a:pt x="7878" y="2013"/>
                  </a:moveTo>
                  <a:cubicBezTo>
                    <a:pt x="7872" y="2013"/>
                    <a:pt x="7865" y="2014"/>
                    <a:pt x="7859" y="2017"/>
                  </a:cubicBezTo>
                  <a:cubicBezTo>
                    <a:pt x="7811" y="2029"/>
                    <a:pt x="7752" y="2053"/>
                    <a:pt x="7704" y="2065"/>
                  </a:cubicBezTo>
                  <a:cubicBezTo>
                    <a:pt x="7680" y="2065"/>
                    <a:pt x="7657" y="2089"/>
                    <a:pt x="7669" y="2113"/>
                  </a:cubicBezTo>
                  <a:cubicBezTo>
                    <a:pt x="7669" y="2136"/>
                    <a:pt x="7692" y="2148"/>
                    <a:pt x="7704" y="2148"/>
                  </a:cubicBezTo>
                  <a:cubicBezTo>
                    <a:pt x="7716" y="2148"/>
                    <a:pt x="7716" y="2148"/>
                    <a:pt x="7716" y="2136"/>
                  </a:cubicBezTo>
                  <a:cubicBezTo>
                    <a:pt x="7776" y="2136"/>
                    <a:pt x="7835" y="2113"/>
                    <a:pt x="7883" y="2101"/>
                  </a:cubicBezTo>
                  <a:cubicBezTo>
                    <a:pt x="7907" y="2089"/>
                    <a:pt x="7919" y="2065"/>
                    <a:pt x="7907" y="2041"/>
                  </a:cubicBezTo>
                  <a:cubicBezTo>
                    <a:pt x="7907" y="2024"/>
                    <a:pt x="7894" y="2013"/>
                    <a:pt x="7878" y="2013"/>
                  </a:cubicBezTo>
                  <a:close/>
                  <a:moveTo>
                    <a:pt x="3850" y="2012"/>
                  </a:moveTo>
                  <a:cubicBezTo>
                    <a:pt x="3834" y="2012"/>
                    <a:pt x="3819" y="2021"/>
                    <a:pt x="3811" y="2029"/>
                  </a:cubicBezTo>
                  <a:cubicBezTo>
                    <a:pt x="3799" y="2053"/>
                    <a:pt x="3811" y="2077"/>
                    <a:pt x="3835" y="2089"/>
                  </a:cubicBezTo>
                  <a:cubicBezTo>
                    <a:pt x="3882" y="2113"/>
                    <a:pt x="3930" y="2136"/>
                    <a:pt x="3990" y="2160"/>
                  </a:cubicBezTo>
                  <a:cubicBezTo>
                    <a:pt x="3990" y="2160"/>
                    <a:pt x="4001" y="2172"/>
                    <a:pt x="4001" y="2172"/>
                  </a:cubicBezTo>
                  <a:cubicBezTo>
                    <a:pt x="4013" y="2172"/>
                    <a:pt x="4037" y="2160"/>
                    <a:pt x="4037" y="2148"/>
                  </a:cubicBezTo>
                  <a:cubicBezTo>
                    <a:pt x="4049" y="2125"/>
                    <a:pt x="4037" y="2089"/>
                    <a:pt x="4013" y="2089"/>
                  </a:cubicBezTo>
                  <a:cubicBezTo>
                    <a:pt x="3966" y="2065"/>
                    <a:pt x="3918" y="2041"/>
                    <a:pt x="3870" y="2017"/>
                  </a:cubicBezTo>
                  <a:cubicBezTo>
                    <a:pt x="3864" y="2014"/>
                    <a:pt x="3857" y="2012"/>
                    <a:pt x="3850" y="2012"/>
                  </a:cubicBezTo>
                  <a:close/>
                  <a:moveTo>
                    <a:pt x="7025" y="2086"/>
                  </a:moveTo>
                  <a:cubicBezTo>
                    <a:pt x="7006" y="2086"/>
                    <a:pt x="6990" y="2105"/>
                    <a:pt x="6990" y="2125"/>
                  </a:cubicBezTo>
                  <a:cubicBezTo>
                    <a:pt x="6990" y="2148"/>
                    <a:pt x="7002" y="2172"/>
                    <a:pt x="7026" y="2172"/>
                  </a:cubicBezTo>
                  <a:lnTo>
                    <a:pt x="7061" y="2172"/>
                  </a:lnTo>
                  <a:cubicBezTo>
                    <a:pt x="7109" y="2184"/>
                    <a:pt x="7157" y="2184"/>
                    <a:pt x="7204" y="2184"/>
                  </a:cubicBezTo>
                  <a:cubicBezTo>
                    <a:pt x="7228" y="2184"/>
                    <a:pt x="7240" y="2172"/>
                    <a:pt x="7240" y="2148"/>
                  </a:cubicBezTo>
                  <a:cubicBezTo>
                    <a:pt x="7252" y="2125"/>
                    <a:pt x="7228" y="2101"/>
                    <a:pt x="7204" y="2101"/>
                  </a:cubicBezTo>
                  <a:cubicBezTo>
                    <a:pt x="7157" y="2101"/>
                    <a:pt x="7109" y="2089"/>
                    <a:pt x="7073" y="2089"/>
                  </a:cubicBezTo>
                  <a:lnTo>
                    <a:pt x="7038" y="2089"/>
                  </a:lnTo>
                  <a:cubicBezTo>
                    <a:pt x="7033" y="2087"/>
                    <a:pt x="7029" y="2086"/>
                    <a:pt x="7025" y="2086"/>
                  </a:cubicBezTo>
                  <a:close/>
                  <a:moveTo>
                    <a:pt x="7538" y="2089"/>
                  </a:moveTo>
                  <a:cubicBezTo>
                    <a:pt x="7478" y="2101"/>
                    <a:pt x="7430" y="2101"/>
                    <a:pt x="7371" y="2101"/>
                  </a:cubicBezTo>
                  <a:cubicBezTo>
                    <a:pt x="7347" y="2101"/>
                    <a:pt x="7335" y="2125"/>
                    <a:pt x="7335" y="2148"/>
                  </a:cubicBezTo>
                  <a:cubicBezTo>
                    <a:pt x="7335" y="2172"/>
                    <a:pt x="7347" y="2184"/>
                    <a:pt x="7371" y="2184"/>
                  </a:cubicBezTo>
                  <a:cubicBezTo>
                    <a:pt x="7430" y="2184"/>
                    <a:pt x="7490" y="2184"/>
                    <a:pt x="7550" y="2172"/>
                  </a:cubicBezTo>
                  <a:cubicBezTo>
                    <a:pt x="7573" y="2172"/>
                    <a:pt x="7585" y="2148"/>
                    <a:pt x="7585" y="2125"/>
                  </a:cubicBezTo>
                  <a:cubicBezTo>
                    <a:pt x="7585" y="2101"/>
                    <a:pt x="7561" y="2089"/>
                    <a:pt x="7538" y="2089"/>
                  </a:cubicBezTo>
                  <a:close/>
                  <a:moveTo>
                    <a:pt x="5936" y="2039"/>
                  </a:moveTo>
                  <a:cubicBezTo>
                    <a:pt x="5927" y="2039"/>
                    <a:pt x="5917" y="2043"/>
                    <a:pt x="5906" y="2053"/>
                  </a:cubicBezTo>
                  <a:cubicBezTo>
                    <a:pt x="5871" y="2077"/>
                    <a:pt x="5823" y="2113"/>
                    <a:pt x="5775" y="2136"/>
                  </a:cubicBezTo>
                  <a:cubicBezTo>
                    <a:pt x="5752" y="2148"/>
                    <a:pt x="5752" y="2172"/>
                    <a:pt x="5764" y="2196"/>
                  </a:cubicBezTo>
                  <a:cubicBezTo>
                    <a:pt x="5764" y="2208"/>
                    <a:pt x="5787" y="2220"/>
                    <a:pt x="5799" y="2220"/>
                  </a:cubicBezTo>
                  <a:cubicBezTo>
                    <a:pt x="5799" y="2220"/>
                    <a:pt x="5811" y="2220"/>
                    <a:pt x="5811" y="2208"/>
                  </a:cubicBezTo>
                  <a:cubicBezTo>
                    <a:pt x="5871" y="2184"/>
                    <a:pt x="5918" y="2148"/>
                    <a:pt x="5966" y="2113"/>
                  </a:cubicBezTo>
                  <a:cubicBezTo>
                    <a:pt x="5978" y="2101"/>
                    <a:pt x="5990" y="2077"/>
                    <a:pt x="5966" y="2053"/>
                  </a:cubicBezTo>
                  <a:cubicBezTo>
                    <a:pt x="5959" y="2046"/>
                    <a:pt x="5948" y="2039"/>
                    <a:pt x="5936" y="2039"/>
                  </a:cubicBezTo>
                  <a:close/>
                  <a:moveTo>
                    <a:pt x="4168" y="2148"/>
                  </a:moveTo>
                  <a:cubicBezTo>
                    <a:pt x="4156" y="2148"/>
                    <a:pt x="4132" y="2160"/>
                    <a:pt x="4121" y="2172"/>
                  </a:cubicBezTo>
                  <a:cubicBezTo>
                    <a:pt x="4109" y="2196"/>
                    <a:pt x="4121" y="2220"/>
                    <a:pt x="4144" y="2232"/>
                  </a:cubicBezTo>
                  <a:cubicBezTo>
                    <a:pt x="4192" y="2256"/>
                    <a:pt x="4251" y="2267"/>
                    <a:pt x="4299" y="2291"/>
                  </a:cubicBezTo>
                  <a:lnTo>
                    <a:pt x="4323" y="2291"/>
                  </a:lnTo>
                  <a:cubicBezTo>
                    <a:pt x="4335" y="2291"/>
                    <a:pt x="4347" y="2279"/>
                    <a:pt x="4359" y="2267"/>
                  </a:cubicBezTo>
                  <a:cubicBezTo>
                    <a:pt x="4359" y="2244"/>
                    <a:pt x="4359" y="2220"/>
                    <a:pt x="4335" y="2208"/>
                  </a:cubicBezTo>
                  <a:cubicBezTo>
                    <a:pt x="4275" y="2196"/>
                    <a:pt x="4228" y="2172"/>
                    <a:pt x="4168" y="2148"/>
                  </a:cubicBezTo>
                  <a:close/>
                  <a:moveTo>
                    <a:pt x="5633" y="2208"/>
                  </a:moveTo>
                  <a:cubicBezTo>
                    <a:pt x="5573" y="2232"/>
                    <a:pt x="5525" y="2256"/>
                    <a:pt x="5478" y="2267"/>
                  </a:cubicBezTo>
                  <a:cubicBezTo>
                    <a:pt x="5454" y="2279"/>
                    <a:pt x="5442" y="2303"/>
                    <a:pt x="5442" y="2315"/>
                  </a:cubicBezTo>
                  <a:cubicBezTo>
                    <a:pt x="5454" y="2339"/>
                    <a:pt x="5466" y="2351"/>
                    <a:pt x="5490" y="2351"/>
                  </a:cubicBezTo>
                  <a:lnTo>
                    <a:pt x="5502" y="2351"/>
                  </a:lnTo>
                  <a:cubicBezTo>
                    <a:pt x="5549" y="2339"/>
                    <a:pt x="5609" y="2315"/>
                    <a:pt x="5656" y="2291"/>
                  </a:cubicBezTo>
                  <a:cubicBezTo>
                    <a:pt x="5680" y="2279"/>
                    <a:pt x="5692" y="2256"/>
                    <a:pt x="5680" y="2232"/>
                  </a:cubicBezTo>
                  <a:cubicBezTo>
                    <a:pt x="5668" y="2220"/>
                    <a:pt x="5645" y="2208"/>
                    <a:pt x="5633" y="2208"/>
                  </a:cubicBezTo>
                  <a:close/>
                  <a:moveTo>
                    <a:pt x="4477" y="2252"/>
                  </a:moveTo>
                  <a:cubicBezTo>
                    <a:pt x="4458" y="2252"/>
                    <a:pt x="4442" y="2272"/>
                    <a:pt x="4442" y="2291"/>
                  </a:cubicBezTo>
                  <a:cubicBezTo>
                    <a:pt x="4430" y="2303"/>
                    <a:pt x="4442" y="2327"/>
                    <a:pt x="4466" y="2339"/>
                  </a:cubicBezTo>
                  <a:cubicBezTo>
                    <a:pt x="4525" y="2351"/>
                    <a:pt x="4585" y="2363"/>
                    <a:pt x="4644" y="2375"/>
                  </a:cubicBezTo>
                  <a:cubicBezTo>
                    <a:pt x="4668" y="2375"/>
                    <a:pt x="4680" y="2363"/>
                    <a:pt x="4692" y="2339"/>
                  </a:cubicBezTo>
                  <a:cubicBezTo>
                    <a:pt x="4692" y="2315"/>
                    <a:pt x="4680" y="2303"/>
                    <a:pt x="4656" y="2291"/>
                  </a:cubicBezTo>
                  <a:cubicBezTo>
                    <a:pt x="4597" y="2279"/>
                    <a:pt x="4549" y="2267"/>
                    <a:pt x="4490" y="2256"/>
                  </a:cubicBezTo>
                  <a:cubicBezTo>
                    <a:pt x="4485" y="2253"/>
                    <a:pt x="4481" y="2252"/>
                    <a:pt x="4477" y="2252"/>
                  </a:cubicBezTo>
                  <a:close/>
                  <a:moveTo>
                    <a:pt x="4823" y="2315"/>
                  </a:moveTo>
                  <a:cubicBezTo>
                    <a:pt x="4799" y="2315"/>
                    <a:pt x="4775" y="2327"/>
                    <a:pt x="4775" y="2351"/>
                  </a:cubicBezTo>
                  <a:cubicBezTo>
                    <a:pt x="4763" y="2375"/>
                    <a:pt x="4787" y="2398"/>
                    <a:pt x="4811" y="2398"/>
                  </a:cubicBezTo>
                  <a:cubicBezTo>
                    <a:pt x="4871" y="2410"/>
                    <a:pt x="4918" y="2410"/>
                    <a:pt x="4978" y="2410"/>
                  </a:cubicBezTo>
                  <a:cubicBezTo>
                    <a:pt x="5002" y="2410"/>
                    <a:pt x="5025" y="2398"/>
                    <a:pt x="5025" y="2375"/>
                  </a:cubicBezTo>
                  <a:cubicBezTo>
                    <a:pt x="5025" y="2351"/>
                    <a:pt x="5002" y="2327"/>
                    <a:pt x="4978" y="2327"/>
                  </a:cubicBezTo>
                  <a:cubicBezTo>
                    <a:pt x="4930" y="2327"/>
                    <a:pt x="4871" y="2327"/>
                    <a:pt x="4823" y="2315"/>
                  </a:cubicBezTo>
                  <a:close/>
                  <a:moveTo>
                    <a:pt x="5311" y="2303"/>
                  </a:moveTo>
                  <a:cubicBezTo>
                    <a:pt x="5264" y="2315"/>
                    <a:pt x="5204" y="2327"/>
                    <a:pt x="5156" y="2327"/>
                  </a:cubicBezTo>
                  <a:cubicBezTo>
                    <a:pt x="5133" y="2327"/>
                    <a:pt x="5109" y="2351"/>
                    <a:pt x="5109" y="2375"/>
                  </a:cubicBezTo>
                  <a:cubicBezTo>
                    <a:pt x="5109" y="2398"/>
                    <a:pt x="5133" y="2410"/>
                    <a:pt x="5156" y="2410"/>
                  </a:cubicBezTo>
                  <a:cubicBezTo>
                    <a:pt x="5216" y="2410"/>
                    <a:pt x="5275" y="2398"/>
                    <a:pt x="5335" y="2386"/>
                  </a:cubicBezTo>
                  <a:cubicBezTo>
                    <a:pt x="5347" y="2386"/>
                    <a:pt x="5371" y="2363"/>
                    <a:pt x="5359" y="2339"/>
                  </a:cubicBezTo>
                  <a:cubicBezTo>
                    <a:pt x="5359" y="2315"/>
                    <a:pt x="5335" y="2303"/>
                    <a:pt x="5311" y="2303"/>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grpSp>
        <p:nvGrpSpPr>
          <p:cNvPr id="65" name="Google Shape;65;p2"/>
          <p:cNvGrpSpPr/>
          <p:nvPr/>
        </p:nvGrpSpPr>
        <p:grpSpPr>
          <a:xfrm rot="500999">
            <a:off x="9674368" y="5350765"/>
            <a:ext cx="1824965" cy="912497"/>
            <a:chOff x="6697867" y="-312822"/>
            <a:chExt cx="786877" cy="390023"/>
          </a:xfrm>
        </p:grpSpPr>
        <p:sp>
          <p:nvSpPr>
            <p:cNvPr id="66" name="Google Shape;66;p2"/>
            <p:cNvSpPr/>
            <p:nvPr/>
          </p:nvSpPr>
          <p:spPr>
            <a:xfrm>
              <a:off x="6835110" y="-192459"/>
              <a:ext cx="162228" cy="148026"/>
            </a:xfrm>
            <a:custGeom>
              <a:avLst/>
              <a:gdLst/>
              <a:ahLst/>
              <a:cxnLst/>
              <a:rect l="l" t="t" r="r" b="b"/>
              <a:pathLst>
                <a:path w="2013" h="1846" extrusionOk="0">
                  <a:moveTo>
                    <a:pt x="322" y="119"/>
                  </a:moveTo>
                  <a:lnTo>
                    <a:pt x="322" y="119"/>
                  </a:lnTo>
                  <a:cubicBezTo>
                    <a:pt x="810" y="238"/>
                    <a:pt x="1798" y="560"/>
                    <a:pt x="1917" y="655"/>
                  </a:cubicBezTo>
                  <a:cubicBezTo>
                    <a:pt x="1870" y="715"/>
                    <a:pt x="1667" y="798"/>
                    <a:pt x="1512" y="834"/>
                  </a:cubicBezTo>
                  <a:cubicBezTo>
                    <a:pt x="1215" y="655"/>
                    <a:pt x="655" y="310"/>
                    <a:pt x="322" y="119"/>
                  </a:cubicBezTo>
                  <a:close/>
                  <a:moveTo>
                    <a:pt x="155" y="214"/>
                  </a:moveTo>
                  <a:cubicBezTo>
                    <a:pt x="298" y="357"/>
                    <a:pt x="584" y="619"/>
                    <a:pt x="1155" y="1119"/>
                  </a:cubicBezTo>
                  <a:cubicBezTo>
                    <a:pt x="1096" y="1381"/>
                    <a:pt x="1000" y="1679"/>
                    <a:pt x="953" y="1750"/>
                  </a:cubicBezTo>
                  <a:cubicBezTo>
                    <a:pt x="834" y="1607"/>
                    <a:pt x="322" y="619"/>
                    <a:pt x="155" y="214"/>
                  </a:cubicBezTo>
                  <a:close/>
                  <a:moveTo>
                    <a:pt x="84" y="0"/>
                  </a:moveTo>
                  <a:cubicBezTo>
                    <a:pt x="72" y="0"/>
                    <a:pt x="60" y="0"/>
                    <a:pt x="48" y="12"/>
                  </a:cubicBezTo>
                  <a:lnTo>
                    <a:pt x="36" y="12"/>
                  </a:lnTo>
                  <a:cubicBezTo>
                    <a:pt x="36" y="12"/>
                    <a:pt x="36" y="24"/>
                    <a:pt x="36" y="24"/>
                  </a:cubicBezTo>
                  <a:cubicBezTo>
                    <a:pt x="12" y="48"/>
                    <a:pt x="0" y="72"/>
                    <a:pt x="107" y="310"/>
                  </a:cubicBezTo>
                  <a:cubicBezTo>
                    <a:pt x="215" y="560"/>
                    <a:pt x="834" y="1846"/>
                    <a:pt x="953" y="1846"/>
                  </a:cubicBezTo>
                  <a:cubicBezTo>
                    <a:pt x="989" y="1846"/>
                    <a:pt x="1084" y="1846"/>
                    <a:pt x="1239" y="1107"/>
                  </a:cubicBezTo>
                  <a:cubicBezTo>
                    <a:pt x="1239" y="1096"/>
                    <a:pt x="1239" y="1084"/>
                    <a:pt x="1227" y="1072"/>
                  </a:cubicBezTo>
                  <a:cubicBezTo>
                    <a:pt x="917" y="798"/>
                    <a:pt x="453" y="381"/>
                    <a:pt x="227" y="167"/>
                  </a:cubicBezTo>
                  <a:lnTo>
                    <a:pt x="227" y="167"/>
                  </a:lnTo>
                  <a:cubicBezTo>
                    <a:pt x="512" y="322"/>
                    <a:pt x="1096" y="679"/>
                    <a:pt x="1489" y="917"/>
                  </a:cubicBezTo>
                  <a:cubicBezTo>
                    <a:pt x="1501" y="929"/>
                    <a:pt x="1512" y="929"/>
                    <a:pt x="1524" y="929"/>
                  </a:cubicBezTo>
                  <a:cubicBezTo>
                    <a:pt x="1596" y="905"/>
                    <a:pt x="1953" y="798"/>
                    <a:pt x="2001" y="667"/>
                  </a:cubicBezTo>
                  <a:cubicBezTo>
                    <a:pt x="2001" y="667"/>
                    <a:pt x="2012" y="643"/>
                    <a:pt x="1989" y="619"/>
                  </a:cubicBezTo>
                  <a:cubicBezTo>
                    <a:pt x="1893" y="464"/>
                    <a:pt x="298" y="0"/>
                    <a:pt x="84"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67" name="Google Shape;67;p2"/>
            <p:cNvSpPr/>
            <p:nvPr/>
          </p:nvSpPr>
          <p:spPr>
            <a:xfrm>
              <a:off x="6923355" y="-123737"/>
              <a:ext cx="36588" cy="59259"/>
            </a:xfrm>
            <a:custGeom>
              <a:avLst/>
              <a:gdLst/>
              <a:ahLst/>
              <a:cxnLst/>
              <a:rect l="l" t="t" r="r" b="b"/>
              <a:pathLst>
                <a:path w="454" h="739" extrusionOk="0">
                  <a:moveTo>
                    <a:pt x="417" y="0"/>
                  </a:moveTo>
                  <a:cubicBezTo>
                    <a:pt x="394" y="0"/>
                    <a:pt x="370" y="12"/>
                    <a:pt x="370" y="36"/>
                  </a:cubicBezTo>
                  <a:cubicBezTo>
                    <a:pt x="346" y="298"/>
                    <a:pt x="310" y="596"/>
                    <a:pt x="286" y="655"/>
                  </a:cubicBezTo>
                  <a:cubicBezTo>
                    <a:pt x="251" y="631"/>
                    <a:pt x="155" y="548"/>
                    <a:pt x="84" y="453"/>
                  </a:cubicBezTo>
                  <a:cubicBezTo>
                    <a:pt x="70" y="446"/>
                    <a:pt x="57" y="439"/>
                    <a:pt x="45" y="439"/>
                  </a:cubicBezTo>
                  <a:cubicBezTo>
                    <a:pt x="37" y="439"/>
                    <a:pt x="30" y="443"/>
                    <a:pt x="25" y="453"/>
                  </a:cubicBezTo>
                  <a:cubicBezTo>
                    <a:pt x="1" y="465"/>
                    <a:pt x="1" y="489"/>
                    <a:pt x="13" y="512"/>
                  </a:cubicBezTo>
                  <a:cubicBezTo>
                    <a:pt x="72" y="572"/>
                    <a:pt x="203" y="727"/>
                    <a:pt x="286" y="739"/>
                  </a:cubicBezTo>
                  <a:cubicBezTo>
                    <a:pt x="310" y="739"/>
                    <a:pt x="322" y="727"/>
                    <a:pt x="334" y="715"/>
                  </a:cubicBezTo>
                  <a:cubicBezTo>
                    <a:pt x="394" y="679"/>
                    <a:pt x="429" y="322"/>
                    <a:pt x="453" y="48"/>
                  </a:cubicBezTo>
                  <a:cubicBezTo>
                    <a:pt x="453" y="24"/>
                    <a:pt x="441" y="0"/>
                    <a:pt x="417"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68" name="Google Shape;68;p2"/>
            <p:cNvSpPr/>
            <p:nvPr/>
          </p:nvSpPr>
          <p:spPr>
            <a:xfrm>
              <a:off x="7073734" y="-309534"/>
              <a:ext cx="264013" cy="149630"/>
            </a:xfrm>
            <a:custGeom>
              <a:avLst/>
              <a:gdLst/>
              <a:ahLst/>
              <a:cxnLst/>
              <a:rect l="l" t="t" r="r" b="b"/>
              <a:pathLst>
                <a:path w="3276" h="1866" extrusionOk="0">
                  <a:moveTo>
                    <a:pt x="1994" y="0"/>
                  </a:moveTo>
                  <a:cubicBezTo>
                    <a:pt x="1841" y="0"/>
                    <a:pt x="1704" y="87"/>
                    <a:pt x="1612" y="201"/>
                  </a:cubicBezTo>
                  <a:lnTo>
                    <a:pt x="1612" y="201"/>
                  </a:lnTo>
                  <a:cubicBezTo>
                    <a:pt x="1549" y="149"/>
                    <a:pt x="1467" y="103"/>
                    <a:pt x="1361" y="67"/>
                  </a:cubicBezTo>
                  <a:cubicBezTo>
                    <a:pt x="1274" y="37"/>
                    <a:pt x="1201" y="24"/>
                    <a:pt x="1140" y="24"/>
                  </a:cubicBezTo>
                  <a:cubicBezTo>
                    <a:pt x="764" y="24"/>
                    <a:pt x="826" y="508"/>
                    <a:pt x="826" y="508"/>
                  </a:cubicBezTo>
                  <a:cubicBezTo>
                    <a:pt x="786" y="484"/>
                    <a:pt x="744" y="473"/>
                    <a:pt x="701" y="473"/>
                  </a:cubicBezTo>
                  <a:cubicBezTo>
                    <a:pt x="378" y="473"/>
                    <a:pt x="0" y="1085"/>
                    <a:pt x="421" y="1401"/>
                  </a:cubicBezTo>
                  <a:cubicBezTo>
                    <a:pt x="555" y="1502"/>
                    <a:pt x="684" y="1546"/>
                    <a:pt x="794" y="1552"/>
                  </a:cubicBezTo>
                  <a:lnTo>
                    <a:pt x="794" y="1552"/>
                  </a:lnTo>
                  <a:cubicBezTo>
                    <a:pt x="830" y="1717"/>
                    <a:pt x="946" y="1861"/>
                    <a:pt x="1195" y="1865"/>
                  </a:cubicBezTo>
                  <a:cubicBezTo>
                    <a:pt x="1208" y="1865"/>
                    <a:pt x="1221" y="1865"/>
                    <a:pt x="1234" y="1865"/>
                  </a:cubicBezTo>
                  <a:cubicBezTo>
                    <a:pt x="1564" y="1865"/>
                    <a:pt x="1788" y="1790"/>
                    <a:pt x="1916" y="1677"/>
                  </a:cubicBezTo>
                  <a:lnTo>
                    <a:pt x="1916" y="1677"/>
                  </a:lnTo>
                  <a:cubicBezTo>
                    <a:pt x="1942" y="1713"/>
                    <a:pt x="1975" y="1749"/>
                    <a:pt x="2016" y="1782"/>
                  </a:cubicBezTo>
                  <a:cubicBezTo>
                    <a:pt x="2072" y="1825"/>
                    <a:pt x="2139" y="1844"/>
                    <a:pt x="2212" y="1844"/>
                  </a:cubicBezTo>
                  <a:cubicBezTo>
                    <a:pt x="2642" y="1844"/>
                    <a:pt x="3275" y="1180"/>
                    <a:pt x="2909" y="793"/>
                  </a:cubicBezTo>
                  <a:cubicBezTo>
                    <a:pt x="2808" y="686"/>
                    <a:pt x="2700" y="646"/>
                    <a:pt x="2599" y="646"/>
                  </a:cubicBezTo>
                  <a:cubicBezTo>
                    <a:pt x="2587" y="646"/>
                    <a:pt x="2575" y="647"/>
                    <a:pt x="2564" y="648"/>
                  </a:cubicBezTo>
                  <a:lnTo>
                    <a:pt x="2564" y="648"/>
                  </a:lnTo>
                  <a:cubicBezTo>
                    <a:pt x="2571" y="455"/>
                    <a:pt x="2478" y="232"/>
                    <a:pt x="2242" y="79"/>
                  </a:cubicBezTo>
                  <a:cubicBezTo>
                    <a:pt x="2157" y="24"/>
                    <a:pt x="2073" y="0"/>
                    <a:pt x="1994" y="0"/>
                  </a:cubicBezTo>
                  <a:close/>
                </a:path>
              </a:pathLst>
            </a:custGeom>
            <a:solidFill>
              <a:srgbClr val="FFFFFF"/>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69" name="Google Shape;69;p2"/>
            <p:cNvSpPr/>
            <p:nvPr/>
          </p:nvSpPr>
          <p:spPr>
            <a:xfrm>
              <a:off x="7084533" y="-312822"/>
              <a:ext cx="238063" cy="155724"/>
            </a:xfrm>
            <a:custGeom>
              <a:avLst/>
              <a:gdLst/>
              <a:ahLst/>
              <a:cxnLst/>
              <a:rect l="l" t="t" r="r" b="b"/>
              <a:pathLst>
                <a:path w="2954" h="1942" extrusionOk="0">
                  <a:moveTo>
                    <a:pt x="1489" y="299"/>
                  </a:moveTo>
                  <a:cubicBezTo>
                    <a:pt x="1608" y="418"/>
                    <a:pt x="1620" y="549"/>
                    <a:pt x="1596" y="632"/>
                  </a:cubicBezTo>
                  <a:cubicBezTo>
                    <a:pt x="1574" y="683"/>
                    <a:pt x="1543" y="707"/>
                    <a:pt x="1509" y="707"/>
                  </a:cubicBezTo>
                  <a:cubicBezTo>
                    <a:pt x="1487" y="707"/>
                    <a:pt x="1465" y="698"/>
                    <a:pt x="1442" y="680"/>
                  </a:cubicBezTo>
                  <a:cubicBezTo>
                    <a:pt x="1358" y="608"/>
                    <a:pt x="1382" y="441"/>
                    <a:pt x="1489" y="299"/>
                  </a:cubicBezTo>
                  <a:close/>
                  <a:moveTo>
                    <a:pt x="2382" y="739"/>
                  </a:moveTo>
                  <a:lnTo>
                    <a:pt x="2382" y="739"/>
                  </a:lnTo>
                  <a:cubicBezTo>
                    <a:pt x="2358" y="894"/>
                    <a:pt x="2263" y="1013"/>
                    <a:pt x="2132" y="1025"/>
                  </a:cubicBezTo>
                  <a:cubicBezTo>
                    <a:pt x="2132" y="1037"/>
                    <a:pt x="2120" y="1037"/>
                    <a:pt x="2108" y="1037"/>
                  </a:cubicBezTo>
                  <a:cubicBezTo>
                    <a:pt x="2073" y="1037"/>
                    <a:pt x="2073" y="1025"/>
                    <a:pt x="2073" y="1013"/>
                  </a:cubicBezTo>
                  <a:cubicBezTo>
                    <a:pt x="2073" y="942"/>
                    <a:pt x="2204" y="775"/>
                    <a:pt x="2382" y="739"/>
                  </a:cubicBezTo>
                  <a:close/>
                  <a:moveTo>
                    <a:pt x="834" y="1132"/>
                  </a:moveTo>
                  <a:cubicBezTo>
                    <a:pt x="858" y="1132"/>
                    <a:pt x="870" y="1156"/>
                    <a:pt x="894" y="1180"/>
                  </a:cubicBezTo>
                  <a:cubicBezTo>
                    <a:pt x="953" y="1263"/>
                    <a:pt x="965" y="1346"/>
                    <a:pt x="930" y="1418"/>
                  </a:cubicBezTo>
                  <a:cubicBezTo>
                    <a:pt x="894" y="1501"/>
                    <a:pt x="799" y="1549"/>
                    <a:pt x="692" y="1549"/>
                  </a:cubicBezTo>
                  <a:cubicBezTo>
                    <a:pt x="668" y="1406"/>
                    <a:pt x="715" y="1251"/>
                    <a:pt x="763" y="1180"/>
                  </a:cubicBezTo>
                  <a:cubicBezTo>
                    <a:pt x="787" y="1156"/>
                    <a:pt x="811" y="1132"/>
                    <a:pt x="834" y="1132"/>
                  </a:cubicBezTo>
                  <a:close/>
                  <a:moveTo>
                    <a:pt x="1811" y="1263"/>
                  </a:moveTo>
                  <a:cubicBezTo>
                    <a:pt x="1823" y="1263"/>
                    <a:pt x="1835" y="1287"/>
                    <a:pt x="1846" y="1323"/>
                  </a:cubicBezTo>
                  <a:cubicBezTo>
                    <a:pt x="1882" y="1442"/>
                    <a:pt x="1858" y="1561"/>
                    <a:pt x="1787" y="1644"/>
                  </a:cubicBezTo>
                  <a:cubicBezTo>
                    <a:pt x="1715" y="1525"/>
                    <a:pt x="1727" y="1394"/>
                    <a:pt x="1763" y="1311"/>
                  </a:cubicBezTo>
                  <a:cubicBezTo>
                    <a:pt x="1787" y="1275"/>
                    <a:pt x="1799" y="1263"/>
                    <a:pt x="1811" y="1263"/>
                  </a:cubicBezTo>
                  <a:close/>
                  <a:moveTo>
                    <a:pt x="1857" y="85"/>
                  </a:moveTo>
                  <a:cubicBezTo>
                    <a:pt x="1935" y="85"/>
                    <a:pt x="2013" y="108"/>
                    <a:pt x="2085" y="156"/>
                  </a:cubicBezTo>
                  <a:cubicBezTo>
                    <a:pt x="2275" y="263"/>
                    <a:pt x="2382" y="453"/>
                    <a:pt x="2394" y="644"/>
                  </a:cubicBezTo>
                  <a:cubicBezTo>
                    <a:pt x="2168" y="680"/>
                    <a:pt x="1989" y="882"/>
                    <a:pt x="1989" y="1013"/>
                  </a:cubicBezTo>
                  <a:cubicBezTo>
                    <a:pt x="1989" y="1061"/>
                    <a:pt x="2025" y="1108"/>
                    <a:pt x="2108" y="1108"/>
                  </a:cubicBezTo>
                  <a:lnTo>
                    <a:pt x="2144" y="1108"/>
                  </a:lnTo>
                  <a:cubicBezTo>
                    <a:pt x="2323" y="1084"/>
                    <a:pt x="2454" y="930"/>
                    <a:pt x="2466" y="715"/>
                  </a:cubicBezTo>
                  <a:cubicBezTo>
                    <a:pt x="2573" y="727"/>
                    <a:pt x="2656" y="775"/>
                    <a:pt x="2739" y="858"/>
                  </a:cubicBezTo>
                  <a:cubicBezTo>
                    <a:pt x="2882" y="1001"/>
                    <a:pt x="2847" y="1180"/>
                    <a:pt x="2799" y="1299"/>
                  </a:cubicBezTo>
                  <a:cubicBezTo>
                    <a:pt x="2668" y="1584"/>
                    <a:pt x="2335" y="1835"/>
                    <a:pt x="2085" y="1835"/>
                  </a:cubicBezTo>
                  <a:cubicBezTo>
                    <a:pt x="2013" y="1835"/>
                    <a:pt x="1954" y="1823"/>
                    <a:pt x="1906" y="1787"/>
                  </a:cubicBezTo>
                  <a:cubicBezTo>
                    <a:pt x="1882" y="1763"/>
                    <a:pt x="1858" y="1739"/>
                    <a:pt x="1835" y="1715"/>
                  </a:cubicBezTo>
                  <a:cubicBezTo>
                    <a:pt x="1942" y="1596"/>
                    <a:pt x="1977" y="1454"/>
                    <a:pt x="1930" y="1299"/>
                  </a:cubicBezTo>
                  <a:cubicBezTo>
                    <a:pt x="1894" y="1192"/>
                    <a:pt x="1846" y="1180"/>
                    <a:pt x="1811" y="1180"/>
                  </a:cubicBezTo>
                  <a:cubicBezTo>
                    <a:pt x="1763" y="1180"/>
                    <a:pt x="1715" y="1215"/>
                    <a:pt x="1692" y="1275"/>
                  </a:cubicBezTo>
                  <a:cubicBezTo>
                    <a:pt x="1632" y="1382"/>
                    <a:pt x="1620" y="1549"/>
                    <a:pt x="1727" y="1704"/>
                  </a:cubicBezTo>
                  <a:cubicBezTo>
                    <a:pt x="1620" y="1775"/>
                    <a:pt x="1442" y="1858"/>
                    <a:pt x="1096" y="1858"/>
                  </a:cubicBezTo>
                  <a:lnTo>
                    <a:pt x="1061" y="1858"/>
                  </a:lnTo>
                  <a:cubicBezTo>
                    <a:pt x="846" y="1858"/>
                    <a:pt x="751" y="1739"/>
                    <a:pt x="715" y="1632"/>
                  </a:cubicBezTo>
                  <a:cubicBezTo>
                    <a:pt x="846" y="1632"/>
                    <a:pt x="953" y="1561"/>
                    <a:pt x="1013" y="1454"/>
                  </a:cubicBezTo>
                  <a:cubicBezTo>
                    <a:pt x="1061" y="1346"/>
                    <a:pt x="1037" y="1227"/>
                    <a:pt x="953" y="1120"/>
                  </a:cubicBezTo>
                  <a:cubicBezTo>
                    <a:pt x="918" y="1061"/>
                    <a:pt x="870" y="1049"/>
                    <a:pt x="834" y="1049"/>
                  </a:cubicBezTo>
                  <a:cubicBezTo>
                    <a:pt x="787" y="1049"/>
                    <a:pt x="739" y="1073"/>
                    <a:pt x="703" y="1120"/>
                  </a:cubicBezTo>
                  <a:cubicBezTo>
                    <a:pt x="632" y="1215"/>
                    <a:pt x="596" y="1382"/>
                    <a:pt x="608" y="1537"/>
                  </a:cubicBezTo>
                  <a:cubicBezTo>
                    <a:pt x="513" y="1513"/>
                    <a:pt x="418" y="1477"/>
                    <a:pt x="311" y="1394"/>
                  </a:cubicBezTo>
                  <a:cubicBezTo>
                    <a:pt x="156" y="1287"/>
                    <a:pt x="108" y="1108"/>
                    <a:pt x="168" y="906"/>
                  </a:cubicBezTo>
                  <a:cubicBezTo>
                    <a:pt x="239" y="715"/>
                    <a:pt x="418" y="549"/>
                    <a:pt x="572" y="549"/>
                  </a:cubicBezTo>
                  <a:cubicBezTo>
                    <a:pt x="608" y="549"/>
                    <a:pt x="644" y="561"/>
                    <a:pt x="668" y="572"/>
                  </a:cubicBezTo>
                  <a:cubicBezTo>
                    <a:pt x="674" y="578"/>
                    <a:pt x="683" y="581"/>
                    <a:pt x="692" y="581"/>
                  </a:cubicBezTo>
                  <a:cubicBezTo>
                    <a:pt x="700" y="581"/>
                    <a:pt x="709" y="578"/>
                    <a:pt x="715" y="572"/>
                  </a:cubicBezTo>
                  <a:cubicBezTo>
                    <a:pt x="727" y="561"/>
                    <a:pt x="739" y="549"/>
                    <a:pt x="739" y="537"/>
                  </a:cubicBezTo>
                  <a:cubicBezTo>
                    <a:pt x="739" y="537"/>
                    <a:pt x="703" y="299"/>
                    <a:pt x="811" y="180"/>
                  </a:cubicBezTo>
                  <a:cubicBezTo>
                    <a:pt x="858" y="125"/>
                    <a:pt x="925" y="98"/>
                    <a:pt x="1010" y="98"/>
                  </a:cubicBezTo>
                  <a:cubicBezTo>
                    <a:pt x="1073" y="98"/>
                    <a:pt x="1146" y="113"/>
                    <a:pt x="1227" y="144"/>
                  </a:cubicBezTo>
                  <a:cubicBezTo>
                    <a:pt x="1299" y="168"/>
                    <a:pt x="1370" y="203"/>
                    <a:pt x="1418" y="239"/>
                  </a:cubicBezTo>
                  <a:cubicBezTo>
                    <a:pt x="1299" y="406"/>
                    <a:pt x="1263" y="620"/>
                    <a:pt x="1394" y="739"/>
                  </a:cubicBezTo>
                  <a:cubicBezTo>
                    <a:pt x="1433" y="769"/>
                    <a:pt x="1475" y="784"/>
                    <a:pt x="1515" y="784"/>
                  </a:cubicBezTo>
                  <a:cubicBezTo>
                    <a:pt x="1585" y="784"/>
                    <a:pt x="1649" y="739"/>
                    <a:pt x="1680" y="656"/>
                  </a:cubicBezTo>
                  <a:cubicBezTo>
                    <a:pt x="1715" y="537"/>
                    <a:pt x="1692" y="370"/>
                    <a:pt x="1537" y="227"/>
                  </a:cubicBezTo>
                  <a:cubicBezTo>
                    <a:pt x="1629" y="135"/>
                    <a:pt x="1743" y="85"/>
                    <a:pt x="1857" y="85"/>
                  </a:cubicBezTo>
                  <a:close/>
                  <a:moveTo>
                    <a:pt x="1858" y="1"/>
                  </a:moveTo>
                  <a:cubicBezTo>
                    <a:pt x="1715" y="1"/>
                    <a:pt x="1573" y="61"/>
                    <a:pt x="1465" y="180"/>
                  </a:cubicBezTo>
                  <a:cubicBezTo>
                    <a:pt x="1406" y="132"/>
                    <a:pt x="1334" y="96"/>
                    <a:pt x="1239" y="61"/>
                  </a:cubicBezTo>
                  <a:cubicBezTo>
                    <a:pt x="1154" y="34"/>
                    <a:pt x="1078" y="20"/>
                    <a:pt x="1010" y="20"/>
                  </a:cubicBezTo>
                  <a:cubicBezTo>
                    <a:pt x="896" y="20"/>
                    <a:pt x="806" y="58"/>
                    <a:pt x="739" y="132"/>
                  </a:cubicBezTo>
                  <a:cubicBezTo>
                    <a:pt x="656" y="239"/>
                    <a:pt x="644" y="394"/>
                    <a:pt x="644" y="477"/>
                  </a:cubicBezTo>
                  <a:cubicBezTo>
                    <a:pt x="620" y="477"/>
                    <a:pt x="584" y="465"/>
                    <a:pt x="561" y="465"/>
                  </a:cubicBezTo>
                  <a:cubicBezTo>
                    <a:pt x="370" y="465"/>
                    <a:pt x="168" y="656"/>
                    <a:pt x="84" y="894"/>
                  </a:cubicBezTo>
                  <a:cubicBezTo>
                    <a:pt x="1" y="1120"/>
                    <a:pt x="72" y="1334"/>
                    <a:pt x="263" y="1477"/>
                  </a:cubicBezTo>
                  <a:cubicBezTo>
                    <a:pt x="382" y="1561"/>
                    <a:pt x="501" y="1620"/>
                    <a:pt x="620" y="1632"/>
                  </a:cubicBezTo>
                  <a:cubicBezTo>
                    <a:pt x="680" y="1835"/>
                    <a:pt x="834" y="1942"/>
                    <a:pt x="1049" y="1942"/>
                  </a:cubicBezTo>
                  <a:lnTo>
                    <a:pt x="1096" y="1942"/>
                  </a:lnTo>
                  <a:cubicBezTo>
                    <a:pt x="1394" y="1942"/>
                    <a:pt x="1620" y="1882"/>
                    <a:pt x="1775" y="1775"/>
                  </a:cubicBezTo>
                  <a:cubicBezTo>
                    <a:pt x="1799" y="1799"/>
                    <a:pt x="1823" y="1823"/>
                    <a:pt x="1858" y="1846"/>
                  </a:cubicBezTo>
                  <a:cubicBezTo>
                    <a:pt x="1918" y="1906"/>
                    <a:pt x="1989" y="1930"/>
                    <a:pt x="2085" y="1930"/>
                  </a:cubicBezTo>
                  <a:cubicBezTo>
                    <a:pt x="2370" y="1930"/>
                    <a:pt x="2739" y="1656"/>
                    <a:pt x="2870" y="1346"/>
                  </a:cubicBezTo>
                  <a:cubicBezTo>
                    <a:pt x="2954" y="1132"/>
                    <a:pt x="2930" y="942"/>
                    <a:pt x="2799" y="799"/>
                  </a:cubicBezTo>
                  <a:cubicBezTo>
                    <a:pt x="2704" y="703"/>
                    <a:pt x="2597" y="644"/>
                    <a:pt x="2466" y="644"/>
                  </a:cubicBezTo>
                  <a:cubicBezTo>
                    <a:pt x="2454" y="418"/>
                    <a:pt x="2335" y="215"/>
                    <a:pt x="2120" y="84"/>
                  </a:cubicBezTo>
                  <a:cubicBezTo>
                    <a:pt x="2037" y="25"/>
                    <a:pt x="1942" y="1"/>
                    <a:pt x="1858" y="1"/>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70" name="Google Shape;70;p2"/>
            <p:cNvSpPr/>
            <p:nvPr/>
          </p:nvSpPr>
          <p:spPr>
            <a:xfrm>
              <a:off x="6697867" y="-79794"/>
              <a:ext cx="67293" cy="67839"/>
            </a:xfrm>
            <a:custGeom>
              <a:avLst/>
              <a:gdLst/>
              <a:ahLst/>
              <a:cxnLst/>
              <a:rect l="l" t="t" r="r" b="b"/>
              <a:pathLst>
                <a:path w="835" h="846" extrusionOk="0">
                  <a:moveTo>
                    <a:pt x="441" y="131"/>
                  </a:moveTo>
                  <a:cubicBezTo>
                    <a:pt x="453" y="167"/>
                    <a:pt x="465" y="202"/>
                    <a:pt x="477" y="226"/>
                  </a:cubicBezTo>
                  <a:cubicBezTo>
                    <a:pt x="489" y="310"/>
                    <a:pt x="501" y="333"/>
                    <a:pt x="513" y="345"/>
                  </a:cubicBezTo>
                  <a:cubicBezTo>
                    <a:pt x="513" y="357"/>
                    <a:pt x="537" y="369"/>
                    <a:pt x="620" y="393"/>
                  </a:cubicBezTo>
                  <a:cubicBezTo>
                    <a:pt x="644" y="405"/>
                    <a:pt x="679" y="417"/>
                    <a:pt x="703" y="429"/>
                  </a:cubicBezTo>
                  <a:cubicBezTo>
                    <a:pt x="656" y="453"/>
                    <a:pt x="596" y="476"/>
                    <a:pt x="537" y="500"/>
                  </a:cubicBezTo>
                  <a:cubicBezTo>
                    <a:pt x="525" y="500"/>
                    <a:pt x="513" y="512"/>
                    <a:pt x="513" y="524"/>
                  </a:cubicBezTo>
                  <a:cubicBezTo>
                    <a:pt x="477" y="595"/>
                    <a:pt x="441" y="667"/>
                    <a:pt x="417" y="714"/>
                  </a:cubicBezTo>
                  <a:cubicBezTo>
                    <a:pt x="394" y="667"/>
                    <a:pt x="370" y="583"/>
                    <a:pt x="358" y="512"/>
                  </a:cubicBezTo>
                  <a:cubicBezTo>
                    <a:pt x="358" y="488"/>
                    <a:pt x="334" y="476"/>
                    <a:pt x="322" y="476"/>
                  </a:cubicBezTo>
                  <a:cubicBezTo>
                    <a:pt x="251" y="464"/>
                    <a:pt x="167" y="453"/>
                    <a:pt x="120" y="441"/>
                  </a:cubicBezTo>
                  <a:cubicBezTo>
                    <a:pt x="179" y="405"/>
                    <a:pt x="263" y="369"/>
                    <a:pt x="346" y="333"/>
                  </a:cubicBezTo>
                  <a:cubicBezTo>
                    <a:pt x="358" y="333"/>
                    <a:pt x="370" y="322"/>
                    <a:pt x="370" y="310"/>
                  </a:cubicBezTo>
                  <a:cubicBezTo>
                    <a:pt x="394" y="250"/>
                    <a:pt x="417" y="179"/>
                    <a:pt x="441" y="131"/>
                  </a:cubicBezTo>
                  <a:close/>
                  <a:moveTo>
                    <a:pt x="453" y="0"/>
                  </a:moveTo>
                  <a:cubicBezTo>
                    <a:pt x="429" y="0"/>
                    <a:pt x="394" y="0"/>
                    <a:pt x="298" y="262"/>
                  </a:cubicBezTo>
                  <a:cubicBezTo>
                    <a:pt x="25" y="381"/>
                    <a:pt x="13" y="417"/>
                    <a:pt x="1" y="429"/>
                  </a:cubicBezTo>
                  <a:cubicBezTo>
                    <a:pt x="1" y="441"/>
                    <a:pt x="1" y="464"/>
                    <a:pt x="13" y="476"/>
                  </a:cubicBezTo>
                  <a:cubicBezTo>
                    <a:pt x="25" y="488"/>
                    <a:pt x="36" y="512"/>
                    <a:pt x="286" y="560"/>
                  </a:cubicBezTo>
                  <a:cubicBezTo>
                    <a:pt x="358" y="845"/>
                    <a:pt x="382" y="845"/>
                    <a:pt x="406" y="845"/>
                  </a:cubicBezTo>
                  <a:cubicBezTo>
                    <a:pt x="406" y="845"/>
                    <a:pt x="406" y="845"/>
                    <a:pt x="417" y="834"/>
                  </a:cubicBezTo>
                  <a:cubicBezTo>
                    <a:pt x="441" y="834"/>
                    <a:pt x="465" y="834"/>
                    <a:pt x="584" y="572"/>
                  </a:cubicBezTo>
                  <a:cubicBezTo>
                    <a:pt x="656" y="548"/>
                    <a:pt x="787" y="500"/>
                    <a:pt x="822" y="464"/>
                  </a:cubicBezTo>
                  <a:cubicBezTo>
                    <a:pt x="822" y="464"/>
                    <a:pt x="834" y="441"/>
                    <a:pt x="834" y="429"/>
                  </a:cubicBezTo>
                  <a:cubicBezTo>
                    <a:pt x="822" y="393"/>
                    <a:pt x="787" y="369"/>
                    <a:pt x="644" y="322"/>
                  </a:cubicBezTo>
                  <a:cubicBezTo>
                    <a:pt x="620" y="310"/>
                    <a:pt x="584" y="298"/>
                    <a:pt x="572" y="298"/>
                  </a:cubicBezTo>
                  <a:cubicBezTo>
                    <a:pt x="572" y="274"/>
                    <a:pt x="560" y="238"/>
                    <a:pt x="548" y="214"/>
                  </a:cubicBezTo>
                  <a:cubicBezTo>
                    <a:pt x="525" y="95"/>
                    <a:pt x="513" y="48"/>
                    <a:pt x="489" y="24"/>
                  </a:cubicBezTo>
                  <a:cubicBezTo>
                    <a:pt x="489" y="12"/>
                    <a:pt x="465" y="0"/>
                    <a:pt x="453"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71" name="Google Shape;71;p2"/>
            <p:cNvSpPr/>
            <p:nvPr/>
          </p:nvSpPr>
          <p:spPr>
            <a:xfrm>
              <a:off x="7388324" y="27485"/>
              <a:ext cx="49966" cy="49716"/>
            </a:xfrm>
            <a:custGeom>
              <a:avLst/>
              <a:gdLst/>
              <a:ahLst/>
              <a:cxnLst/>
              <a:rect l="l" t="t" r="r" b="b"/>
              <a:pathLst>
                <a:path w="620" h="620" extrusionOk="0">
                  <a:moveTo>
                    <a:pt x="310" y="95"/>
                  </a:moveTo>
                  <a:cubicBezTo>
                    <a:pt x="441" y="95"/>
                    <a:pt x="536" y="191"/>
                    <a:pt x="536" y="310"/>
                  </a:cubicBezTo>
                  <a:cubicBezTo>
                    <a:pt x="536" y="441"/>
                    <a:pt x="429" y="536"/>
                    <a:pt x="310" y="536"/>
                  </a:cubicBezTo>
                  <a:cubicBezTo>
                    <a:pt x="251" y="536"/>
                    <a:pt x="191" y="512"/>
                    <a:pt x="155" y="464"/>
                  </a:cubicBezTo>
                  <a:cubicBezTo>
                    <a:pt x="108" y="429"/>
                    <a:pt x="96" y="369"/>
                    <a:pt x="96" y="310"/>
                  </a:cubicBezTo>
                  <a:cubicBezTo>
                    <a:pt x="96" y="191"/>
                    <a:pt x="191" y="95"/>
                    <a:pt x="310" y="95"/>
                  </a:cubicBezTo>
                  <a:close/>
                  <a:moveTo>
                    <a:pt x="310" y="0"/>
                  </a:moveTo>
                  <a:cubicBezTo>
                    <a:pt x="144" y="0"/>
                    <a:pt x="1" y="143"/>
                    <a:pt x="1" y="310"/>
                  </a:cubicBezTo>
                  <a:cubicBezTo>
                    <a:pt x="1" y="393"/>
                    <a:pt x="36" y="464"/>
                    <a:pt x="96" y="524"/>
                  </a:cubicBezTo>
                  <a:cubicBezTo>
                    <a:pt x="155" y="583"/>
                    <a:pt x="227" y="619"/>
                    <a:pt x="310" y="619"/>
                  </a:cubicBezTo>
                  <a:cubicBezTo>
                    <a:pt x="477" y="619"/>
                    <a:pt x="620" y="488"/>
                    <a:pt x="620" y="310"/>
                  </a:cubicBezTo>
                  <a:cubicBezTo>
                    <a:pt x="620" y="143"/>
                    <a:pt x="477" y="0"/>
                    <a:pt x="310" y="0"/>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72" name="Google Shape;72;p2"/>
            <p:cNvSpPr/>
            <p:nvPr/>
          </p:nvSpPr>
          <p:spPr>
            <a:xfrm>
              <a:off x="7004911" y="-110346"/>
              <a:ext cx="479833" cy="130866"/>
            </a:xfrm>
            <a:custGeom>
              <a:avLst/>
              <a:gdLst/>
              <a:ahLst/>
              <a:cxnLst/>
              <a:rect l="l" t="t" r="r" b="b"/>
              <a:pathLst>
                <a:path w="5954" h="1632" extrusionOk="0">
                  <a:moveTo>
                    <a:pt x="4918" y="0"/>
                  </a:moveTo>
                  <a:cubicBezTo>
                    <a:pt x="4894" y="0"/>
                    <a:pt x="4870" y="12"/>
                    <a:pt x="4870" y="36"/>
                  </a:cubicBezTo>
                  <a:cubicBezTo>
                    <a:pt x="4858" y="60"/>
                    <a:pt x="4882" y="83"/>
                    <a:pt x="4906" y="83"/>
                  </a:cubicBezTo>
                  <a:cubicBezTo>
                    <a:pt x="4954" y="95"/>
                    <a:pt x="5001" y="107"/>
                    <a:pt x="5061" y="119"/>
                  </a:cubicBezTo>
                  <a:lnTo>
                    <a:pt x="5073" y="119"/>
                  </a:lnTo>
                  <a:cubicBezTo>
                    <a:pt x="5085" y="119"/>
                    <a:pt x="5109" y="107"/>
                    <a:pt x="5109" y="95"/>
                  </a:cubicBezTo>
                  <a:cubicBezTo>
                    <a:pt x="5120" y="72"/>
                    <a:pt x="5109" y="48"/>
                    <a:pt x="5085" y="36"/>
                  </a:cubicBezTo>
                  <a:cubicBezTo>
                    <a:pt x="5025" y="24"/>
                    <a:pt x="4966" y="0"/>
                    <a:pt x="4918" y="0"/>
                  </a:cubicBezTo>
                  <a:close/>
                  <a:moveTo>
                    <a:pt x="4728" y="0"/>
                  </a:moveTo>
                  <a:cubicBezTo>
                    <a:pt x="4668" y="12"/>
                    <a:pt x="4620" y="24"/>
                    <a:pt x="4561" y="48"/>
                  </a:cubicBezTo>
                  <a:cubicBezTo>
                    <a:pt x="4537" y="60"/>
                    <a:pt x="4525" y="83"/>
                    <a:pt x="4537" y="107"/>
                  </a:cubicBezTo>
                  <a:cubicBezTo>
                    <a:pt x="4549" y="119"/>
                    <a:pt x="4561" y="131"/>
                    <a:pt x="4573" y="131"/>
                  </a:cubicBezTo>
                  <a:lnTo>
                    <a:pt x="4597" y="131"/>
                  </a:lnTo>
                  <a:cubicBezTo>
                    <a:pt x="4644" y="107"/>
                    <a:pt x="4692" y="95"/>
                    <a:pt x="4739" y="83"/>
                  </a:cubicBezTo>
                  <a:cubicBezTo>
                    <a:pt x="4763" y="83"/>
                    <a:pt x="4787" y="60"/>
                    <a:pt x="4775" y="36"/>
                  </a:cubicBezTo>
                  <a:cubicBezTo>
                    <a:pt x="4775" y="12"/>
                    <a:pt x="4751" y="0"/>
                    <a:pt x="4728" y="0"/>
                  </a:cubicBezTo>
                  <a:close/>
                  <a:moveTo>
                    <a:pt x="5232" y="103"/>
                  </a:moveTo>
                  <a:cubicBezTo>
                    <a:pt x="5216" y="103"/>
                    <a:pt x="5201" y="114"/>
                    <a:pt x="5192" y="131"/>
                  </a:cubicBezTo>
                  <a:cubicBezTo>
                    <a:pt x="5180" y="143"/>
                    <a:pt x="5192" y="167"/>
                    <a:pt x="5204" y="179"/>
                  </a:cubicBezTo>
                  <a:cubicBezTo>
                    <a:pt x="5251" y="202"/>
                    <a:pt x="5299" y="226"/>
                    <a:pt x="5359" y="262"/>
                  </a:cubicBezTo>
                  <a:lnTo>
                    <a:pt x="5370" y="262"/>
                  </a:lnTo>
                  <a:cubicBezTo>
                    <a:pt x="5394" y="262"/>
                    <a:pt x="5406" y="262"/>
                    <a:pt x="5406" y="250"/>
                  </a:cubicBezTo>
                  <a:cubicBezTo>
                    <a:pt x="5418" y="226"/>
                    <a:pt x="5418" y="202"/>
                    <a:pt x="5394" y="191"/>
                  </a:cubicBezTo>
                  <a:cubicBezTo>
                    <a:pt x="5347" y="155"/>
                    <a:pt x="5299" y="131"/>
                    <a:pt x="5251" y="107"/>
                  </a:cubicBezTo>
                  <a:cubicBezTo>
                    <a:pt x="5245" y="104"/>
                    <a:pt x="5239" y="103"/>
                    <a:pt x="5232" y="103"/>
                  </a:cubicBezTo>
                  <a:close/>
                  <a:moveTo>
                    <a:pt x="4430" y="135"/>
                  </a:moveTo>
                  <a:cubicBezTo>
                    <a:pt x="4420" y="135"/>
                    <a:pt x="4411" y="138"/>
                    <a:pt x="4406" y="143"/>
                  </a:cubicBezTo>
                  <a:cubicBezTo>
                    <a:pt x="4358" y="179"/>
                    <a:pt x="4323" y="214"/>
                    <a:pt x="4275" y="262"/>
                  </a:cubicBezTo>
                  <a:cubicBezTo>
                    <a:pt x="4251" y="274"/>
                    <a:pt x="4251" y="298"/>
                    <a:pt x="4275" y="322"/>
                  </a:cubicBezTo>
                  <a:cubicBezTo>
                    <a:pt x="4287" y="322"/>
                    <a:pt x="4287" y="333"/>
                    <a:pt x="4299" y="333"/>
                  </a:cubicBezTo>
                  <a:cubicBezTo>
                    <a:pt x="4311" y="333"/>
                    <a:pt x="4323" y="322"/>
                    <a:pt x="4335" y="322"/>
                  </a:cubicBezTo>
                  <a:cubicBezTo>
                    <a:pt x="4370" y="274"/>
                    <a:pt x="4418" y="238"/>
                    <a:pt x="4454" y="214"/>
                  </a:cubicBezTo>
                  <a:cubicBezTo>
                    <a:pt x="4477" y="191"/>
                    <a:pt x="4477" y="167"/>
                    <a:pt x="4466" y="155"/>
                  </a:cubicBezTo>
                  <a:cubicBezTo>
                    <a:pt x="4459" y="141"/>
                    <a:pt x="4443" y="135"/>
                    <a:pt x="4430" y="135"/>
                  </a:cubicBezTo>
                  <a:close/>
                  <a:moveTo>
                    <a:pt x="5513" y="278"/>
                  </a:moveTo>
                  <a:cubicBezTo>
                    <a:pt x="5500" y="278"/>
                    <a:pt x="5485" y="284"/>
                    <a:pt x="5478" y="298"/>
                  </a:cubicBezTo>
                  <a:cubicBezTo>
                    <a:pt x="5466" y="310"/>
                    <a:pt x="5466" y="345"/>
                    <a:pt x="5490" y="357"/>
                  </a:cubicBezTo>
                  <a:cubicBezTo>
                    <a:pt x="5537" y="381"/>
                    <a:pt x="5573" y="417"/>
                    <a:pt x="5620" y="453"/>
                  </a:cubicBezTo>
                  <a:cubicBezTo>
                    <a:pt x="5632" y="464"/>
                    <a:pt x="5644" y="464"/>
                    <a:pt x="5656" y="464"/>
                  </a:cubicBezTo>
                  <a:cubicBezTo>
                    <a:pt x="5668" y="464"/>
                    <a:pt x="5680" y="464"/>
                    <a:pt x="5680" y="453"/>
                  </a:cubicBezTo>
                  <a:cubicBezTo>
                    <a:pt x="5704" y="429"/>
                    <a:pt x="5692" y="405"/>
                    <a:pt x="5680" y="393"/>
                  </a:cubicBezTo>
                  <a:cubicBezTo>
                    <a:pt x="5632" y="357"/>
                    <a:pt x="5585" y="322"/>
                    <a:pt x="5537" y="286"/>
                  </a:cubicBezTo>
                  <a:cubicBezTo>
                    <a:pt x="5532" y="281"/>
                    <a:pt x="5523" y="278"/>
                    <a:pt x="5513" y="278"/>
                  </a:cubicBezTo>
                  <a:close/>
                  <a:moveTo>
                    <a:pt x="245" y="313"/>
                  </a:moveTo>
                  <a:cubicBezTo>
                    <a:pt x="233" y="313"/>
                    <a:pt x="221" y="316"/>
                    <a:pt x="215" y="322"/>
                  </a:cubicBezTo>
                  <a:cubicBezTo>
                    <a:pt x="215" y="322"/>
                    <a:pt x="156" y="381"/>
                    <a:pt x="96" y="464"/>
                  </a:cubicBezTo>
                  <a:cubicBezTo>
                    <a:pt x="84" y="488"/>
                    <a:pt x="96" y="512"/>
                    <a:pt x="108" y="524"/>
                  </a:cubicBezTo>
                  <a:lnTo>
                    <a:pt x="132" y="524"/>
                  </a:lnTo>
                  <a:cubicBezTo>
                    <a:pt x="144" y="524"/>
                    <a:pt x="167" y="524"/>
                    <a:pt x="167" y="512"/>
                  </a:cubicBezTo>
                  <a:cubicBezTo>
                    <a:pt x="215" y="429"/>
                    <a:pt x="275" y="381"/>
                    <a:pt x="275" y="381"/>
                  </a:cubicBezTo>
                  <a:cubicBezTo>
                    <a:pt x="286" y="369"/>
                    <a:pt x="286" y="345"/>
                    <a:pt x="275" y="322"/>
                  </a:cubicBezTo>
                  <a:cubicBezTo>
                    <a:pt x="269" y="316"/>
                    <a:pt x="257" y="313"/>
                    <a:pt x="245" y="313"/>
                  </a:cubicBezTo>
                  <a:close/>
                  <a:moveTo>
                    <a:pt x="2406" y="393"/>
                  </a:moveTo>
                  <a:cubicBezTo>
                    <a:pt x="2334" y="393"/>
                    <a:pt x="2263" y="417"/>
                    <a:pt x="2215" y="464"/>
                  </a:cubicBezTo>
                  <a:cubicBezTo>
                    <a:pt x="2203" y="488"/>
                    <a:pt x="2203" y="512"/>
                    <a:pt x="2215" y="524"/>
                  </a:cubicBezTo>
                  <a:cubicBezTo>
                    <a:pt x="2227" y="536"/>
                    <a:pt x="2239" y="536"/>
                    <a:pt x="2251" y="536"/>
                  </a:cubicBezTo>
                  <a:cubicBezTo>
                    <a:pt x="2251" y="536"/>
                    <a:pt x="2263" y="536"/>
                    <a:pt x="2275" y="524"/>
                  </a:cubicBezTo>
                  <a:cubicBezTo>
                    <a:pt x="2311" y="500"/>
                    <a:pt x="2346" y="476"/>
                    <a:pt x="2382" y="476"/>
                  </a:cubicBezTo>
                  <a:lnTo>
                    <a:pt x="2394" y="476"/>
                  </a:lnTo>
                  <a:cubicBezTo>
                    <a:pt x="2418" y="476"/>
                    <a:pt x="2442" y="464"/>
                    <a:pt x="2442" y="441"/>
                  </a:cubicBezTo>
                  <a:cubicBezTo>
                    <a:pt x="2442" y="417"/>
                    <a:pt x="2430" y="393"/>
                    <a:pt x="2406" y="393"/>
                  </a:cubicBezTo>
                  <a:close/>
                  <a:moveTo>
                    <a:pt x="4186" y="372"/>
                  </a:moveTo>
                  <a:cubicBezTo>
                    <a:pt x="4174" y="372"/>
                    <a:pt x="4162" y="375"/>
                    <a:pt x="4156" y="381"/>
                  </a:cubicBezTo>
                  <a:cubicBezTo>
                    <a:pt x="4120" y="429"/>
                    <a:pt x="4085" y="476"/>
                    <a:pt x="4049" y="524"/>
                  </a:cubicBezTo>
                  <a:cubicBezTo>
                    <a:pt x="4037" y="536"/>
                    <a:pt x="4037" y="572"/>
                    <a:pt x="4061" y="583"/>
                  </a:cubicBezTo>
                  <a:lnTo>
                    <a:pt x="4085" y="583"/>
                  </a:lnTo>
                  <a:cubicBezTo>
                    <a:pt x="4096" y="583"/>
                    <a:pt x="4108" y="583"/>
                    <a:pt x="4120" y="572"/>
                  </a:cubicBezTo>
                  <a:cubicBezTo>
                    <a:pt x="4156" y="524"/>
                    <a:pt x="4192" y="476"/>
                    <a:pt x="4227" y="441"/>
                  </a:cubicBezTo>
                  <a:cubicBezTo>
                    <a:pt x="4239" y="417"/>
                    <a:pt x="4239" y="393"/>
                    <a:pt x="4216" y="381"/>
                  </a:cubicBezTo>
                  <a:cubicBezTo>
                    <a:pt x="4210" y="375"/>
                    <a:pt x="4198" y="372"/>
                    <a:pt x="4186" y="372"/>
                  </a:cubicBezTo>
                  <a:close/>
                  <a:moveTo>
                    <a:pt x="2556" y="457"/>
                  </a:moveTo>
                  <a:cubicBezTo>
                    <a:pt x="2543" y="457"/>
                    <a:pt x="2532" y="462"/>
                    <a:pt x="2525" y="476"/>
                  </a:cubicBezTo>
                  <a:cubicBezTo>
                    <a:pt x="2501" y="488"/>
                    <a:pt x="2513" y="524"/>
                    <a:pt x="2525" y="536"/>
                  </a:cubicBezTo>
                  <a:cubicBezTo>
                    <a:pt x="2572" y="560"/>
                    <a:pt x="2596" y="595"/>
                    <a:pt x="2596" y="643"/>
                  </a:cubicBezTo>
                  <a:cubicBezTo>
                    <a:pt x="2608" y="667"/>
                    <a:pt x="2620" y="679"/>
                    <a:pt x="2644" y="679"/>
                  </a:cubicBezTo>
                  <a:lnTo>
                    <a:pt x="2656" y="679"/>
                  </a:lnTo>
                  <a:cubicBezTo>
                    <a:pt x="2680" y="679"/>
                    <a:pt x="2692" y="655"/>
                    <a:pt x="2692" y="631"/>
                  </a:cubicBezTo>
                  <a:cubicBezTo>
                    <a:pt x="2680" y="560"/>
                    <a:pt x="2644" y="512"/>
                    <a:pt x="2584" y="464"/>
                  </a:cubicBezTo>
                  <a:cubicBezTo>
                    <a:pt x="2575" y="460"/>
                    <a:pt x="2565" y="457"/>
                    <a:pt x="2556" y="457"/>
                  </a:cubicBezTo>
                  <a:close/>
                  <a:moveTo>
                    <a:pt x="5782" y="492"/>
                  </a:moveTo>
                  <a:cubicBezTo>
                    <a:pt x="5769" y="492"/>
                    <a:pt x="5758" y="498"/>
                    <a:pt x="5751" y="512"/>
                  </a:cubicBezTo>
                  <a:cubicBezTo>
                    <a:pt x="5728" y="524"/>
                    <a:pt x="5740" y="548"/>
                    <a:pt x="5751" y="560"/>
                  </a:cubicBezTo>
                  <a:cubicBezTo>
                    <a:pt x="5787" y="595"/>
                    <a:pt x="5835" y="643"/>
                    <a:pt x="5871" y="679"/>
                  </a:cubicBezTo>
                  <a:cubicBezTo>
                    <a:pt x="5882" y="691"/>
                    <a:pt x="5894" y="691"/>
                    <a:pt x="5906" y="691"/>
                  </a:cubicBezTo>
                  <a:cubicBezTo>
                    <a:pt x="5918" y="691"/>
                    <a:pt x="5930" y="691"/>
                    <a:pt x="5930" y="679"/>
                  </a:cubicBezTo>
                  <a:cubicBezTo>
                    <a:pt x="5954" y="655"/>
                    <a:pt x="5954" y="631"/>
                    <a:pt x="5930" y="619"/>
                  </a:cubicBezTo>
                  <a:cubicBezTo>
                    <a:pt x="5894" y="572"/>
                    <a:pt x="5847" y="536"/>
                    <a:pt x="5811" y="500"/>
                  </a:cubicBezTo>
                  <a:cubicBezTo>
                    <a:pt x="5801" y="495"/>
                    <a:pt x="5791" y="492"/>
                    <a:pt x="5782" y="492"/>
                  </a:cubicBezTo>
                  <a:close/>
                  <a:moveTo>
                    <a:pt x="72" y="595"/>
                  </a:moveTo>
                  <a:cubicBezTo>
                    <a:pt x="60" y="595"/>
                    <a:pt x="36" y="607"/>
                    <a:pt x="25" y="631"/>
                  </a:cubicBezTo>
                  <a:cubicBezTo>
                    <a:pt x="13" y="679"/>
                    <a:pt x="1" y="726"/>
                    <a:pt x="1" y="774"/>
                  </a:cubicBezTo>
                  <a:cubicBezTo>
                    <a:pt x="1" y="786"/>
                    <a:pt x="1" y="798"/>
                    <a:pt x="1" y="810"/>
                  </a:cubicBezTo>
                  <a:cubicBezTo>
                    <a:pt x="1" y="834"/>
                    <a:pt x="25" y="845"/>
                    <a:pt x="48" y="845"/>
                  </a:cubicBezTo>
                  <a:cubicBezTo>
                    <a:pt x="72" y="845"/>
                    <a:pt x="84" y="822"/>
                    <a:pt x="84" y="798"/>
                  </a:cubicBezTo>
                  <a:cubicBezTo>
                    <a:pt x="84" y="786"/>
                    <a:pt x="84" y="786"/>
                    <a:pt x="84" y="774"/>
                  </a:cubicBezTo>
                  <a:cubicBezTo>
                    <a:pt x="84" y="738"/>
                    <a:pt x="96" y="691"/>
                    <a:pt x="108" y="655"/>
                  </a:cubicBezTo>
                  <a:cubicBezTo>
                    <a:pt x="108" y="631"/>
                    <a:pt x="96" y="607"/>
                    <a:pt x="72" y="595"/>
                  </a:cubicBezTo>
                  <a:close/>
                  <a:moveTo>
                    <a:pt x="2180" y="595"/>
                  </a:moveTo>
                  <a:cubicBezTo>
                    <a:pt x="2156" y="595"/>
                    <a:pt x="2132" y="607"/>
                    <a:pt x="2120" y="631"/>
                  </a:cubicBezTo>
                  <a:cubicBezTo>
                    <a:pt x="2108" y="679"/>
                    <a:pt x="2096" y="738"/>
                    <a:pt x="2096" y="810"/>
                  </a:cubicBezTo>
                  <a:cubicBezTo>
                    <a:pt x="2096" y="834"/>
                    <a:pt x="2108" y="845"/>
                    <a:pt x="2132" y="857"/>
                  </a:cubicBezTo>
                  <a:cubicBezTo>
                    <a:pt x="2156" y="857"/>
                    <a:pt x="2180" y="834"/>
                    <a:pt x="2180" y="810"/>
                  </a:cubicBezTo>
                  <a:cubicBezTo>
                    <a:pt x="2180" y="750"/>
                    <a:pt x="2191" y="703"/>
                    <a:pt x="2203" y="655"/>
                  </a:cubicBezTo>
                  <a:cubicBezTo>
                    <a:pt x="2215" y="631"/>
                    <a:pt x="2203" y="607"/>
                    <a:pt x="2180" y="595"/>
                  </a:cubicBezTo>
                  <a:close/>
                  <a:moveTo>
                    <a:pt x="3984" y="641"/>
                  </a:moveTo>
                  <a:cubicBezTo>
                    <a:pt x="3971" y="641"/>
                    <a:pt x="3960" y="648"/>
                    <a:pt x="3954" y="655"/>
                  </a:cubicBezTo>
                  <a:lnTo>
                    <a:pt x="3858" y="798"/>
                  </a:lnTo>
                  <a:cubicBezTo>
                    <a:pt x="3835" y="822"/>
                    <a:pt x="3846" y="845"/>
                    <a:pt x="3858" y="857"/>
                  </a:cubicBezTo>
                  <a:cubicBezTo>
                    <a:pt x="3870" y="857"/>
                    <a:pt x="3882" y="869"/>
                    <a:pt x="3894" y="869"/>
                  </a:cubicBezTo>
                  <a:cubicBezTo>
                    <a:pt x="3906" y="869"/>
                    <a:pt x="3918" y="857"/>
                    <a:pt x="3918" y="845"/>
                  </a:cubicBezTo>
                  <a:lnTo>
                    <a:pt x="4025" y="714"/>
                  </a:lnTo>
                  <a:cubicBezTo>
                    <a:pt x="4037" y="691"/>
                    <a:pt x="4025" y="667"/>
                    <a:pt x="4013" y="655"/>
                  </a:cubicBezTo>
                  <a:cubicBezTo>
                    <a:pt x="4003" y="645"/>
                    <a:pt x="3993" y="641"/>
                    <a:pt x="3984" y="641"/>
                  </a:cubicBezTo>
                  <a:close/>
                  <a:moveTo>
                    <a:pt x="2613" y="757"/>
                  </a:moveTo>
                  <a:cubicBezTo>
                    <a:pt x="2596" y="757"/>
                    <a:pt x="2581" y="768"/>
                    <a:pt x="2572" y="786"/>
                  </a:cubicBezTo>
                  <a:cubicBezTo>
                    <a:pt x="2549" y="822"/>
                    <a:pt x="2525" y="869"/>
                    <a:pt x="2489" y="917"/>
                  </a:cubicBezTo>
                  <a:cubicBezTo>
                    <a:pt x="2465" y="929"/>
                    <a:pt x="2465" y="953"/>
                    <a:pt x="2489" y="976"/>
                  </a:cubicBezTo>
                  <a:cubicBezTo>
                    <a:pt x="2501" y="976"/>
                    <a:pt x="2501" y="988"/>
                    <a:pt x="2513" y="988"/>
                  </a:cubicBezTo>
                  <a:cubicBezTo>
                    <a:pt x="2525" y="988"/>
                    <a:pt x="2537" y="976"/>
                    <a:pt x="2549" y="964"/>
                  </a:cubicBezTo>
                  <a:cubicBezTo>
                    <a:pt x="2596" y="917"/>
                    <a:pt x="2620" y="869"/>
                    <a:pt x="2644" y="822"/>
                  </a:cubicBezTo>
                  <a:cubicBezTo>
                    <a:pt x="2656" y="798"/>
                    <a:pt x="2644" y="774"/>
                    <a:pt x="2632" y="762"/>
                  </a:cubicBezTo>
                  <a:cubicBezTo>
                    <a:pt x="2626" y="759"/>
                    <a:pt x="2619" y="757"/>
                    <a:pt x="2613" y="757"/>
                  </a:cubicBezTo>
                  <a:close/>
                  <a:moveTo>
                    <a:pt x="3787" y="921"/>
                  </a:moveTo>
                  <a:cubicBezTo>
                    <a:pt x="3773" y="921"/>
                    <a:pt x="3758" y="927"/>
                    <a:pt x="3751" y="941"/>
                  </a:cubicBezTo>
                  <a:cubicBezTo>
                    <a:pt x="3715" y="976"/>
                    <a:pt x="3692" y="1024"/>
                    <a:pt x="3656" y="1060"/>
                  </a:cubicBezTo>
                  <a:cubicBezTo>
                    <a:pt x="3632" y="1084"/>
                    <a:pt x="3644" y="1107"/>
                    <a:pt x="3656" y="1119"/>
                  </a:cubicBezTo>
                  <a:cubicBezTo>
                    <a:pt x="3668" y="1131"/>
                    <a:pt x="3668" y="1131"/>
                    <a:pt x="3680" y="1131"/>
                  </a:cubicBezTo>
                  <a:cubicBezTo>
                    <a:pt x="3692" y="1131"/>
                    <a:pt x="3704" y="1131"/>
                    <a:pt x="3715" y="1119"/>
                  </a:cubicBezTo>
                  <a:cubicBezTo>
                    <a:pt x="3751" y="1072"/>
                    <a:pt x="3787" y="1036"/>
                    <a:pt x="3823" y="988"/>
                  </a:cubicBezTo>
                  <a:cubicBezTo>
                    <a:pt x="3835" y="964"/>
                    <a:pt x="3835" y="941"/>
                    <a:pt x="3811" y="929"/>
                  </a:cubicBezTo>
                  <a:cubicBezTo>
                    <a:pt x="3806" y="924"/>
                    <a:pt x="3797" y="921"/>
                    <a:pt x="3787" y="921"/>
                  </a:cubicBezTo>
                  <a:close/>
                  <a:moveTo>
                    <a:pt x="93" y="924"/>
                  </a:moveTo>
                  <a:cubicBezTo>
                    <a:pt x="86" y="924"/>
                    <a:pt x="79" y="925"/>
                    <a:pt x="72" y="929"/>
                  </a:cubicBezTo>
                  <a:cubicBezTo>
                    <a:pt x="48" y="941"/>
                    <a:pt x="36" y="964"/>
                    <a:pt x="48" y="988"/>
                  </a:cubicBezTo>
                  <a:cubicBezTo>
                    <a:pt x="84" y="1036"/>
                    <a:pt x="120" y="1084"/>
                    <a:pt x="167" y="1131"/>
                  </a:cubicBezTo>
                  <a:cubicBezTo>
                    <a:pt x="179" y="1143"/>
                    <a:pt x="191" y="1143"/>
                    <a:pt x="191" y="1143"/>
                  </a:cubicBezTo>
                  <a:cubicBezTo>
                    <a:pt x="203" y="1143"/>
                    <a:pt x="215" y="1143"/>
                    <a:pt x="227" y="1131"/>
                  </a:cubicBezTo>
                  <a:cubicBezTo>
                    <a:pt x="239" y="1107"/>
                    <a:pt x="239" y="1084"/>
                    <a:pt x="227" y="1072"/>
                  </a:cubicBezTo>
                  <a:cubicBezTo>
                    <a:pt x="179" y="1024"/>
                    <a:pt x="156" y="988"/>
                    <a:pt x="132" y="941"/>
                  </a:cubicBezTo>
                  <a:cubicBezTo>
                    <a:pt x="123" y="932"/>
                    <a:pt x="109" y="924"/>
                    <a:pt x="93" y="924"/>
                  </a:cubicBezTo>
                  <a:close/>
                  <a:moveTo>
                    <a:pt x="2145" y="938"/>
                  </a:moveTo>
                  <a:cubicBezTo>
                    <a:pt x="2141" y="938"/>
                    <a:pt x="2136" y="938"/>
                    <a:pt x="2132" y="941"/>
                  </a:cubicBezTo>
                  <a:cubicBezTo>
                    <a:pt x="2108" y="941"/>
                    <a:pt x="2096" y="964"/>
                    <a:pt x="2096" y="988"/>
                  </a:cubicBezTo>
                  <a:cubicBezTo>
                    <a:pt x="2108" y="1048"/>
                    <a:pt x="2120" y="1107"/>
                    <a:pt x="2144" y="1155"/>
                  </a:cubicBezTo>
                  <a:cubicBezTo>
                    <a:pt x="2153" y="1172"/>
                    <a:pt x="2161" y="1183"/>
                    <a:pt x="2175" y="1183"/>
                  </a:cubicBezTo>
                  <a:cubicBezTo>
                    <a:pt x="2180" y="1183"/>
                    <a:pt x="2185" y="1182"/>
                    <a:pt x="2191" y="1179"/>
                  </a:cubicBezTo>
                  <a:cubicBezTo>
                    <a:pt x="2203" y="1179"/>
                    <a:pt x="2215" y="1179"/>
                    <a:pt x="2215" y="1167"/>
                  </a:cubicBezTo>
                  <a:cubicBezTo>
                    <a:pt x="2215" y="1167"/>
                    <a:pt x="2215" y="1179"/>
                    <a:pt x="2227" y="1179"/>
                  </a:cubicBezTo>
                  <a:cubicBezTo>
                    <a:pt x="2227" y="1191"/>
                    <a:pt x="2251" y="1203"/>
                    <a:pt x="2263" y="1203"/>
                  </a:cubicBezTo>
                  <a:cubicBezTo>
                    <a:pt x="2263" y="1203"/>
                    <a:pt x="2275" y="1203"/>
                    <a:pt x="2287" y="1191"/>
                  </a:cubicBezTo>
                  <a:cubicBezTo>
                    <a:pt x="2334" y="1155"/>
                    <a:pt x="2382" y="1131"/>
                    <a:pt x="2418" y="1095"/>
                  </a:cubicBezTo>
                  <a:cubicBezTo>
                    <a:pt x="2442" y="1072"/>
                    <a:pt x="2442" y="1048"/>
                    <a:pt x="2430" y="1036"/>
                  </a:cubicBezTo>
                  <a:cubicBezTo>
                    <a:pt x="2423" y="1022"/>
                    <a:pt x="2407" y="1016"/>
                    <a:pt x="2394" y="1016"/>
                  </a:cubicBezTo>
                  <a:cubicBezTo>
                    <a:pt x="2384" y="1016"/>
                    <a:pt x="2375" y="1019"/>
                    <a:pt x="2370" y="1024"/>
                  </a:cubicBezTo>
                  <a:cubicBezTo>
                    <a:pt x="2322" y="1060"/>
                    <a:pt x="2287" y="1095"/>
                    <a:pt x="2239" y="1119"/>
                  </a:cubicBezTo>
                  <a:cubicBezTo>
                    <a:pt x="2227" y="1131"/>
                    <a:pt x="2227" y="1131"/>
                    <a:pt x="2227" y="1131"/>
                  </a:cubicBezTo>
                  <a:cubicBezTo>
                    <a:pt x="2203" y="1084"/>
                    <a:pt x="2191" y="1024"/>
                    <a:pt x="2180" y="976"/>
                  </a:cubicBezTo>
                  <a:cubicBezTo>
                    <a:pt x="2180" y="957"/>
                    <a:pt x="2164" y="938"/>
                    <a:pt x="2145" y="938"/>
                  </a:cubicBezTo>
                  <a:close/>
                  <a:moveTo>
                    <a:pt x="329" y="1159"/>
                  </a:moveTo>
                  <a:cubicBezTo>
                    <a:pt x="316" y="1159"/>
                    <a:pt x="305" y="1165"/>
                    <a:pt x="298" y="1179"/>
                  </a:cubicBezTo>
                  <a:cubicBezTo>
                    <a:pt x="286" y="1203"/>
                    <a:pt x="286" y="1226"/>
                    <a:pt x="310" y="1238"/>
                  </a:cubicBezTo>
                  <a:cubicBezTo>
                    <a:pt x="358" y="1274"/>
                    <a:pt x="406" y="1298"/>
                    <a:pt x="465" y="1322"/>
                  </a:cubicBezTo>
                  <a:lnTo>
                    <a:pt x="477" y="1322"/>
                  </a:lnTo>
                  <a:cubicBezTo>
                    <a:pt x="501" y="1322"/>
                    <a:pt x="513" y="1322"/>
                    <a:pt x="513" y="1298"/>
                  </a:cubicBezTo>
                  <a:cubicBezTo>
                    <a:pt x="525" y="1286"/>
                    <a:pt x="513" y="1250"/>
                    <a:pt x="501" y="1250"/>
                  </a:cubicBezTo>
                  <a:cubicBezTo>
                    <a:pt x="441" y="1215"/>
                    <a:pt x="394" y="1191"/>
                    <a:pt x="358" y="1167"/>
                  </a:cubicBezTo>
                  <a:cubicBezTo>
                    <a:pt x="348" y="1162"/>
                    <a:pt x="338" y="1159"/>
                    <a:pt x="329" y="1159"/>
                  </a:cubicBezTo>
                  <a:close/>
                  <a:moveTo>
                    <a:pt x="2115" y="1198"/>
                  </a:moveTo>
                  <a:cubicBezTo>
                    <a:pt x="2109" y="1198"/>
                    <a:pt x="2103" y="1199"/>
                    <a:pt x="2096" y="1203"/>
                  </a:cubicBezTo>
                  <a:cubicBezTo>
                    <a:pt x="2049" y="1238"/>
                    <a:pt x="1989" y="1262"/>
                    <a:pt x="1941" y="1274"/>
                  </a:cubicBezTo>
                  <a:cubicBezTo>
                    <a:pt x="1918" y="1286"/>
                    <a:pt x="1906" y="1310"/>
                    <a:pt x="1918" y="1334"/>
                  </a:cubicBezTo>
                  <a:cubicBezTo>
                    <a:pt x="1930" y="1345"/>
                    <a:pt x="1941" y="1357"/>
                    <a:pt x="1953" y="1357"/>
                  </a:cubicBezTo>
                  <a:lnTo>
                    <a:pt x="1977" y="1357"/>
                  </a:lnTo>
                  <a:cubicBezTo>
                    <a:pt x="2025" y="1334"/>
                    <a:pt x="2084" y="1310"/>
                    <a:pt x="2132" y="1286"/>
                  </a:cubicBezTo>
                  <a:cubicBezTo>
                    <a:pt x="2156" y="1274"/>
                    <a:pt x="2156" y="1250"/>
                    <a:pt x="2156" y="1226"/>
                  </a:cubicBezTo>
                  <a:cubicBezTo>
                    <a:pt x="2147" y="1209"/>
                    <a:pt x="2132" y="1198"/>
                    <a:pt x="2115" y="1198"/>
                  </a:cubicBezTo>
                  <a:close/>
                  <a:moveTo>
                    <a:pt x="3571" y="1182"/>
                  </a:moveTo>
                  <a:cubicBezTo>
                    <a:pt x="3561" y="1182"/>
                    <a:pt x="3549" y="1185"/>
                    <a:pt x="3537" y="1191"/>
                  </a:cubicBezTo>
                  <a:cubicBezTo>
                    <a:pt x="3501" y="1226"/>
                    <a:pt x="3465" y="1274"/>
                    <a:pt x="3418" y="1298"/>
                  </a:cubicBezTo>
                  <a:cubicBezTo>
                    <a:pt x="3406" y="1322"/>
                    <a:pt x="3394" y="1345"/>
                    <a:pt x="3418" y="1357"/>
                  </a:cubicBezTo>
                  <a:cubicBezTo>
                    <a:pt x="3418" y="1369"/>
                    <a:pt x="3430" y="1381"/>
                    <a:pt x="3442" y="1381"/>
                  </a:cubicBezTo>
                  <a:cubicBezTo>
                    <a:pt x="3454" y="1381"/>
                    <a:pt x="3465" y="1369"/>
                    <a:pt x="3477" y="1369"/>
                  </a:cubicBezTo>
                  <a:cubicBezTo>
                    <a:pt x="3513" y="1334"/>
                    <a:pt x="3561" y="1286"/>
                    <a:pt x="3596" y="1250"/>
                  </a:cubicBezTo>
                  <a:cubicBezTo>
                    <a:pt x="3620" y="1238"/>
                    <a:pt x="3620" y="1203"/>
                    <a:pt x="3596" y="1191"/>
                  </a:cubicBezTo>
                  <a:cubicBezTo>
                    <a:pt x="3590" y="1185"/>
                    <a:pt x="3582" y="1182"/>
                    <a:pt x="3571" y="1182"/>
                  </a:cubicBezTo>
                  <a:close/>
                  <a:moveTo>
                    <a:pt x="632" y="1305"/>
                  </a:moveTo>
                  <a:cubicBezTo>
                    <a:pt x="620" y="1305"/>
                    <a:pt x="605" y="1316"/>
                    <a:pt x="596" y="1334"/>
                  </a:cubicBezTo>
                  <a:cubicBezTo>
                    <a:pt x="584" y="1357"/>
                    <a:pt x="596" y="1381"/>
                    <a:pt x="620" y="1393"/>
                  </a:cubicBezTo>
                  <a:cubicBezTo>
                    <a:pt x="644" y="1393"/>
                    <a:pt x="656" y="1405"/>
                    <a:pt x="679" y="1417"/>
                  </a:cubicBezTo>
                  <a:cubicBezTo>
                    <a:pt x="715" y="1429"/>
                    <a:pt x="751" y="1441"/>
                    <a:pt x="787" y="1441"/>
                  </a:cubicBezTo>
                  <a:cubicBezTo>
                    <a:pt x="787" y="1453"/>
                    <a:pt x="787" y="1453"/>
                    <a:pt x="798" y="1453"/>
                  </a:cubicBezTo>
                  <a:cubicBezTo>
                    <a:pt x="810" y="1453"/>
                    <a:pt x="834" y="1441"/>
                    <a:pt x="834" y="1417"/>
                  </a:cubicBezTo>
                  <a:cubicBezTo>
                    <a:pt x="846" y="1393"/>
                    <a:pt x="834" y="1369"/>
                    <a:pt x="810" y="1357"/>
                  </a:cubicBezTo>
                  <a:cubicBezTo>
                    <a:pt x="775" y="1357"/>
                    <a:pt x="739" y="1345"/>
                    <a:pt x="703" y="1334"/>
                  </a:cubicBezTo>
                  <a:cubicBezTo>
                    <a:pt x="691" y="1322"/>
                    <a:pt x="667" y="1322"/>
                    <a:pt x="644" y="1310"/>
                  </a:cubicBezTo>
                  <a:cubicBezTo>
                    <a:pt x="640" y="1307"/>
                    <a:pt x="636" y="1305"/>
                    <a:pt x="632" y="1305"/>
                  </a:cubicBezTo>
                  <a:close/>
                  <a:moveTo>
                    <a:pt x="1800" y="1330"/>
                  </a:moveTo>
                  <a:cubicBezTo>
                    <a:pt x="1796" y="1330"/>
                    <a:pt x="1791" y="1331"/>
                    <a:pt x="1787" y="1334"/>
                  </a:cubicBezTo>
                  <a:cubicBezTo>
                    <a:pt x="1739" y="1345"/>
                    <a:pt x="1680" y="1369"/>
                    <a:pt x="1632" y="1381"/>
                  </a:cubicBezTo>
                  <a:cubicBezTo>
                    <a:pt x="1608" y="1381"/>
                    <a:pt x="1584" y="1405"/>
                    <a:pt x="1596" y="1429"/>
                  </a:cubicBezTo>
                  <a:cubicBezTo>
                    <a:pt x="1596" y="1453"/>
                    <a:pt x="1620" y="1465"/>
                    <a:pt x="1632" y="1465"/>
                  </a:cubicBezTo>
                  <a:lnTo>
                    <a:pt x="1644" y="1465"/>
                  </a:lnTo>
                  <a:cubicBezTo>
                    <a:pt x="1703" y="1453"/>
                    <a:pt x="1751" y="1429"/>
                    <a:pt x="1810" y="1417"/>
                  </a:cubicBezTo>
                  <a:cubicBezTo>
                    <a:pt x="1834" y="1405"/>
                    <a:pt x="1846" y="1381"/>
                    <a:pt x="1834" y="1357"/>
                  </a:cubicBezTo>
                  <a:cubicBezTo>
                    <a:pt x="1834" y="1348"/>
                    <a:pt x="1819" y="1330"/>
                    <a:pt x="1800" y="1330"/>
                  </a:cubicBezTo>
                  <a:close/>
                  <a:moveTo>
                    <a:pt x="2256" y="1254"/>
                  </a:moveTo>
                  <a:cubicBezTo>
                    <a:pt x="2247" y="1254"/>
                    <a:pt x="2237" y="1257"/>
                    <a:pt x="2227" y="1262"/>
                  </a:cubicBezTo>
                  <a:cubicBezTo>
                    <a:pt x="2215" y="1274"/>
                    <a:pt x="2203" y="1298"/>
                    <a:pt x="2215" y="1322"/>
                  </a:cubicBezTo>
                  <a:cubicBezTo>
                    <a:pt x="2251" y="1369"/>
                    <a:pt x="2287" y="1417"/>
                    <a:pt x="2334" y="1453"/>
                  </a:cubicBezTo>
                  <a:cubicBezTo>
                    <a:pt x="2346" y="1465"/>
                    <a:pt x="2346" y="1465"/>
                    <a:pt x="2358" y="1465"/>
                  </a:cubicBezTo>
                  <a:cubicBezTo>
                    <a:pt x="2370" y="1465"/>
                    <a:pt x="2382" y="1465"/>
                    <a:pt x="2394" y="1453"/>
                  </a:cubicBezTo>
                  <a:cubicBezTo>
                    <a:pt x="2406" y="1441"/>
                    <a:pt x="2406" y="1417"/>
                    <a:pt x="2394" y="1393"/>
                  </a:cubicBezTo>
                  <a:cubicBezTo>
                    <a:pt x="2358" y="1357"/>
                    <a:pt x="2322" y="1322"/>
                    <a:pt x="2287" y="1274"/>
                  </a:cubicBezTo>
                  <a:cubicBezTo>
                    <a:pt x="2280" y="1260"/>
                    <a:pt x="2269" y="1254"/>
                    <a:pt x="2256" y="1254"/>
                  </a:cubicBezTo>
                  <a:close/>
                  <a:moveTo>
                    <a:pt x="948" y="1400"/>
                  </a:moveTo>
                  <a:cubicBezTo>
                    <a:pt x="935" y="1400"/>
                    <a:pt x="926" y="1411"/>
                    <a:pt x="918" y="1429"/>
                  </a:cubicBezTo>
                  <a:cubicBezTo>
                    <a:pt x="918" y="1453"/>
                    <a:pt x="929" y="1476"/>
                    <a:pt x="953" y="1488"/>
                  </a:cubicBezTo>
                  <a:cubicBezTo>
                    <a:pt x="1013" y="1488"/>
                    <a:pt x="1072" y="1500"/>
                    <a:pt x="1132" y="1500"/>
                  </a:cubicBezTo>
                  <a:cubicBezTo>
                    <a:pt x="1156" y="1500"/>
                    <a:pt x="1168" y="1488"/>
                    <a:pt x="1168" y="1465"/>
                  </a:cubicBezTo>
                  <a:cubicBezTo>
                    <a:pt x="1168" y="1441"/>
                    <a:pt x="1156" y="1417"/>
                    <a:pt x="1132" y="1417"/>
                  </a:cubicBezTo>
                  <a:cubicBezTo>
                    <a:pt x="1072" y="1417"/>
                    <a:pt x="1025" y="1405"/>
                    <a:pt x="965" y="1405"/>
                  </a:cubicBezTo>
                  <a:cubicBezTo>
                    <a:pt x="959" y="1402"/>
                    <a:pt x="953" y="1400"/>
                    <a:pt x="948" y="1400"/>
                  </a:cubicBezTo>
                  <a:close/>
                  <a:moveTo>
                    <a:pt x="1465" y="1405"/>
                  </a:moveTo>
                  <a:cubicBezTo>
                    <a:pt x="1406" y="1417"/>
                    <a:pt x="1346" y="1417"/>
                    <a:pt x="1299" y="1417"/>
                  </a:cubicBezTo>
                  <a:cubicBezTo>
                    <a:pt x="1275" y="1417"/>
                    <a:pt x="1251" y="1441"/>
                    <a:pt x="1251" y="1465"/>
                  </a:cubicBezTo>
                  <a:cubicBezTo>
                    <a:pt x="1263" y="1488"/>
                    <a:pt x="1275" y="1500"/>
                    <a:pt x="1299" y="1500"/>
                  </a:cubicBezTo>
                  <a:cubicBezTo>
                    <a:pt x="1299" y="1500"/>
                    <a:pt x="1299" y="1500"/>
                    <a:pt x="1299" y="1512"/>
                  </a:cubicBezTo>
                  <a:cubicBezTo>
                    <a:pt x="1358" y="1500"/>
                    <a:pt x="1418" y="1500"/>
                    <a:pt x="1465" y="1488"/>
                  </a:cubicBezTo>
                  <a:cubicBezTo>
                    <a:pt x="1501" y="1488"/>
                    <a:pt x="1513" y="1465"/>
                    <a:pt x="1513" y="1441"/>
                  </a:cubicBezTo>
                  <a:cubicBezTo>
                    <a:pt x="1501" y="1417"/>
                    <a:pt x="1477" y="1405"/>
                    <a:pt x="1465" y="1405"/>
                  </a:cubicBezTo>
                  <a:close/>
                  <a:moveTo>
                    <a:pt x="3307" y="1388"/>
                  </a:moveTo>
                  <a:cubicBezTo>
                    <a:pt x="3301" y="1388"/>
                    <a:pt x="3294" y="1390"/>
                    <a:pt x="3287" y="1393"/>
                  </a:cubicBezTo>
                  <a:cubicBezTo>
                    <a:pt x="3239" y="1429"/>
                    <a:pt x="3192" y="1453"/>
                    <a:pt x="3144" y="1476"/>
                  </a:cubicBezTo>
                  <a:cubicBezTo>
                    <a:pt x="3120" y="1476"/>
                    <a:pt x="3108" y="1500"/>
                    <a:pt x="3120" y="1524"/>
                  </a:cubicBezTo>
                  <a:cubicBezTo>
                    <a:pt x="3132" y="1548"/>
                    <a:pt x="3144" y="1548"/>
                    <a:pt x="3156" y="1548"/>
                  </a:cubicBezTo>
                  <a:lnTo>
                    <a:pt x="3180" y="1548"/>
                  </a:lnTo>
                  <a:cubicBezTo>
                    <a:pt x="3227" y="1524"/>
                    <a:pt x="3287" y="1500"/>
                    <a:pt x="3334" y="1465"/>
                  </a:cubicBezTo>
                  <a:cubicBezTo>
                    <a:pt x="3358" y="1453"/>
                    <a:pt x="3358" y="1429"/>
                    <a:pt x="3346" y="1405"/>
                  </a:cubicBezTo>
                  <a:cubicBezTo>
                    <a:pt x="3338" y="1397"/>
                    <a:pt x="3324" y="1388"/>
                    <a:pt x="3307" y="1388"/>
                  </a:cubicBezTo>
                  <a:close/>
                  <a:moveTo>
                    <a:pt x="2506" y="1484"/>
                  </a:moveTo>
                  <a:cubicBezTo>
                    <a:pt x="2489" y="1484"/>
                    <a:pt x="2474" y="1495"/>
                    <a:pt x="2465" y="1512"/>
                  </a:cubicBezTo>
                  <a:cubicBezTo>
                    <a:pt x="2453" y="1524"/>
                    <a:pt x="2465" y="1548"/>
                    <a:pt x="2477" y="1560"/>
                  </a:cubicBezTo>
                  <a:cubicBezTo>
                    <a:pt x="2537" y="1584"/>
                    <a:pt x="2596" y="1607"/>
                    <a:pt x="2656" y="1619"/>
                  </a:cubicBezTo>
                  <a:cubicBezTo>
                    <a:pt x="2680" y="1619"/>
                    <a:pt x="2703" y="1607"/>
                    <a:pt x="2703" y="1584"/>
                  </a:cubicBezTo>
                  <a:cubicBezTo>
                    <a:pt x="2703" y="1560"/>
                    <a:pt x="2692" y="1536"/>
                    <a:pt x="2668" y="1536"/>
                  </a:cubicBezTo>
                  <a:cubicBezTo>
                    <a:pt x="2620" y="1524"/>
                    <a:pt x="2561" y="1512"/>
                    <a:pt x="2525" y="1488"/>
                  </a:cubicBezTo>
                  <a:cubicBezTo>
                    <a:pt x="2518" y="1485"/>
                    <a:pt x="2512" y="1484"/>
                    <a:pt x="2506" y="1484"/>
                  </a:cubicBezTo>
                  <a:close/>
                  <a:moveTo>
                    <a:pt x="3008" y="1519"/>
                  </a:moveTo>
                  <a:cubicBezTo>
                    <a:pt x="3002" y="1519"/>
                    <a:pt x="2996" y="1521"/>
                    <a:pt x="2989" y="1524"/>
                  </a:cubicBezTo>
                  <a:cubicBezTo>
                    <a:pt x="2930" y="1536"/>
                    <a:pt x="2882" y="1536"/>
                    <a:pt x="2834" y="1548"/>
                  </a:cubicBezTo>
                  <a:cubicBezTo>
                    <a:pt x="2811" y="1548"/>
                    <a:pt x="2787" y="1560"/>
                    <a:pt x="2787" y="1584"/>
                  </a:cubicBezTo>
                  <a:cubicBezTo>
                    <a:pt x="2787" y="1607"/>
                    <a:pt x="2811" y="1631"/>
                    <a:pt x="2834" y="1631"/>
                  </a:cubicBezTo>
                  <a:cubicBezTo>
                    <a:pt x="2894" y="1619"/>
                    <a:pt x="2942" y="1619"/>
                    <a:pt x="3013" y="1607"/>
                  </a:cubicBezTo>
                  <a:cubicBezTo>
                    <a:pt x="3037" y="1596"/>
                    <a:pt x="3049" y="1572"/>
                    <a:pt x="3037" y="1548"/>
                  </a:cubicBezTo>
                  <a:cubicBezTo>
                    <a:pt x="3037" y="1530"/>
                    <a:pt x="3024" y="1519"/>
                    <a:pt x="3008" y="1519"/>
                  </a:cubicBezTo>
                  <a:close/>
                </a:path>
              </a:pathLst>
            </a:custGeom>
            <a:solidFill>
              <a:srgbClr val="241726"/>
            </a:solidFill>
            <a:ln>
              <a:noFill/>
            </a:ln>
          </p:spPr>
          <p:txBody>
            <a:bodyPr spcFirstLastPara="1" wrap="square" lIns="91425" tIns="91425" rIns="91425" bIns="91425" anchor="ctr" anchorCtr="0">
              <a:noAutofit/>
            </a:bodyPr>
            <a:lstStyle/>
            <a:p>
              <a:pPr defTabSz="1219140">
                <a:buClr>
                  <a:srgbClr val="000000"/>
                </a:buClr>
                <a:buFont typeface="Arial"/>
                <a:buNone/>
              </a:pPr>
              <a:endParaRPr sz="2533" kern="0">
                <a:solidFill>
                  <a:srgbClr val="000000"/>
                </a:solidFill>
                <a:cs typeface="Arial"/>
                <a:sym typeface="Arial"/>
              </a:endParaRPr>
            </a:p>
          </p:txBody>
        </p:sp>
      </p:grpSp>
    </p:spTree>
    <p:extLst>
      <p:ext uri="{BB962C8B-B14F-4D97-AF65-F5344CB8AC3E}">
        <p14:creationId xmlns:p14="http://schemas.microsoft.com/office/powerpoint/2010/main" val="85268615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439E6-4F47-40B6-8E5B-3C0FD4E826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5D94E9-8A9E-4BFE-8AFF-2FD37BDA377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594CD48-3081-4ED0-A9D7-AD99BC89AE2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F21C2EB-ED80-448C-A415-C71E76BE4628}"/>
              </a:ext>
            </a:extLst>
          </p:cNvPr>
          <p:cNvSpPr>
            <a:spLocks noGrp="1"/>
          </p:cNvSpPr>
          <p:nvPr>
            <p:ph type="dt" sz="half" idx="10"/>
          </p:nvPr>
        </p:nvSpPr>
        <p:spPr/>
        <p:txBody>
          <a:bodyPr/>
          <a:lstStyle/>
          <a:p>
            <a:fld id="{0D838988-15A6-4647-86D7-062E8698D868}" type="datetimeFigureOut">
              <a:rPr lang="en-US" smtClean="0"/>
              <a:t>7/31/2023</a:t>
            </a:fld>
            <a:endParaRPr lang="en-US"/>
          </a:p>
        </p:txBody>
      </p:sp>
      <p:sp>
        <p:nvSpPr>
          <p:cNvPr id="6" name="Footer Placeholder 5">
            <a:extLst>
              <a:ext uri="{FF2B5EF4-FFF2-40B4-BE49-F238E27FC236}">
                <a16:creationId xmlns:a16="http://schemas.microsoft.com/office/drawing/2014/main" id="{49C98061-F78D-41AC-BC66-566828D0F5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CB79CE-8C66-42E8-8218-D834D02992D5}"/>
              </a:ext>
            </a:extLst>
          </p:cNvPr>
          <p:cNvSpPr>
            <a:spLocks noGrp="1"/>
          </p:cNvSpPr>
          <p:nvPr>
            <p:ph type="sldNum" sz="quarter" idx="12"/>
          </p:nvPr>
        </p:nvSpPr>
        <p:spPr/>
        <p:txBody>
          <a:bodyPr/>
          <a:lstStyle/>
          <a:p>
            <a:fld id="{9CF1BDB4-6E33-4EB0-BC1A-E3E463951136}" type="slidenum">
              <a:rPr lang="en-US" smtClean="0"/>
              <a:t>‹#›</a:t>
            </a:fld>
            <a:endParaRPr lang="en-US"/>
          </a:p>
        </p:txBody>
      </p:sp>
    </p:spTree>
    <p:extLst>
      <p:ext uri="{BB962C8B-B14F-4D97-AF65-F5344CB8AC3E}">
        <p14:creationId xmlns:p14="http://schemas.microsoft.com/office/powerpoint/2010/main" val="344696664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5E0DA-6E9D-463F-A2DD-29DE51FAC5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6AA701-00FA-4298-9CAA-877EF5410C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1351546-7C59-4175-9BFE-17003AC341E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240F54-C375-4504-BECC-DF497AD203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6B05408-1F3D-493D-B7A2-C776BFDD190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851279-2D44-45B8-B481-029791165588}"/>
              </a:ext>
            </a:extLst>
          </p:cNvPr>
          <p:cNvSpPr>
            <a:spLocks noGrp="1"/>
          </p:cNvSpPr>
          <p:nvPr>
            <p:ph type="dt" sz="half" idx="10"/>
          </p:nvPr>
        </p:nvSpPr>
        <p:spPr/>
        <p:txBody>
          <a:bodyPr/>
          <a:lstStyle/>
          <a:p>
            <a:fld id="{0D838988-15A6-4647-86D7-062E8698D868}" type="datetimeFigureOut">
              <a:rPr lang="en-US" smtClean="0"/>
              <a:t>7/31/2023</a:t>
            </a:fld>
            <a:endParaRPr lang="en-US"/>
          </a:p>
        </p:txBody>
      </p:sp>
      <p:sp>
        <p:nvSpPr>
          <p:cNvPr id="8" name="Footer Placeholder 7">
            <a:extLst>
              <a:ext uri="{FF2B5EF4-FFF2-40B4-BE49-F238E27FC236}">
                <a16:creationId xmlns:a16="http://schemas.microsoft.com/office/drawing/2014/main" id="{D5B88272-16C8-4CDC-ADCB-02EBA955173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BF59B6-FDC9-49CA-89E6-318F2BB32F3D}"/>
              </a:ext>
            </a:extLst>
          </p:cNvPr>
          <p:cNvSpPr>
            <a:spLocks noGrp="1"/>
          </p:cNvSpPr>
          <p:nvPr>
            <p:ph type="sldNum" sz="quarter" idx="12"/>
          </p:nvPr>
        </p:nvSpPr>
        <p:spPr/>
        <p:txBody>
          <a:bodyPr/>
          <a:lstStyle/>
          <a:p>
            <a:fld id="{9CF1BDB4-6E33-4EB0-BC1A-E3E463951136}" type="slidenum">
              <a:rPr lang="en-US" smtClean="0"/>
              <a:t>‹#›</a:t>
            </a:fld>
            <a:endParaRPr lang="en-US"/>
          </a:p>
        </p:txBody>
      </p:sp>
    </p:spTree>
    <p:extLst>
      <p:ext uri="{BB962C8B-B14F-4D97-AF65-F5344CB8AC3E}">
        <p14:creationId xmlns:p14="http://schemas.microsoft.com/office/powerpoint/2010/main" val="23022530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889BE-2EA3-4F1E-AD4A-720EC39BC7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8120AF-995E-43E9-9C76-D00D3CE45D52}"/>
              </a:ext>
            </a:extLst>
          </p:cNvPr>
          <p:cNvSpPr>
            <a:spLocks noGrp="1"/>
          </p:cNvSpPr>
          <p:nvPr>
            <p:ph type="dt" sz="half" idx="10"/>
          </p:nvPr>
        </p:nvSpPr>
        <p:spPr/>
        <p:txBody>
          <a:bodyPr/>
          <a:lstStyle/>
          <a:p>
            <a:fld id="{0D838988-15A6-4647-86D7-062E8698D868}" type="datetimeFigureOut">
              <a:rPr lang="en-US" smtClean="0"/>
              <a:t>7/31/2023</a:t>
            </a:fld>
            <a:endParaRPr lang="en-US"/>
          </a:p>
        </p:txBody>
      </p:sp>
      <p:sp>
        <p:nvSpPr>
          <p:cNvPr id="4" name="Footer Placeholder 3">
            <a:extLst>
              <a:ext uri="{FF2B5EF4-FFF2-40B4-BE49-F238E27FC236}">
                <a16:creationId xmlns:a16="http://schemas.microsoft.com/office/drawing/2014/main" id="{D8CA7BFF-56B8-439F-8678-ADC75895C7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20069F-E42F-4FCF-9889-ACCD9C80A4EC}"/>
              </a:ext>
            </a:extLst>
          </p:cNvPr>
          <p:cNvSpPr>
            <a:spLocks noGrp="1"/>
          </p:cNvSpPr>
          <p:nvPr>
            <p:ph type="sldNum" sz="quarter" idx="12"/>
          </p:nvPr>
        </p:nvSpPr>
        <p:spPr/>
        <p:txBody>
          <a:bodyPr/>
          <a:lstStyle/>
          <a:p>
            <a:fld id="{9CF1BDB4-6E33-4EB0-BC1A-E3E463951136}" type="slidenum">
              <a:rPr lang="en-US" smtClean="0"/>
              <a:t>‹#›</a:t>
            </a:fld>
            <a:endParaRPr lang="en-US"/>
          </a:p>
        </p:txBody>
      </p:sp>
    </p:spTree>
    <p:extLst>
      <p:ext uri="{BB962C8B-B14F-4D97-AF65-F5344CB8AC3E}">
        <p14:creationId xmlns:p14="http://schemas.microsoft.com/office/powerpoint/2010/main" val="20147104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EAE7B8-C2C1-404D-9AAE-D00086810180}"/>
              </a:ext>
            </a:extLst>
          </p:cNvPr>
          <p:cNvSpPr>
            <a:spLocks noGrp="1"/>
          </p:cNvSpPr>
          <p:nvPr>
            <p:ph type="dt" sz="half" idx="10"/>
          </p:nvPr>
        </p:nvSpPr>
        <p:spPr/>
        <p:txBody>
          <a:bodyPr/>
          <a:lstStyle/>
          <a:p>
            <a:fld id="{0D838988-15A6-4647-86D7-062E8698D868}" type="datetimeFigureOut">
              <a:rPr lang="en-US" smtClean="0"/>
              <a:t>7/31/2023</a:t>
            </a:fld>
            <a:endParaRPr lang="en-US"/>
          </a:p>
        </p:txBody>
      </p:sp>
      <p:sp>
        <p:nvSpPr>
          <p:cNvPr id="3" name="Footer Placeholder 2">
            <a:extLst>
              <a:ext uri="{FF2B5EF4-FFF2-40B4-BE49-F238E27FC236}">
                <a16:creationId xmlns:a16="http://schemas.microsoft.com/office/drawing/2014/main" id="{753B9C5F-6E06-4FCE-B0DD-781AD2B34C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8D301F8-B063-4A27-9601-D5980F7C7A25}"/>
              </a:ext>
            </a:extLst>
          </p:cNvPr>
          <p:cNvSpPr>
            <a:spLocks noGrp="1"/>
          </p:cNvSpPr>
          <p:nvPr>
            <p:ph type="sldNum" sz="quarter" idx="12"/>
          </p:nvPr>
        </p:nvSpPr>
        <p:spPr/>
        <p:txBody>
          <a:bodyPr/>
          <a:lstStyle/>
          <a:p>
            <a:fld id="{9CF1BDB4-6E33-4EB0-BC1A-E3E463951136}" type="slidenum">
              <a:rPr lang="en-US" smtClean="0"/>
              <a:t>‹#›</a:t>
            </a:fld>
            <a:endParaRPr lang="en-US"/>
          </a:p>
        </p:txBody>
      </p:sp>
    </p:spTree>
    <p:extLst>
      <p:ext uri="{BB962C8B-B14F-4D97-AF65-F5344CB8AC3E}">
        <p14:creationId xmlns:p14="http://schemas.microsoft.com/office/powerpoint/2010/main" val="362789593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232F5-D7F7-441C-ADA4-49F9AD638D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380A6A-41BE-418E-A8DD-DCDE6C6BBE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C981A5-B44A-4A15-B682-5429809AF9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2F0E258-2AFB-4C0D-91D3-8DD539CD456A}"/>
              </a:ext>
            </a:extLst>
          </p:cNvPr>
          <p:cNvSpPr>
            <a:spLocks noGrp="1"/>
          </p:cNvSpPr>
          <p:nvPr>
            <p:ph type="dt" sz="half" idx="10"/>
          </p:nvPr>
        </p:nvSpPr>
        <p:spPr/>
        <p:txBody>
          <a:bodyPr/>
          <a:lstStyle/>
          <a:p>
            <a:fld id="{0D838988-15A6-4647-86D7-062E8698D868}" type="datetimeFigureOut">
              <a:rPr lang="en-US" smtClean="0"/>
              <a:t>7/31/2023</a:t>
            </a:fld>
            <a:endParaRPr lang="en-US"/>
          </a:p>
        </p:txBody>
      </p:sp>
      <p:sp>
        <p:nvSpPr>
          <p:cNvPr id="6" name="Footer Placeholder 5">
            <a:extLst>
              <a:ext uri="{FF2B5EF4-FFF2-40B4-BE49-F238E27FC236}">
                <a16:creationId xmlns:a16="http://schemas.microsoft.com/office/drawing/2014/main" id="{2E672DAF-38C7-40CF-87CF-054BCE0D43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62FD2-8875-4D0D-B230-163296AEF4D9}"/>
              </a:ext>
            </a:extLst>
          </p:cNvPr>
          <p:cNvSpPr>
            <a:spLocks noGrp="1"/>
          </p:cNvSpPr>
          <p:nvPr>
            <p:ph type="sldNum" sz="quarter" idx="12"/>
          </p:nvPr>
        </p:nvSpPr>
        <p:spPr/>
        <p:txBody>
          <a:bodyPr/>
          <a:lstStyle/>
          <a:p>
            <a:fld id="{9CF1BDB4-6E33-4EB0-BC1A-E3E463951136}" type="slidenum">
              <a:rPr lang="en-US" smtClean="0"/>
              <a:t>‹#›</a:t>
            </a:fld>
            <a:endParaRPr lang="en-US"/>
          </a:p>
        </p:txBody>
      </p:sp>
    </p:spTree>
    <p:extLst>
      <p:ext uri="{BB962C8B-B14F-4D97-AF65-F5344CB8AC3E}">
        <p14:creationId xmlns:p14="http://schemas.microsoft.com/office/powerpoint/2010/main" val="27734300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706CF-D2B2-498E-B1A4-E035CFCDAE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F30A05-212A-451C-8E7A-96F49FF82E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27FD212-2C7E-45EE-AC46-E2223238AB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53533D7-6C68-40EC-979B-D92512285798}"/>
              </a:ext>
            </a:extLst>
          </p:cNvPr>
          <p:cNvSpPr>
            <a:spLocks noGrp="1"/>
          </p:cNvSpPr>
          <p:nvPr>
            <p:ph type="dt" sz="half" idx="10"/>
          </p:nvPr>
        </p:nvSpPr>
        <p:spPr/>
        <p:txBody>
          <a:bodyPr/>
          <a:lstStyle/>
          <a:p>
            <a:fld id="{0D838988-15A6-4647-86D7-062E8698D868}" type="datetimeFigureOut">
              <a:rPr lang="en-US" smtClean="0"/>
              <a:t>7/31/2023</a:t>
            </a:fld>
            <a:endParaRPr lang="en-US"/>
          </a:p>
        </p:txBody>
      </p:sp>
      <p:sp>
        <p:nvSpPr>
          <p:cNvPr id="6" name="Footer Placeholder 5">
            <a:extLst>
              <a:ext uri="{FF2B5EF4-FFF2-40B4-BE49-F238E27FC236}">
                <a16:creationId xmlns:a16="http://schemas.microsoft.com/office/drawing/2014/main" id="{CE655689-4232-4DF3-9715-90AFC15979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96D20C-BCB5-48A1-A7B0-016FB546E1AA}"/>
              </a:ext>
            </a:extLst>
          </p:cNvPr>
          <p:cNvSpPr>
            <a:spLocks noGrp="1"/>
          </p:cNvSpPr>
          <p:nvPr>
            <p:ph type="sldNum" sz="quarter" idx="12"/>
          </p:nvPr>
        </p:nvSpPr>
        <p:spPr/>
        <p:txBody>
          <a:bodyPr/>
          <a:lstStyle/>
          <a:p>
            <a:fld id="{9CF1BDB4-6E33-4EB0-BC1A-E3E463951136}" type="slidenum">
              <a:rPr lang="en-US" smtClean="0"/>
              <a:t>‹#›</a:t>
            </a:fld>
            <a:endParaRPr lang="en-US"/>
          </a:p>
        </p:txBody>
      </p:sp>
    </p:spTree>
    <p:extLst>
      <p:ext uri="{BB962C8B-B14F-4D97-AF65-F5344CB8AC3E}">
        <p14:creationId xmlns:p14="http://schemas.microsoft.com/office/powerpoint/2010/main" val="42358349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ECCB9-4BCD-46B0-953E-1AB9463C7B8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453EB7-9C22-4F76-A0C1-09917E1076D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241B2F-D552-48D4-937C-514AAE63A578}"/>
              </a:ext>
            </a:extLst>
          </p:cNvPr>
          <p:cNvSpPr>
            <a:spLocks noGrp="1"/>
          </p:cNvSpPr>
          <p:nvPr>
            <p:ph type="dt" sz="half" idx="10"/>
          </p:nvPr>
        </p:nvSpPr>
        <p:spPr/>
        <p:txBody>
          <a:bodyPr/>
          <a:lstStyle/>
          <a:p>
            <a:fld id="{0D838988-15A6-4647-86D7-062E8698D868}" type="datetimeFigureOut">
              <a:rPr lang="en-US" smtClean="0"/>
              <a:t>7/31/2023</a:t>
            </a:fld>
            <a:endParaRPr lang="en-US"/>
          </a:p>
        </p:txBody>
      </p:sp>
      <p:sp>
        <p:nvSpPr>
          <p:cNvPr id="5" name="Footer Placeholder 4">
            <a:extLst>
              <a:ext uri="{FF2B5EF4-FFF2-40B4-BE49-F238E27FC236}">
                <a16:creationId xmlns:a16="http://schemas.microsoft.com/office/drawing/2014/main" id="{E8FEC662-9187-4C31-BD3C-A06B7A15B8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CA6AAB-C339-47CB-85C4-7E0F26ABB36E}"/>
              </a:ext>
            </a:extLst>
          </p:cNvPr>
          <p:cNvSpPr>
            <a:spLocks noGrp="1"/>
          </p:cNvSpPr>
          <p:nvPr>
            <p:ph type="sldNum" sz="quarter" idx="12"/>
          </p:nvPr>
        </p:nvSpPr>
        <p:spPr/>
        <p:txBody>
          <a:bodyPr/>
          <a:lstStyle/>
          <a:p>
            <a:fld id="{9CF1BDB4-6E33-4EB0-BC1A-E3E463951136}" type="slidenum">
              <a:rPr lang="en-US" smtClean="0"/>
              <a:t>‹#›</a:t>
            </a:fld>
            <a:endParaRPr lang="en-US"/>
          </a:p>
        </p:txBody>
      </p:sp>
    </p:spTree>
    <p:extLst>
      <p:ext uri="{BB962C8B-B14F-4D97-AF65-F5344CB8AC3E}">
        <p14:creationId xmlns:p14="http://schemas.microsoft.com/office/powerpoint/2010/main" val="229164888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B1161F-716E-4BB5-9AAA-4BED10A7E6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43BFCA-4B6F-402E-8ADF-5FD82E1D4E2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338A54-1739-44FE-94BE-9F6A839C6854}"/>
              </a:ext>
            </a:extLst>
          </p:cNvPr>
          <p:cNvSpPr>
            <a:spLocks noGrp="1"/>
          </p:cNvSpPr>
          <p:nvPr>
            <p:ph type="dt" sz="half" idx="10"/>
          </p:nvPr>
        </p:nvSpPr>
        <p:spPr/>
        <p:txBody>
          <a:bodyPr/>
          <a:lstStyle/>
          <a:p>
            <a:fld id="{0D838988-15A6-4647-86D7-062E8698D868}" type="datetimeFigureOut">
              <a:rPr lang="en-US" smtClean="0"/>
              <a:t>7/31/2023</a:t>
            </a:fld>
            <a:endParaRPr lang="en-US"/>
          </a:p>
        </p:txBody>
      </p:sp>
      <p:sp>
        <p:nvSpPr>
          <p:cNvPr id="5" name="Footer Placeholder 4">
            <a:extLst>
              <a:ext uri="{FF2B5EF4-FFF2-40B4-BE49-F238E27FC236}">
                <a16:creationId xmlns:a16="http://schemas.microsoft.com/office/drawing/2014/main" id="{C0075CA6-3F6F-4465-A774-09ABDBB3FF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ED3999-CBFE-4CA8-8B6C-A53A2448DD99}"/>
              </a:ext>
            </a:extLst>
          </p:cNvPr>
          <p:cNvSpPr>
            <a:spLocks noGrp="1"/>
          </p:cNvSpPr>
          <p:nvPr>
            <p:ph type="sldNum" sz="quarter" idx="12"/>
          </p:nvPr>
        </p:nvSpPr>
        <p:spPr/>
        <p:txBody>
          <a:bodyPr/>
          <a:lstStyle/>
          <a:p>
            <a:fld id="{9CF1BDB4-6E33-4EB0-BC1A-E3E463951136}" type="slidenum">
              <a:rPr lang="en-US" smtClean="0"/>
              <a:t>‹#›</a:t>
            </a:fld>
            <a:endParaRPr lang="en-US"/>
          </a:p>
        </p:txBody>
      </p:sp>
    </p:spTree>
    <p:extLst>
      <p:ext uri="{BB962C8B-B14F-4D97-AF65-F5344CB8AC3E}">
        <p14:creationId xmlns:p14="http://schemas.microsoft.com/office/powerpoint/2010/main" val="389330491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81"/>
        <p:cNvGrpSpPr/>
        <p:nvPr/>
      </p:nvGrpSpPr>
      <p:grpSpPr>
        <a:xfrm>
          <a:off x="0" y="0"/>
          <a:ext cx="0" cy="0"/>
          <a:chOff x="0" y="0"/>
          <a:chExt cx="0" cy="0"/>
        </a:xfrm>
      </p:grpSpPr>
      <p:pic>
        <p:nvPicPr>
          <p:cNvPr id="182" name="Google Shape;182;p23"/>
          <p:cNvPicPr preferRelativeResize="0"/>
          <p:nvPr/>
        </p:nvPicPr>
        <p:blipFill>
          <a:blip r:embed="rId2">
            <a:alphaModFix amt="60000"/>
          </a:blip>
          <a:stretch>
            <a:fillRect/>
          </a:stretch>
        </p:blipFill>
        <p:spPr>
          <a:xfrm>
            <a:off x="0" y="0"/>
            <a:ext cx="12192000" cy="6858000"/>
          </a:xfrm>
          <a:prstGeom prst="rect">
            <a:avLst/>
          </a:prstGeom>
          <a:noFill/>
          <a:ln>
            <a:noFill/>
          </a:ln>
        </p:spPr>
      </p:pic>
      <p:sp>
        <p:nvSpPr>
          <p:cNvPr id="183" name="Google Shape;183;p23"/>
          <p:cNvSpPr/>
          <p:nvPr/>
        </p:nvSpPr>
        <p:spPr>
          <a:xfrm>
            <a:off x="1319967" y="1145534"/>
            <a:ext cx="2318808" cy="864599"/>
          </a:xfrm>
          <a:custGeom>
            <a:avLst/>
            <a:gdLst/>
            <a:ahLst/>
            <a:cxnLst/>
            <a:rect l="l" t="t" r="r" b="b"/>
            <a:pathLst>
              <a:path w="32237" h="12020" extrusionOk="0">
                <a:moveTo>
                  <a:pt x="20446" y="0"/>
                </a:moveTo>
                <a:cubicBezTo>
                  <a:pt x="18249" y="0"/>
                  <a:pt x="16382" y="1417"/>
                  <a:pt x="15711" y="3389"/>
                </a:cubicBezTo>
                <a:cubicBezTo>
                  <a:pt x="14728" y="2092"/>
                  <a:pt x="13173" y="1255"/>
                  <a:pt x="11421" y="1255"/>
                </a:cubicBezTo>
                <a:cubicBezTo>
                  <a:pt x="9249" y="1255"/>
                  <a:pt x="7379" y="2543"/>
                  <a:pt x="6529" y="4395"/>
                </a:cubicBezTo>
                <a:cubicBezTo>
                  <a:pt x="6136" y="4159"/>
                  <a:pt x="5678" y="4021"/>
                  <a:pt x="5186" y="4021"/>
                </a:cubicBezTo>
                <a:cubicBezTo>
                  <a:pt x="4142" y="4021"/>
                  <a:pt x="3243" y="4634"/>
                  <a:pt x="2823" y="5518"/>
                </a:cubicBezTo>
                <a:cubicBezTo>
                  <a:pt x="2526" y="5202"/>
                  <a:pt x="2104" y="5003"/>
                  <a:pt x="1635" y="5003"/>
                </a:cubicBezTo>
                <a:cubicBezTo>
                  <a:pt x="732" y="5003"/>
                  <a:pt x="0" y="5735"/>
                  <a:pt x="0" y="6638"/>
                </a:cubicBezTo>
                <a:cubicBezTo>
                  <a:pt x="2" y="7540"/>
                  <a:pt x="734" y="8273"/>
                  <a:pt x="1636" y="8273"/>
                </a:cubicBezTo>
                <a:cubicBezTo>
                  <a:pt x="2105" y="8273"/>
                  <a:pt x="2527" y="8074"/>
                  <a:pt x="2825" y="7756"/>
                </a:cubicBezTo>
                <a:cubicBezTo>
                  <a:pt x="3244" y="8642"/>
                  <a:pt x="4143" y="9254"/>
                  <a:pt x="5188" y="9254"/>
                </a:cubicBezTo>
                <a:cubicBezTo>
                  <a:pt x="5679" y="9254"/>
                  <a:pt x="6138" y="9116"/>
                  <a:pt x="6531" y="8881"/>
                </a:cubicBezTo>
                <a:cubicBezTo>
                  <a:pt x="7380" y="10733"/>
                  <a:pt x="9251" y="12019"/>
                  <a:pt x="11422" y="12019"/>
                </a:cubicBezTo>
                <a:cubicBezTo>
                  <a:pt x="13859" y="12019"/>
                  <a:pt x="15918" y="10398"/>
                  <a:pt x="16580" y="8175"/>
                </a:cubicBezTo>
                <a:cubicBezTo>
                  <a:pt x="17497" y="9292"/>
                  <a:pt x="18889" y="10006"/>
                  <a:pt x="20447" y="10006"/>
                </a:cubicBezTo>
                <a:cubicBezTo>
                  <a:pt x="21173" y="10006"/>
                  <a:pt x="21863" y="9849"/>
                  <a:pt x="22487" y="9570"/>
                </a:cubicBezTo>
                <a:cubicBezTo>
                  <a:pt x="23009" y="10930"/>
                  <a:pt x="24329" y="11897"/>
                  <a:pt x="25872" y="11897"/>
                </a:cubicBezTo>
                <a:cubicBezTo>
                  <a:pt x="26888" y="11897"/>
                  <a:pt x="27805" y="11478"/>
                  <a:pt x="28464" y="10806"/>
                </a:cubicBezTo>
                <a:cubicBezTo>
                  <a:pt x="28783" y="10936"/>
                  <a:pt x="29134" y="11008"/>
                  <a:pt x="29499" y="11008"/>
                </a:cubicBezTo>
                <a:cubicBezTo>
                  <a:pt x="31011" y="11008"/>
                  <a:pt x="32236" y="9783"/>
                  <a:pt x="32236" y="8271"/>
                </a:cubicBezTo>
                <a:cubicBezTo>
                  <a:pt x="32236" y="6759"/>
                  <a:pt x="31011" y="5534"/>
                  <a:pt x="29499" y="5534"/>
                </a:cubicBezTo>
                <a:cubicBezTo>
                  <a:pt x="29133" y="5534"/>
                  <a:pt x="28784" y="5606"/>
                  <a:pt x="28464" y="5737"/>
                </a:cubicBezTo>
                <a:cubicBezTo>
                  <a:pt x="27806" y="5063"/>
                  <a:pt x="26888" y="4645"/>
                  <a:pt x="25872" y="4645"/>
                </a:cubicBezTo>
                <a:cubicBezTo>
                  <a:pt x="25725" y="4645"/>
                  <a:pt x="25579" y="4656"/>
                  <a:pt x="25436" y="4671"/>
                </a:cubicBezTo>
                <a:cubicBezTo>
                  <a:pt x="25267" y="2064"/>
                  <a:pt x="23098" y="0"/>
                  <a:pt x="20446"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4" name="Google Shape;184;p23"/>
          <p:cNvSpPr/>
          <p:nvPr/>
        </p:nvSpPr>
        <p:spPr>
          <a:xfrm>
            <a:off x="9219346" y="1849900"/>
            <a:ext cx="3013697" cy="1123827"/>
          </a:xfrm>
          <a:custGeom>
            <a:avLst/>
            <a:gdLst/>
            <a:ahLst/>
            <a:cxnLst/>
            <a:rect l="l" t="t" r="r" b="b"/>
            <a:pathLst>
              <a:path w="51525" h="19214" extrusionOk="0">
                <a:moveTo>
                  <a:pt x="33270" y="0"/>
                </a:moveTo>
                <a:cubicBezTo>
                  <a:pt x="29373" y="0"/>
                  <a:pt x="26085" y="2591"/>
                  <a:pt x="25027" y="6144"/>
                </a:cubicBezTo>
                <a:cubicBezTo>
                  <a:pt x="23560" y="4357"/>
                  <a:pt x="21335" y="3218"/>
                  <a:pt x="18843" y="3218"/>
                </a:cubicBezTo>
                <a:cubicBezTo>
                  <a:pt x="17682" y="3218"/>
                  <a:pt x="16579" y="3467"/>
                  <a:pt x="15583" y="3914"/>
                </a:cubicBezTo>
                <a:cubicBezTo>
                  <a:pt x="14747" y="1739"/>
                  <a:pt x="12640" y="195"/>
                  <a:pt x="10171" y="195"/>
                </a:cubicBezTo>
                <a:cubicBezTo>
                  <a:pt x="8547" y="195"/>
                  <a:pt x="7080" y="864"/>
                  <a:pt x="6029" y="1940"/>
                </a:cubicBezTo>
                <a:cubicBezTo>
                  <a:pt x="5518" y="1732"/>
                  <a:pt x="4960" y="1617"/>
                  <a:pt x="4376" y="1617"/>
                </a:cubicBezTo>
                <a:cubicBezTo>
                  <a:pt x="1959" y="1617"/>
                  <a:pt x="0" y="3576"/>
                  <a:pt x="0" y="5992"/>
                </a:cubicBezTo>
                <a:cubicBezTo>
                  <a:pt x="0" y="8408"/>
                  <a:pt x="1959" y="10368"/>
                  <a:pt x="4376" y="10368"/>
                </a:cubicBezTo>
                <a:cubicBezTo>
                  <a:pt x="4961" y="10368"/>
                  <a:pt x="5518" y="10252"/>
                  <a:pt x="6029" y="10044"/>
                </a:cubicBezTo>
                <a:cubicBezTo>
                  <a:pt x="7081" y="11120"/>
                  <a:pt x="8547" y="11789"/>
                  <a:pt x="10171" y="11789"/>
                </a:cubicBezTo>
                <a:cubicBezTo>
                  <a:pt x="10407" y="11789"/>
                  <a:pt x="10639" y="11773"/>
                  <a:pt x="10866" y="11746"/>
                </a:cubicBezTo>
                <a:cubicBezTo>
                  <a:pt x="11139" y="15915"/>
                  <a:pt x="14605" y="19213"/>
                  <a:pt x="18842" y="19213"/>
                </a:cubicBezTo>
                <a:cubicBezTo>
                  <a:pt x="22357" y="19213"/>
                  <a:pt x="25337" y="16947"/>
                  <a:pt x="26411" y="13797"/>
                </a:cubicBezTo>
                <a:cubicBezTo>
                  <a:pt x="27981" y="15868"/>
                  <a:pt x="30469" y="17208"/>
                  <a:pt x="33269" y="17208"/>
                </a:cubicBezTo>
                <a:cubicBezTo>
                  <a:pt x="36739" y="17208"/>
                  <a:pt x="39728" y="15151"/>
                  <a:pt x="41087" y="12191"/>
                </a:cubicBezTo>
                <a:cubicBezTo>
                  <a:pt x="41715" y="12568"/>
                  <a:pt x="42448" y="12788"/>
                  <a:pt x="43234" y="12788"/>
                </a:cubicBezTo>
                <a:cubicBezTo>
                  <a:pt x="44903" y="12788"/>
                  <a:pt x="46340" y="11808"/>
                  <a:pt x="47011" y="10394"/>
                </a:cubicBezTo>
                <a:cubicBezTo>
                  <a:pt x="47487" y="10899"/>
                  <a:pt x="48161" y="11217"/>
                  <a:pt x="48911" y="11217"/>
                </a:cubicBezTo>
                <a:cubicBezTo>
                  <a:pt x="50353" y="11217"/>
                  <a:pt x="51522" y="10049"/>
                  <a:pt x="51522" y="8604"/>
                </a:cubicBezTo>
                <a:cubicBezTo>
                  <a:pt x="51525" y="7159"/>
                  <a:pt x="50354" y="5990"/>
                  <a:pt x="48912" y="5990"/>
                </a:cubicBezTo>
                <a:cubicBezTo>
                  <a:pt x="48162" y="5990"/>
                  <a:pt x="47489" y="6307"/>
                  <a:pt x="47012" y="6813"/>
                </a:cubicBezTo>
                <a:cubicBezTo>
                  <a:pt x="46341" y="5398"/>
                  <a:pt x="44905" y="4419"/>
                  <a:pt x="43235" y="4419"/>
                </a:cubicBezTo>
                <a:cubicBezTo>
                  <a:pt x="42450" y="4419"/>
                  <a:pt x="41716" y="4640"/>
                  <a:pt x="41088" y="5017"/>
                </a:cubicBezTo>
                <a:cubicBezTo>
                  <a:pt x="39729" y="2057"/>
                  <a:pt x="36740" y="0"/>
                  <a:pt x="3327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5" name="Google Shape;185;p23"/>
          <p:cNvSpPr/>
          <p:nvPr/>
        </p:nvSpPr>
        <p:spPr>
          <a:xfrm>
            <a:off x="2750825" y="2358221"/>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23"/>
          <p:cNvSpPr/>
          <p:nvPr/>
        </p:nvSpPr>
        <p:spPr>
          <a:xfrm>
            <a:off x="9892807" y="1342936"/>
            <a:ext cx="361552" cy="209208"/>
          </a:xfrm>
          <a:custGeom>
            <a:avLst/>
            <a:gdLst/>
            <a:ahLst/>
            <a:cxnLst/>
            <a:rect l="l" t="t" r="r" b="b"/>
            <a:pathLst>
              <a:path w="3586" h="2075" extrusionOk="0">
                <a:moveTo>
                  <a:pt x="1377" y="0"/>
                </a:moveTo>
                <a:cubicBezTo>
                  <a:pt x="642" y="0"/>
                  <a:pt x="0" y="316"/>
                  <a:pt x="0" y="316"/>
                </a:cubicBezTo>
                <a:cubicBezTo>
                  <a:pt x="0" y="316"/>
                  <a:pt x="442" y="1535"/>
                  <a:pt x="1432" y="1933"/>
                </a:cubicBezTo>
                <a:cubicBezTo>
                  <a:pt x="1688" y="2036"/>
                  <a:pt x="1955" y="2074"/>
                  <a:pt x="2210" y="2074"/>
                </a:cubicBezTo>
                <a:cubicBezTo>
                  <a:pt x="2945" y="2074"/>
                  <a:pt x="3586" y="1759"/>
                  <a:pt x="3586" y="1759"/>
                </a:cubicBezTo>
                <a:cubicBezTo>
                  <a:pt x="3586" y="1759"/>
                  <a:pt x="3144" y="540"/>
                  <a:pt x="2154" y="141"/>
                </a:cubicBezTo>
                <a:cubicBezTo>
                  <a:pt x="1899" y="38"/>
                  <a:pt x="1632" y="0"/>
                  <a:pt x="137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7" name="Google Shape;187;p23"/>
          <p:cNvSpPr/>
          <p:nvPr/>
        </p:nvSpPr>
        <p:spPr>
          <a:xfrm>
            <a:off x="1120825" y="530654"/>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8" name="Google Shape;188;p23"/>
          <p:cNvSpPr/>
          <p:nvPr/>
        </p:nvSpPr>
        <p:spPr>
          <a:xfrm>
            <a:off x="10991625" y="815387"/>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39729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3"/>
        <p:cNvGrpSpPr/>
        <p:nvPr/>
      </p:nvGrpSpPr>
      <p:grpSpPr>
        <a:xfrm>
          <a:off x="0" y="0"/>
          <a:ext cx="0" cy="0"/>
          <a:chOff x="0" y="0"/>
          <a:chExt cx="0" cy="0"/>
        </a:xfrm>
      </p:grpSpPr>
      <p:grpSp>
        <p:nvGrpSpPr>
          <p:cNvPr id="74" name="Google Shape;74;p3"/>
          <p:cNvGrpSpPr/>
          <p:nvPr/>
        </p:nvGrpSpPr>
        <p:grpSpPr>
          <a:xfrm>
            <a:off x="-189467" y="-64267"/>
            <a:ext cx="12566000" cy="7012400"/>
            <a:chOff x="-142100" y="-48200"/>
            <a:chExt cx="9424500" cy="5259300"/>
          </a:xfrm>
        </p:grpSpPr>
        <p:cxnSp>
          <p:nvCxnSpPr>
            <p:cNvPr id="75" name="Google Shape;75;p3"/>
            <p:cNvCxnSpPr/>
            <p:nvPr/>
          </p:nvCxnSpPr>
          <p:spPr>
            <a:xfrm>
              <a:off x="6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6" name="Google Shape;76;p3"/>
            <p:cNvCxnSpPr/>
            <p:nvPr/>
          </p:nvCxnSpPr>
          <p:spPr>
            <a:xfrm>
              <a:off x="38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7" name="Google Shape;77;p3"/>
            <p:cNvCxnSpPr/>
            <p:nvPr/>
          </p:nvCxnSpPr>
          <p:spPr>
            <a:xfrm>
              <a:off x="70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8" name="Google Shape;78;p3"/>
            <p:cNvCxnSpPr/>
            <p:nvPr/>
          </p:nvCxnSpPr>
          <p:spPr>
            <a:xfrm>
              <a:off x="102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79" name="Google Shape;79;p3"/>
            <p:cNvCxnSpPr/>
            <p:nvPr/>
          </p:nvCxnSpPr>
          <p:spPr>
            <a:xfrm>
              <a:off x="135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0" name="Google Shape;80;p3"/>
            <p:cNvCxnSpPr/>
            <p:nvPr/>
          </p:nvCxnSpPr>
          <p:spPr>
            <a:xfrm>
              <a:off x="167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1" name="Google Shape;81;p3"/>
            <p:cNvCxnSpPr/>
            <p:nvPr/>
          </p:nvCxnSpPr>
          <p:spPr>
            <a:xfrm>
              <a:off x="199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2" name="Google Shape;82;p3"/>
            <p:cNvCxnSpPr/>
            <p:nvPr/>
          </p:nvCxnSpPr>
          <p:spPr>
            <a:xfrm>
              <a:off x="231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3" name="Google Shape;83;p3"/>
            <p:cNvCxnSpPr/>
            <p:nvPr/>
          </p:nvCxnSpPr>
          <p:spPr>
            <a:xfrm>
              <a:off x="263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4" name="Google Shape;84;p3"/>
            <p:cNvCxnSpPr/>
            <p:nvPr/>
          </p:nvCxnSpPr>
          <p:spPr>
            <a:xfrm>
              <a:off x="296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5" name="Google Shape;85;p3"/>
            <p:cNvCxnSpPr/>
            <p:nvPr/>
          </p:nvCxnSpPr>
          <p:spPr>
            <a:xfrm>
              <a:off x="328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6" name="Google Shape;86;p3"/>
            <p:cNvCxnSpPr/>
            <p:nvPr/>
          </p:nvCxnSpPr>
          <p:spPr>
            <a:xfrm>
              <a:off x="360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7" name="Google Shape;87;p3"/>
            <p:cNvCxnSpPr/>
            <p:nvPr/>
          </p:nvCxnSpPr>
          <p:spPr>
            <a:xfrm>
              <a:off x="392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8" name="Google Shape;88;p3"/>
            <p:cNvCxnSpPr/>
            <p:nvPr/>
          </p:nvCxnSpPr>
          <p:spPr>
            <a:xfrm>
              <a:off x="4248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89" name="Google Shape;89;p3"/>
            <p:cNvCxnSpPr/>
            <p:nvPr/>
          </p:nvCxnSpPr>
          <p:spPr>
            <a:xfrm>
              <a:off x="4570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0" name="Google Shape;90;p3"/>
            <p:cNvCxnSpPr/>
            <p:nvPr/>
          </p:nvCxnSpPr>
          <p:spPr>
            <a:xfrm>
              <a:off x="4892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1" name="Google Shape;91;p3"/>
            <p:cNvCxnSpPr/>
            <p:nvPr/>
          </p:nvCxnSpPr>
          <p:spPr>
            <a:xfrm>
              <a:off x="5213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2" name="Google Shape;92;p3"/>
            <p:cNvCxnSpPr/>
            <p:nvPr/>
          </p:nvCxnSpPr>
          <p:spPr>
            <a:xfrm>
              <a:off x="5535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3" name="Google Shape;93;p3"/>
            <p:cNvCxnSpPr/>
            <p:nvPr/>
          </p:nvCxnSpPr>
          <p:spPr>
            <a:xfrm>
              <a:off x="5857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4" name="Google Shape;94;p3"/>
            <p:cNvCxnSpPr/>
            <p:nvPr/>
          </p:nvCxnSpPr>
          <p:spPr>
            <a:xfrm>
              <a:off x="6179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5" name="Google Shape;95;p3"/>
            <p:cNvCxnSpPr/>
            <p:nvPr/>
          </p:nvCxnSpPr>
          <p:spPr>
            <a:xfrm>
              <a:off x="6501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6" name="Google Shape;96;p3"/>
            <p:cNvCxnSpPr/>
            <p:nvPr/>
          </p:nvCxnSpPr>
          <p:spPr>
            <a:xfrm>
              <a:off x="68232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7" name="Google Shape;97;p3"/>
            <p:cNvCxnSpPr/>
            <p:nvPr/>
          </p:nvCxnSpPr>
          <p:spPr>
            <a:xfrm>
              <a:off x="71451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8" name="Google Shape;98;p3"/>
            <p:cNvCxnSpPr/>
            <p:nvPr/>
          </p:nvCxnSpPr>
          <p:spPr>
            <a:xfrm>
              <a:off x="74670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99" name="Google Shape;99;p3"/>
            <p:cNvCxnSpPr/>
            <p:nvPr/>
          </p:nvCxnSpPr>
          <p:spPr>
            <a:xfrm>
              <a:off x="77889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0" name="Google Shape;100;p3"/>
            <p:cNvCxnSpPr/>
            <p:nvPr/>
          </p:nvCxnSpPr>
          <p:spPr>
            <a:xfrm>
              <a:off x="811077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1" name="Google Shape;101;p3"/>
            <p:cNvCxnSpPr/>
            <p:nvPr/>
          </p:nvCxnSpPr>
          <p:spPr>
            <a:xfrm>
              <a:off x="843265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2" name="Google Shape;102;p3"/>
            <p:cNvCxnSpPr/>
            <p:nvPr/>
          </p:nvCxnSpPr>
          <p:spPr>
            <a:xfrm>
              <a:off x="8754525"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3" name="Google Shape;103;p3"/>
            <p:cNvCxnSpPr/>
            <p:nvPr/>
          </p:nvCxnSpPr>
          <p:spPr>
            <a:xfrm>
              <a:off x="9076400" y="-48200"/>
              <a:ext cx="0" cy="5259300"/>
            </a:xfrm>
            <a:prstGeom prst="straightConnector1">
              <a:avLst/>
            </a:prstGeom>
            <a:noFill/>
            <a:ln w="9525" cap="flat" cmpd="sng">
              <a:solidFill>
                <a:srgbClr val="A4B8BD"/>
              </a:solidFill>
              <a:prstDash val="solid"/>
              <a:round/>
              <a:headEnd type="none" w="med" len="med"/>
              <a:tailEnd type="none" w="med" len="med"/>
            </a:ln>
          </p:spPr>
        </p:cxnSp>
        <p:cxnSp>
          <p:nvCxnSpPr>
            <p:cNvPr id="104" name="Google Shape;104;p3"/>
            <p:cNvCxnSpPr/>
            <p:nvPr/>
          </p:nvCxnSpPr>
          <p:spPr>
            <a:xfrm>
              <a:off x="-142100" y="2561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5" name="Google Shape;105;p3"/>
            <p:cNvCxnSpPr/>
            <p:nvPr/>
          </p:nvCxnSpPr>
          <p:spPr>
            <a:xfrm>
              <a:off x="-142100" y="5867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6" name="Google Shape;106;p3"/>
            <p:cNvCxnSpPr/>
            <p:nvPr/>
          </p:nvCxnSpPr>
          <p:spPr>
            <a:xfrm>
              <a:off x="-142100" y="9174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7" name="Google Shape;107;p3"/>
            <p:cNvCxnSpPr/>
            <p:nvPr/>
          </p:nvCxnSpPr>
          <p:spPr>
            <a:xfrm>
              <a:off x="-142100" y="12481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8" name="Google Shape;108;p3"/>
            <p:cNvCxnSpPr/>
            <p:nvPr/>
          </p:nvCxnSpPr>
          <p:spPr>
            <a:xfrm>
              <a:off x="-142100" y="15788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09" name="Google Shape;109;p3"/>
            <p:cNvCxnSpPr/>
            <p:nvPr/>
          </p:nvCxnSpPr>
          <p:spPr>
            <a:xfrm>
              <a:off x="-142100" y="19095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0" name="Google Shape;110;p3"/>
            <p:cNvCxnSpPr/>
            <p:nvPr/>
          </p:nvCxnSpPr>
          <p:spPr>
            <a:xfrm>
              <a:off x="-142100" y="224022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1" name="Google Shape;111;p3"/>
            <p:cNvCxnSpPr/>
            <p:nvPr/>
          </p:nvCxnSpPr>
          <p:spPr>
            <a:xfrm>
              <a:off x="-142100" y="257091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2" name="Google Shape;112;p3"/>
            <p:cNvCxnSpPr/>
            <p:nvPr/>
          </p:nvCxnSpPr>
          <p:spPr>
            <a:xfrm>
              <a:off x="-142100" y="290160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3" name="Google Shape;113;p3"/>
            <p:cNvCxnSpPr/>
            <p:nvPr/>
          </p:nvCxnSpPr>
          <p:spPr>
            <a:xfrm>
              <a:off x="-142100" y="323228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4" name="Google Shape;114;p3"/>
            <p:cNvCxnSpPr/>
            <p:nvPr/>
          </p:nvCxnSpPr>
          <p:spPr>
            <a:xfrm>
              <a:off x="-142100" y="3562975"/>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5" name="Google Shape;115;p3"/>
            <p:cNvCxnSpPr/>
            <p:nvPr/>
          </p:nvCxnSpPr>
          <p:spPr>
            <a:xfrm>
              <a:off x="-142100" y="3893663"/>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6" name="Google Shape;116;p3"/>
            <p:cNvCxnSpPr/>
            <p:nvPr/>
          </p:nvCxnSpPr>
          <p:spPr>
            <a:xfrm>
              <a:off x="-142100" y="4224350"/>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7" name="Google Shape;117;p3"/>
            <p:cNvCxnSpPr/>
            <p:nvPr/>
          </p:nvCxnSpPr>
          <p:spPr>
            <a:xfrm>
              <a:off x="-142100" y="4555038"/>
              <a:ext cx="9424500" cy="0"/>
            </a:xfrm>
            <a:prstGeom prst="straightConnector1">
              <a:avLst/>
            </a:prstGeom>
            <a:noFill/>
            <a:ln w="9525" cap="flat" cmpd="sng">
              <a:solidFill>
                <a:srgbClr val="A4B8BD"/>
              </a:solidFill>
              <a:prstDash val="solid"/>
              <a:round/>
              <a:headEnd type="none" w="med" len="med"/>
              <a:tailEnd type="none" w="med" len="med"/>
            </a:ln>
          </p:spPr>
        </p:cxnSp>
        <p:cxnSp>
          <p:nvCxnSpPr>
            <p:cNvPr id="118" name="Google Shape;118;p3"/>
            <p:cNvCxnSpPr/>
            <p:nvPr/>
          </p:nvCxnSpPr>
          <p:spPr>
            <a:xfrm>
              <a:off x="-142100" y="4885725"/>
              <a:ext cx="9424500" cy="0"/>
            </a:xfrm>
            <a:prstGeom prst="straightConnector1">
              <a:avLst/>
            </a:prstGeom>
            <a:noFill/>
            <a:ln w="9525" cap="flat" cmpd="sng">
              <a:solidFill>
                <a:srgbClr val="A4B8BD"/>
              </a:solidFill>
              <a:prstDash val="solid"/>
              <a:round/>
              <a:headEnd type="none" w="med" len="med"/>
              <a:tailEnd type="none" w="med" len="med"/>
            </a:ln>
          </p:spPr>
        </p:cxnSp>
      </p:grpSp>
      <p:sp>
        <p:nvSpPr>
          <p:cNvPr id="119" name="Google Shape;119;p3"/>
          <p:cNvSpPr/>
          <p:nvPr/>
        </p:nvSpPr>
        <p:spPr>
          <a:xfrm rot="-30003" flipH="1">
            <a:off x="1329465" y="899639"/>
            <a:ext cx="9533163" cy="5065799"/>
          </a:xfrm>
          <a:prstGeom prst="rect">
            <a:avLst/>
          </a:prstGeom>
          <a:solidFill>
            <a:schemeClr val="lt1"/>
          </a:solidFill>
          <a:ln>
            <a:noFill/>
          </a:ln>
        </p:spPr>
        <p:txBody>
          <a:bodyPr spcFirstLastPara="1" wrap="square" lIns="162529" tIns="162529" rIns="162529" bIns="162529" anchor="ctr" anchorCtr="0">
            <a:noAutofit/>
          </a:bodyPr>
          <a:lstStyle/>
          <a:p>
            <a:pPr defTabSz="1219140">
              <a:buClr>
                <a:srgbClr val="000000"/>
              </a:buClr>
              <a:buFont typeface="Arial"/>
              <a:buNone/>
            </a:pPr>
            <a:endParaRPr sz="2533" kern="0">
              <a:solidFill>
                <a:srgbClr val="000000"/>
              </a:solidFill>
              <a:cs typeface="Arial"/>
              <a:sym typeface="Arial"/>
            </a:endParaRPr>
          </a:p>
        </p:txBody>
      </p:sp>
      <p:sp>
        <p:nvSpPr>
          <p:cNvPr id="120" name="Google Shape;120;p3"/>
          <p:cNvSpPr txBox="1">
            <a:spLocks noGrp="1"/>
          </p:cNvSpPr>
          <p:nvPr>
            <p:ph type="title"/>
          </p:nvPr>
        </p:nvSpPr>
        <p:spPr>
          <a:xfrm rot="-1339">
            <a:off x="960010" y="2332361"/>
            <a:ext cx="10272001" cy="1828800"/>
          </a:xfrm>
          <a:prstGeom prst="rect">
            <a:avLst/>
          </a:prstGeom>
          <a:solidFill>
            <a:schemeClr val="accent1"/>
          </a:solidFill>
        </p:spPr>
        <p:txBody>
          <a:bodyPr spcFirstLastPara="1" wrap="square" lIns="91423" tIns="91423" rIns="91423" bIns="91423" anchor="ctr" anchorCtr="0">
            <a:noAutofit/>
          </a:bodyPr>
          <a:lstStyle>
            <a:lvl1pPr lvl="0" algn="ctr">
              <a:spcBef>
                <a:spcPts val="0"/>
              </a:spcBef>
              <a:spcAft>
                <a:spcPts val="0"/>
              </a:spcAft>
              <a:buClr>
                <a:schemeClr val="lt1"/>
              </a:buClr>
              <a:buSzPts val="3600"/>
              <a:buNone/>
              <a:defRPr sz="8933">
                <a:solidFill>
                  <a:schemeClr val="lt1"/>
                </a:solidFill>
              </a:defRPr>
            </a:lvl1pPr>
            <a:lvl2pPr lvl="1" algn="ctr">
              <a:spcBef>
                <a:spcPts val="0"/>
              </a:spcBef>
              <a:spcAft>
                <a:spcPts val="0"/>
              </a:spcAft>
              <a:buClr>
                <a:schemeClr val="lt1"/>
              </a:buClr>
              <a:buSzPts val="3600"/>
              <a:buNone/>
              <a:defRPr sz="6400">
                <a:solidFill>
                  <a:schemeClr val="lt1"/>
                </a:solidFill>
              </a:defRPr>
            </a:lvl2pPr>
            <a:lvl3pPr lvl="2" algn="ctr">
              <a:spcBef>
                <a:spcPts val="0"/>
              </a:spcBef>
              <a:spcAft>
                <a:spcPts val="0"/>
              </a:spcAft>
              <a:buClr>
                <a:schemeClr val="lt1"/>
              </a:buClr>
              <a:buSzPts val="3600"/>
              <a:buNone/>
              <a:defRPr sz="6400">
                <a:solidFill>
                  <a:schemeClr val="lt1"/>
                </a:solidFill>
              </a:defRPr>
            </a:lvl3pPr>
            <a:lvl4pPr lvl="3" algn="ctr">
              <a:spcBef>
                <a:spcPts val="0"/>
              </a:spcBef>
              <a:spcAft>
                <a:spcPts val="0"/>
              </a:spcAft>
              <a:buClr>
                <a:schemeClr val="lt1"/>
              </a:buClr>
              <a:buSzPts val="3600"/>
              <a:buNone/>
              <a:defRPr sz="6400">
                <a:solidFill>
                  <a:schemeClr val="lt1"/>
                </a:solidFill>
              </a:defRPr>
            </a:lvl4pPr>
            <a:lvl5pPr lvl="4" algn="ctr">
              <a:spcBef>
                <a:spcPts val="0"/>
              </a:spcBef>
              <a:spcAft>
                <a:spcPts val="0"/>
              </a:spcAft>
              <a:buClr>
                <a:schemeClr val="lt1"/>
              </a:buClr>
              <a:buSzPts val="3600"/>
              <a:buNone/>
              <a:defRPr sz="6400">
                <a:solidFill>
                  <a:schemeClr val="lt1"/>
                </a:solidFill>
              </a:defRPr>
            </a:lvl5pPr>
            <a:lvl6pPr lvl="5" algn="ctr">
              <a:spcBef>
                <a:spcPts val="0"/>
              </a:spcBef>
              <a:spcAft>
                <a:spcPts val="0"/>
              </a:spcAft>
              <a:buClr>
                <a:schemeClr val="lt1"/>
              </a:buClr>
              <a:buSzPts val="3600"/>
              <a:buNone/>
              <a:defRPr sz="6400">
                <a:solidFill>
                  <a:schemeClr val="lt1"/>
                </a:solidFill>
              </a:defRPr>
            </a:lvl6pPr>
            <a:lvl7pPr lvl="6" algn="ctr">
              <a:spcBef>
                <a:spcPts val="0"/>
              </a:spcBef>
              <a:spcAft>
                <a:spcPts val="0"/>
              </a:spcAft>
              <a:buClr>
                <a:schemeClr val="lt1"/>
              </a:buClr>
              <a:buSzPts val="3600"/>
              <a:buNone/>
              <a:defRPr sz="6400">
                <a:solidFill>
                  <a:schemeClr val="lt1"/>
                </a:solidFill>
              </a:defRPr>
            </a:lvl7pPr>
            <a:lvl8pPr lvl="7" algn="ctr">
              <a:spcBef>
                <a:spcPts val="0"/>
              </a:spcBef>
              <a:spcAft>
                <a:spcPts val="0"/>
              </a:spcAft>
              <a:buClr>
                <a:schemeClr val="lt1"/>
              </a:buClr>
              <a:buSzPts val="3600"/>
              <a:buNone/>
              <a:defRPr sz="6400">
                <a:solidFill>
                  <a:schemeClr val="lt1"/>
                </a:solidFill>
              </a:defRPr>
            </a:lvl8pPr>
            <a:lvl9pPr lvl="8" algn="ctr">
              <a:spcBef>
                <a:spcPts val="0"/>
              </a:spcBef>
              <a:spcAft>
                <a:spcPts val="0"/>
              </a:spcAft>
              <a:buClr>
                <a:schemeClr val="lt1"/>
              </a:buClr>
              <a:buSzPts val="3600"/>
              <a:buNone/>
              <a:defRPr sz="6400">
                <a:solidFill>
                  <a:schemeClr val="lt1"/>
                </a:solidFill>
              </a:defRPr>
            </a:lvl9pPr>
          </a:lstStyle>
          <a:p>
            <a:endParaRPr/>
          </a:p>
        </p:txBody>
      </p:sp>
      <p:sp>
        <p:nvSpPr>
          <p:cNvPr id="121" name="Google Shape;121;p3"/>
          <p:cNvSpPr txBox="1">
            <a:spLocks noGrp="1"/>
          </p:cNvSpPr>
          <p:nvPr>
            <p:ph type="title" idx="2" hasCustomPrompt="1"/>
          </p:nvPr>
        </p:nvSpPr>
        <p:spPr>
          <a:xfrm rot="-27490">
            <a:off x="5120581" y="727831"/>
            <a:ext cx="1950863" cy="1950876"/>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spcBef>
                <a:spcPts val="0"/>
              </a:spcBef>
              <a:spcAft>
                <a:spcPts val="0"/>
              </a:spcAft>
              <a:buSzPts val="6000"/>
              <a:buNone/>
              <a:defRPr sz="14266"/>
            </a:lvl1pPr>
            <a:lvl2pPr lvl="1" algn="ctr" rtl="0">
              <a:spcBef>
                <a:spcPts val="0"/>
              </a:spcBef>
              <a:spcAft>
                <a:spcPts val="0"/>
              </a:spcAft>
              <a:buSzPts val="6000"/>
              <a:buNone/>
              <a:defRPr sz="10666"/>
            </a:lvl2pPr>
            <a:lvl3pPr lvl="2" algn="ctr" rtl="0">
              <a:spcBef>
                <a:spcPts val="0"/>
              </a:spcBef>
              <a:spcAft>
                <a:spcPts val="0"/>
              </a:spcAft>
              <a:buSzPts val="6000"/>
              <a:buNone/>
              <a:defRPr sz="10666"/>
            </a:lvl3pPr>
            <a:lvl4pPr lvl="3" algn="ctr" rtl="0">
              <a:spcBef>
                <a:spcPts val="0"/>
              </a:spcBef>
              <a:spcAft>
                <a:spcPts val="0"/>
              </a:spcAft>
              <a:buSzPts val="6000"/>
              <a:buNone/>
              <a:defRPr sz="10666"/>
            </a:lvl4pPr>
            <a:lvl5pPr lvl="4" algn="ctr" rtl="0">
              <a:spcBef>
                <a:spcPts val="0"/>
              </a:spcBef>
              <a:spcAft>
                <a:spcPts val="0"/>
              </a:spcAft>
              <a:buSzPts val="6000"/>
              <a:buNone/>
              <a:defRPr sz="10666"/>
            </a:lvl5pPr>
            <a:lvl6pPr lvl="5" algn="ctr" rtl="0">
              <a:spcBef>
                <a:spcPts val="0"/>
              </a:spcBef>
              <a:spcAft>
                <a:spcPts val="0"/>
              </a:spcAft>
              <a:buSzPts val="6000"/>
              <a:buNone/>
              <a:defRPr sz="10666"/>
            </a:lvl6pPr>
            <a:lvl7pPr lvl="6" algn="ctr" rtl="0">
              <a:spcBef>
                <a:spcPts val="0"/>
              </a:spcBef>
              <a:spcAft>
                <a:spcPts val="0"/>
              </a:spcAft>
              <a:buSzPts val="6000"/>
              <a:buNone/>
              <a:defRPr sz="10666"/>
            </a:lvl7pPr>
            <a:lvl8pPr lvl="7" algn="ctr" rtl="0">
              <a:spcBef>
                <a:spcPts val="0"/>
              </a:spcBef>
              <a:spcAft>
                <a:spcPts val="0"/>
              </a:spcAft>
              <a:buSzPts val="6000"/>
              <a:buNone/>
              <a:defRPr sz="10666"/>
            </a:lvl8pPr>
            <a:lvl9pPr lvl="8" algn="ctr" rtl="0">
              <a:spcBef>
                <a:spcPts val="0"/>
              </a:spcBef>
              <a:spcAft>
                <a:spcPts val="0"/>
              </a:spcAft>
              <a:buSzPts val="6000"/>
              <a:buNone/>
              <a:defRPr sz="10666"/>
            </a:lvl9pPr>
          </a:lstStyle>
          <a:p>
            <a:r>
              <a:t>xx%</a:t>
            </a:r>
          </a:p>
        </p:txBody>
      </p:sp>
      <p:sp>
        <p:nvSpPr>
          <p:cNvPr id="122" name="Google Shape;122;p3"/>
          <p:cNvSpPr txBox="1">
            <a:spLocks noGrp="1"/>
          </p:cNvSpPr>
          <p:nvPr>
            <p:ph type="subTitle" idx="1"/>
          </p:nvPr>
        </p:nvSpPr>
        <p:spPr>
          <a:xfrm rot="-29827">
            <a:off x="3352909" y="3894248"/>
            <a:ext cx="5486207" cy="609625"/>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91423" tIns="91423" rIns="91423" bIns="91423" anchor="ctr" anchorCtr="0">
            <a:noAutofit/>
          </a:bodyPr>
          <a:lstStyle>
            <a:lvl1pPr lvl="0" algn="ctr" rtl="0">
              <a:lnSpc>
                <a:spcPct val="100000"/>
              </a:lnSpc>
              <a:spcBef>
                <a:spcPts val="0"/>
              </a:spcBef>
              <a:spcAft>
                <a:spcPts val="0"/>
              </a:spcAft>
              <a:buSzPts val="1400"/>
              <a:buNone/>
              <a:defRPr sz="2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849422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theme" Target="../theme/theme2.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theme" Target="../theme/theme3.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theme" Target="../theme/theme4.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image" Target="../media/image2.jpg"/><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5.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theme" Target="../theme/theme6.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46367" y="593367"/>
            <a:ext cx="10899200" cy="763600"/>
          </a:xfrm>
          <a:prstGeom prst="rect">
            <a:avLst/>
          </a:prstGeom>
          <a:noFill/>
          <a:ln>
            <a:noFill/>
          </a:ln>
        </p:spPr>
        <p:txBody>
          <a:bodyPr spcFirstLastPara="1" wrap="square" lIns="91423" tIns="91423" rIns="91423" bIns="91423" anchor="t" anchorCtr="0">
            <a:noAutofit/>
          </a:bodyPr>
          <a:lstStyle>
            <a:lvl1pPr lvl="0" rtl="0">
              <a:spcBef>
                <a:spcPts val="0"/>
              </a:spcBef>
              <a:spcAft>
                <a:spcPts val="0"/>
              </a:spcAft>
              <a:buClr>
                <a:schemeClr val="dk1"/>
              </a:buClr>
              <a:buSzPts val="3000"/>
              <a:buFont typeface="Life Savers ExtraBold"/>
              <a:buNone/>
              <a:defRPr sz="3000">
                <a:solidFill>
                  <a:schemeClr val="dk1"/>
                </a:solidFill>
                <a:latin typeface="Life Savers ExtraBold"/>
                <a:ea typeface="Life Savers ExtraBold"/>
                <a:cs typeface="Life Savers ExtraBold"/>
                <a:sym typeface="Life Savers ExtraBold"/>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646367" y="1536633"/>
            <a:ext cx="10899200" cy="4555200"/>
          </a:xfrm>
          <a:prstGeom prst="rect">
            <a:avLst/>
          </a:prstGeom>
          <a:noFill/>
          <a:ln>
            <a:noFill/>
          </a:ln>
        </p:spPr>
        <p:txBody>
          <a:bodyPr spcFirstLastPara="1" wrap="square" lIns="91423" tIns="91423" rIns="91423" bIns="91423" anchor="t" anchorCtr="0">
            <a:noAutofit/>
          </a:bodyPr>
          <a:lstStyle>
            <a:lvl1pPr marL="457200" lvl="0" indent="-317500">
              <a:lnSpc>
                <a:spcPct val="100000"/>
              </a:lnSpc>
              <a:spcBef>
                <a:spcPts val="0"/>
              </a:spcBef>
              <a:spcAft>
                <a:spcPts val="0"/>
              </a:spcAft>
              <a:buClr>
                <a:schemeClr val="lt2"/>
              </a:buClr>
              <a:buSzPts val="1400"/>
              <a:buFont typeface="Quicksand"/>
              <a:buChar char="●"/>
              <a:defRPr>
                <a:solidFill>
                  <a:schemeClr val="dk1"/>
                </a:solidFill>
                <a:latin typeface="Quicksand"/>
                <a:ea typeface="Quicksand"/>
                <a:cs typeface="Quicksand"/>
                <a:sym typeface="Quicksand"/>
              </a:defRPr>
            </a:lvl1pPr>
            <a:lvl2pPr marL="914400" lvl="1"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2pPr>
            <a:lvl3pPr marL="1371600" lvl="2"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3pPr>
            <a:lvl4pPr marL="1828800" lvl="3"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4pPr>
            <a:lvl5pPr marL="2286000" lvl="4"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5pPr>
            <a:lvl6pPr marL="2743200" lvl="5"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6pPr>
            <a:lvl7pPr marL="3200400" lvl="6"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7pPr>
            <a:lvl8pPr marL="3657600" lvl="7" indent="-317500">
              <a:lnSpc>
                <a:spcPct val="100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8pPr>
            <a:lvl9pPr marL="4114800" lvl="8" indent="-317500">
              <a:lnSpc>
                <a:spcPct val="100000"/>
              </a:lnSpc>
              <a:spcBef>
                <a:spcPts val="1600"/>
              </a:spcBef>
              <a:spcAft>
                <a:spcPts val="1600"/>
              </a:spcAft>
              <a:buClr>
                <a:schemeClr val="dk1"/>
              </a:buClr>
              <a:buSzPts val="1400"/>
              <a:buFont typeface="Quicksand"/>
              <a:buChar char="■"/>
              <a:defRPr>
                <a:solidFill>
                  <a:schemeClr val="dk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217346861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593367"/>
            <a:ext cx="10272000" cy="763600"/>
          </a:xfrm>
          <a:prstGeom prst="rect">
            <a:avLst/>
          </a:prstGeom>
          <a:noFill/>
          <a:ln>
            <a:noFill/>
          </a:ln>
        </p:spPr>
        <p:txBody>
          <a:bodyPr spcFirstLastPara="1" wrap="square" lIns="91423" tIns="91423" rIns="91423" bIns="91423" anchor="t" anchorCtr="0">
            <a:noAutofit/>
          </a:bodyPr>
          <a:lstStyle>
            <a:lvl1pPr lvl="0"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1pPr>
            <a:lvl2pPr lvl="1"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2pPr>
            <a:lvl3pPr lvl="2"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3pPr>
            <a:lvl4pPr lvl="3"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4pPr>
            <a:lvl5pPr lvl="4"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5pPr>
            <a:lvl6pPr lvl="5"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6pPr>
            <a:lvl7pPr lvl="6"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7pPr>
            <a:lvl8pPr lvl="7"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8pPr>
            <a:lvl9pPr lvl="8" rtl="0">
              <a:lnSpc>
                <a:spcPct val="100000"/>
              </a:lnSpc>
              <a:spcBef>
                <a:spcPts val="0"/>
              </a:spcBef>
              <a:spcAft>
                <a:spcPts val="0"/>
              </a:spcAft>
              <a:buClr>
                <a:schemeClr val="dk1"/>
              </a:buClr>
              <a:buSzPts val="3500"/>
              <a:buFont typeface="Nunito"/>
              <a:buNone/>
              <a:defRPr sz="3500" b="1">
                <a:solidFill>
                  <a:schemeClr val="dk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91423" tIns="91423" rIns="91423" bIns="91423" anchor="t" anchorCtr="0">
            <a:noAutofit/>
          </a:bodyPr>
          <a:lstStyle>
            <a:lvl1pPr marL="457200" lvl="0" indent="-3175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1pPr>
            <a:lvl2pPr marL="914400" lvl="1"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00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00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Tree>
    <p:extLst>
      <p:ext uri="{BB962C8B-B14F-4D97-AF65-F5344CB8AC3E}">
        <p14:creationId xmlns:p14="http://schemas.microsoft.com/office/powerpoint/2010/main" val="1542440239"/>
      </p:ext>
    </p:extLst>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533"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4EAD7"/>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486979"/>
            <a:ext cx="11360800" cy="7636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2"/>
              </a:buClr>
              <a:buSzPts val="2800"/>
              <a:buFont typeface="Sriracha"/>
              <a:buNone/>
              <a:defRPr sz="2800">
                <a:solidFill>
                  <a:schemeClr val="dk2"/>
                </a:solidFill>
                <a:latin typeface="Sriracha"/>
                <a:ea typeface="Sriracha"/>
                <a:cs typeface="Sriracha"/>
                <a:sym typeface="Sriracha"/>
              </a:defRPr>
            </a:lvl1pPr>
            <a:lvl2pPr lvl="1" algn="ctr">
              <a:spcBef>
                <a:spcPts val="0"/>
              </a:spcBef>
              <a:spcAft>
                <a:spcPts val="0"/>
              </a:spcAft>
              <a:buClr>
                <a:schemeClr val="dk1"/>
              </a:buClr>
              <a:buSzPts val="2800"/>
              <a:buFont typeface="Bangers"/>
              <a:buNone/>
              <a:defRPr sz="2800">
                <a:solidFill>
                  <a:schemeClr val="dk1"/>
                </a:solidFill>
                <a:latin typeface="Bangers"/>
                <a:ea typeface="Bangers"/>
                <a:cs typeface="Bangers"/>
                <a:sym typeface="Bangers"/>
              </a:defRPr>
            </a:lvl2pPr>
            <a:lvl3pPr lvl="2" algn="ctr">
              <a:spcBef>
                <a:spcPts val="0"/>
              </a:spcBef>
              <a:spcAft>
                <a:spcPts val="0"/>
              </a:spcAft>
              <a:buClr>
                <a:schemeClr val="dk1"/>
              </a:buClr>
              <a:buSzPts val="2800"/>
              <a:buFont typeface="Bangers"/>
              <a:buNone/>
              <a:defRPr sz="2800">
                <a:solidFill>
                  <a:schemeClr val="dk1"/>
                </a:solidFill>
                <a:latin typeface="Bangers"/>
                <a:ea typeface="Bangers"/>
                <a:cs typeface="Bangers"/>
                <a:sym typeface="Bangers"/>
              </a:defRPr>
            </a:lvl3pPr>
            <a:lvl4pPr lvl="3" algn="ctr">
              <a:spcBef>
                <a:spcPts val="0"/>
              </a:spcBef>
              <a:spcAft>
                <a:spcPts val="0"/>
              </a:spcAft>
              <a:buClr>
                <a:schemeClr val="dk1"/>
              </a:buClr>
              <a:buSzPts val="2800"/>
              <a:buFont typeface="Bangers"/>
              <a:buNone/>
              <a:defRPr sz="2800">
                <a:solidFill>
                  <a:schemeClr val="dk1"/>
                </a:solidFill>
                <a:latin typeface="Bangers"/>
                <a:ea typeface="Bangers"/>
                <a:cs typeface="Bangers"/>
                <a:sym typeface="Bangers"/>
              </a:defRPr>
            </a:lvl4pPr>
            <a:lvl5pPr lvl="4" algn="ctr">
              <a:spcBef>
                <a:spcPts val="0"/>
              </a:spcBef>
              <a:spcAft>
                <a:spcPts val="0"/>
              </a:spcAft>
              <a:buClr>
                <a:schemeClr val="dk1"/>
              </a:buClr>
              <a:buSzPts val="2800"/>
              <a:buFont typeface="Bangers"/>
              <a:buNone/>
              <a:defRPr sz="2800">
                <a:solidFill>
                  <a:schemeClr val="dk1"/>
                </a:solidFill>
                <a:latin typeface="Bangers"/>
                <a:ea typeface="Bangers"/>
                <a:cs typeface="Bangers"/>
                <a:sym typeface="Bangers"/>
              </a:defRPr>
            </a:lvl5pPr>
            <a:lvl6pPr lvl="5" algn="ctr">
              <a:spcBef>
                <a:spcPts val="0"/>
              </a:spcBef>
              <a:spcAft>
                <a:spcPts val="0"/>
              </a:spcAft>
              <a:buClr>
                <a:schemeClr val="dk1"/>
              </a:buClr>
              <a:buSzPts val="2800"/>
              <a:buFont typeface="Bangers"/>
              <a:buNone/>
              <a:defRPr sz="2800">
                <a:solidFill>
                  <a:schemeClr val="dk1"/>
                </a:solidFill>
                <a:latin typeface="Bangers"/>
                <a:ea typeface="Bangers"/>
                <a:cs typeface="Bangers"/>
                <a:sym typeface="Bangers"/>
              </a:defRPr>
            </a:lvl6pPr>
            <a:lvl7pPr lvl="6" algn="ctr">
              <a:spcBef>
                <a:spcPts val="0"/>
              </a:spcBef>
              <a:spcAft>
                <a:spcPts val="0"/>
              </a:spcAft>
              <a:buClr>
                <a:schemeClr val="dk1"/>
              </a:buClr>
              <a:buSzPts val="2800"/>
              <a:buFont typeface="Bangers"/>
              <a:buNone/>
              <a:defRPr sz="2800">
                <a:solidFill>
                  <a:schemeClr val="dk1"/>
                </a:solidFill>
                <a:latin typeface="Bangers"/>
                <a:ea typeface="Bangers"/>
                <a:cs typeface="Bangers"/>
                <a:sym typeface="Bangers"/>
              </a:defRPr>
            </a:lvl7pPr>
            <a:lvl8pPr lvl="7" algn="ctr">
              <a:spcBef>
                <a:spcPts val="0"/>
              </a:spcBef>
              <a:spcAft>
                <a:spcPts val="0"/>
              </a:spcAft>
              <a:buClr>
                <a:schemeClr val="dk1"/>
              </a:buClr>
              <a:buSzPts val="2800"/>
              <a:buFont typeface="Bangers"/>
              <a:buNone/>
              <a:defRPr sz="2800">
                <a:solidFill>
                  <a:schemeClr val="dk1"/>
                </a:solidFill>
                <a:latin typeface="Bangers"/>
                <a:ea typeface="Bangers"/>
                <a:cs typeface="Bangers"/>
                <a:sym typeface="Bangers"/>
              </a:defRPr>
            </a:lvl8pPr>
            <a:lvl9pPr lvl="8" algn="ctr">
              <a:spcBef>
                <a:spcPts val="0"/>
              </a:spcBef>
              <a:spcAft>
                <a:spcPts val="0"/>
              </a:spcAft>
              <a:buClr>
                <a:schemeClr val="dk1"/>
              </a:buClr>
              <a:buSzPts val="2800"/>
              <a:buFont typeface="Bangers"/>
              <a:buNone/>
              <a:defRPr sz="2800">
                <a:solidFill>
                  <a:schemeClr val="dk1"/>
                </a:solidFill>
                <a:latin typeface="Bangers"/>
                <a:ea typeface="Bangers"/>
                <a:cs typeface="Bangers"/>
                <a:sym typeface="Bangers"/>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Barlow"/>
              <a:buChar char="●"/>
              <a:defRPr>
                <a:solidFill>
                  <a:schemeClr val="dk2"/>
                </a:solidFill>
                <a:latin typeface="Barlow"/>
                <a:ea typeface="Barlow"/>
                <a:cs typeface="Barlow"/>
                <a:sym typeface="Barlow"/>
              </a:defRPr>
            </a:lvl1pPr>
            <a:lvl2pPr marL="914400" lvl="1" indent="-317500">
              <a:lnSpc>
                <a:spcPct val="100000"/>
              </a:lnSpc>
              <a:spcBef>
                <a:spcPts val="1600"/>
              </a:spcBef>
              <a:spcAft>
                <a:spcPts val="0"/>
              </a:spcAft>
              <a:buClr>
                <a:schemeClr val="dk2"/>
              </a:buClr>
              <a:buSzPts val="1400"/>
              <a:buFont typeface="Barlow"/>
              <a:buChar char="○"/>
              <a:defRPr>
                <a:solidFill>
                  <a:schemeClr val="dk2"/>
                </a:solidFill>
                <a:latin typeface="Barlow"/>
                <a:ea typeface="Barlow"/>
                <a:cs typeface="Barlow"/>
                <a:sym typeface="Barlow"/>
              </a:defRPr>
            </a:lvl2pPr>
            <a:lvl3pPr marL="1371600" lvl="2" indent="-317500">
              <a:lnSpc>
                <a:spcPct val="100000"/>
              </a:lnSpc>
              <a:spcBef>
                <a:spcPts val="1600"/>
              </a:spcBef>
              <a:spcAft>
                <a:spcPts val="0"/>
              </a:spcAft>
              <a:buClr>
                <a:schemeClr val="dk2"/>
              </a:buClr>
              <a:buSzPts val="1400"/>
              <a:buFont typeface="Barlow"/>
              <a:buChar char="■"/>
              <a:defRPr>
                <a:solidFill>
                  <a:schemeClr val="dk2"/>
                </a:solidFill>
                <a:latin typeface="Barlow"/>
                <a:ea typeface="Barlow"/>
                <a:cs typeface="Barlow"/>
                <a:sym typeface="Barlow"/>
              </a:defRPr>
            </a:lvl3pPr>
            <a:lvl4pPr marL="1828800" lvl="3" indent="-317500">
              <a:lnSpc>
                <a:spcPct val="100000"/>
              </a:lnSpc>
              <a:spcBef>
                <a:spcPts val="1600"/>
              </a:spcBef>
              <a:spcAft>
                <a:spcPts val="0"/>
              </a:spcAft>
              <a:buClr>
                <a:schemeClr val="dk2"/>
              </a:buClr>
              <a:buSzPts val="1400"/>
              <a:buFont typeface="Barlow"/>
              <a:buChar char="●"/>
              <a:defRPr>
                <a:solidFill>
                  <a:schemeClr val="dk2"/>
                </a:solidFill>
                <a:latin typeface="Barlow"/>
                <a:ea typeface="Barlow"/>
                <a:cs typeface="Barlow"/>
                <a:sym typeface="Barlow"/>
              </a:defRPr>
            </a:lvl4pPr>
            <a:lvl5pPr marL="2286000" lvl="4" indent="-317500">
              <a:lnSpc>
                <a:spcPct val="100000"/>
              </a:lnSpc>
              <a:spcBef>
                <a:spcPts val="1600"/>
              </a:spcBef>
              <a:spcAft>
                <a:spcPts val="0"/>
              </a:spcAft>
              <a:buClr>
                <a:schemeClr val="dk2"/>
              </a:buClr>
              <a:buSzPts val="1400"/>
              <a:buFont typeface="Barlow"/>
              <a:buChar char="○"/>
              <a:defRPr>
                <a:solidFill>
                  <a:schemeClr val="dk2"/>
                </a:solidFill>
                <a:latin typeface="Barlow"/>
                <a:ea typeface="Barlow"/>
                <a:cs typeface="Barlow"/>
                <a:sym typeface="Barlow"/>
              </a:defRPr>
            </a:lvl5pPr>
            <a:lvl6pPr marL="2743200" lvl="5" indent="-317500">
              <a:lnSpc>
                <a:spcPct val="100000"/>
              </a:lnSpc>
              <a:spcBef>
                <a:spcPts val="1600"/>
              </a:spcBef>
              <a:spcAft>
                <a:spcPts val="0"/>
              </a:spcAft>
              <a:buClr>
                <a:schemeClr val="dk2"/>
              </a:buClr>
              <a:buSzPts val="1400"/>
              <a:buFont typeface="Barlow"/>
              <a:buChar char="■"/>
              <a:defRPr>
                <a:solidFill>
                  <a:schemeClr val="dk2"/>
                </a:solidFill>
                <a:latin typeface="Barlow"/>
                <a:ea typeface="Barlow"/>
                <a:cs typeface="Barlow"/>
                <a:sym typeface="Barlow"/>
              </a:defRPr>
            </a:lvl6pPr>
            <a:lvl7pPr marL="3200400" lvl="6" indent="-317500">
              <a:lnSpc>
                <a:spcPct val="100000"/>
              </a:lnSpc>
              <a:spcBef>
                <a:spcPts val="1600"/>
              </a:spcBef>
              <a:spcAft>
                <a:spcPts val="0"/>
              </a:spcAft>
              <a:buClr>
                <a:schemeClr val="dk2"/>
              </a:buClr>
              <a:buSzPts val="1400"/>
              <a:buFont typeface="Barlow"/>
              <a:buChar char="●"/>
              <a:defRPr>
                <a:solidFill>
                  <a:schemeClr val="dk2"/>
                </a:solidFill>
                <a:latin typeface="Barlow"/>
                <a:ea typeface="Barlow"/>
                <a:cs typeface="Barlow"/>
                <a:sym typeface="Barlow"/>
              </a:defRPr>
            </a:lvl7pPr>
            <a:lvl8pPr marL="3657600" lvl="7" indent="-317500">
              <a:lnSpc>
                <a:spcPct val="100000"/>
              </a:lnSpc>
              <a:spcBef>
                <a:spcPts val="1600"/>
              </a:spcBef>
              <a:spcAft>
                <a:spcPts val="0"/>
              </a:spcAft>
              <a:buClr>
                <a:schemeClr val="dk2"/>
              </a:buClr>
              <a:buSzPts val="1400"/>
              <a:buFont typeface="Barlow"/>
              <a:buChar char="○"/>
              <a:defRPr>
                <a:solidFill>
                  <a:schemeClr val="dk2"/>
                </a:solidFill>
                <a:latin typeface="Barlow"/>
                <a:ea typeface="Barlow"/>
                <a:cs typeface="Barlow"/>
                <a:sym typeface="Barlow"/>
              </a:defRPr>
            </a:lvl8pPr>
            <a:lvl9pPr marL="4114800" lvl="8" indent="-317500">
              <a:lnSpc>
                <a:spcPct val="100000"/>
              </a:lnSpc>
              <a:spcBef>
                <a:spcPts val="1600"/>
              </a:spcBef>
              <a:spcAft>
                <a:spcPts val="1600"/>
              </a:spcAft>
              <a:buClr>
                <a:schemeClr val="dk2"/>
              </a:buClr>
              <a:buSzPts val="1400"/>
              <a:buFont typeface="Barlow"/>
              <a:buChar char="■"/>
              <a:defRPr>
                <a:solidFill>
                  <a:schemeClr val="dk2"/>
                </a:solidFill>
                <a:latin typeface="Barlow"/>
                <a:ea typeface="Barlow"/>
                <a:cs typeface="Barlow"/>
                <a:sym typeface="Barlow"/>
              </a:defRPr>
            </a:lvl9pPr>
          </a:lstStyle>
          <a:p>
            <a:endParaRPr/>
          </a:p>
        </p:txBody>
      </p:sp>
    </p:spTree>
    <p:extLst>
      <p:ext uri="{BB962C8B-B14F-4D97-AF65-F5344CB8AC3E}">
        <p14:creationId xmlns:p14="http://schemas.microsoft.com/office/powerpoint/2010/main" val="3072696715"/>
      </p:ext>
    </p:extLst>
  </p:cSld>
  <p:clrMap bg1="lt1" tx1="dk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6" r:id="rId11"/>
    <p:sldLayoutId id="2147483707" r:id="rId12"/>
    <p:sldLayoutId id="2147483709" r:id="rId13"/>
    <p:sldLayoutId id="2147483710" r:id="rId14"/>
    <p:sldLayoutId id="2147483711" r:id="rId15"/>
    <p:sldLayoutId id="2147483712" r:id="rId16"/>
    <p:sldLayoutId id="214748371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75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3100"/>
              <a:buFont typeface="Fredoka One"/>
              <a:buNone/>
              <a:defRPr sz="3100" b="1">
                <a:solidFill>
                  <a:schemeClr val="dk1"/>
                </a:solidFill>
                <a:latin typeface="Fredoka One"/>
                <a:ea typeface="Fredoka One"/>
                <a:cs typeface="Fredoka One"/>
                <a:sym typeface="Fredoka One"/>
              </a:defRPr>
            </a:lvl1pPr>
            <a:lvl2pPr lvl="1" rtl="0">
              <a:spcBef>
                <a:spcPts val="0"/>
              </a:spcBef>
              <a:spcAft>
                <a:spcPts val="0"/>
              </a:spcAft>
              <a:buClr>
                <a:schemeClr val="dk1"/>
              </a:buClr>
              <a:buSzPts val="3100"/>
              <a:buFont typeface="Fredoka One"/>
              <a:buNone/>
              <a:defRPr sz="3100" b="1">
                <a:solidFill>
                  <a:schemeClr val="dk1"/>
                </a:solidFill>
                <a:latin typeface="Fredoka One"/>
                <a:ea typeface="Fredoka One"/>
                <a:cs typeface="Fredoka One"/>
                <a:sym typeface="Fredoka One"/>
              </a:defRPr>
            </a:lvl2pPr>
            <a:lvl3pPr lvl="2" rtl="0">
              <a:spcBef>
                <a:spcPts val="0"/>
              </a:spcBef>
              <a:spcAft>
                <a:spcPts val="0"/>
              </a:spcAft>
              <a:buClr>
                <a:schemeClr val="dk1"/>
              </a:buClr>
              <a:buSzPts val="3100"/>
              <a:buFont typeface="Fredoka One"/>
              <a:buNone/>
              <a:defRPr sz="3100" b="1">
                <a:solidFill>
                  <a:schemeClr val="dk1"/>
                </a:solidFill>
                <a:latin typeface="Fredoka One"/>
                <a:ea typeface="Fredoka One"/>
                <a:cs typeface="Fredoka One"/>
                <a:sym typeface="Fredoka One"/>
              </a:defRPr>
            </a:lvl3pPr>
            <a:lvl4pPr lvl="3" rtl="0">
              <a:spcBef>
                <a:spcPts val="0"/>
              </a:spcBef>
              <a:spcAft>
                <a:spcPts val="0"/>
              </a:spcAft>
              <a:buClr>
                <a:schemeClr val="dk1"/>
              </a:buClr>
              <a:buSzPts val="3100"/>
              <a:buFont typeface="Fredoka One"/>
              <a:buNone/>
              <a:defRPr sz="3100" b="1">
                <a:solidFill>
                  <a:schemeClr val="dk1"/>
                </a:solidFill>
                <a:latin typeface="Fredoka One"/>
                <a:ea typeface="Fredoka One"/>
                <a:cs typeface="Fredoka One"/>
                <a:sym typeface="Fredoka One"/>
              </a:defRPr>
            </a:lvl4pPr>
            <a:lvl5pPr lvl="4" rtl="0">
              <a:spcBef>
                <a:spcPts val="0"/>
              </a:spcBef>
              <a:spcAft>
                <a:spcPts val="0"/>
              </a:spcAft>
              <a:buClr>
                <a:schemeClr val="dk1"/>
              </a:buClr>
              <a:buSzPts val="3100"/>
              <a:buFont typeface="Fredoka One"/>
              <a:buNone/>
              <a:defRPr sz="3100" b="1">
                <a:solidFill>
                  <a:schemeClr val="dk1"/>
                </a:solidFill>
                <a:latin typeface="Fredoka One"/>
                <a:ea typeface="Fredoka One"/>
                <a:cs typeface="Fredoka One"/>
                <a:sym typeface="Fredoka One"/>
              </a:defRPr>
            </a:lvl5pPr>
            <a:lvl6pPr lvl="5" rtl="0">
              <a:spcBef>
                <a:spcPts val="0"/>
              </a:spcBef>
              <a:spcAft>
                <a:spcPts val="0"/>
              </a:spcAft>
              <a:buClr>
                <a:schemeClr val="dk1"/>
              </a:buClr>
              <a:buSzPts val="3100"/>
              <a:buFont typeface="Fredoka One"/>
              <a:buNone/>
              <a:defRPr sz="3100" b="1">
                <a:solidFill>
                  <a:schemeClr val="dk1"/>
                </a:solidFill>
                <a:latin typeface="Fredoka One"/>
                <a:ea typeface="Fredoka One"/>
                <a:cs typeface="Fredoka One"/>
                <a:sym typeface="Fredoka One"/>
              </a:defRPr>
            </a:lvl6pPr>
            <a:lvl7pPr lvl="6" rtl="0">
              <a:spcBef>
                <a:spcPts val="0"/>
              </a:spcBef>
              <a:spcAft>
                <a:spcPts val="0"/>
              </a:spcAft>
              <a:buClr>
                <a:schemeClr val="dk1"/>
              </a:buClr>
              <a:buSzPts val="3100"/>
              <a:buFont typeface="Fredoka One"/>
              <a:buNone/>
              <a:defRPr sz="3100" b="1">
                <a:solidFill>
                  <a:schemeClr val="dk1"/>
                </a:solidFill>
                <a:latin typeface="Fredoka One"/>
                <a:ea typeface="Fredoka One"/>
                <a:cs typeface="Fredoka One"/>
                <a:sym typeface="Fredoka One"/>
              </a:defRPr>
            </a:lvl7pPr>
            <a:lvl8pPr lvl="7" rtl="0">
              <a:spcBef>
                <a:spcPts val="0"/>
              </a:spcBef>
              <a:spcAft>
                <a:spcPts val="0"/>
              </a:spcAft>
              <a:buClr>
                <a:schemeClr val="dk1"/>
              </a:buClr>
              <a:buSzPts val="3100"/>
              <a:buFont typeface="Fredoka One"/>
              <a:buNone/>
              <a:defRPr sz="3100" b="1">
                <a:solidFill>
                  <a:schemeClr val="dk1"/>
                </a:solidFill>
                <a:latin typeface="Fredoka One"/>
                <a:ea typeface="Fredoka One"/>
                <a:cs typeface="Fredoka One"/>
                <a:sym typeface="Fredoka One"/>
              </a:defRPr>
            </a:lvl8pPr>
            <a:lvl9pPr lvl="8" rtl="0">
              <a:spcBef>
                <a:spcPts val="0"/>
              </a:spcBef>
              <a:spcAft>
                <a:spcPts val="0"/>
              </a:spcAft>
              <a:buClr>
                <a:schemeClr val="dk1"/>
              </a:buClr>
              <a:buSzPts val="3100"/>
              <a:buFont typeface="Fredoka One"/>
              <a:buNone/>
              <a:defRPr sz="3100" b="1">
                <a:solidFill>
                  <a:schemeClr val="dk1"/>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960000" y="1649444"/>
            <a:ext cx="10272000"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Capriola"/>
              <a:buChar char="●"/>
              <a:defRPr>
                <a:solidFill>
                  <a:schemeClr val="dk1"/>
                </a:solidFill>
                <a:latin typeface="Capriola"/>
                <a:ea typeface="Capriola"/>
                <a:cs typeface="Capriola"/>
                <a:sym typeface="Capriola"/>
              </a:defRPr>
            </a:lvl1pPr>
            <a:lvl2pPr marL="914400" lvl="1" indent="-317500">
              <a:lnSpc>
                <a:spcPct val="100000"/>
              </a:lnSpc>
              <a:spcBef>
                <a:spcPts val="1600"/>
              </a:spcBef>
              <a:spcAft>
                <a:spcPts val="0"/>
              </a:spcAft>
              <a:buClr>
                <a:schemeClr val="dk1"/>
              </a:buClr>
              <a:buSzPts val="1400"/>
              <a:buFont typeface="Capriola"/>
              <a:buChar char="○"/>
              <a:defRPr>
                <a:solidFill>
                  <a:schemeClr val="dk1"/>
                </a:solidFill>
                <a:latin typeface="Capriola"/>
                <a:ea typeface="Capriola"/>
                <a:cs typeface="Capriola"/>
                <a:sym typeface="Capriola"/>
              </a:defRPr>
            </a:lvl2pPr>
            <a:lvl3pPr marL="1371600" lvl="2" indent="-317500">
              <a:lnSpc>
                <a:spcPct val="100000"/>
              </a:lnSpc>
              <a:spcBef>
                <a:spcPts val="1600"/>
              </a:spcBef>
              <a:spcAft>
                <a:spcPts val="0"/>
              </a:spcAft>
              <a:buClr>
                <a:schemeClr val="dk1"/>
              </a:buClr>
              <a:buSzPts val="1400"/>
              <a:buFont typeface="Capriola"/>
              <a:buChar char="■"/>
              <a:defRPr>
                <a:solidFill>
                  <a:schemeClr val="dk1"/>
                </a:solidFill>
                <a:latin typeface="Capriola"/>
                <a:ea typeface="Capriola"/>
                <a:cs typeface="Capriola"/>
                <a:sym typeface="Capriola"/>
              </a:defRPr>
            </a:lvl3pPr>
            <a:lvl4pPr marL="1828800" lvl="3" indent="-317500">
              <a:lnSpc>
                <a:spcPct val="100000"/>
              </a:lnSpc>
              <a:spcBef>
                <a:spcPts val="1600"/>
              </a:spcBef>
              <a:spcAft>
                <a:spcPts val="0"/>
              </a:spcAft>
              <a:buClr>
                <a:schemeClr val="dk1"/>
              </a:buClr>
              <a:buSzPts val="1400"/>
              <a:buFont typeface="Capriola"/>
              <a:buChar char="●"/>
              <a:defRPr>
                <a:solidFill>
                  <a:schemeClr val="dk1"/>
                </a:solidFill>
                <a:latin typeface="Capriola"/>
                <a:ea typeface="Capriola"/>
                <a:cs typeface="Capriola"/>
                <a:sym typeface="Capriola"/>
              </a:defRPr>
            </a:lvl4pPr>
            <a:lvl5pPr marL="2286000" lvl="4" indent="-317500">
              <a:lnSpc>
                <a:spcPct val="100000"/>
              </a:lnSpc>
              <a:spcBef>
                <a:spcPts val="1600"/>
              </a:spcBef>
              <a:spcAft>
                <a:spcPts val="0"/>
              </a:spcAft>
              <a:buClr>
                <a:schemeClr val="dk1"/>
              </a:buClr>
              <a:buSzPts val="1400"/>
              <a:buFont typeface="Capriola"/>
              <a:buChar char="○"/>
              <a:defRPr>
                <a:solidFill>
                  <a:schemeClr val="dk1"/>
                </a:solidFill>
                <a:latin typeface="Capriola"/>
                <a:ea typeface="Capriola"/>
                <a:cs typeface="Capriola"/>
                <a:sym typeface="Capriola"/>
              </a:defRPr>
            </a:lvl5pPr>
            <a:lvl6pPr marL="2743200" lvl="5" indent="-317500">
              <a:lnSpc>
                <a:spcPct val="100000"/>
              </a:lnSpc>
              <a:spcBef>
                <a:spcPts val="1600"/>
              </a:spcBef>
              <a:spcAft>
                <a:spcPts val="0"/>
              </a:spcAft>
              <a:buClr>
                <a:schemeClr val="dk1"/>
              </a:buClr>
              <a:buSzPts val="1400"/>
              <a:buFont typeface="Capriola"/>
              <a:buChar char="■"/>
              <a:defRPr>
                <a:solidFill>
                  <a:schemeClr val="dk1"/>
                </a:solidFill>
                <a:latin typeface="Capriola"/>
                <a:ea typeface="Capriola"/>
                <a:cs typeface="Capriola"/>
                <a:sym typeface="Capriola"/>
              </a:defRPr>
            </a:lvl6pPr>
            <a:lvl7pPr marL="3200400" lvl="6" indent="-317500">
              <a:lnSpc>
                <a:spcPct val="100000"/>
              </a:lnSpc>
              <a:spcBef>
                <a:spcPts val="1600"/>
              </a:spcBef>
              <a:spcAft>
                <a:spcPts val="0"/>
              </a:spcAft>
              <a:buClr>
                <a:schemeClr val="dk1"/>
              </a:buClr>
              <a:buSzPts val="1400"/>
              <a:buFont typeface="Capriola"/>
              <a:buChar char="●"/>
              <a:defRPr>
                <a:solidFill>
                  <a:schemeClr val="dk1"/>
                </a:solidFill>
                <a:latin typeface="Capriola"/>
                <a:ea typeface="Capriola"/>
                <a:cs typeface="Capriola"/>
                <a:sym typeface="Capriola"/>
              </a:defRPr>
            </a:lvl7pPr>
            <a:lvl8pPr marL="3657600" lvl="7" indent="-317500">
              <a:lnSpc>
                <a:spcPct val="100000"/>
              </a:lnSpc>
              <a:spcBef>
                <a:spcPts val="1600"/>
              </a:spcBef>
              <a:spcAft>
                <a:spcPts val="0"/>
              </a:spcAft>
              <a:buClr>
                <a:schemeClr val="dk1"/>
              </a:buClr>
              <a:buSzPts val="1400"/>
              <a:buFont typeface="Capriola"/>
              <a:buChar char="○"/>
              <a:defRPr>
                <a:solidFill>
                  <a:schemeClr val="dk1"/>
                </a:solidFill>
                <a:latin typeface="Capriola"/>
                <a:ea typeface="Capriola"/>
                <a:cs typeface="Capriola"/>
                <a:sym typeface="Capriola"/>
              </a:defRPr>
            </a:lvl8pPr>
            <a:lvl9pPr marL="4114800" lvl="8" indent="-317500">
              <a:lnSpc>
                <a:spcPct val="100000"/>
              </a:lnSpc>
              <a:spcBef>
                <a:spcPts val="1600"/>
              </a:spcBef>
              <a:spcAft>
                <a:spcPts val="1600"/>
              </a:spcAft>
              <a:buClr>
                <a:schemeClr val="dk1"/>
              </a:buClr>
              <a:buSzPts val="1400"/>
              <a:buFont typeface="Capriola"/>
              <a:buChar char="■"/>
              <a:defRPr>
                <a:solidFill>
                  <a:schemeClr val="dk1"/>
                </a:solidFill>
                <a:latin typeface="Capriola"/>
                <a:ea typeface="Capriola"/>
                <a:cs typeface="Capriola"/>
                <a:sym typeface="Capriola"/>
              </a:defRPr>
            </a:lvl9pPr>
          </a:lstStyle>
          <a:p>
            <a:endParaRPr/>
          </a:p>
        </p:txBody>
      </p:sp>
    </p:spTree>
    <p:extLst>
      <p:ext uri="{BB962C8B-B14F-4D97-AF65-F5344CB8AC3E}">
        <p14:creationId xmlns:p14="http://schemas.microsoft.com/office/powerpoint/2010/main" val="1941686699"/>
      </p:ext>
    </p:extLst>
  </p:cSld>
  <p:clrMap bg1="lt1" tx1="dk1" bg2="dk2" tx2="lt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8DC456CB-57CE-4EAE-8186-F919719370B5}" type="datetimeFigureOut">
              <a:rPr lang="en-US" smtClean="0">
                <a:solidFill>
                  <a:prstClr val="black">
                    <a:tint val="75000"/>
                  </a:prstClr>
                </a:solidFill>
              </a:rPr>
              <a:pPr defTabSz="914377"/>
              <a:t>7/31/2023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7D45D3A6-C1D1-4451-9A9D-B69D1111663C}"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317112492"/>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txStyles>
    <p:titleStyle>
      <a:lvl1pPr algn="ctr" defTabSz="914377" rtl="0" eaLnBrk="1" latinLnBrk="0" hangingPunct="1">
        <a:spcBef>
          <a:spcPct val="0"/>
        </a:spcBef>
        <a:buNone/>
        <a:defRPr sz="4400" b="0" i="0" u="none"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9D1CF6-06F4-4E97-B3A3-986F040E3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15A3EE-2B69-4F61-9D6B-E41538689E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18F42-D90A-454D-BCF8-D95CF83F7C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38988-15A6-4647-86D7-062E8698D868}" type="datetimeFigureOut">
              <a:rPr lang="en-US" smtClean="0"/>
              <a:t>7/31/2023</a:t>
            </a:fld>
            <a:endParaRPr lang="en-US"/>
          </a:p>
        </p:txBody>
      </p:sp>
      <p:sp>
        <p:nvSpPr>
          <p:cNvPr id="5" name="Footer Placeholder 4">
            <a:extLst>
              <a:ext uri="{FF2B5EF4-FFF2-40B4-BE49-F238E27FC236}">
                <a16:creationId xmlns:a16="http://schemas.microsoft.com/office/drawing/2014/main" id="{DDA2430F-0F2C-4DAD-95FF-057245B7AA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AFC7AF-5ACB-4B84-A4B9-3F81B87B23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F1BDB4-6E33-4EB0-BC1A-E3E463951136}" type="slidenum">
              <a:rPr lang="en-US" smtClean="0"/>
              <a:t>‹#›</a:t>
            </a:fld>
            <a:endParaRPr lang="en-US"/>
          </a:p>
        </p:txBody>
      </p:sp>
    </p:spTree>
    <p:extLst>
      <p:ext uri="{BB962C8B-B14F-4D97-AF65-F5344CB8AC3E}">
        <p14:creationId xmlns:p14="http://schemas.microsoft.com/office/powerpoint/2010/main" val="2624842019"/>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8.png"/><Relationship Id="rId18" Type="http://schemas.microsoft.com/office/2007/relationships/hdphoto" Target="../media/hdphoto6.wdp"/><Relationship Id="rId26" Type="http://schemas.microsoft.com/office/2007/relationships/hdphoto" Target="../media/hdphoto10.wdp"/><Relationship Id="rId39" Type="http://schemas.microsoft.com/office/2007/relationships/hdphoto" Target="../media/hdphoto15.wdp"/><Relationship Id="rId3" Type="http://schemas.openxmlformats.org/officeDocument/2006/relationships/slideLayout" Target="../slideLayouts/slideLayout1.xml"/><Relationship Id="rId21" Type="http://schemas.openxmlformats.org/officeDocument/2006/relationships/image" Target="../media/image12.png"/><Relationship Id="rId34" Type="http://schemas.microsoft.com/office/2007/relationships/hdphoto" Target="../media/hdphoto14.wdp"/><Relationship Id="rId7" Type="http://schemas.microsoft.com/office/2007/relationships/hdphoto" Target="../media/hdphoto1.wdp"/><Relationship Id="rId12" Type="http://schemas.microsoft.com/office/2007/relationships/hdphoto" Target="../media/hdphoto3.wdp"/><Relationship Id="rId17" Type="http://schemas.openxmlformats.org/officeDocument/2006/relationships/image" Target="../media/image10.png"/><Relationship Id="rId25" Type="http://schemas.openxmlformats.org/officeDocument/2006/relationships/image" Target="../media/image14.png"/><Relationship Id="rId33" Type="http://schemas.openxmlformats.org/officeDocument/2006/relationships/image" Target="../media/image18.png"/><Relationship Id="rId38" Type="http://schemas.openxmlformats.org/officeDocument/2006/relationships/image" Target="../media/image22.png"/><Relationship Id="rId2" Type="http://schemas.openxmlformats.org/officeDocument/2006/relationships/audio" Target="../media/media1.mp3"/><Relationship Id="rId16" Type="http://schemas.microsoft.com/office/2007/relationships/hdphoto" Target="../media/hdphoto5.wdp"/><Relationship Id="rId20" Type="http://schemas.microsoft.com/office/2007/relationships/hdphoto" Target="../media/hdphoto7.wdp"/><Relationship Id="rId29" Type="http://schemas.openxmlformats.org/officeDocument/2006/relationships/image" Target="../media/image16.png"/><Relationship Id="rId1" Type="http://schemas.microsoft.com/office/2007/relationships/media" Target="../media/media1.mp3"/><Relationship Id="rId6" Type="http://schemas.openxmlformats.org/officeDocument/2006/relationships/image" Target="../media/image4.png"/><Relationship Id="rId11" Type="http://schemas.openxmlformats.org/officeDocument/2006/relationships/image" Target="../media/image7.png"/><Relationship Id="rId24" Type="http://schemas.microsoft.com/office/2007/relationships/hdphoto" Target="../media/hdphoto9.wdp"/><Relationship Id="rId32" Type="http://schemas.microsoft.com/office/2007/relationships/hdphoto" Target="../media/hdphoto13.wdp"/><Relationship Id="rId37" Type="http://schemas.openxmlformats.org/officeDocument/2006/relationships/image" Target="../media/image21.gif"/><Relationship Id="rId40" Type="http://schemas.openxmlformats.org/officeDocument/2006/relationships/image" Target="../media/image23.png"/><Relationship Id="rId5" Type="http://schemas.openxmlformats.org/officeDocument/2006/relationships/image" Target="../media/image3.png"/><Relationship Id="rId15" Type="http://schemas.openxmlformats.org/officeDocument/2006/relationships/image" Target="../media/image9.png"/><Relationship Id="rId23" Type="http://schemas.openxmlformats.org/officeDocument/2006/relationships/image" Target="../media/image13.png"/><Relationship Id="rId28" Type="http://schemas.microsoft.com/office/2007/relationships/hdphoto" Target="../media/hdphoto11.wdp"/><Relationship Id="rId36" Type="http://schemas.openxmlformats.org/officeDocument/2006/relationships/image" Target="../media/image20.png"/><Relationship Id="rId10" Type="http://schemas.microsoft.com/office/2007/relationships/hdphoto" Target="../media/hdphoto2.wdp"/><Relationship Id="rId19" Type="http://schemas.openxmlformats.org/officeDocument/2006/relationships/image" Target="../media/image11.png"/><Relationship Id="rId31" Type="http://schemas.openxmlformats.org/officeDocument/2006/relationships/image" Target="../media/image17.png"/><Relationship Id="rId4" Type="http://schemas.openxmlformats.org/officeDocument/2006/relationships/notesSlide" Target="../notesSlides/notesSlide1.xml"/><Relationship Id="rId9" Type="http://schemas.openxmlformats.org/officeDocument/2006/relationships/image" Target="../media/image6.png"/><Relationship Id="rId14" Type="http://schemas.microsoft.com/office/2007/relationships/hdphoto" Target="../media/hdphoto4.wdp"/><Relationship Id="rId22" Type="http://schemas.microsoft.com/office/2007/relationships/hdphoto" Target="../media/hdphoto8.wdp"/><Relationship Id="rId27" Type="http://schemas.openxmlformats.org/officeDocument/2006/relationships/image" Target="../media/image15.png"/><Relationship Id="rId30" Type="http://schemas.microsoft.com/office/2007/relationships/hdphoto" Target="../media/hdphoto12.wdp"/><Relationship Id="rId35" Type="http://schemas.openxmlformats.org/officeDocument/2006/relationships/image" Target="../media/image19.emf"/></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audio" Target="../media/audio5.wav"/><Relationship Id="rId7" Type="http://schemas.openxmlformats.org/officeDocument/2006/relationships/slide" Target="slide8.xml"/><Relationship Id="rId2" Type="http://schemas.openxmlformats.org/officeDocument/2006/relationships/audio" Target="../media/audio4.wav"/><Relationship Id="rId1" Type="http://schemas.openxmlformats.org/officeDocument/2006/relationships/slideLayout" Target="../slideLayouts/slideLayout67.xml"/><Relationship Id="rId6" Type="http://schemas.microsoft.com/office/2007/relationships/hdphoto" Target="../media/hdphoto18.wdp"/><Relationship Id="rId5" Type="http://schemas.openxmlformats.org/officeDocument/2006/relationships/image" Target="../media/image40.png"/><Relationship Id="rId4" Type="http://schemas.openxmlformats.org/officeDocument/2006/relationships/image" Target="../media/image26.PNG"/><Relationship Id="rId9" Type="http://schemas.openxmlformats.org/officeDocument/2006/relationships/image" Target="../media/image42.jpe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6.PNG"/><Relationship Id="rId7" Type="http://schemas.openxmlformats.org/officeDocument/2006/relationships/slide" Target="slide8.xml"/><Relationship Id="rId2" Type="http://schemas.openxmlformats.org/officeDocument/2006/relationships/audio" Target="../media/audio4.wav"/><Relationship Id="rId1" Type="http://schemas.openxmlformats.org/officeDocument/2006/relationships/slideLayout" Target="../slideLayouts/slideLayout67.xml"/><Relationship Id="rId6" Type="http://schemas.microsoft.com/office/2007/relationships/hdphoto" Target="../media/hdphoto18.wdp"/><Relationship Id="rId5" Type="http://schemas.openxmlformats.org/officeDocument/2006/relationships/image" Target="../media/image40.png"/><Relationship Id="rId4" Type="http://schemas.openxmlformats.org/officeDocument/2006/relationships/slide" Target="slide2.xml"/><Relationship Id="rId9" Type="http://schemas.openxmlformats.org/officeDocument/2006/relationships/image" Target="../media/image43.jpeg"/></Relationships>
</file>

<file path=ppt/slides/_rels/slide12.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26.PNG"/><Relationship Id="rId7" Type="http://schemas.openxmlformats.org/officeDocument/2006/relationships/slide" Target="slide8.xml"/><Relationship Id="rId2" Type="http://schemas.openxmlformats.org/officeDocument/2006/relationships/audio" Target="../media/audio1.wav"/><Relationship Id="rId1" Type="http://schemas.openxmlformats.org/officeDocument/2006/relationships/slideLayout" Target="../slideLayouts/slideLayout67.xml"/><Relationship Id="rId6" Type="http://schemas.microsoft.com/office/2007/relationships/hdphoto" Target="../media/hdphoto18.wdp"/><Relationship Id="rId5" Type="http://schemas.openxmlformats.org/officeDocument/2006/relationships/image" Target="../media/image40.png"/><Relationship Id="rId4" Type="http://schemas.openxmlformats.org/officeDocument/2006/relationships/slide" Target="slide2.xml"/><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4.png"/><Relationship Id="rId1" Type="http://schemas.openxmlformats.org/officeDocument/2006/relationships/slideLayout" Target="../slideLayouts/slideLayout5.xml"/><Relationship Id="rId4" Type="http://schemas.openxmlformats.org/officeDocument/2006/relationships/image" Target="../media/image47.svg"/></Relationships>
</file>

<file path=ppt/slides/_rels/slide15.xml.rels><?xml version="1.0" encoding="UTF-8" standalone="yes"?>
<Relationships xmlns="http://schemas.openxmlformats.org/package/2006/relationships"><Relationship Id="rId8" Type="http://schemas.openxmlformats.org/officeDocument/2006/relationships/audio" Target="../media/media9.wav"/><Relationship Id="rId13" Type="http://schemas.openxmlformats.org/officeDocument/2006/relationships/image" Target="../media/image24.png"/><Relationship Id="rId3" Type="http://schemas.microsoft.com/office/2007/relationships/media" Target="../media/media7.wav"/><Relationship Id="rId7" Type="http://schemas.microsoft.com/office/2007/relationships/media" Target="../media/media9.wav"/><Relationship Id="rId12" Type="http://schemas.openxmlformats.org/officeDocument/2006/relationships/image" Target="../media/image20.png"/><Relationship Id="rId2" Type="http://schemas.openxmlformats.org/officeDocument/2006/relationships/audio" Target="../media/media6.wav"/><Relationship Id="rId16" Type="http://schemas.openxmlformats.org/officeDocument/2006/relationships/image" Target="../media/image50.jpeg"/><Relationship Id="rId1" Type="http://schemas.microsoft.com/office/2007/relationships/media" Target="../media/media6.wav"/><Relationship Id="rId6" Type="http://schemas.openxmlformats.org/officeDocument/2006/relationships/audio" Target="../media/media8.wav"/><Relationship Id="rId11" Type="http://schemas.openxmlformats.org/officeDocument/2006/relationships/slideLayout" Target="../slideLayouts/slideLayout62.xml"/><Relationship Id="rId5" Type="http://schemas.microsoft.com/office/2007/relationships/media" Target="../media/media8.wav"/><Relationship Id="rId15" Type="http://schemas.openxmlformats.org/officeDocument/2006/relationships/image" Target="../media/image49.jpeg"/><Relationship Id="rId10" Type="http://schemas.openxmlformats.org/officeDocument/2006/relationships/audio" Target="../media/media10.wav"/><Relationship Id="rId4" Type="http://schemas.openxmlformats.org/officeDocument/2006/relationships/audio" Target="../media/media7.wav"/><Relationship Id="rId9" Type="http://schemas.microsoft.com/office/2007/relationships/media" Target="../media/media10.wav"/><Relationship Id="rId14" Type="http://schemas.openxmlformats.org/officeDocument/2006/relationships/image" Target="../media/image48.png"/></Relationships>
</file>

<file path=ppt/slides/_rels/slide16.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24.png"/><Relationship Id="rId1" Type="http://schemas.openxmlformats.org/officeDocument/2006/relationships/slideLayout" Target="../slideLayouts/slideLayout6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sv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62.xml"/></Relationships>
</file>

<file path=ppt/slides/_rels/slide18.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20.png"/><Relationship Id="rId3" Type="http://schemas.openxmlformats.org/officeDocument/2006/relationships/slideLayout" Target="../slideLayouts/slideLayout77.xml"/><Relationship Id="rId7" Type="http://schemas.openxmlformats.org/officeDocument/2006/relationships/image" Target="../media/image60.gif"/><Relationship Id="rId12" Type="http://schemas.openxmlformats.org/officeDocument/2006/relationships/image" Target="../media/image65.gif"/><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59.gif"/><Relationship Id="rId11" Type="http://schemas.openxmlformats.org/officeDocument/2006/relationships/image" Target="../media/image64.png"/><Relationship Id="rId5" Type="http://schemas.openxmlformats.org/officeDocument/2006/relationships/image" Target="../media/image58.gif"/><Relationship Id="rId15" Type="http://schemas.openxmlformats.org/officeDocument/2006/relationships/image" Target="../media/image24.png"/><Relationship Id="rId10" Type="http://schemas.openxmlformats.org/officeDocument/2006/relationships/image" Target="../media/image63.png"/><Relationship Id="rId4" Type="http://schemas.openxmlformats.org/officeDocument/2006/relationships/image" Target="../media/image57.gif"/><Relationship Id="rId9" Type="http://schemas.openxmlformats.org/officeDocument/2006/relationships/image" Target="../media/image62.png"/><Relationship Id="rId14" Type="http://schemas.openxmlformats.org/officeDocument/2006/relationships/image" Target="../media/image66.png"/></Relationships>
</file>

<file path=ppt/slides/_rels/slide19.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image" Target="../media/image57.gif"/><Relationship Id="rId18" Type="http://schemas.openxmlformats.org/officeDocument/2006/relationships/image" Target="../media/image58.gif"/><Relationship Id="rId3" Type="http://schemas.openxmlformats.org/officeDocument/2006/relationships/audio" Target="../media/audio3.wav"/><Relationship Id="rId21" Type="http://schemas.openxmlformats.org/officeDocument/2006/relationships/image" Target="../media/image24.png"/><Relationship Id="rId7" Type="http://schemas.openxmlformats.org/officeDocument/2006/relationships/image" Target="../media/image68.gif"/><Relationship Id="rId12" Type="http://schemas.openxmlformats.org/officeDocument/2006/relationships/slide" Target="slide20.xml"/><Relationship Id="rId17" Type="http://schemas.openxmlformats.org/officeDocument/2006/relationships/image" Target="../media/image71.gif"/><Relationship Id="rId2" Type="http://schemas.openxmlformats.org/officeDocument/2006/relationships/audio" Target="../media/audio6.wav"/><Relationship Id="rId16" Type="http://schemas.openxmlformats.org/officeDocument/2006/relationships/slide" Target="slide21.xml"/><Relationship Id="rId20" Type="http://schemas.openxmlformats.org/officeDocument/2006/relationships/slide" Target="slide28.xml"/><Relationship Id="rId1" Type="http://schemas.openxmlformats.org/officeDocument/2006/relationships/slideLayout" Target="../slideLayouts/slideLayout77.xml"/><Relationship Id="rId6" Type="http://schemas.openxmlformats.org/officeDocument/2006/relationships/slide" Target="slide23.xml"/><Relationship Id="rId11" Type="http://schemas.openxmlformats.org/officeDocument/2006/relationships/image" Target="../media/image60.gif"/><Relationship Id="rId5" Type="http://schemas.openxmlformats.org/officeDocument/2006/relationships/image" Target="../media/image67.gif"/><Relationship Id="rId15" Type="http://schemas.openxmlformats.org/officeDocument/2006/relationships/image" Target="../media/image70.gif"/><Relationship Id="rId10" Type="http://schemas.openxmlformats.org/officeDocument/2006/relationships/slide" Target="slide22.xml"/><Relationship Id="rId19" Type="http://schemas.openxmlformats.org/officeDocument/2006/relationships/image" Target="../media/image72.png"/><Relationship Id="rId4" Type="http://schemas.openxmlformats.org/officeDocument/2006/relationships/slide" Target="slide24.xml"/><Relationship Id="rId9" Type="http://schemas.openxmlformats.org/officeDocument/2006/relationships/image" Target="../media/image69.gif"/><Relationship Id="rId14" Type="http://schemas.openxmlformats.org/officeDocument/2006/relationships/slide" Target="slide25.xml"/></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3.wdp"/><Relationship Id="rId18" Type="http://schemas.openxmlformats.org/officeDocument/2006/relationships/image" Target="../media/image10.png"/><Relationship Id="rId26" Type="http://schemas.openxmlformats.org/officeDocument/2006/relationships/image" Target="../media/image14.png"/><Relationship Id="rId39" Type="http://schemas.openxmlformats.org/officeDocument/2006/relationships/image" Target="../media/image24.png"/><Relationship Id="rId3" Type="http://schemas.openxmlformats.org/officeDocument/2006/relationships/slideLayout" Target="../slideLayouts/slideLayout2.xml"/><Relationship Id="rId21" Type="http://schemas.microsoft.com/office/2007/relationships/hdphoto" Target="../media/hdphoto7.wdp"/><Relationship Id="rId34" Type="http://schemas.openxmlformats.org/officeDocument/2006/relationships/image" Target="../media/image18.png"/><Relationship Id="rId7" Type="http://schemas.openxmlformats.org/officeDocument/2006/relationships/image" Target="../media/image4.png"/><Relationship Id="rId12" Type="http://schemas.openxmlformats.org/officeDocument/2006/relationships/image" Target="../media/image7.png"/><Relationship Id="rId17" Type="http://schemas.microsoft.com/office/2007/relationships/hdphoto" Target="../media/hdphoto5.wdp"/><Relationship Id="rId25" Type="http://schemas.microsoft.com/office/2007/relationships/hdphoto" Target="../media/hdphoto9.wdp"/><Relationship Id="rId33" Type="http://schemas.microsoft.com/office/2007/relationships/hdphoto" Target="../media/hdphoto13.wdp"/><Relationship Id="rId38" Type="http://schemas.openxmlformats.org/officeDocument/2006/relationships/image" Target="../media/image21.gif"/><Relationship Id="rId2" Type="http://schemas.openxmlformats.org/officeDocument/2006/relationships/audio" Target="../media/media1.mp3"/><Relationship Id="rId16" Type="http://schemas.openxmlformats.org/officeDocument/2006/relationships/image" Target="../media/image9.png"/><Relationship Id="rId20" Type="http://schemas.openxmlformats.org/officeDocument/2006/relationships/image" Target="../media/image11.png"/><Relationship Id="rId29" Type="http://schemas.microsoft.com/office/2007/relationships/hdphoto" Target="../media/hdphoto11.wdp"/><Relationship Id="rId1" Type="http://schemas.microsoft.com/office/2007/relationships/media" Target="../media/media1.mp3"/><Relationship Id="rId6" Type="http://schemas.openxmlformats.org/officeDocument/2006/relationships/image" Target="../media/image3.png"/><Relationship Id="rId11" Type="http://schemas.microsoft.com/office/2007/relationships/hdphoto" Target="../media/hdphoto2.wdp"/><Relationship Id="rId24" Type="http://schemas.openxmlformats.org/officeDocument/2006/relationships/image" Target="../media/image13.png"/><Relationship Id="rId32" Type="http://schemas.openxmlformats.org/officeDocument/2006/relationships/image" Target="../media/image17.png"/><Relationship Id="rId37" Type="http://schemas.openxmlformats.org/officeDocument/2006/relationships/image" Target="../media/image20.png"/><Relationship Id="rId5" Type="http://schemas.microsoft.com/office/2007/relationships/hdphoto" Target="../media/hdphoto15.wdp"/><Relationship Id="rId15" Type="http://schemas.microsoft.com/office/2007/relationships/hdphoto" Target="../media/hdphoto4.wdp"/><Relationship Id="rId23" Type="http://schemas.microsoft.com/office/2007/relationships/hdphoto" Target="../media/hdphoto8.wdp"/><Relationship Id="rId28" Type="http://schemas.openxmlformats.org/officeDocument/2006/relationships/image" Target="../media/image15.png"/><Relationship Id="rId36" Type="http://schemas.openxmlformats.org/officeDocument/2006/relationships/image" Target="../media/image19.emf"/><Relationship Id="rId10" Type="http://schemas.openxmlformats.org/officeDocument/2006/relationships/image" Target="../media/image6.png"/><Relationship Id="rId19" Type="http://schemas.microsoft.com/office/2007/relationships/hdphoto" Target="../media/hdphoto6.wdp"/><Relationship Id="rId31" Type="http://schemas.microsoft.com/office/2007/relationships/hdphoto" Target="../media/hdphoto12.wdp"/><Relationship Id="rId4" Type="http://schemas.openxmlformats.org/officeDocument/2006/relationships/image" Target="../media/image22.png"/><Relationship Id="rId9" Type="http://schemas.openxmlformats.org/officeDocument/2006/relationships/image" Target="../media/image5.png"/><Relationship Id="rId14" Type="http://schemas.openxmlformats.org/officeDocument/2006/relationships/image" Target="../media/image8.png"/><Relationship Id="rId22" Type="http://schemas.openxmlformats.org/officeDocument/2006/relationships/image" Target="../media/image12.png"/><Relationship Id="rId27" Type="http://schemas.microsoft.com/office/2007/relationships/hdphoto" Target="../media/hdphoto10.wdp"/><Relationship Id="rId30" Type="http://schemas.openxmlformats.org/officeDocument/2006/relationships/image" Target="../media/image16.png"/><Relationship Id="rId35" Type="http://schemas.microsoft.com/office/2007/relationships/hdphoto" Target="../media/hdphoto14.wdp"/></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audio" Target="../media/audio8.wav"/><Relationship Id="rId7" Type="http://schemas.openxmlformats.org/officeDocument/2006/relationships/image" Target="../media/image53.jpeg"/><Relationship Id="rId2" Type="http://schemas.openxmlformats.org/officeDocument/2006/relationships/audio" Target="../media/audio7.wav"/><Relationship Id="rId1" Type="http://schemas.openxmlformats.org/officeDocument/2006/relationships/slideLayout" Target="../slideLayouts/slideLayout78.xml"/><Relationship Id="rId6" Type="http://schemas.openxmlformats.org/officeDocument/2006/relationships/slide" Target="slide19.xml"/><Relationship Id="rId5" Type="http://schemas.openxmlformats.org/officeDocument/2006/relationships/image" Target="../media/image57.gif"/><Relationship Id="rId4" Type="http://schemas.openxmlformats.org/officeDocument/2006/relationships/image" Target="../media/image73.jpg"/></Relationships>
</file>

<file path=ppt/slides/_rels/slide21.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audio" Target="../media/audio7.wav"/><Relationship Id="rId7" Type="http://schemas.openxmlformats.org/officeDocument/2006/relationships/image" Target="../media/image24.png"/><Relationship Id="rId2" Type="http://schemas.openxmlformats.org/officeDocument/2006/relationships/audio" Target="../media/audio8.wav"/><Relationship Id="rId1" Type="http://schemas.openxmlformats.org/officeDocument/2006/relationships/slideLayout" Target="../slideLayouts/slideLayout78.xml"/><Relationship Id="rId6" Type="http://schemas.openxmlformats.org/officeDocument/2006/relationships/slide" Target="slide19.xml"/><Relationship Id="rId5" Type="http://schemas.openxmlformats.org/officeDocument/2006/relationships/image" Target="../media/image71.gif"/><Relationship Id="rId4" Type="http://schemas.openxmlformats.org/officeDocument/2006/relationships/image" Target="../media/image73.jpg"/></Relationships>
</file>

<file path=ppt/slides/_rels/slide22.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audio" Target="../media/audio7.wav"/><Relationship Id="rId7" Type="http://schemas.openxmlformats.org/officeDocument/2006/relationships/image" Target="../media/image24.png"/><Relationship Id="rId2" Type="http://schemas.openxmlformats.org/officeDocument/2006/relationships/audio" Target="../media/audio8.wav"/><Relationship Id="rId1" Type="http://schemas.openxmlformats.org/officeDocument/2006/relationships/slideLayout" Target="../slideLayouts/slideLayout78.xml"/><Relationship Id="rId6" Type="http://schemas.openxmlformats.org/officeDocument/2006/relationships/slide" Target="slide19.xml"/><Relationship Id="rId5" Type="http://schemas.openxmlformats.org/officeDocument/2006/relationships/image" Target="../media/image60.gif"/><Relationship Id="rId4" Type="http://schemas.openxmlformats.org/officeDocument/2006/relationships/image" Target="../media/image73.jpg"/></Relationships>
</file>

<file path=ppt/slides/_rels/slide23.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audio" Target="../media/audio8.wav"/><Relationship Id="rId7" Type="http://schemas.openxmlformats.org/officeDocument/2006/relationships/image" Target="../media/image24.png"/><Relationship Id="rId2" Type="http://schemas.openxmlformats.org/officeDocument/2006/relationships/audio" Target="../media/audio7.wav"/><Relationship Id="rId1" Type="http://schemas.openxmlformats.org/officeDocument/2006/relationships/slideLayout" Target="../slideLayouts/slideLayout78.xml"/><Relationship Id="rId6" Type="http://schemas.openxmlformats.org/officeDocument/2006/relationships/slide" Target="slide19.xml"/><Relationship Id="rId5" Type="http://schemas.openxmlformats.org/officeDocument/2006/relationships/image" Target="../media/image68.gif"/><Relationship Id="rId4" Type="http://schemas.openxmlformats.org/officeDocument/2006/relationships/image" Target="../media/image73.jp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88.xml"/></Relationships>
</file>

<file path=ppt/slides/_rels/slide25.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image" Target="../media/image79.png"/><Relationship Id="rId2" Type="http://schemas.openxmlformats.org/officeDocument/2006/relationships/notesSlide" Target="../notesSlides/notesSlide5.xml"/><Relationship Id="rId1" Type="http://schemas.openxmlformats.org/officeDocument/2006/relationships/slideLayout" Target="../slideLayouts/slideLayout37.xml"/><Relationship Id="rId6" Type="http://schemas.openxmlformats.org/officeDocument/2006/relationships/image" Target="../media/image78.jpeg"/><Relationship Id="rId5" Type="http://schemas.openxmlformats.org/officeDocument/2006/relationships/image" Target="../media/image24.png"/><Relationship Id="rId4" Type="http://schemas.openxmlformats.org/officeDocument/2006/relationships/image" Target="../media/image77.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88.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slideLayout" Target="../slideLayouts/slideLayout32.xml"/><Relationship Id="rId7" Type="http://schemas.openxmlformats.org/officeDocument/2006/relationships/image" Target="../media/image82.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81.png"/><Relationship Id="rId5" Type="http://schemas.openxmlformats.org/officeDocument/2006/relationships/image" Target="../media/image80.jpeg"/><Relationship Id="rId10" Type="http://schemas.openxmlformats.org/officeDocument/2006/relationships/image" Target="../media/image24.png"/><Relationship Id="rId4" Type="http://schemas.openxmlformats.org/officeDocument/2006/relationships/notesSlide" Target="../notesSlides/notesSlide6.xml"/><Relationship Id="rId9"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52.xml"/><Relationship Id="rId5" Type="http://schemas.openxmlformats.org/officeDocument/2006/relationships/audio" Target="../media/audio1.wav"/><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3.xml"/><Relationship Id="rId1" Type="http://schemas.openxmlformats.org/officeDocument/2006/relationships/slideLayout" Target="../slideLayouts/slideLayout51.xml"/><Relationship Id="rId5" Type="http://schemas.openxmlformats.org/officeDocument/2006/relationships/audio" Target="../media/audio2.wav"/><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51.xml"/><Relationship Id="rId4" Type="http://schemas.openxmlformats.org/officeDocument/2006/relationships/image" Target="../media/image25.jpe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8" Type="http://schemas.openxmlformats.org/officeDocument/2006/relationships/image" Target="../media/image28.gif"/><Relationship Id="rId13" Type="http://schemas.openxmlformats.org/officeDocument/2006/relationships/image" Target="../media/image24.png"/><Relationship Id="rId3" Type="http://schemas.openxmlformats.org/officeDocument/2006/relationships/slideLayout" Target="../slideLayouts/slideLayout66.xml"/><Relationship Id="rId7" Type="http://schemas.openxmlformats.org/officeDocument/2006/relationships/slide" Target="slide7.xml"/><Relationship Id="rId12" Type="http://schemas.openxmlformats.org/officeDocument/2006/relationships/image" Target="../media/image30.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16.wdp"/><Relationship Id="rId11" Type="http://schemas.microsoft.com/office/2007/relationships/hdphoto" Target="../media/hdphoto17.wdp"/><Relationship Id="rId5" Type="http://schemas.openxmlformats.org/officeDocument/2006/relationships/image" Target="../media/image27.png"/><Relationship Id="rId10" Type="http://schemas.openxmlformats.org/officeDocument/2006/relationships/image" Target="../media/image29.png"/><Relationship Id="rId4" Type="http://schemas.openxmlformats.org/officeDocument/2006/relationships/image" Target="../media/image26.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slide" Target="slide11.xml"/><Relationship Id="rId18" Type="http://schemas.openxmlformats.org/officeDocument/2006/relationships/slide" Target="slide7.xml"/><Relationship Id="rId3" Type="http://schemas.microsoft.com/office/2007/relationships/media" Target="../media/media4.wav"/><Relationship Id="rId21" Type="http://schemas.openxmlformats.org/officeDocument/2006/relationships/image" Target="../media/image38.jpeg"/><Relationship Id="rId7" Type="http://schemas.openxmlformats.org/officeDocument/2006/relationships/image" Target="../media/image31.PNG"/><Relationship Id="rId12" Type="http://schemas.openxmlformats.org/officeDocument/2006/relationships/slide" Target="slide10.xml"/><Relationship Id="rId17" Type="http://schemas.openxmlformats.org/officeDocument/2006/relationships/image" Target="../media/image36.gif"/><Relationship Id="rId2" Type="http://schemas.microsoft.com/office/2007/relationships/media" Target="../media/media3.wav"/><Relationship Id="rId16" Type="http://schemas.openxmlformats.org/officeDocument/2006/relationships/image" Target="../media/image35.png"/><Relationship Id="rId20" Type="http://schemas.openxmlformats.org/officeDocument/2006/relationships/image" Target="../media/image37.png"/><Relationship Id="rId1" Type="http://schemas.openxmlformats.org/officeDocument/2006/relationships/audio" Target="NULL" TargetMode="External"/><Relationship Id="rId6" Type="http://schemas.openxmlformats.org/officeDocument/2006/relationships/audio" Target="../media/audio3.wav"/><Relationship Id="rId11" Type="http://schemas.openxmlformats.org/officeDocument/2006/relationships/image" Target="../media/image20.png"/><Relationship Id="rId24" Type="http://schemas.openxmlformats.org/officeDocument/2006/relationships/image" Target="../media/image24.png"/><Relationship Id="rId5" Type="http://schemas.openxmlformats.org/officeDocument/2006/relationships/slideLayout" Target="../slideLayouts/slideLayout66.xml"/><Relationship Id="rId15" Type="http://schemas.openxmlformats.org/officeDocument/2006/relationships/slide" Target="slide12.xml"/><Relationship Id="rId23" Type="http://schemas.openxmlformats.org/officeDocument/2006/relationships/image" Target="../media/image39.png"/><Relationship Id="rId10" Type="http://schemas.openxmlformats.org/officeDocument/2006/relationships/image" Target="../media/image33.png"/><Relationship Id="rId19" Type="http://schemas.openxmlformats.org/officeDocument/2006/relationships/image" Target="../media/image28.gif"/><Relationship Id="rId4" Type="http://schemas.openxmlformats.org/officeDocument/2006/relationships/audio" Target="../media/media4.wav"/><Relationship Id="rId9" Type="http://schemas.openxmlformats.org/officeDocument/2006/relationships/slide" Target="slide9.xml"/><Relationship Id="rId14" Type="http://schemas.openxmlformats.org/officeDocument/2006/relationships/image" Target="../media/image34.png"/><Relationship Id="rId22" Type="http://schemas.openxmlformats.org/officeDocument/2006/relationships/slide" Target="slide15.xml"/></Relationships>
</file>

<file path=ppt/slides/_rels/slide9.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Layout" Target="../slideLayouts/slideLayout67.xml"/><Relationship Id="rId7" Type="http://schemas.microsoft.com/office/2007/relationships/hdphoto" Target="../media/hdphoto18.wdp"/><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0.png"/><Relationship Id="rId11" Type="http://schemas.openxmlformats.org/officeDocument/2006/relationships/image" Target="../media/image24.png"/><Relationship Id="rId5" Type="http://schemas.openxmlformats.org/officeDocument/2006/relationships/image" Target="../media/image26.PNG"/><Relationship Id="rId10" Type="http://schemas.openxmlformats.org/officeDocument/2006/relationships/image" Target="../media/image41.jpg"/><Relationship Id="rId4" Type="http://schemas.openxmlformats.org/officeDocument/2006/relationships/audio" Target="../media/audio1.wav"/><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pic>
        <p:nvPicPr>
          <p:cNvPr id="148" name="Picture 4" descr="136 Viet nam Vector Images, Viet nam Illustrations | Depositphoto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90318" y="2110716"/>
            <a:ext cx="1158268" cy="11037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4" name="图片 38"/>
          <p:cNvPicPr>
            <a:picLocks noChangeAspect="1"/>
          </p:cNvPicPr>
          <p:nvPr/>
        </p:nvPicPr>
        <p:blipFill>
          <a:blip r:embed="rId6">
            <a:extLst>
              <a:ext uri="{BEBA8EAE-BF5A-486C-A8C5-ECC9F3942E4B}">
                <a14:imgProps xmlns:a14="http://schemas.microsoft.com/office/drawing/2010/main">
                  <a14:imgLayer r:embed="rId7">
                    <a14:imgEffect>
                      <a14:saturation sat="135000"/>
                    </a14:imgEffect>
                  </a14:imgLayer>
                </a14:imgProps>
              </a:ext>
              <a:ext uri="{28A0092B-C50C-407E-A947-70E740481C1C}">
                <a14:useLocalDpi xmlns:a14="http://schemas.microsoft.com/office/drawing/2010/main" val="0"/>
              </a:ext>
            </a:extLst>
          </a:blip>
          <a:stretch>
            <a:fillRect/>
          </a:stretch>
        </p:blipFill>
        <p:spPr>
          <a:xfrm>
            <a:off x="-699246" y="4901491"/>
            <a:ext cx="14284619" cy="2150860"/>
          </a:xfrm>
          <a:prstGeom prst="rect">
            <a:avLst/>
          </a:prstGeom>
        </p:spPr>
      </p:pic>
      <p:pic>
        <p:nvPicPr>
          <p:cNvPr id="93" name="图片 8">
            <a:extLst>
              <a:ext uri="{FF2B5EF4-FFF2-40B4-BE49-F238E27FC236}">
                <a16:creationId xmlns:a16="http://schemas.microsoft.com/office/drawing/2014/main" id="{A70BE0F2-6240-46DC-B88B-5F8E34652B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25570" y="4669481"/>
            <a:ext cx="1547892" cy="1992795"/>
          </a:xfrm>
          <a:prstGeom prst="rect">
            <a:avLst/>
          </a:prstGeom>
          <a:ln>
            <a:noFill/>
          </a:ln>
          <a:effectLst>
            <a:outerShdw blurRad="292100" dist="139700" dir="2700000" algn="tl" rotWithShape="0">
              <a:srgbClr val="333333">
                <a:alpha val="65000"/>
              </a:srgbClr>
            </a:outerShdw>
          </a:effectLst>
        </p:spPr>
      </p:pic>
      <p:sp>
        <p:nvSpPr>
          <p:cNvPr id="1057" name="Google Shape;1057;p41"/>
          <p:cNvSpPr/>
          <p:nvPr/>
        </p:nvSpPr>
        <p:spPr>
          <a:xfrm>
            <a:off x="10431322" y="483043"/>
            <a:ext cx="429503" cy="498143"/>
          </a:xfrm>
          <a:custGeom>
            <a:avLst/>
            <a:gdLst/>
            <a:ahLst/>
            <a:cxnLst/>
            <a:rect l="l" t="t" r="r" b="b"/>
            <a:pathLst>
              <a:path w="1940" h="2250" extrusionOk="0">
                <a:moveTo>
                  <a:pt x="440" y="0"/>
                </a:moveTo>
                <a:lnTo>
                  <a:pt x="880" y="957"/>
                </a:lnTo>
                <a:lnTo>
                  <a:pt x="1" y="1396"/>
                </a:lnTo>
                <a:lnTo>
                  <a:pt x="983" y="1293"/>
                </a:lnTo>
                <a:lnTo>
                  <a:pt x="1293" y="2249"/>
                </a:lnTo>
                <a:lnTo>
                  <a:pt x="1293" y="1293"/>
                </a:lnTo>
                <a:lnTo>
                  <a:pt x="1940" y="1500"/>
                </a:lnTo>
                <a:lnTo>
                  <a:pt x="1397" y="853"/>
                </a:lnTo>
                <a:lnTo>
                  <a:pt x="1836" y="104"/>
                </a:lnTo>
                <a:lnTo>
                  <a:pt x="1836" y="104"/>
                </a:lnTo>
                <a:lnTo>
                  <a:pt x="1086" y="647"/>
                </a:lnTo>
                <a:lnTo>
                  <a:pt x="440" y="0"/>
                </a:lnTo>
                <a:close/>
              </a:path>
            </a:pathLst>
          </a:custGeom>
          <a:solidFill>
            <a:schemeClr val="accent1"/>
          </a:solidFill>
          <a:ln>
            <a:noFill/>
          </a:ln>
        </p:spPr>
        <p:txBody>
          <a:bodyPr spcFirstLastPara="1" wrap="square" lIns="162529" tIns="162529" rIns="162529" bIns="162529" anchor="ctr" anchorCtr="0">
            <a:noAutofit/>
          </a:bodyPr>
          <a:lstStyle/>
          <a:p>
            <a:pPr defTabSz="1219140">
              <a:buClr>
                <a:srgbClr val="000000"/>
              </a:buClr>
            </a:pPr>
            <a:endParaRPr sz="2533" kern="0">
              <a:solidFill>
                <a:srgbClr val="000000"/>
              </a:solidFill>
              <a:cs typeface="Arial"/>
              <a:sym typeface="Arial"/>
            </a:endParaRPr>
          </a:p>
        </p:txBody>
      </p:sp>
      <p:pic>
        <p:nvPicPr>
          <p:cNvPr id="85" name="图片 37"/>
          <p:cNvPicPr>
            <a:picLocks noChangeAspect="1"/>
          </p:cNvPicPr>
          <p:nvPr/>
        </p:nvPicPr>
        <p:blipFill>
          <a:blip r:embed="rId9">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val="0"/>
              </a:ext>
            </a:extLst>
          </a:blip>
          <a:stretch>
            <a:fillRect/>
          </a:stretch>
        </p:blipFill>
        <p:spPr>
          <a:xfrm>
            <a:off x="-2038908" y="4503105"/>
            <a:ext cx="8590048" cy="2009355"/>
          </a:xfrm>
          <a:prstGeom prst="rect">
            <a:avLst/>
          </a:prstGeom>
        </p:spPr>
      </p:pic>
      <p:pic>
        <p:nvPicPr>
          <p:cNvPr id="86" name="Picture 18" descr="School Building, School Clipart, School, Yellow PNG Transparent Clipart  Image and PSD File for Free Download"/>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32617" y="2700148"/>
            <a:ext cx="3465897" cy="2046245"/>
          </a:xfrm>
          <a:prstGeom prst="rect">
            <a:avLst/>
          </a:prstGeom>
          <a:noFill/>
          <a:extLst>
            <a:ext uri="{909E8E84-426E-40DD-AFC4-6F175D3DCCD1}">
              <a14:hiddenFill xmlns:a14="http://schemas.microsoft.com/office/drawing/2010/main">
                <a:solidFill>
                  <a:srgbClr val="FFFFFF"/>
                </a:solidFill>
              </a14:hiddenFill>
            </a:ext>
          </a:extLst>
        </p:spPr>
      </p:pic>
      <p:pic>
        <p:nvPicPr>
          <p:cNvPr id="89" name="Picture 20" descr="Cute Flower Cartoon. Flower and Grass Clipart Vector Illustration Stock  Vector - Illustration of flower, clipart: 223759667"/>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889" b="98222" l="9944" r="89916"/>
                    </a14:imgEffect>
                    <a14:imgEffect>
                      <a14:colorTemperature colorTemp="5300"/>
                    </a14:imgEffect>
                  </a14:imgLayer>
                </a14:imgProps>
              </a:ext>
              <a:ext uri="{28A0092B-C50C-407E-A947-70E740481C1C}">
                <a14:useLocalDpi xmlns:a14="http://schemas.microsoft.com/office/drawing/2010/main" val="0"/>
              </a:ext>
            </a:extLst>
          </a:blip>
          <a:srcRect/>
          <a:stretch>
            <a:fillRect/>
          </a:stretch>
        </p:blipFill>
        <p:spPr bwMode="auto">
          <a:xfrm>
            <a:off x="489266" y="5323927"/>
            <a:ext cx="910340" cy="1147488"/>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22" descr="Farm Cartoon Flowers Bouquet Decoration Background Stock Vector -  Illustration of botanical, invitation: 170046110"/>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6250" b="90000" l="10000" r="90000">
                        <a14:foregroundMark x1="43000" y1="24250" x2="61250" y2="27750"/>
                        <a14:foregroundMark x1="50750" y1="12750" x2="59500" y2="35000"/>
                        <a14:foregroundMark x1="42250" y1="20000" x2="54750" y2="33500"/>
                        <a14:foregroundMark x1="58500" y1="16500" x2="65500" y2="24500"/>
                        <a14:foregroundMark x1="28500" y1="34000" x2="36250" y2="35000"/>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12117" y="4542759"/>
            <a:ext cx="961796" cy="9617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17" cstate="print">
            <a:extLst>
              <a:ext uri="{BEBA8EAE-BF5A-486C-A8C5-ECC9F3942E4B}">
                <a14:imgProps xmlns:a14="http://schemas.microsoft.com/office/drawing/2010/main">
                  <a14:imgLayer r:embed="rId18">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7482224" y="3964885"/>
            <a:ext cx="2313109" cy="24981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12" descr="138 Preschool Children Sharing Illustrations &amp;amp; Clip Art - iStock"/>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9804" b="89706" l="3268" r="98366">
                        <a14:foregroundMark x1="69281" y1="22712" x2="84641" y2="54739"/>
                        <a14:foregroundMark x1="81863" y1="38235" x2="69935" y2="68954"/>
                        <a14:foregroundMark x1="67974" y1="39216" x2="91830" y2="31536"/>
                        <a14:foregroundMark x1="70098" y1="58824" x2="66176" y2="73529"/>
                        <a14:foregroundMark x1="75490" y1="78431" x2="75490" y2="74837"/>
                        <a14:foregroundMark x1="20425" y1="78105" x2="21732" y2="77288"/>
                        <a14:foregroundMark x1="17810" y1="42157" x2="33007" y2="39542"/>
                        <a14:foregroundMark x1="58170" y1="50000" x2="59314" y2="51144"/>
                        <a14:foregroundMark x1="76307" y1="75490" x2="76797" y2="77288"/>
                        <a14:foregroundMark x1="76634" y1="76797" x2="76634" y2="77778"/>
                        <a14:backgroundMark x1="30392" y1="76797" x2="30392" y2="76797"/>
                        <a14:backgroundMark x1="25817" y1="78105" x2="25817" y2="78105"/>
                        <a14:backgroundMark x1="68464" y1="78431" x2="68464" y2="78431"/>
                        <a14:backgroundMark x1="64542" y1="75817" x2="64542" y2="75817"/>
                        <a14:backgroundMark x1="69444" y1="77451" x2="69444" y2="77451"/>
                        <a14:backgroundMark x1="69444" y1="77451" x2="69444" y2="77451"/>
                        <a14:backgroundMark x1="69444" y1="77451" x2="69444" y2="77451"/>
                        <a14:backgroundMark x1="27451" y1="79085" x2="27451" y2="79085"/>
                        <a14:backgroundMark x1="23366" y1="55392" x2="23366" y2="55392"/>
                        <a14:backgroundMark x1="27941" y1="55065" x2="27941" y2="55065"/>
                      </a14:backgroundRemoval>
                    </a14:imgEffect>
                  </a14:imgLayer>
                </a14:imgProps>
              </a:ext>
              <a:ext uri="{28A0092B-C50C-407E-A947-70E740481C1C}">
                <a14:useLocalDpi xmlns:a14="http://schemas.microsoft.com/office/drawing/2010/main" val="0"/>
              </a:ext>
            </a:extLst>
          </a:blip>
          <a:srcRect b="15372"/>
          <a:stretch/>
        </p:blipFill>
        <p:spPr bwMode="auto">
          <a:xfrm>
            <a:off x="1519525" y="4613499"/>
            <a:ext cx="2531591" cy="21424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16" descr="Red mushroom cartoon Royalty Free Vector Image"/>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3704" b="91852" l="5500" r="95400"/>
                    </a14:imgEffect>
                  </a14:imgLayer>
                </a14:imgProps>
              </a:ext>
              <a:ext uri="{28A0092B-C50C-407E-A947-70E740481C1C}">
                <a14:useLocalDpi xmlns:a14="http://schemas.microsoft.com/office/drawing/2010/main" val="0"/>
              </a:ext>
            </a:extLst>
          </a:blip>
          <a:srcRect/>
          <a:stretch>
            <a:fillRect/>
          </a:stretch>
        </p:blipFill>
        <p:spPr bwMode="auto">
          <a:xfrm>
            <a:off x="3147053" y="6251717"/>
            <a:ext cx="572481" cy="6182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descr="Carved autumn leaf. Nature bright leaves of trees. Cartoon style. 3015600  Vector Art at Vecteezy"/>
          <p:cNvPicPr>
            <a:picLocks noChangeAspect="1" noChangeArrowheads="1"/>
          </p:cNvPicPr>
          <p:nvPr/>
        </p:nvPicPr>
        <p:blipFill rotWithShape="1">
          <a:blip r:embed="rId23" cstate="print">
            <a:extLst>
              <a:ext uri="{BEBA8EAE-BF5A-486C-A8C5-ECC9F3942E4B}">
                <a14:imgProps xmlns:a14="http://schemas.microsoft.com/office/drawing/2010/main">
                  <a14:imgLayer r:embed="rId24">
                    <a14:imgEffect>
                      <a14:backgroundRemoval t="10000" b="98061" l="10000" r="90000"/>
                    </a14:imgEffect>
                  </a14:imgLayer>
                </a14:imgProps>
              </a:ext>
              <a:ext uri="{28A0092B-C50C-407E-A947-70E740481C1C}">
                <a14:useLocalDpi xmlns:a14="http://schemas.microsoft.com/office/drawing/2010/main" val="0"/>
              </a:ext>
            </a:extLst>
          </a:blip>
          <a:srcRect l="10523" r="9333"/>
          <a:stretch/>
        </p:blipFill>
        <p:spPr bwMode="auto">
          <a:xfrm>
            <a:off x="10744105" y="2338595"/>
            <a:ext cx="419851" cy="52386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0" descr="Carved autumn leaf. Nature bright leaves of trees. Cartoon style. 3218131  Vector Art at Vecteezy"/>
          <p:cNvPicPr>
            <a:picLocks noChangeAspect="1" noChangeArrowheads="1"/>
          </p:cNvPicPr>
          <p:nvPr/>
        </p:nvPicPr>
        <p:blipFill rotWithShape="1">
          <a:blip r:embed="rId25" cstate="print">
            <a:extLst>
              <a:ext uri="{BEBA8EAE-BF5A-486C-A8C5-ECC9F3942E4B}">
                <a14:imgProps xmlns:a14="http://schemas.microsoft.com/office/drawing/2010/main">
                  <a14:imgLayer r:embed="rId26">
                    <a14:imgEffect>
                      <a14:backgroundRemoval t="2755" b="96735" l="10000" r="90000"/>
                    </a14:imgEffect>
                  </a14:imgLayer>
                </a14:imgProps>
              </a:ext>
              <a:ext uri="{28A0092B-C50C-407E-A947-70E740481C1C}">
                <a14:useLocalDpi xmlns:a14="http://schemas.microsoft.com/office/drawing/2010/main" val="0"/>
              </a:ext>
            </a:extLst>
          </a:blip>
          <a:srcRect l="21191" r="19156"/>
          <a:stretch/>
        </p:blipFill>
        <p:spPr bwMode="auto">
          <a:xfrm rot="1402055">
            <a:off x="11593248" y="1968556"/>
            <a:ext cx="332189" cy="556869"/>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2" descr="Children Playing Park Stock Vector Image by ©yusufdemirci #318430298"/>
          <p:cNvPicPr>
            <a:picLocks noChangeAspect="1" noChangeArrowheads="1"/>
          </p:cNvPicPr>
          <p:nvPr/>
        </p:nvPicPr>
        <p:blipFill rotWithShape="1">
          <a:blip r:embed="rId27" cstate="print">
            <a:extLst>
              <a:ext uri="{BEBA8EAE-BF5A-486C-A8C5-ECC9F3942E4B}">
                <a14:imgProps xmlns:a14="http://schemas.microsoft.com/office/drawing/2010/main">
                  <a14:imgLayer r:embed="rId28">
                    <a14:imgEffect>
                      <a14:backgroundRemoval t="36739" b="75258" l="2563" r="24438"/>
                    </a14:imgEffect>
                  </a14:imgLayer>
                </a14:imgProps>
              </a:ext>
              <a:ext uri="{28A0092B-C50C-407E-A947-70E740481C1C}">
                <a14:useLocalDpi xmlns:a14="http://schemas.microsoft.com/office/drawing/2010/main" val="0"/>
              </a:ext>
            </a:extLst>
          </a:blip>
          <a:srcRect t="35199" r="74324" b="23028"/>
          <a:stretch/>
        </p:blipFill>
        <p:spPr bwMode="auto">
          <a:xfrm>
            <a:off x="3415854" y="3859416"/>
            <a:ext cx="978260" cy="10613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9" name="Picture 22" descr="Kid playing football Royalty Free Vector Image"/>
          <p:cNvPicPr>
            <a:picLocks noChangeAspect="1" noChangeArrowheads="1"/>
          </p:cNvPicPr>
          <p:nvPr/>
        </p:nvPicPr>
        <p:blipFill rotWithShape="1">
          <a:blip r:embed="rId29" cstate="print">
            <a:extLst>
              <a:ext uri="{BEBA8EAE-BF5A-486C-A8C5-ECC9F3942E4B}">
                <a14:imgProps xmlns:a14="http://schemas.microsoft.com/office/drawing/2010/main">
                  <a14:imgLayer r:embed="rId30">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1" r="44055"/>
          <a:stretch/>
        </p:blipFill>
        <p:spPr bwMode="auto">
          <a:xfrm>
            <a:off x="4489781" y="3705900"/>
            <a:ext cx="1063739" cy="20534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0" name="Picture 22" descr="Kid playing football Royalty Free Vector Image"/>
          <p:cNvPicPr>
            <a:picLocks noChangeAspect="1" noChangeArrowheads="1"/>
          </p:cNvPicPr>
          <p:nvPr/>
        </p:nvPicPr>
        <p:blipFill rotWithShape="1">
          <a:blip r:embed="rId31" cstate="print">
            <a:extLst>
              <a:ext uri="{BEBA8EAE-BF5A-486C-A8C5-ECC9F3942E4B}">
                <a14:imgProps xmlns:a14="http://schemas.microsoft.com/office/drawing/2010/main">
                  <a14:imgLayer r:embed="rId32">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56615"/>
          <a:stretch/>
        </p:blipFill>
        <p:spPr bwMode="auto">
          <a:xfrm>
            <a:off x="6167558" y="3722256"/>
            <a:ext cx="898748" cy="22372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82" name="Picture 4" descr="Green bush with pink flowers Royalty Free Vector Image"/>
          <p:cNvPicPr>
            <a:picLocks noChangeAspect="1" noChangeArrowheads="1"/>
          </p:cNvPicPr>
          <p:nvPr/>
        </p:nvPicPr>
        <p:blipFill rotWithShape="1">
          <a:blip r:embed="rId33" cstate="print">
            <a:extLst>
              <a:ext uri="{BEBA8EAE-BF5A-486C-A8C5-ECC9F3942E4B}">
                <a14:imgProps xmlns:a14="http://schemas.microsoft.com/office/drawing/2010/main">
                  <a14:imgLayer r:embed="rId34">
                    <a14:imgEffect>
                      <a14:backgroundRemoval t="532" b="100000" l="0" r="100000">
                        <a14:backgroundMark x1="2100" y1="14468" x2="2100" y2="14468"/>
                        <a14:backgroundMark x1="91403" y1="5682" x2="95475" y2="17614"/>
                        <a14:backgroundMark x1="90498" y1="88636" x2="95928" y2="86932"/>
                        <a14:backgroundMark x1="4072" y1="83523" x2="18100" y2="89205"/>
                      </a14:backgroundRemoval>
                    </a14:imgEffect>
                    <a14:imgEffect>
                      <a14:saturation sat="200000"/>
                    </a14:imgEffect>
                  </a14:imgLayer>
                </a14:imgProps>
              </a:ext>
              <a:ext uri="{28A0092B-C50C-407E-A947-70E740481C1C}">
                <a14:useLocalDpi xmlns:a14="http://schemas.microsoft.com/office/drawing/2010/main" val="0"/>
              </a:ext>
            </a:extLst>
          </a:blip>
          <a:srcRect b="8601"/>
          <a:stretch/>
        </p:blipFill>
        <p:spPr bwMode="auto">
          <a:xfrm>
            <a:off x="2770216" y="4228443"/>
            <a:ext cx="784445" cy="570884"/>
          </a:xfrm>
          <a:prstGeom prst="rect">
            <a:avLst/>
          </a:prstGeom>
          <a:noFill/>
          <a:extLst>
            <a:ext uri="{909E8E84-426E-40DD-AFC4-6F175D3DCCD1}">
              <a14:hiddenFill xmlns:a14="http://schemas.microsoft.com/office/drawing/2010/main">
                <a:solidFill>
                  <a:srgbClr val="FFFFFF"/>
                </a:solidFill>
              </a14:hiddenFill>
            </a:ext>
          </a:extLst>
        </p:spPr>
      </p:pic>
      <p:pic>
        <p:nvPicPr>
          <p:cNvPr id="197" name="图片 5"/>
          <p:cNvPicPr>
            <a:picLocks noChangeAspect="1"/>
          </p:cNvPicPr>
          <p:nvPr/>
        </p:nvPicPr>
        <p:blipFill>
          <a:blip r:embed="rId35">
            <a:extLst>
              <a:ext uri="{28A0092B-C50C-407E-A947-70E740481C1C}">
                <a14:useLocalDpi xmlns:a14="http://schemas.microsoft.com/office/drawing/2010/main"/>
              </a:ext>
            </a:extLst>
          </a:blip>
          <a:srcRect/>
          <a:stretch>
            <a:fillRect/>
          </a:stretch>
        </p:blipFill>
        <p:spPr bwMode="auto">
          <a:xfrm>
            <a:off x="1495404" y="6301492"/>
            <a:ext cx="452861" cy="33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 name="happy-ukulele-746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36"/>
          <a:stretch>
            <a:fillRect/>
          </a:stretch>
        </p:blipFill>
        <p:spPr>
          <a:xfrm>
            <a:off x="13933839" y="1105228"/>
            <a:ext cx="812800" cy="812800"/>
          </a:xfrm>
          <a:prstGeom prst="rect">
            <a:avLst/>
          </a:prstGeom>
        </p:spPr>
      </p:pic>
      <p:pic>
        <p:nvPicPr>
          <p:cNvPr id="200" name="Picture 199" descr="200.gif"/>
          <p:cNvPicPr>
            <a:picLocks noChangeAspect="1"/>
          </p:cNvPicPr>
          <p:nvPr/>
        </p:nvPicPr>
        <p:blipFill>
          <a:blip r:embed="rId37" cstate="print"/>
          <a:stretch>
            <a:fillRect/>
          </a:stretch>
        </p:blipFill>
        <p:spPr>
          <a:xfrm>
            <a:off x="932781" y="857834"/>
            <a:ext cx="999691" cy="1030609"/>
          </a:xfrm>
          <a:prstGeom prst="rect">
            <a:avLst/>
          </a:prstGeom>
          <a:ln>
            <a:noFill/>
          </a:ln>
          <a:effectLst>
            <a:outerShdw blurRad="292100" dist="139700" dir="2700000" algn="tl" rotWithShape="0">
              <a:srgbClr val="333333">
                <a:alpha val="65000"/>
              </a:srgbClr>
            </a:outerShdw>
          </a:effectLst>
        </p:spPr>
      </p:pic>
      <p:grpSp>
        <p:nvGrpSpPr>
          <p:cNvPr id="147" name="Google Shape;1248;p47"/>
          <p:cNvGrpSpPr/>
          <p:nvPr/>
        </p:nvGrpSpPr>
        <p:grpSpPr>
          <a:xfrm>
            <a:off x="4660341" y="6275791"/>
            <a:ext cx="6618081" cy="636992"/>
            <a:chOff x="1610262" y="4439258"/>
            <a:chExt cx="7532671" cy="703746"/>
          </a:xfrm>
        </p:grpSpPr>
        <p:sp>
          <p:nvSpPr>
            <p:cNvPr id="149" name="Google Shape;1250;p47"/>
            <p:cNvSpPr/>
            <p:nvPr/>
          </p:nvSpPr>
          <p:spPr>
            <a:xfrm flipH="1">
              <a:off x="1610262" y="4704922"/>
              <a:ext cx="1428999" cy="438079"/>
            </a:xfrm>
            <a:custGeom>
              <a:avLst/>
              <a:gdLst/>
              <a:ahLst/>
              <a:cxnLst/>
              <a:rect l="l" t="t" r="r" b="b"/>
              <a:pathLst>
                <a:path w="13573" h="4161" extrusionOk="0">
                  <a:moveTo>
                    <a:pt x="6205" y="1"/>
                  </a:moveTo>
                  <a:cubicBezTo>
                    <a:pt x="5665" y="1"/>
                    <a:pt x="5118" y="141"/>
                    <a:pt x="4628" y="387"/>
                  </a:cubicBezTo>
                  <a:cubicBezTo>
                    <a:pt x="3878" y="929"/>
                    <a:pt x="3232" y="1679"/>
                    <a:pt x="2689" y="2429"/>
                  </a:cubicBezTo>
                  <a:cubicBezTo>
                    <a:pt x="2482" y="2119"/>
                    <a:pt x="2146" y="1783"/>
                    <a:pt x="1733" y="1576"/>
                  </a:cubicBezTo>
                  <a:cubicBezTo>
                    <a:pt x="1604" y="1545"/>
                    <a:pt x="1475" y="1533"/>
                    <a:pt x="1347" y="1533"/>
                  </a:cubicBezTo>
                  <a:cubicBezTo>
                    <a:pt x="1038" y="1533"/>
                    <a:pt x="733" y="1606"/>
                    <a:pt x="440" y="1679"/>
                  </a:cubicBezTo>
                  <a:cubicBezTo>
                    <a:pt x="337" y="1783"/>
                    <a:pt x="104" y="1886"/>
                    <a:pt x="1" y="1989"/>
                  </a:cubicBezTo>
                  <a:lnTo>
                    <a:pt x="1" y="4161"/>
                  </a:lnTo>
                  <a:lnTo>
                    <a:pt x="13572" y="4161"/>
                  </a:lnTo>
                  <a:cubicBezTo>
                    <a:pt x="13572" y="3928"/>
                    <a:pt x="13469" y="3825"/>
                    <a:pt x="13365" y="3618"/>
                  </a:cubicBezTo>
                  <a:cubicBezTo>
                    <a:pt x="13029" y="2765"/>
                    <a:pt x="12280" y="2119"/>
                    <a:pt x="11426" y="1886"/>
                  </a:cubicBezTo>
                  <a:cubicBezTo>
                    <a:pt x="11319" y="1873"/>
                    <a:pt x="11211" y="1867"/>
                    <a:pt x="11102" y="1867"/>
                  </a:cubicBezTo>
                  <a:cubicBezTo>
                    <a:pt x="10317" y="1867"/>
                    <a:pt x="9500" y="2182"/>
                    <a:pt x="8841" y="2636"/>
                  </a:cubicBezTo>
                  <a:cubicBezTo>
                    <a:pt x="8738" y="1679"/>
                    <a:pt x="8299" y="697"/>
                    <a:pt x="7446" y="283"/>
                  </a:cubicBezTo>
                  <a:cubicBezTo>
                    <a:pt x="7057" y="89"/>
                    <a:pt x="6633" y="1"/>
                    <a:pt x="6205" y="1"/>
                  </a:cubicBezTo>
                  <a:close/>
                </a:path>
              </a:pathLst>
            </a:custGeom>
            <a:solidFill>
              <a:schemeClr val="accent4"/>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50" name="Google Shape;1251;p47"/>
            <p:cNvSpPr/>
            <p:nvPr/>
          </p:nvSpPr>
          <p:spPr>
            <a:xfrm>
              <a:off x="8236556" y="4776621"/>
              <a:ext cx="906377" cy="366383"/>
            </a:xfrm>
            <a:custGeom>
              <a:avLst/>
              <a:gdLst/>
              <a:ahLst/>
              <a:cxnLst/>
              <a:rect l="l" t="t" r="r" b="b"/>
              <a:pathLst>
                <a:path w="8609" h="3480" extrusionOk="0">
                  <a:moveTo>
                    <a:pt x="6202" y="1"/>
                  </a:moveTo>
                  <a:cubicBezTo>
                    <a:pt x="6108" y="1"/>
                    <a:pt x="6014" y="6"/>
                    <a:pt x="5920" y="16"/>
                  </a:cubicBezTo>
                  <a:cubicBezTo>
                    <a:pt x="4834" y="16"/>
                    <a:pt x="3748" y="895"/>
                    <a:pt x="3335" y="1851"/>
                  </a:cubicBezTo>
                  <a:cubicBezTo>
                    <a:pt x="3244" y="1844"/>
                    <a:pt x="3154" y="1840"/>
                    <a:pt x="3064" y="1840"/>
                  </a:cubicBezTo>
                  <a:cubicBezTo>
                    <a:pt x="1864" y="1840"/>
                    <a:pt x="697" y="2470"/>
                    <a:pt x="0" y="3480"/>
                  </a:cubicBezTo>
                  <a:lnTo>
                    <a:pt x="8608" y="3480"/>
                  </a:lnTo>
                  <a:lnTo>
                    <a:pt x="8608" y="998"/>
                  </a:lnTo>
                  <a:cubicBezTo>
                    <a:pt x="7932" y="415"/>
                    <a:pt x="7067" y="1"/>
                    <a:pt x="6202" y="1"/>
                  </a:cubicBezTo>
                  <a:close/>
                </a:path>
              </a:pathLst>
            </a:custGeom>
            <a:solidFill>
              <a:schemeClr val="accent4"/>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51" name="Google Shape;1252;p47"/>
            <p:cNvSpPr/>
            <p:nvPr/>
          </p:nvSpPr>
          <p:spPr>
            <a:xfrm>
              <a:off x="2692644" y="4710185"/>
              <a:ext cx="827519" cy="432816"/>
            </a:xfrm>
            <a:custGeom>
              <a:avLst/>
              <a:gdLst/>
              <a:ahLst/>
              <a:cxnLst/>
              <a:rect l="l" t="t" r="r" b="b"/>
              <a:pathLst>
                <a:path w="7860" h="4111" extrusionOk="0">
                  <a:moveTo>
                    <a:pt x="3129" y="1"/>
                  </a:moveTo>
                  <a:cubicBezTo>
                    <a:pt x="2793" y="1"/>
                    <a:pt x="2482" y="130"/>
                    <a:pt x="2146" y="337"/>
                  </a:cubicBezTo>
                  <a:cubicBezTo>
                    <a:pt x="957" y="1190"/>
                    <a:pt x="311" y="2586"/>
                    <a:pt x="1" y="4111"/>
                  </a:cubicBezTo>
                  <a:lnTo>
                    <a:pt x="7859" y="4111"/>
                  </a:lnTo>
                  <a:cubicBezTo>
                    <a:pt x="7652" y="3568"/>
                    <a:pt x="7213" y="3128"/>
                    <a:pt x="6670" y="2922"/>
                  </a:cubicBezTo>
                  <a:cubicBezTo>
                    <a:pt x="6295" y="2702"/>
                    <a:pt x="5836" y="2592"/>
                    <a:pt x="5378" y="2592"/>
                  </a:cubicBezTo>
                  <a:cubicBezTo>
                    <a:pt x="4919" y="2592"/>
                    <a:pt x="4460" y="2702"/>
                    <a:pt x="4085" y="2922"/>
                  </a:cubicBezTo>
                  <a:cubicBezTo>
                    <a:pt x="4188" y="2379"/>
                    <a:pt x="4188" y="1733"/>
                    <a:pt x="3982" y="1086"/>
                  </a:cubicBezTo>
                  <a:cubicBezTo>
                    <a:pt x="3878" y="647"/>
                    <a:pt x="3646" y="130"/>
                    <a:pt x="3129" y="1"/>
                  </a:cubicBezTo>
                  <a:close/>
                </a:path>
              </a:pathLst>
            </a:custGeom>
            <a:solidFill>
              <a:srgbClr val="98DB7D"/>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52" name="Google Shape;1253;p47"/>
            <p:cNvSpPr/>
            <p:nvPr/>
          </p:nvSpPr>
          <p:spPr>
            <a:xfrm>
              <a:off x="6034691" y="4514222"/>
              <a:ext cx="215092" cy="511778"/>
            </a:xfrm>
            <a:custGeom>
              <a:avLst/>
              <a:gdLst/>
              <a:ahLst/>
              <a:cxnLst/>
              <a:rect l="l" t="t" r="r" b="b"/>
              <a:pathLst>
                <a:path w="2043" h="4861" extrusionOk="0">
                  <a:moveTo>
                    <a:pt x="1939" y="0"/>
                  </a:moveTo>
                  <a:cubicBezTo>
                    <a:pt x="1939" y="0"/>
                    <a:pt x="1810" y="0"/>
                    <a:pt x="1810" y="130"/>
                  </a:cubicBezTo>
                  <a:cubicBezTo>
                    <a:pt x="750" y="1422"/>
                    <a:pt x="311" y="3128"/>
                    <a:pt x="1" y="4757"/>
                  </a:cubicBezTo>
                  <a:cubicBezTo>
                    <a:pt x="1" y="4860"/>
                    <a:pt x="1" y="4860"/>
                    <a:pt x="104" y="4860"/>
                  </a:cubicBezTo>
                  <a:lnTo>
                    <a:pt x="207" y="4860"/>
                  </a:lnTo>
                  <a:cubicBezTo>
                    <a:pt x="518" y="3128"/>
                    <a:pt x="957" y="1526"/>
                    <a:pt x="1939" y="233"/>
                  </a:cubicBezTo>
                  <a:cubicBezTo>
                    <a:pt x="2043" y="130"/>
                    <a:pt x="2043" y="130"/>
                    <a:pt x="1939" y="0"/>
                  </a:cubicBezTo>
                  <a:close/>
                </a:path>
              </a:pathLst>
            </a:custGeom>
            <a:solidFill>
              <a:schemeClr val="lt1"/>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53" name="Google Shape;1254;p47"/>
            <p:cNvSpPr/>
            <p:nvPr/>
          </p:nvSpPr>
          <p:spPr>
            <a:xfrm>
              <a:off x="6271478" y="4527804"/>
              <a:ext cx="193299" cy="272261"/>
            </a:xfrm>
            <a:custGeom>
              <a:avLst/>
              <a:gdLst/>
              <a:ahLst/>
              <a:cxnLst/>
              <a:rect l="l" t="t" r="r" b="b"/>
              <a:pathLst>
                <a:path w="1836" h="2586" extrusionOk="0">
                  <a:moveTo>
                    <a:pt x="0" y="1"/>
                  </a:moveTo>
                  <a:lnTo>
                    <a:pt x="0" y="1"/>
                  </a:lnTo>
                  <a:cubicBezTo>
                    <a:pt x="207" y="647"/>
                    <a:pt x="543" y="1293"/>
                    <a:pt x="750" y="1940"/>
                  </a:cubicBezTo>
                  <a:cubicBezTo>
                    <a:pt x="854" y="2146"/>
                    <a:pt x="854" y="2250"/>
                    <a:pt x="983" y="2353"/>
                  </a:cubicBezTo>
                  <a:cubicBezTo>
                    <a:pt x="1086" y="2457"/>
                    <a:pt x="1190" y="2586"/>
                    <a:pt x="1293" y="2586"/>
                  </a:cubicBezTo>
                  <a:cubicBezTo>
                    <a:pt x="1500" y="2586"/>
                    <a:pt x="1732" y="2353"/>
                    <a:pt x="1732" y="2043"/>
                  </a:cubicBezTo>
                  <a:cubicBezTo>
                    <a:pt x="1836" y="1810"/>
                    <a:pt x="1629" y="1603"/>
                    <a:pt x="1500" y="1397"/>
                  </a:cubicBezTo>
                  <a:cubicBezTo>
                    <a:pt x="1190" y="854"/>
                    <a:pt x="647" y="208"/>
                    <a:pt x="0"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54" name="Google Shape;1255;p47"/>
            <p:cNvSpPr/>
            <p:nvPr/>
          </p:nvSpPr>
          <p:spPr>
            <a:xfrm>
              <a:off x="6238840" y="4527804"/>
              <a:ext cx="111705" cy="296897"/>
            </a:xfrm>
            <a:custGeom>
              <a:avLst/>
              <a:gdLst/>
              <a:ahLst/>
              <a:cxnLst/>
              <a:rect l="l" t="t" r="r" b="b"/>
              <a:pathLst>
                <a:path w="1061" h="2820" extrusionOk="0">
                  <a:moveTo>
                    <a:pt x="104" y="1"/>
                  </a:moveTo>
                  <a:cubicBezTo>
                    <a:pt x="0" y="647"/>
                    <a:pt x="104" y="1397"/>
                    <a:pt x="104" y="2043"/>
                  </a:cubicBezTo>
                  <a:cubicBezTo>
                    <a:pt x="104" y="2250"/>
                    <a:pt x="104" y="2353"/>
                    <a:pt x="207" y="2457"/>
                  </a:cubicBezTo>
                  <a:cubicBezTo>
                    <a:pt x="207" y="2586"/>
                    <a:pt x="310" y="2689"/>
                    <a:pt x="414" y="2793"/>
                  </a:cubicBezTo>
                  <a:cubicBezTo>
                    <a:pt x="456" y="2811"/>
                    <a:pt x="498" y="2820"/>
                    <a:pt x="538" y="2820"/>
                  </a:cubicBezTo>
                  <a:cubicBezTo>
                    <a:pt x="718" y="2820"/>
                    <a:pt x="872" y="2647"/>
                    <a:pt x="957" y="2457"/>
                  </a:cubicBezTo>
                  <a:cubicBezTo>
                    <a:pt x="1060" y="2250"/>
                    <a:pt x="1060" y="2043"/>
                    <a:pt x="957" y="1810"/>
                  </a:cubicBezTo>
                  <a:cubicBezTo>
                    <a:pt x="853" y="1164"/>
                    <a:pt x="517" y="414"/>
                    <a:pt x="104"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55" name="Google Shape;1256;p47"/>
            <p:cNvSpPr/>
            <p:nvPr/>
          </p:nvSpPr>
          <p:spPr>
            <a:xfrm>
              <a:off x="6135344" y="4514222"/>
              <a:ext cx="114442" cy="298476"/>
            </a:xfrm>
            <a:custGeom>
              <a:avLst/>
              <a:gdLst/>
              <a:ahLst/>
              <a:cxnLst/>
              <a:rect l="l" t="t" r="r" b="b"/>
              <a:pathLst>
                <a:path w="1087" h="2835" extrusionOk="0">
                  <a:moveTo>
                    <a:pt x="854" y="0"/>
                  </a:moveTo>
                  <a:cubicBezTo>
                    <a:pt x="544" y="647"/>
                    <a:pt x="337" y="1422"/>
                    <a:pt x="104" y="1939"/>
                  </a:cubicBezTo>
                  <a:cubicBezTo>
                    <a:pt x="104" y="2172"/>
                    <a:pt x="1" y="2275"/>
                    <a:pt x="1" y="2379"/>
                  </a:cubicBezTo>
                  <a:cubicBezTo>
                    <a:pt x="1" y="2482"/>
                    <a:pt x="1" y="2586"/>
                    <a:pt x="104" y="2715"/>
                  </a:cubicBezTo>
                  <a:cubicBezTo>
                    <a:pt x="148" y="2802"/>
                    <a:pt x="233" y="2834"/>
                    <a:pt x="333" y="2834"/>
                  </a:cubicBezTo>
                  <a:cubicBezTo>
                    <a:pt x="469" y="2834"/>
                    <a:pt x="631" y="2774"/>
                    <a:pt x="751" y="2715"/>
                  </a:cubicBezTo>
                  <a:cubicBezTo>
                    <a:pt x="854" y="2482"/>
                    <a:pt x="983" y="2275"/>
                    <a:pt x="983" y="2069"/>
                  </a:cubicBezTo>
                  <a:cubicBezTo>
                    <a:pt x="1087" y="1422"/>
                    <a:pt x="1087" y="647"/>
                    <a:pt x="854" y="0"/>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56" name="Google Shape;1257;p47"/>
            <p:cNvSpPr/>
            <p:nvPr/>
          </p:nvSpPr>
          <p:spPr>
            <a:xfrm>
              <a:off x="5999315" y="4503377"/>
              <a:ext cx="226042" cy="261311"/>
            </a:xfrm>
            <a:custGeom>
              <a:avLst/>
              <a:gdLst/>
              <a:ahLst/>
              <a:cxnLst/>
              <a:rect l="l" t="t" r="r" b="b"/>
              <a:pathLst>
                <a:path w="2147" h="2482" extrusionOk="0">
                  <a:moveTo>
                    <a:pt x="2146" y="0"/>
                  </a:moveTo>
                  <a:cubicBezTo>
                    <a:pt x="1500" y="233"/>
                    <a:pt x="854" y="750"/>
                    <a:pt x="440" y="1293"/>
                  </a:cubicBezTo>
                  <a:cubicBezTo>
                    <a:pt x="207" y="1525"/>
                    <a:pt x="104" y="1732"/>
                    <a:pt x="104" y="1939"/>
                  </a:cubicBezTo>
                  <a:cubicBezTo>
                    <a:pt x="0" y="2172"/>
                    <a:pt x="207" y="2482"/>
                    <a:pt x="440" y="2482"/>
                  </a:cubicBezTo>
                  <a:cubicBezTo>
                    <a:pt x="647" y="2482"/>
                    <a:pt x="750" y="2482"/>
                    <a:pt x="854" y="2378"/>
                  </a:cubicBezTo>
                  <a:cubicBezTo>
                    <a:pt x="983" y="2275"/>
                    <a:pt x="983" y="2172"/>
                    <a:pt x="1086" y="1939"/>
                  </a:cubicBezTo>
                  <a:cubicBezTo>
                    <a:pt x="1396" y="1396"/>
                    <a:pt x="1939" y="646"/>
                    <a:pt x="2146" y="0"/>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57" name="Google Shape;1258;p47"/>
            <p:cNvSpPr/>
            <p:nvPr/>
          </p:nvSpPr>
          <p:spPr>
            <a:xfrm>
              <a:off x="5909506" y="4500429"/>
              <a:ext cx="294054" cy="163609"/>
            </a:xfrm>
            <a:custGeom>
              <a:avLst/>
              <a:gdLst/>
              <a:ahLst/>
              <a:cxnLst/>
              <a:rect l="l" t="t" r="r" b="b"/>
              <a:pathLst>
                <a:path w="2793" h="1554" extrusionOk="0">
                  <a:moveTo>
                    <a:pt x="2431" y="1"/>
                  </a:moveTo>
                  <a:cubicBezTo>
                    <a:pt x="1877" y="1"/>
                    <a:pt x="1279" y="174"/>
                    <a:pt x="750" y="364"/>
                  </a:cubicBezTo>
                  <a:cubicBezTo>
                    <a:pt x="414" y="468"/>
                    <a:pt x="207" y="571"/>
                    <a:pt x="104" y="778"/>
                  </a:cubicBezTo>
                  <a:cubicBezTo>
                    <a:pt x="0" y="1114"/>
                    <a:pt x="0" y="1424"/>
                    <a:pt x="207" y="1553"/>
                  </a:cubicBezTo>
                  <a:lnTo>
                    <a:pt x="647" y="1553"/>
                  </a:lnTo>
                  <a:cubicBezTo>
                    <a:pt x="750" y="1424"/>
                    <a:pt x="853" y="1424"/>
                    <a:pt x="957" y="1321"/>
                  </a:cubicBezTo>
                  <a:cubicBezTo>
                    <a:pt x="1603" y="907"/>
                    <a:pt x="2249" y="468"/>
                    <a:pt x="2792" y="28"/>
                  </a:cubicBezTo>
                  <a:cubicBezTo>
                    <a:pt x="2675" y="9"/>
                    <a:pt x="2554" y="1"/>
                    <a:pt x="2431"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58" name="Google Shape;1259;p47"/>
            <p:cNvSpPr/>
            <p:nvPr/>
          </p:nvSpPr>
          <p:spPr>
            <a:xfrm>
              <a:off x="6124499" y="4439258"/>
              <a:ext cx="204248" cy="142447"/>
            </a:xfrm>
            <a:custGeom>
              <a:avLst/>
              <a:gdLst/>
              <a:ahLst/>
              <a:cxnLst/>
              <a:rect l="l" t="t" r="r" b="b"/>
              <a:pathLst>
                <a:path w="1940" h="1353" extrusionOk="0">
                  <a:moveTo>
                    <a:pt x="427" y="0"/>
                  </a:moveTo>
                  <a:cubicBezTo>
                    <a:pt x="269" y="0"/>
                    <a:pt x="125" y="25"/>
                    <a:pt x="1" y="66"/>
                  </a:cubicBezTo>
                  <a:cubicBezTo>
                    <a:pt x="104" y="506"/>
                    <a:pt x="311" y="842"/>
                    <a:pt x="750" y="1049"/>
                  </a:cubicBezTo>
                  <a:cubicBezTo>
                    <a:pt x="987" y="1194"/>
                    <a:pt x="1313" y="1352"/>
                    <a:pt x="1602" y="1352"/>
                  </a:cubicBezTo>
                  <a:cubicBezTo>
                    <a:pt x="1724" y="1352"/>
                    <a:pt x="1840" y="1324"/>
                    <a:pt x="1939" y="1255"/>
                  </a:cubicBezTo>
                  <a:cubicBezTo>
                    <a:pt x="1939" y="712"/>
                    <a:pt x="1500" y="402"/>
                    <a:pt x="1190" y="195"/>
                  </a:cubicBezTo>
                  <a:cubicBezTo>
                    <a:pt x="926" y="56"/>
                    <a:pt x="662" y="0"/>
                    <a:pt x="427" y="0"/>
                  </a:cubicBezTo>
                  <a:close/>
                </a:path>
              </a:pathLst>
            </a:custGeom>
            <a:solidFill>
              <a:schemeClr val="accent1"/>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59" name="Google Shape;1260;p47"/>
            <p:cNvSpPr/>
            <p:nvPr/>
          </p:nvSpPr>
          <p:spPr>
            <a:xfrm>
              <a:off x="5931300" y="4764592"/>
              <a:ext cx="136130" cy="125286"/>
            </a:xfrm>
            <a:custGeom>
              <a:avLst/>
              <a:gdLst/>
              <a:ahLst/>
              <a:cxnLst/>
              <a:rect l="l" t="t" r="r" b="b"/>
              <a:pathLst>
                <a:path w="1293" h="1190" extrusionOk="0">
                  <a:moveTo>
                    <a:pt x="0" y="1"/>
                  </a:moveTo>
                  <a:cubicBezTo>
                    <a:pt x="104" y="208"/>
                    <a:pt x="207" y="440"/>
                    <a:pt x="336" y="647"/>
                  </a:cubicBezTo>
                  <a:cubicBezTo>
                    <a:pt x="543" y="983"/>
                    <a:pt x="983" y="1190"/>
                    <a:pt x="1293" y="1190"/>
                  </a:cubicBezTo>
                  <a:cubicBezTo>
                    <a:pt x="1293" y="854"/>
                    <a:pt x="1086" y="544"/>
                    <a:pt x="853" y="337"/>
                  </a:cubicBezTo>
                  <a:cubicBezTo>
                    <a:pt x="646" y="104"/>
                    <a:pt x="336" y="1"/>
                    <a:pt x="0" y="1"/>
                  </a:cubicBezTo>
                  <a:close/>
                </a:path>
              </a:pathLst>
            </a:custGeom>
            <a:solidFill>
              <a:schemeClr val="accent4"/>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60" name="Google Shape;1261;p47"/>
            <p:cNvSpPr/>
            <p:nvPr/>
          </p:nvSpPr>
          <p:spPr>
            <a:xfrm>
              <a:off x="4861651" y="4647568"/>
              <a:ext cx="168873" cy="419235"/>
            </a:xfrm>
            <a:custGeom>
              <a:avLst/>
              <a:gdLst/>
              <a:ahLst/>
              <a:cxnLst/>
              <a:rect l="l" t="t" r="r" b="b"/>
              <a:pathLst>
                <a:path w="1604" h="3982" extrusionOk="0">
                  <a:moveTo>
                    <a:pt x="1" y="1"/>
                  </a:moveTo>
                  <a:lnTo>
                    <a:pt x="1" y="104"/>
                  </a:lnTo>
                  <a:cubicBezTo>
                    <a:pt x="1" y="208"/>
                    <a:pt x="104" y="208"/>
                    <a:pt x="104" y="311"/>
                  </a:cubicBezTo>
                  <a:cubicBezTo>
                    <a:pt x="207" y="414"/>
                    <a:pt x="311" y="518"/>
                    <a:pt x="414" y="750"/>
                  </a:cubicBezTo>
                  <a:cubicBezTo>
                    <a:pt x="957" y="1707"/>
                    <a:pt x="1293" y="2793"/>
                    <a:pt x="1603" y="3982"/>
                  </a:cubicBezTo>
                  <a:cubicBezTo>
                    <a:pt x="1603" y="3749"/>
                    <a:pt x="1603" y="3646"/>
                    <a:pt x="1500" y="3439"/>
                  </a:cubicBezTo>
                  <a:cubicBezTo>
                    <a:pt x="1293" y="2353"/>
                    <a:pt x="854" y="1293"/>
                    <a:pt x="207" y="311"/>
                  </a:cubicBezTo>
                  <a:cubicBezTo>
                    <a:pt x="104" y="208"/>
                    <a:pt x="104" y="104"/>
                    <a:pt x="1" y="1"/>
                  </a:cubicBezTo>
                  <a:close/>
                </a:path>
              </a:pathLst>
            </a:custGeom>
            <a:solidFill>
              <a:schemeClr val="lt1"/>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61" name="Google Shape;1262;p47"/>
            <p:cNvSpPr/>
            <p:nvPr/>
          </p:nvSpPr>
          <p:spPr>
            <a:xfrm>
              <a:off x="4872601" y="4537018"/>
              <a:ext cx="329324" cy="97070"/>
            </a:xfrm>
            <a:custGeom>
              <a:avLst/>
              <a:gdLst/>
              <a:ahLst/>
              <a:cxnLst/>
              <a:rect l="l" t="t" r="r" b="b"/>
              <a:pathLst>
                <a:path w="3128" h="922" extrusionOk="0">
                  <a:moveTo>
                    <a:pt x="2269" y="1"/>
                  </a:moveTo>
                  <a:cubicBezTo>
                    <a:pt x="2115" y="1"/>
                    <a:pt x="1964" y="26"/>
                    <a:pt x="1835" y="68"/>
                  </a:cubicBezTo>
                  <a:cubicBezTo>
                    <a:pt x="1293" y="68"/>
                    <a:pt x="646" y="275"/>
                    <a:pt x="310" y="611"/>
                  </a:cubicBezTo>
                  <a:cubicBezTo>
                    <a:pt x="0" y="818"/>
                    <a:pt x="543" y="818"/>
                    <a:pt x="646" y="818"/>
                  </a:cubicBezTo>
                  <a:cubicBezTo>
                    <a:pt x="853" y="818"/>
                    <a:pt x="1189" y="818"/>
                    <a:pt x="1396" y="922"/>
                  </a:cubicBezTo>
                  <a:cubicBezTo>
                    <a:pt x="1939" y="922"/>
                    <a:pt x="2482" y="922"/>
                    <a:pt x="2895" y="715"/>
                  </a:cubicBezTo>
                  <a:cubicBezTo>
                    <a:pt x="2999" y="611"/>
                    <a:pt x="3128" y="611"/>
                    <a:pt x="3128" y="508"/>
                  </a:cubicBezTo>
                  <a:cubicBezTo>
                    <a:pt x="3128" y="275"/>
                    <a:pt x="2999" y="172"/>
                    <a:pt x="2895" y="172"/>
                  </a:cubicBezTo>
                  <a:cubicBezTo>
                    <a:pt x="2714" y="51"/>
                    <a:pt x="2487" y="1"/>
                    <a:pt x="2269"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62" name="Google Shape;1263;p47"/>
            <p:cNvSpPr/>
            <p:nvPr/>
          </p:nvSpPr>
          <p:spPr>
            <a:xfrm>
              <a:off x="4633076" y="4647568"/>
              <a:ext cx="182455" cy="272261"/>
            </a:xfrm>
            <a:custGeom>
              <a:avLst/>
              <a:gdLst/>
              <a:ahLst/>
              <a:cxnLst/>
              <a:rect l="l" t="t" r="r" b="b"/>
              <a:pathLst>
                <a:path w="1733" h="2586" extrusionOk="0">
                  <a:moveTo>
                    <a:pt x="1732" y="1"/>
                  </a:moveTo>
                  <a:lnTo>
                    <a:pt x="1732" y="1"/>
                  </a:lnTo>
                  <a:cubicBezTo>
                    <a:pt x="1189" y="311"/>
                    <a:pt x="646" y="854"/>
                    <a:pt x="233" y="1397"/>
                  </a:cubicBezTo>
                  <a:cubicBezTo>
                    <a:pt x="104" y="1604"/>
                    <a:pt x="0" y="1810"/>
                    <a:pt x="0" y="2043"/>
                  </a:cubicBezTo>
                  <a:cubicBezTo>
                    <a:pt x="0" y="2353"/>
                    <a:pt x="233" y="2586"/>
                    <a:pt x="440" y="2586"/>
                  </a:cubicBezTo>
                  <a:cubicBezTo>
                    <a:pt x="646" y="2586"/>
                    <a:pt x="750" y="2457"/>
                    <a:pt x="750" y="2353"/>
                  </a:cubicBezTo>
                  <a:cubicBezTo>
                    <a:pt x="879" y="2250"/>
                    <a:pt x="983" y="2146"/>
                    <a:pt x="983" y="2043"/>
                  </a:cubicBezTo>
                  <a:cubicBezTo>
                    <a:pt x="1293" y="1397"/>
                    <a:pt x="1629" y="647"/>
                    <a:pt x="1732"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63" name="Google Shape;1264;p47"/>
            <p:cNvSpPr/>
            <p:nvPr/>
          </p:nvSpPr>
          <p:spPr>
            <a:xfrm>
              <a:off x="4736466" y="4647568"/>
              <a:ext cx="111705" cy="296897"/>
            </a:xfrm>
            <a:custGeom>
              <a:avLst/>
              <a:gdLst/>
              <a:ahLst/>
              <a:cxnLst/>
              <a:rect l="l" t="t" r="r" b="b"/>
              <a:pathLst>
                <a:path w="1061" h="2820" extrusionOk="0">
                  <a:moveTo>
                    <a:pt x="957" y="1"/>
                  </a:moveTo>
                  <a:cubicBezTo>
                    <a:pt x="543" y="518"/>
                    <a:pt x="207" y="1164"/>
                    <a:pt x="104" y="1810"/>
                  </a:cubicBezTo>
                  <a:cubicBezTo>
                    <a:pt x="104" y="2043"/>
                    <a:pt x="1" y="2250"/>
                    <a:pt x="104" y="2457"/>
                  </a:cubicBezTo>
                  <a:cubicBezTo>
                    <a:pt x="189" y="2647"/>
                    <a:pt x="429" y="2820"/>
                    <a:pt x="627" y="2820"/>
                  </a:cubicBezTo>
                  <a:cubicBezTo>
                    <a:pt x="671" y="2820"/>
                    <a:pt x="713" y="2811"/>
                    <a:pt x="750" y="2793"/>
                  </a:cubicBezTo>
                  <a:cubicBezTo>
                    <a:pt x="854" y="2689"/>
                    <a:pt x="957" y="2586"/>
                    <a:pt x="957" y="2457"/>
                  </a:cubicBezTo>
                  <a:lnTo>
                    <a:pt x="957" y="2146"/>
                  </a:lnTo>
                  <a:cubicBezTo>
                    <a:pt x="957" y="1397"/>
                    <a:pt x="1060" y="647"/>
                    <a:pt x="957"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64" name="Google Shape;1265;p47"/>
            <p:cNvSpPr/>
            <p:nvPr/>
          </p:nvSpPr>
          <p:spPr>
            <a:xfrm>
              <a:off x="4837119" y="4647568"/>
              <a:ext cx="125391" cy="288579"/>
            </a:xfrm>
            <a:custGeom>
              <a:avLst/>
              <a:gdLst/>
              <a:ahLst/>
              <a:cxnLst/>
              <a:rect l="l" t="t" r="r" b="b"/>
              <a:pathLst>
                <a:path w="1191" h="2741" extrusionOk="0">
                  <a:moveTo>
                    <a:pt x="234" y="1"/>
                  </a:moveTo>
                  <a:cubicBezTo>
                    <a:pt x="1" y="518"/>
                    <a:pt x="1" y="1293"/>
                    <a:pt x="104" y="1940"/>
                  </a:cubicBezTo>
                  <a:cubicBezTo>
                    <a:pt x="104" y="2146"/>
                    <a:pt x="234" y="2353"/>
                    <a:pt x="440" y="2586"/>
                  </a:cubicBezTo>
                  <a:cubicBezTo>
                    <a:pt x="492" y="2689"/>
                    <a:pt x="602" y="2741"/>
                    <a:pt x="725" y="2741"/>
                  </a:cubicBezTo>
                  <a:cubicBezTo>
                    <a:pt x="848" y="2741"/>
                    <a:pt x="983" y="2689"/>
                    <a:pt x="1087" y="2586"/>
                  </a:cubicBezTo>
                  <a:cubicBezTo>
                    <a:pt x="1087" y="2586"/>
                    <a:pt x="1190" y="2353"/>
                    <a:pt x="1190" y="2250"/>
                  </a:cubicBezTo>
                  <a:cubicBezTo>
                    <a:pt x="1087" y="2146"/>
                    <a:pt x="1087" y="2043"/>
                    <a:pt x="1087" y="1940"/>
                  </a:cubicBezTo>
                  <a:cubicBezTo>
                    <a:pt x="751" y="1293"/>
                    <a:pt x="544" y="518"/>
                    <a:pt x="234"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65" name="Google Shape;1266;p47"/>
            <p:cNvSpPr/>
            <p:nvPr/>
          </p:nvSpPr>
          <p:spPr>
            <a:xfrm>
              <a:off x="4861651" y="4623141"/>
              <a:ext cx="226042" cy="261311"/>
            </a:xfrm>
            <a:custGeom>
              <a:avLst/>
              <a:gdLst/>
              <a:ahLst/>
              <a:cxnLst/>
              <a:rect l="l" t="t" r="r" b="b"/>
              <a:pathLst>
                <a:path w="2147" h="2482" extrusionOk="0">
                  <a:moveTo>
                    <a:pt x="1" y="0"/>
                  </a:moveTo>
                  <a:cubicBezTo>
                    <a:pt x="311" y="750"/>
                    <a:pt x="750" y="1396"/>
                    <a:pt x="1060" y="2042"/>
                  </a:cubicBezTo>
                  <a:cubicBezTo>
                    <a:pt x="1164" y="2172"/>
                    <a:pt x="1293" y="2275"/>
                    <a:pt x="1397" y="2378"/>
                  </a:cubicBezTo>
                  <a:cubicBezTo>
                    <a:pt x="1500" y="2482"/>
                    <a:pt x="1603" y="2482"/>
                    <a:pt x="1707" y="2482"/>
                  </a:cubicBezTo>
                  <a:cubicBezTo>
                    <a:pt x="2043" y="2482"/>
                    <a:pt x="2146" y="2275"/>
                    <a:pt x="2146" y="1939"/>
                  </a:cubicBezTo>
                  <a:cubicBezTo>
                    <a:pt x="2146" y="1732"/>
                    <a:pt x="1939" y="1525"/>
                    <a:pt x="1810" y="1293"/>
                  </a:cubicBezTo>
                  <a:cubicBezTo>
                    <a:pt x="1293" y="750"/>
                    <a:pt x="647" y="233"/>
                    <a:pt x="1" y="0"/>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66" name="Google Shape;1267;p47"/>
            <p:cNvSpPr/>
            <p:nvPr/>
          </p:nvSpPr>
          <p:spPr>
            <a:xfrm>
              <a:off x="4883445" y="4620193"/>
              <a:ext cx="304898" cy="171716"/>
            </a:xfrm>
            <a:custGeom>
              <a:avLst/>
              <a:gdLst/>
              <a:ahLst/>
              <a:cxnLst/>
              <a:rect l="l" t="t" r="r" b="b"/>
              <a:pathLst>
                <a:path w="2896" h="1631" extrusionOk="0">
                  <a:moveTo>
                    <a:pt x="409" y="1"/>
                  </a:moveTo>
                  <a:cubicBezTo>
                    <a:pt x="273" y="1"/>
                    <a:pt x="137" y="9"/>
                    <a:pt x="0" y="28"/>
                  </a:cubicBezTo>
                  <a:cubicBezTo>
                    <a:pt x="543" y="468"/>
                    <a:pt x="1293" y="907"/>
                    <a:pt x="1836" y="1321"/>
                  </a:cubicBezTo>
                  <a:cubicBezTo>
                    <a:pt x="1939" y="1424"/>
                    <a:pt x="2043" y="1553"/>
                    <a:pt x="2146" y="1553"/>
                  </a:cubicBezTo>
                  <a:cubicBezTo>
                    <a:pt x="2262" y="1605"/>
                    <a:pt x="2346" y="1631"/>
                    <a:pt x="2414" y="1631"/>
                  </a:cubicBezTo>
                  <a:cubicBezTo>
                    <a:pt x="2482" y="1631"/>
                    <a:pt x="2534" y="1605"/>
                    <a:pt x="2585" y="1553"/>
                  </a:cubicBezTo>
                  <a:cubicBezTo>
                    <a:pt x="2792" y="1424"/>
                    <a:pt x="2896" y="1114"/>
                    <a:pt x="2689" y="907"/>
                  </a:cubicBezTo>
                  <a:cubicBezTo>
                    <a:pt x="2585" y="674"/>
                    <a:pt x="2379" y="468"/>
                    <a:pt x="2146" y="364"/>
                  </a:cubicBezTo>
                  <a:cubicBezTo>
                    <a:pt x="1617" y="174"/>
                    <a:pt x="1019" y="1"/>
                    <a:pt x="409"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67" name="Google Shape;1268;p47"/>
            <p:cNvSpPr/>
            <p:nvPr/>
          </p:nvSpPr>
          <p:spPr>
            <a:xfrm>
              <a:off x="4758260" y="4561549"/>
              <a:ext cx="215092" cy="139920"/>
            </a:xfrm>
            <a:custGeom>
              <a:avLst/>
              <a:gdLst/>
              <a:ahLst/>
              <a:cxnLst/>
              <a:rect l="l" t="t" r="r" b="b"/>
              <a:pathLst>
                <a:path w="2043" h="1329" extrusionOk="0">
                  <a:moveTo>
                    <a:pt x="1685" y="0"/>
                  </a:moveTo>
                  <a:cubicBezTo>
                    <a:pt x="1386" y="0"/>
                    <a:pt x="1093" y="79"/>
                    <a:pt x="853" y="172"/>
                  </a:cubicBezTo>
                  <a:cubicBezTo>
                    <a:pt x="440" y="378"/>
                    <a:pt x="0" y="689"/>
                    <a:pt x="0" y="1231"/>
                  </a:cubicBezTo>
                  <a:cubicBezTo>
                    <a:pt x="131" y="1300"/>
                    <a:pt x="259" y="1328"/>
                    <a:pt x="386" y="1328"/>
                  </a:cubicBezTo>
                  <a:cubicBezTo>
                    <a:pt x="687" y="1328"/>
                    <a:pt x="984" y="1170"/>
                    <a:pt x="1293" y="1025"/>
                  </a:cubicBezTo>
                  <a:cubicBezTo>
                    <a:pt x="1629" y="921"/>
                    <a:pt x="1939" y="482"/>
                    <a:pt x="2042" y="42"/>
                  </a:cubicBezTo>
                  <a:cubicBezTo>
                    <a:pt x="1924" y="13"/>
                    <a:pt x="1804" y="0"/>
                    <a:pt x="1685" y="0"/>
                  </a:cubicBezTo>
                  <a:close/>
                </a:path>
              </a:pathLst>
            </a:custGeom>
            <a:solidFill>
              <a:schemeClr val="accent1"/>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68" name="Google Shape;1269;p47"/>
            <p:cNvSpPr/>
            <p:nvPr/>
          </p:nvSpPr>
          <p:spPr>
            <a:xfrm>
              <a:off x="5019474" y="4884356"/>
              <a:ext cx="136236" cy="125286"/>
            </a:xfrm>
            <a:custGeom>
              <a:avLst/>
              <a:gdLst/>
              <a:ahLst/>
              <a:cxnLst/>
              <a:rect l="l" t="t" r="r" b="b"/>
              <a:pathLst>
                <a:path w="1294" h="1190" extrusionOk="0">
                  <a:moveTo>
                    <a:pt x="1293" y="1"/>
                  </a:moveTo>
                  <a:cubicBezTo>
                    <a:pt x="957" y="1"/>
                    <a:pt x="751" y="104"/>
                    <a:pt x="440" y="337"/>
                  </a:cubicBezTo>
                  <a:cubicBezTo>
                    <a:pt x="208" y="544"/>
                    <a:pt x="104" y="854"/>
                    <a:pt x="1" y="1190"/>
                  </a:cubicBezTo>
                  <a:cubicBezTo>
                    <a:pt x="440" y="1190"/>
                    <a:pt x="751" y="983"/>
                    <a:pt x="1087" y="647"/>
                  </a:cubicBezTo>
                  <a:cubicBezTo>
                    <a:pt x="1190" y="440"/>
                    <a:pt x="1293" y="208"/>
                    <a:pt x="1293" y="1"/>
                  </a:cubicBezTo>
                  <a:close/>
                </a:path>
              </a:pathLst>
            </a:custGeom>
            <a:solidFill>
              <a:schemeClr val="accent4"/>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69" name="Google Shape;1270;p47"/>
            <p:cNvSpPr/>
            <p:nvPr/>
          </p:nvSpPr>
          <p:spPr>
            <a:xfrm>
              <a:off x="7202229" y="4699341"/>
              <a:ext cx="68223" cy="443660"/>
            </a:xfrm>
            <a:custGeom>
              <a:avLst/>
              <a:gdLst/>
              <a:ahLst/>
              <a:cxnLst/>
              <a:rect l="l" t="t" r="r" b="b"/>
              <a:pathLst>
                <a:path w="648" h="4214" extrusionOk="0">
                  <a:moveTo>
                    <a:pt x="647" y="0"/>
                  </a:moveTo>
                  <a:lnTo>
                    <a:pt x="544" y="104"/>
                  </a:lnTo>
                  <a:cubicBezTo>
                    <a:pt x="544" y="233"/>
                    <a:pt x="544" y="336"/>
                    <a:pt x="440" y="336"/>
                  </a:cubicBezTo>
                  <a:lnTo>
                    <a:pt x="440" y="440"/>
                  </a:lnTo>
                  <a:cubicBezTo>
                    <a:pt x="130" y="1525"/>
                    <a:pt x="1" y="2585"/>
                    <a:pt x="1" y="3774"/>
                  </a:cubicBezTo>
                  <a:lnTo>
                    <a:pt x="1" y="4214"/>
                  </a:lnTo>
                  <a:cubicBezTo>
                    <a:pt x="1" y="3025"/>
                    <a:pt x="130" y="1939"/>
                    <a:pt x="440" y="879"/>
                  </a:cubicBezTo>
                  <a:cubicBezTo>
                    <a:pt x="440" y="646"/>
                    <a:pt x="440" y="543"/>
                    <a:pt x="544" y="440"/>
                  </a:cubicBezTo>
                  <a:cubicBezTo>
                    <a:pt x="544" y="336"/>
                    <a:pt x="647" y="233"/>
                    <a:pt x="647" y="104"/>
                  </a:cubicBezTo>
                  <a:lnTo>
                    <a:pt x="647" y="0"/>
                  </a:lnTo>
                  <a:close/>
                </a:path>
              </a:pathLst>
            </a:custGeom>
            <a:solidFill>
              <a:schemeClr val="lt1"/>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70" name="Google Shape;1271;p47"/>
            <p:cNvSpPr/>
            <p:nvPr/>
          </p:nvSpPr>
          <p:spPr>
            <a:xfrm>
              <a:off x="6919221" y="4646593"/>
              <a:ext cx="329429" cy="103598"/>
            </a:xfrm>
            <a:custGeom>
              <a:avLst/>
              <a:gdLst/>
              <a:ahLst/>
              <a:cxnLst/>
              <a:rect l="l" t="t" r="r" b="b"/>
              <a:pathLst>
                <a:path w="3129" h="984" extrusionOk="0">
                  <a:moveTo>
                    <a:pt x="1917" y="1"/>
                  </a:moveTo>
                  <a:cubicBezTo>
                    <a:pt x="1672" y="1"/>
                    <a:pt x="1421" y="32"/>
                    <a:pt x="1190" y="88"/>
                  </a:cubicBezTo>
                  <a:cubicBezTo>
                    <a:pt x="879" y="88"/>
                    <a:pt x="440" y="191"/>
                    <a:pt x="233" y="501"/>
                  </a:cubicBezTo>
                  <a:cubicBezTo>
                    <a:pt x="104" y="501"/>
                    <a:pt x="0" y="734"/>
                    <a:pt x="0" y="837"/>
                  </a:cubicBezTo>
                  <a:cubicBezTo>
                    <a:pt x="104" y="941"/>
                    <a:pt x="233" y="941"/>
                    <a:pt x="233" y="941"/>
                  </a:cubicBezTo>
                  <a:cubicBezTo>
                    <a:pt x="385" y="971"/>
                    <a:pt x="538" y="983"/>
                    <a:pt x="691" y="983"/>
                  </a:cubicBezTo>
                  <a:cubicBezTo>
                    <a:pt x="1059" y="983"/>
                    <a:pt x="1422" y="910"/>
                    <a:pt x="1732" y="837"/>
                  </a:cubicBezTo>
                  <a:cubicBezTo>
                    <a:pt x="2043" y="734"/>
                    <a:pt x="2275" y="605"/>
                    <a:pt x="2482" y="501"/>
                  </a:cubicBezTo>
                  <a:cubicBezTo>
                    <a:pt x="2689" y="398"/>
                    <a:pt x="3128" y="398"/>
                    <a:pt x="2818" y="191"/>
                  </a:cubicBezTo>
                  <a:cubicBezTo>
                    <a:pt x="2566" y="58"/>
                    <a:pt x="2247" y="1"/>
                    <a:pt x="1917"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71" name="Google Shape;1272;p47"/>
            <p:cNvSpPr/>
            <p:nvPr/>
          </p:nvSpPr>
          <p:spPr>
            <a:xfrm>
              <a:off x="7305725" y="4688392"/>
              <a:ext cx="236886" cy="239623"/>
            </a:xfrm>
            <a:custGeom>
              <a:avLst/>
              <a:gdLst/>
              <a:ahLst/>
              <a:cxnLst/>
              <a:rect l="l" t="t" r="r" b="b"/>
              <a:pathLst>
                <a:path w="2250" h="2276" extrusionOk="0">
                  <a:moveTo>
                    <a:pt x="0" y="1"/>
                  </a:moveTo>
                  <a:cubicBezTo>
                    <a:pt x="310" y="647"/>
                    <a:pt x="853" y="1190"/>
                    <a:pt x="1293" y="1836"/>
                  </a:cubicBezTo>
                  <a:cubicBezTo>
                    <a:pt x="1293" y="1940"/>
                    <a:pt x="1396" y="2043"/>
                    <a:pt x="1500" y="2146"/>
                  </a:cubicBezTo>
                  <a:cubicBezTo>
                    <a:pt x="1603" y="2146"/>
                    <a:pt x="1732" y="2276"/>
                    <a:pt x="1939" y="2276"/>
                  </a:cubicBezTo>
                  <a:cubicBezTo>
                    <a:pt x="2146" y="2146"/>
                    <a:pt x="2249" y="1836"/>
                    <a:pt x="2249" y="1629"/>
                  </a:cubicBezTo>
                  <a:cubicBezTo>
                    <a:pt x="2146" y="1397"/>
                    <a:pt x="2042" y="1190"/>
                    <a:pt x="1836" y="1086"/>
                  </a:cubicBezTo>
                  <a:cubicBezTo>
                    <a:pt x="1293" y="647"/>
                    <a:pt x="646" y="208"/>
                    <a:pt x="0"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72" name="Google Shape;1273;p47"/>
            <p:cNvSpPr/>
            <p:nvPr/>
          </p:nvSpPr>
          <p:spPr>
            <a:xfrm>
              <a:off x="7283931" y="4699341"/>
              <a:ext cx="157924" cy="275103"/>
            </a:xfrm>
            <a:custGeom>
              <a:avLst/>
              <a:gdLst/>
              <a:ahLst/>
              <a:cxnLst/>
              <a:rect l="l" t="t" r="r" b="b"/>
              <a:pathLst>
                <a:path w="1500" h="2613" extrusionOk="0">
                  <a:moveTo>
                    <a:pt x="0" y="0"/>
                  </a:moveTo>
                  <a:lnTo>
                    <a:pt x="0" y="0"/>
                  </a:lnTo>
                  <a:cubicBezTo>
                    <a:pt x="104" y="646"/>
                    <a:pt x="311" y="1396"/>
                    <a:pt x="517" y="2042"/>
                  </a:cubicBezTo>
                  <a:cubicBezTo>
                    <a:pt x="517" y="2172"/>
                    <a:pt x="647" y="2275"/>
                    <a:pt x="647" y="2378"/>
                  </a:cubicBezTo>
                  <a:cubicBezTo>
                    <a:pt x="750" y="2482"/>
                    <a:pt x="853" y="2585"/>
                    <a:pt x="957" y="2585"/>
                  </a:cubicBezTo>
                  <a:cubicBezTo>
                    <a:pt x="995" y="2604"/>
                    <a:pt x="1034" y="2613"/>
                    <a:pt x="1072" y="2613"/>
                  </a:cubicBezTo>
                  <a:cubicBezTo>
                    <a:pt x="1245" y="2613"/>
                    <a:pt x="1415" y="2444"/>
                    <a:pt x="1500" y="2275"/>
                  </a:cubicBezTo>
                  <a:cubicBezTo>
                    <a:pt x="1500" y="2042"/>
                    <a:pt x="1396" y="1732"/>
                    <a:pt x="1293" y="1525"/>
                  </a:cubicBezTo>
                  <a:cubicBezTo>
                    <a:pt x="1060" y="982"/>
                    <a:pt x="517" y="336"/>
                    <a:pt x="0" y="0"/>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73" name="Google Shape;1274;p47"/>
            <p:cNvSpPr/>
            <p:nvPr/>
          </p:nvSpPr>
          <p:spPr>
            <a:xfrm>
              <a:off x="7226760" y="4699341"/>
              <a:ext cx="100755" cy="300897"/>
            </a:xfrm>
            <a:custGeom>
              <a:avLst/>
              <a:gdLst/>
              <a:ahLst/>
              <a:cxnLst/>
              <a:rect l="l" t="t" r="r" b="b"/>
              <a:pathLst>
                <a:path w="957" h="2858" extrusionOk="0">
                  <a:moveTo>
                    <a:pt x="311" y="0"/>
                  </a:moveTo>
                  <a:cubicBezTo>
                    <a:pt x="104" y="646"/>
                    <a:pt x="104" y="1396"/>
                    <a:pt x="104" y="2042"/>
                  </a:cubicBezTo>
                  <a:cubicBezTo>
                    <a:pt x="1" y="2275"/>
                    <a:pt x="1" y="2378"/>
                    <a:pt x="1" y="2482"/>
                  </a:cubicBezTo>
                  <a:cubicBezTo>
                    <a:pt x="104" y="2585"/>
                    <a:pt x="104" y="2689"/>
                    <a:pt x="207" y="2818"/>
                  </a:cubicBezTo>
                  <a:cubicBezTo>
                    <a:pt x="262" y="2845"/>
                    <a:pt x="325" y="2858"/>
                    <a:pt x="391" y="2858"/>
                  </a:cubicBezTo>
                  <a:cubicBezTo>
                    <a:pt x="575" y="2858"/>
                    <a:pt x="777" y="2757"/>
                    <a:pt x="854" y="2585"/>
                  </a:cubicBezTo>
                  <a:cubicBezTo>
                    <a:pt x="957" y="2378"/>
                    <a:pt x="957" y="2172"/>
                    <a:pt x="957" y="1939"/>
                  </a:cubicBezTo>
                  <a:cubicBezTo>
                    <a:pt x="854" y="1293"/>
                    <a:pt x="750" y="543"/>
                    <a:pt x="311" y="0"/>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74" name="Google Shape;1275;p47"/>
            <p:cNvSpPr/>
            <p:nvPr/>
          </p:nvSpPr>
          <p:spPr>
            <a:xfrm>
              <a:off x="7090731" y="4688392"/>
              <a:ext cx="168768" cy="297107"/>
            </a:xfrm>
            <a:custGeom>
              <a:avLst/>
              <a:gdLst/>
              <a:ahLst/>
              <a:cxnLst/>
              <a:rect l="l" t="t" r="r" b="b"/>
              <a:pathLst>
                <a:path w="1603" h="2822" extrusionOk="0">
                  <a:moveTo>
                    <a:pt x="1603" y="1"/>
                  </a:moveTo>
                  <a:lnTo>
                    <a:pt x="1603" y="1"/>
                  </a:lnTo>
                  <a:cubicBezTo>
                    <a:pt x="956" y="337"/>
                    <a:pt x="543" y="983"/>
                    <a:pt x="207" y="1629"/>
                  </a:cubicBezTo>
                  <a:cubicBezTo>
                    <a:pt x="103" y="1836"/>
                    <a:pt x="0" y="2146"/>
                    <a:pt x="0" y="2379"/>
                  </a:cubicBezTo>
                  <a:cubicBezTo>
                    <a:pt x="87" y="2554"/>
                    <a:pt x="249" y="2821"/>
                    <a:pt x="437" y="2821"/>
                  </a:cubicBezTo>
                  <a:cubicBezTo>
                    <a:pt x="472" y="2821"/>
                    <a:pt x="507" y="2812"/>
                    <a:pt x="543" y="2793"/>
                  </a:cubicBezTo>
                  <a:cubicBezTo>
                    <a:pt x="750" y="2793"/>
                    <a:pt x="853" y="2689"/>
                    <a:pt x="853" y="2586"/>
                  </a:cubicBezTo>
                  <a:cubicBezTo>
                    <a:pt x="956" y="2482"/>
                    <a:pt x="956" y="2276"/>
                    <a:pt x="1060" y="2146"/>
                  </a:cubicBezTo>
                  <a:cubicBezTo>
                    <a:pt x="1189" y="1500"/>
                    <a:pt x="1499" y="750"/>
                    <a:pt x="1603"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75" name="Google Shape;1276;p47"/>
            <p:cNvSpPr/>
            <p:nvPr/>
          </p:nvSpPr>
          <p:spPr>
            <a:xfrm>
              <a:off x="6976391" y="4688392"/>
              <a:ext cx="261311" cy="226042"/>
            </a:xfrm>
            <a:custGeom>
              <a:avLst/>
              <a:gdLst/>
              <a:ahLst/>
              <a:cxnLst/>
              <a:rect l="l" t="t" r="r" b="b"/>
              <a:pathLst>
                <a:path w="2482" h="2147" extrusionOk="0">
                  <a:moveTo>
                    <a:pt x="2482" y="1"/>
                  </a:moveTo>
                  <a:lnTo>
                    <a:pt x="2482" y="1"/>
                  </a:lnTo>
                  <a:cubicBezTo>
                    <a:pt x="1732" y="104"/>
                    <a:pt x="1086" y="440"/>
                    <a:pt x="543" y="854"/>
                  </a:cubicBezTo>
                  <a:cubicBezTo>
                    <a:pt x="336" y="1086"/>
                    <a:pt x="104" y="1190"/>
                    <a:pt x="0" y="1500"/>
                  </a:cubicBezTo>
                  <a:cubicBezTo>
                    <a:pt x="0" y="1733"/>
                    <a:pt x="104" y="2043"/>
                    <a:pt x="336" y="2146"/>
                  </a:cubicBezTo>
                  <a:cubicBezTo>
                    <a:pt x="440" y="2146"/>
                    <a:pt x="647" y="2043"/>
                    <a:pt x="750" y="2043"/>
                  </a:cubicBezTo>
                  <a:cubicBezTo>
                    <a:pt x="853" y="1940"/>
                    <a:pt x="983" y="1836"/>
                    <a:pt x="1086" y="1733"/>
                  </a:cubicBezTo>
                  <a:cubicBezTo>
                    <a:pt x="1500" y="1190"/>
                    <a:pt x="2042" y="647"/>
                    <a:pt x="2482"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76" name="Google Shape;1277;p47"/>
            <p:cNvSpPr/>
            <p:nvPr/>
          </p:nvSpPr>
          <p:spPr>
            <a:xfrm>
              <a:off x="7134214" y="4635222"/>
              <a:ext cx="239623" cy="110441"/>
            </a:xfrm>
            <a:custGeom>
              <a:avLst/>
              <a:gdLst/>
              <a:ahLst/>
              <a:cxnLst/>
              <a:rect l="l" t="t" r="r" b="b"/>
              <a:pathLst>
                <a:path w="2276" h="1049" extrusionOk="0">
                  <a:moveTo>
                    <a:pt x="734" y="0"/>
                  </a:moveTo>
                  <a:cubicBezTo>
                    <a:pt x="478" y="0"/>
                    <a:pt x="202" y="56"/>
                    <a:pt x="1" y="196"/>
                  </a:cubicBezTo>
                  <a:cubicBezTo>
                    <a:pt x="233" y="506"/>
                    <a:pt x="543" y="945"/>
                    <a:pt x="983" y="945"/>
                  </a:cubicBezTo>
                  <a:cubicBezTo>
                    <a:pt x="1203" y="997"/>
                    <a:pt x="1442" y="1049"/>
                    <a:pt x="1668" y="1049"/>
                  </a:cubicBezTo>
                  <a:cubicBezTo>
                    <a:pt x="1894" y="1049"/>
                    <a:pt x="2107" y="997"/>
                    <a:pt x="2275" y="842"/>
                  </a:cubicBezTo>
                  <a:cubicBezTo>
                    <a:pt x="2172" y="402"/>
                    <a:pt x="1629" y="66"/>
                    <a:pt x="1190" y="66"/>
                  </a:cubicBezTo>
                  <a:cubicBezTo>
                    <a:pt x="1066" y="25"/>
                    <a:pt x="904" y="0"/>
                    <a:pt x="734" y="0"/>
                  </a:cubicBezTo>
                  <a:close/>
                </a:path>
              </a:pathLst>
            </a:custGeom>
            <a:solidFill>
              <a:schemeClr val="accent1"/>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177" name="Google Shape;1278;p47"/>
            <p:cNvSpPr/>
            <p:nvPr/>
          </p:nvSpPr>
          <p:spPr>
            <a:xfrm>
              <a:off x="7033561" y="5006882"/>
              <a:ext cx="168768" cy="94017"/>
            </a:xfrm>
            <a:custGeom>
              <a:avLst/>
              <a:gdLst/>
              <a:ahLst/>
              <a:cxnLst/>
              <a:rect l="l" t="t" r="r" b="b"/>
              <a:pathLst>
                <a:path w="1603" h="893" extrusionOk="0">
                  <a:moveTo>
                    <a:pt x="0" y="0"/>
                  </a:moveTo>
                  <a:cubicBezTo>
                    <a:pt x="104" y="207"/>
                    <a:pt x="310" y="414"/>
                    <a:pt x="440" y="543"/>
                  </a:cubicBezTo>
                  <a:cubicBezTo>
                    <a:pt x="672" y="776"/>
                    <a:pt x="978" y="892"/>
                    <a:pt x="1290" y="892"/>
                  </a:cubicBezTo>
                  <a:cubicBezTo>
                    <a:pt x="1394" y="892"/>
                    <a:pt x="1499" y="879"/>
                    <a:pt x="1603" y="853"/>
                  </a:cubicBezTo>
                  <a:cubicBezTo>
                    <a:pt x="1499" y="543"/>
                    <a:pt x="1189" y="310"/>
                    <a:pt x="957" y="104"/>
                  </a:cubicBezTo>
                  <a:cubicBezTo>
                    <a:pt x="646" y="0"/>
                    <a:pt x="310" y="0"/>
                    <a:pt x="0" y="0"/>
                  </a:cubicBezTo>
                  <a:close/>
                </a:path>
              </a:pathLst>
            </a:custGeom>
            <a:solidFill>
              <a:schemeClr val="accent4"/>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grpSp>
      <p:pic>
        <p:nvPicPr>
          <p:cNvPr id="14" name="Picture 14" descr="Tree branch with dry leaves Royalty Free Vector Image"/>
          <p:cNvPicPr>
            <a:picLocks noChangeAspect="1" noChangeArrowheads="1"/>
          </p:cNvPicPr>
          <p:nvPr/>
        </p:nvPicPr>
        <p:blipFill>
          <a:blip r:embed="rId38" cstate="print">
            <a:extLst>
              <a:ext uri="{BEBA8EAE-BF5A-486C-A8C5-ECC9F3942E4B}">
                <a14:imgProps xmlns:a14="http://schemas.microsoft.com/office/drawing/2010/main">
                  <a14:imgLayer r:embed="rId39">
                    <a14:imgEffect>
                      <a14:backgroundRemoval t="0" b="89735" l="0" r="100000">
                        <a14:foregroundMark x1="60400" y1="23068" x2="65400" y2="22145"/>
                        <a14:foregroundMark x1="73200" y1="20531" x2="74600" y2="23299"/>
                        <a14:foregroundMark x1="84800" y1="14764" x2="92800" y2="15456"/>
                        <a14:foregroundMark x1="86400" y1="32065" x2="86400" y2="32065"/>
                        <a14:foregroundMark x1="90400" y1="34371" x2="90400" y2="34371"/>
                        <a14:foregroundMark x1="6000" y1="17070" x2="10000" y2="20761"/>
                        <a14:foregroundMark x1="48000" y1="37370" x2="48000" y2="37370"/>
                        <a14:backgroundMark x1="58000" y1="39446" x2="58000" y2="39446"/>
                        <a14:backgroundMark x1="62800" y1="28143" x2="62800" y2="28143"/>
                      </a14:backgroundRemoval>
                    </a14:imgEffect>
                  </a14:imgLayer>
                </a14:imgProps>
              </a:ext>
              <a:ext uri="{28A0092B-C50C-407E-A947-70E740481C1C}">
                <a14:useLocalDpi xmlns:a14="http://schemas.microsoft.com/office/drawing/2010/main" val="0"/>
              </a:ext>
            </a:extLst>
          </a:blip>
          <a:srcRect/>
          <a:stretch>
            <a:fillRect/>
          </a:stretch>
        </p:blipFill>
        <p:spPr bwMode="auto">
          <a:xfrm rot="20096705" flipH="1">
            <a:off x="10229380" y="513513"/>
            <a:ext cx="3003813" cy="260430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40">
            <a:extLst>
              <a:ext uri="{28A0092B-C50C-407E-A947-70E740481C1C}">
                <a14:useLocalDpi xmlns:a14="http://schemas.microsoft.com/office/drawing/2010/main" val="0"/>
              </a:ext>
            </a:extLst>
          </a:blip>
          <a:srcRect l="11207" t="28323" r="29018" b="25384"/>
          <a:stretch/>
        </p:blipFill>
        <p:spPr>
          <a:xfrm>
            <a:off x="2094757" y="537554"/>
            <a:ext cx="7619751" cy="3317767"/>
          </a:xfrm>
          <a:prstGeom prst="rect">
            <a:avLst/>
          </a:prstGeom>
        </p:spPr>
      </p:pic>
    </p:spTree>
    <p:extLst>
      <p:ext uri="{BB962C8B-B14F-4D97-AF65-F5344CB8AC3E}">
        <p14:creationId xmlns:p14="http://schemas.microsoft.com/office/powerpoint/2010/main" val="128559819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5033" fill="hold"/>
                                        <p:tgtEl>
                                          <p:spTgt spid="199"/>
                                        </p:tgtEl>
                                      </p:cBhvr>
                                    </p:cmd>
                                  </p:childTnLst>
                                </p:cTn>
                              </p:par>
                              <p:par>
                                <p:cTn id="7" presetID="42" presetClass="path" presetSubtype="0" repeatCount="indefinite" accel="50000" decel="50000" fill="hold" nodeType="withEffect">
                                  <p:stCondLst>
                                    <p:cond delay="0"/>
                                  </p:stCondLst>
                                  <p:childTnLst>
                                    <p:animMotion origin="layout" path="M -1.66667E-6 -4.44444E-6 L 0.02057 0.00787 " pathEditMode="relative" rAng="0" ptsTypes="AA">
                                      <p:cBhvr>
                                        <p:cTn id="8" dur="1250" fill="hold"/>
                                        <p:tgtEl>
                                          <p:spTgt spid="114"/>
                                        </p:tgtEl>
                                        <p:attrNameLst>
                                          <p:attrName>ppt_x</p:attrName>
                                          <p:attrName>ppt_y</p:attrName>
                                        </p:attrNameLst>
                                      </p:cBhvr>
                                      <p:rCtr x="1029" y="394"/>
                                    </p:animMotion>
                                  </p:childTnLst>
                                </p:cTn>
                              </p:par>
                              <p:par>
                                <p:cTn id="9" presetID="42" presetClass="path" presetSubtype="0" repeatCount="indefinite" accel="50000" decel="50000" fill="hold" nodeType="withEffect">
                                  <p:stCondLst>
                                    <p:cond delay="0"/>
                                  </p:stCondLst>
                                  <p:childTnLst>
                                    <p:animMotion origin="layout" path="M 3.33333E-6 -1.85185E-6 L 0.02526 -1.85185E-6 " pathEditMode="relative" rAng="0" ptsTypes="AA">
                                      <p:cBhvr>
                                        <p:cTn id="10" dur="1500" fill="hold"/>
                                        <p:tgtEl>
                                          <p:spTgt spid="119"/>
                                        </p:tgtEl>
                                        <p:attrNameLst>
                                          <p:attrName>ppt_x</p:attrName>
                                          <p:attrName>ppt_y</p:attrName>
                                        </p:attrNameLst>
                                      </p:cBhvr>
                                      <p:rCtr x="1263" y="0"/>
                                    </p:animMotion>
                                  </p:childTnLst>
                                </p:cTn>
                              </p:par>
                              <p:par>
                                <p:cTn id="11" presetID="42" presetClass="path" presetSubtype="0" repeatCount="indefinite" accel="50000" decel="50000" fill="hold" nodeType="withEffect">
                                  <p:stCondLst>
                                    <p:cond delay="0"/>
                                  </p:stCondLst>
                                  <p:childTnLst>
                                    <p:animMotion origin="layout" path="M -0.01106 -0.00579 L -0.0625 0.00023 " pathEditMode="relative" rAng="0" ptsTypes="AA">
                                      <p:cBhvr>
                                        <p:cTn id="12" dur="2000" fill="hold"/>
                                        <p:tgtEl>
                                          <p:spTgt spid="120"/>
                                        </p:tgtEl>
                                        <p:attrNameLst>
                                          <p:attrName>ppt_x</p:attrName>
                                          <p:attrName>ppt_y</p:attrName>
                                        </p:attrNameLst>
                                      </p:cBhvr>
                                      <p:rCtr x="-2578" y="301"/>
                                    </p:animMotion>
                                  </p:childTnLst>
                                </p:cTn>
                              </p:par>
                              <p:par>
                                <p:cTn id="13" presetID="0" presetClass="path" presetSubtype="0" repeatCount="indefinite" accel="50000" decel="50000" fill="hold" nodeType="withEffect">
                                  <p:stCondLst>
                                    <p:cond delay="0"/>
                                  </p:stCondLst>
                                  <p:childTnLst>
                                    <p:animMotion origin="layout" path="M -4.16667E-6 2.96296E-6 L -0.00017 0.00031 C -0.00173 0.0074 -0.00416 0.01419 -0.00503 0.02222 C -0.0059 0.03024 -0.00538 0.03889 -0.0059 0.04753 C -0.00625 0.05771 -0.00659 0.06759 -0.00694 0.07808 C -0.00902 0.09382 -0.01059 0.10956 -0.01284 0.12531 C -0.01319 0.12839 -0.01371 0.1321 -0.0151 0.13487 C -0.01632 0.13765 -0.0184 0.13858 -0.01996 0.14105 C -0.03177 0.16111 -0.02222 0.14815 -0.03402 0.17037 C -0.0368 0.175 -0.03975 0.1787 -0.0427 0.18364 C -0.04427 0.18642 -0.04583 0.1895 -0.04757 0.19228 C -0.05538 0.21913 -0.04375 0.17315 -0.04288 0.20432 C -0.04184 0.23889 -0.04375 0.24012 -0.05191 0.25555 C -0.05312 0.26481 -0.05416 0.27376 -0.05572 0.28271 C -0.05625 0.28611 -0.05711 0.28889 -0.05798 0.29259 C -0.05902 0.29784 -0.06007 0.3037 -0.06093 0.30895 C -0.06857 0.36234 -0.06232 0.32747 -0.06822 0.35895 C -0.06996 0.37222 -0.07135 0.38549 -0.07326 0.39876 C -0.07326 0.39907 -0.07691 0.41389 -0.0776 0.41543 C -0.08038 0.41882 -0.0842 0.41913 -0.08697 0.42315 L -0.0901 0.42747 L -0.09027 0.42777 " pathEditMode="relative" rAng="540000" ptsTypes="AAAAAAAAAAAAAAAAAAAAAA">
                                      <p:cBhvr>
                                        <p:cTn id="14" dur="3250" fill="hold"/>
                                        <p:tgtEl>
                                          <p:spTgt spid="17"/>
                                        </p:tgtEl>
                                        <p:attrNameLst>
                                          <p:attrName>ppt_x</p:attrName>
                                          <p:attrName>ppt_y</p:attrName>
                                        </p:attrNameLst>
                                      </p:cBhvr>
                                      <p:rCtr x="-4514" y="21389"/>
                                    </p:animMotion>
                                  </p:childTnLst>
                                </p:cTn>
                              </p:par>
                              <p:par>
                                <p:cTn id="15" presetID="0" presetClass="path" presetSubtype="0" repeatCount="indefinite" accel="50000" decel="50000" fill="hold" nodeType="withEffect">
                                  <p:stCondLst>
                                    <p:cond delay="0"/>
                                  </p:stCondLst>
                                  <p:childTnLst>
                                    <p:animMotion origin="layout" path="M -3.33333E-6 6.41975E-6 L -3.33333E-6 6.41975E-6 C -0.00052 0.00927 -0.00035 0.01852 -0.00156 0.02778 C -0.00191 0.03087 -0.00364 0.03272 -0.00434 0.0355 C -0.00555 0.03951 -0.00608 0.04414 -0.00729 0.04815 C -0.00799 0.05093 -0.0092 0.05309 -0.01007 0.05587 C -0.01736 0.0784 -0.00885 0.05494 -0.0158 0.07346 C -0.01441 0.07686 -0.01302 0.08056 -0.01146 0.08365 C -0.00972 0.08735 -0.00625 0.0892 -0.00573 0.09383 C -0.00382 0.11513 -0.00677 0.12686 -0.01007 0.14476 C -0.01215 0.15587 -0.01076 0.15001 -0.01441 0.16235 C -0.01892 0.20309 -0.01667 0.17809 -0.01441 0.26389 C -0.01406 0.27778 -0.01337 0.27902 -0.01146 0.28951 C -0.01198 0.2997 -0.01215 0.30988 -0.01302 0.31976 C -0.01319 0.32254 -0.01406 0.32501 -0.01441 0.32748 C -0.0151 0.33427 -0.01545 0.34106 -0.0158 0.34785 C -0.01788 0.3818 -0.0151 0.36636 -0.02014 0.38859 C -0.02257 0.41914 -0.02031 0.39476 -0.02292 0.41636 C -0.02378 0.42346 -0.02361 0.43149 -0.02726 0.43673 C -0.02847 0.43828 -0.03003 0.43828 -0.03142 0.4392 C -0.03333 0.44445 -0.03576 0.44908 -0.03715 0.45464 C -0.03854 0.45927 -0.03906 0.46482 -0.0401 0.46976 C -0.04062 0.47223 -0.0408 0.47501 -0.04149 0.47748 C -0.04531 0.49075 -0.04601 0.49198 -0.04861 0.50525 C -0.04965 0.51019 -0.05035 0.51575 -0.05156 0.52068 C -0.05278 0.52593 -0.05451 0.53056 -0.05573 0.53581 C -0.05677 0.53982 -0.05781 0.54414 -0.05868 0.54846 C -0.0592 0.55093 -0.0592 0.55402 -0.06007 0.55618 C -0.06111 0.55834 -0.06285 0.55957 -0.06441 0.56112 C -0.0658 0.56019 -0.06719 0.55865 -0.06858 0.55865 C -0.07205 0.55865 -0.07535 0.55957 -0.07864 0.56112 C -0.08212 0.56297 -0.0875 0.57007 -0.0901 0.57377 C -0.09305 0.57871 -0.09531 0.58519 -0.09861 0.5892 L -0.10295 0.59414 C -0.10364 0.59877 -0.10399 0.6068 -0.10868 0.60433 C -0.11094 0.60309 -0.11424 0.59661 -0.11424 0.59661 L -0.11424 0.59661 " pathEditMode="relative" ptsTypes="AAAAAAAAAAAAAAAAAAAAAAAAAAAAAAAAAAAAA">
                                      <p:cBhvr>
                                        <p:cTn id="16" dur="3250" fill="hold"/>
                                        <p:tgtEl>
                                          <p:spTgt spid="1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19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1000" r="-21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752541A-CCD0-44E9-A966-4E4DB58C943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flipH="1">
            <a:off x="1221003" y="3322961"/>
            <a:ext cx="3151887" cy="3592191"/>
          </a:xfrm>
          <a:prstGeom prst="rect">
            <a:avLst/>
          </a:prstGeom>
        </p:spPr>
      </p:pic>
      <p:sp>
        <p:nvSpPr>
          <p:cNvPr id="5" name="19 Rectángulo redondeado"/>
          <p:cNvSpPr/>
          <p:nvPr/>
        </p:nvSpPr>
        <p:spPr>
          <a:xfrm>
            <a:off x="3657601" y="5254183"/>
            <a:ext cx="5947567" cy="670071"/>
          </a:xfrm>
          <a:prstGeom prst="roundRect">
            <a:avLst>
              <a:gd name="adj" fmla="val 35477"/>
            </a:avLst>
          </a:prstGeom>
          <a:ln/>
        </p:spPr>
        <p:style>
          <a:lnRef idx="2">
            <a:schemeClr val="accent3"/>
          </a:lnRef>
          <a:fillRef idx="1">
            <a:schemeClr val="lt1"/>
          </a:fillRef>
          <a:effectRef idx="0">
            <a:schemeClr val="accent3"/>
          </a:effectRef>
          <a:fontRef idx="minor">
            <a:schemeClr val="dk1"/>
          </a:fontRef>
        </p:style>
        <p:txBody>
          <a:bodyPr anchor="ctr"/>
          <a:lstStyle/>
          <a:p>
            <a:pPr algn="ctr" defTabSz="914377">
              <a:defRPr/>
            </a:pPr>
            <a:endParaRPr lang="es-ES">
              <a:solidFill>
                <a:prstClr val="black"/>
              </a:solidFill>
              <a:latin typeface="Calibri"/>
              <a:sym typeface="Arial"/>
            </a:endParaRPr>
          </a:p>
        </p:txBody>
      </p:sp>
      <p:sp>
        <p:nvSpPr>
          <p:cNvPr id="6" name="Rectangle 5"/>
          <p:cNvSpPr/>
          <p:nvPr/>
        </p:nvSpPr>
        <p:spPr>
          <a:xfrm>
            <a:off x="3320481" y="512593"/>
            <a:ext cx="6621805" cy="1600200"/>
          </a:xfrm>
          <a:prstGeom prst="rect">
            <a:avLst/>
          </a:prstGeom>
          <a:ln w="57150"/>
        </p:spPr>
        <p:style>
          <a:lnRef idx="3">
            <a:schemeClr val="lt1"/>
          </a:lnRef>
          <a:fillRef idx="1">
            <a:schemeClr val="accent2"/>
          </a:fillRef>
          <a:effectRef idx="1">
            <a:schemeClr val="accent2"/>
          </a:effectRef>
          <a:fontRef idx="minor">
            <a:schemeClr val="lt1"/>
          </a:fontRef>
        </p:style>
        <p:txBody>
          <a:bodyPr rtlCol="0" anchor="ctr"/>
          <a:lstStyle/>
          <a:p>
            <a:pPr algn="ctr" defTabSz="914377">
              <a:defRPr/>
            </a:pPr>
            <a:r>
              <a:rPr lang="en-US" sz="4800" dirty="0">
                <a:solidFill>
                  <a:prstClr val="white"/>
                </a:solidFill>
                <a:latin typeface="Fredoka One" panose="02000000000000000000" pitchFamily="2" charset="0"/>
                <a:sym typeface="Arial"/>
              </a:rPr>
              <a:t>Question 2</a:t>
            </a:r>
          </a:p>
          <a:p>
            <a:pPr algn="ctr" defTabSz="914377">
              <a:defRPr/>
            </a:pPr>
            <a:r>
              <a:rPr lang="es-ES_tradnl" sz="4400" b="1">
                <a:solidFill>
                  <a:srgbClr val="FFFF00"/>
                </a:solidFill>
                <a:latin typeface="Fredoka One" panose="02000000000000000000" pitchFamily="2" charset="0"/>
                <a:cs typeface="Aharoni" pitchFamily="2" charset="-79"/>
                <a:sym typeface="Arial"/>
              </a:rPr>
              <a:t>What are they doing?</a:t>
            </a:r>
            <a:endParaRPr lang="es-ES" sz="4400" b="1" dirty="0">
              <a:solidFill>
                <a:srgbClr val="FFFF00"/>
              </a:solidFill>
              <a:latin typeface="Fredoka One" panose="02000000000000000000" pitchFamily="2" charset="0"/>
              <a:cs typeface="Aharoni" pitchFamily="2" charset="-79"/>
              <a:sym typeface="Arial"/>
            </a:endParaRPr>
          </a:p>
        </p:txBody>
      </p:sp>
      <p:sp>
        <p:nvSpPr>
          <p:cNvPr id="11" name="Explosion 1 10">
            <a:hlinkClick r:id="" action="ppaction://noaction"/>
          </p:cNvPr>
          <p:cNvSpPr/>
          <p:nvPr/>
        </p:nvSpPr>
        <p:spPr>
          <a:xfrm>
            <a:off x="10142026" y="5375048"/>
            <a:ext cx="1486859" cy="1123951"/>
          </a:xfrm>
          <a:prstGeom prst="irregularSeal1">
            <a:avLst/>
          </a:prstGeom>
        </p:spPr>
        <p:style>
          <a:lnRef idx="1">
            <a:schemeClr val="accent3"/>
          </a:lnRef>
          <a:fillRef idx="2">
            <a:schemeClr val="accent3"/>
          </a:fillRef>
          <a:effectRef idx="1">
            <a:schemeClr val="accent3"/>
          </a:effectRef>
          <a:fontRef idx="minor">
            <a:schemeClr val="dk1"/>
          </a:fontRef>
        </p:style>
        <p:txBody>
          <a:bodyPr rtlCol="0" anchor="ctr"/>
          <a:lstStyle/>
          <a:p>
            <a:pPr algn="ctr" defTabSz="914377">
              <a:defRPr/>
            </a:pPr>
            <a:r>
              <a:rPr lang="en-US" b="1" dirty="0">
                <a:solidFill>
                  <a:srgbClr val="C00000"/>
                </a:solidFill>
                <a:latin typeface="Comic Sans MS" pitchFamily="66" charset="0"/>
                <a:sym typeface="Arial"/>
                <a:hlinkClick r:id="rId7" action="ppaction://hlinksldjump"/>
              </a:rPr>
              <a:t>Next</a:t>
            </a:r>
            <a:endParaRPr lang="en-US" b="1" dirty="0">
              <a:solidFill>
                <a:srgbClr val="C00000"/>
              </a:solidFill>
              <a:latin typeface="Comic Sans MS" pitchFamily="66" charset="0"/>
              <a:sym typeface="Arial"/>
            </a:endParaRPr>
          </a:p>
        </p:txBody>
      </p:sp>
      <p:pic>
        <p:nvPicPr>
          <p:cNvPr id="3" name="Picture 2">
            <a:extLst>
              <a:ext uri="{FF2B5EF4-FFF2-40B4-BE49-F238E27FC236}">
                <a16:creationId xmlns:a16="http://schemas.microsoft.com/office/drawing/2014/main" id="{65B5FB8A-0300-561E-B3BB-C767D92B3B65}"/>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pic>
        <p:nvPicPr>
          <p:cNvPr id="7" name="Picture 2" descr="Ice hockey-Canada enjoy sweet revenge on U.S. | Reuters">
            <a:extLst>
              <a:ext uri="{FF2B5EF4-FFF2-40B4-BE49-F238E27FC236}">
                <a16:creationId xmlns:a16="http://schemas.microsoft.com/office/drawing/2014/main" id="{C003B15D-513C-AFE5-497A-13032E00D50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464192" y="2250196"/>
            <a:ext cx="4334381" cy="286658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19CC065-5FEB-3E28-6A7A-32D12DF6EE73}"/>
              </a:ext>
            </a:extLst>
          </p:cNvPr>
          <p:cNvSpPr txBox="1"/>
          <p:nvPr/>
        </p:nvSpPr>
        <p:spPr>
          <a:xfrm>
            <a:off x="3657601" y="5277923"/>
            <a:ext cx="6116319" cy="646331"/>
          </a:xfrm>
          <a:prstGeom prst="rect">
            <a:avLst/>
          </a:prstGeom>
          <a:noFill/>
        </p:spPr>
        <p:txBody>
          <a:bodyPr wrap="square" rtlCol="0">
            <a:spAutoFit/>
          </a:bodyPr>
          <a:lstStyle/>
          <a:p>
            <a:r>
              <a:rPr lang="en-US" sz="3600">
                <a:solidFill>
                  <a:srgbClr val="FF0000"/>
                </a:solidFill>
                <a:latin typeface="Comic Sans MS" panose="030F0702030302020204" pitchFamily="66" charset="0"/>
              </a:rPr>
              <a:t>They’re playing ice hockey.</a:t>
            </a:r>
          </a:p>
        </p:txBody>
      </p:sp>
    </p:spTree>
    <p:extLst>
      <p:ext uri="{BB962C8B-B14F-4D97-AF65-F5344CB8AC3E}">
        <p14:creationId xmlns:p14="http://schemas.microsoft.com/office/powerpoint/2010/main" val="1058567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2" name="camera.wav"/>
                                        </p:tgtEl>
                                      </p:cMediaNode>
                                    </p:audio>
                                  </p:sub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heel(1)">
                                      <p:cBhvr>
                                        <p:cTn id="20" dur="1000"/>
                                        <p:tgtEl>
                                          <p:spTgt spid="8"/>
                                        </p:tgtEl>
                                      </p:cBhvr>
                                    </p:animEffect>
                                  </p:childTnLst>
                                  <p:subTnLst>
                                    <p:audio>
                                      <p:cMediaNode>
                                        <p:cTn display="0" masterRel="sameClick">
                                          <p:stCondLst>
                                            <p:cond evt="begin" delay="0">
                                              <p:tn val="18"/>
                                            </p:cond>
                                          </p:stCondLst>
                                          <p:endCondLst>
                                            <p:cond evt="onStopAudio" delay="0">
                                              <p:tgtEl>
                                                <p:sldTgt/>
                                              </p:tgtEl>
                                            </p:cond>
                                          </p:endCondLst>
                                        </p:cTn>
                                        <p:tgtEl>
                                          <p:sndTgt r:embed="rId3"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1000" r="-21000"/>
          </a:stretch>
        </a:blipFill>
        <a:effectLst/>
      </p:bgPr>
    </p:bg>
    <p:spTree>
      <p:nvGrpSpPr>
        <p:cNvPr id="1" name=""/>
        <p:cNvGrpSpPr/>
        <p:nvPr/>
      </p:nvGrpSpPr>
      <p:grpSpPr>
        <a:xfrm>
          <a:off x="0" y="0"/>
          <a:ext cx="0" cy="0"/>
          <a:chOff x="0" y="0"/>
          <a:chExt cx="0" cy="0"/>
        </a:xfrm>
      </p:grpSpPr>
      <p:pic>
        <p:nvPicPr>
          <p:cNvPr id="4" name="Picture 3">
            <a:hlinkClick r:id="rId4" action="ppaction://hlinksldjump"/>
            <a:extLst>
              <a:ext uri="{FF2B5EF4-FFF2-40B4-BE49-F238E27FC236}">
                <a16:creationId xmlns:a16="http://schemas.microsoft.com/office/drawing/2014/main" id="{2752541A-CCD0-44E9-A966-4E4DB58C943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flipH="1">
            <a:off x="1221003" y="3322961"/>
            <a:ext cx="3151887" cy="3592191"/>
          </a:xfrm>
          <a:prstGeom prst="rect">
            <a:avLst/>
          </a:prstGeom>
        </p:spPr>
      </p:pic>
      <p:sp>
        <p:nvSpPr>
          <p:cNvPr id="5" name="19 Rectángulo redondeado"/>
          <p:cNvSpPr/>
          <p:nvPr/>
        </p:nvSpPr>
        <p:spPr>
          <a:xfrm>
            <a:off x="4033521" y="5498021"/>
            <a:ext cx="4521199" cy="670071"/>
          </a:xfrm>
          <a:prstGeom prst="roundRect">
            <a:avLst>
              <a:gd name="adj" fmla="val 35477"/>
            </a:avLst>
          </a:prstGeom>
          <a:ln/>
        </p:spPr>
        <p:style>
          <a:lnRef idx="2">
            <a:schemeClr val="accent3"/>
          </a:lnRef>
          <a:fillRef idx="1">
            <a:schemeClr val="lt1"/>
          </a:fillRef>
          <a:effectRef idx="0">
            <a:schemeClr val="accent3"/>
          </a:effectRef>
          <a:fontRef idx="minor">
            <a:schemeClr val="dk1"/>
          </a:fontRef>
        </p:style>
        <p:txBody>
          <a:bodyPr anchor="ctr"/>
          <a:lstStyle/>
          <a:p>
            <a:pPr algn="ctr" defTabSz="914377">
              <a:defRPr/>
            </a:pPr>
            <a:endParaRPr lang="es-ES">
              <a:solidFill>
                <a:prstClr val="black"/>
              </a:solidFill>
              <a:latin typeface="Calibri"/>
              <a:sym typeface="Arial"/>
            </a:endParaRPr>
          </a:p>
        </p:txBody>
      </p:sp>
      <p:sp>
        <p:nvSpPr>
          <p:cNvPr id="6" name="Rectangle 5"/>
          <p:cNvSpPr/>
          <p:nvPr/>
        </p:nvSpPr>
        <p:spPr>
          <a:xfrm>
            <a:off x="2058873" y="208558"/>
            <a:ext cx="8074254" cy="1600200"/>
          </a:xfrm>
          <a:prstGeom prst="rect">
            <a:avLst/>
          </a:prstGeom>
          <a:ln w="57150"/>
        </p:spPr>
        <p:style>
          <a:lnRef idx="3">
            <a:schemeClr val="lt1"/>
          </a:lnRef>
          <a:fillRef idx="1">
            <a:schemeClr val="accent2"/>
          </a:fillRef>
          <a:effectRef idx="1">
            <a:schemeClr val="accent2"/>
          </a:effectRef>
          <a:fontRef idx="minor">
            <a:schemeClr val="lt1"/>
          </a:fontRef>
        </p:style>
        <p:txBody>
          <a:bodyPr rtlCol="0" anchor="ctr"/>
          <a:lstStyle/>
          <a:p>
            <a:pPr algn="ctr" defTabSz="914377">
              <a:defRPr/>
            </a:pPr>
            <a:r>
              <a:rPr lang="en-US" sz="4800" dirty="0">
                <a:solidFill>
                  <a:prstClr val="white"/>
                </a:solidFill>
                <a:latin typeface="Fredoka One" panose="02000000000000000000" pitchFamily="2" charset="0"/>
                <a:sym typeface="Arial"/>
              </a:rPr>
              <a:t>Question 3</a:t>
            </a:r>
          </a:p>
          <a:p>
            <a:pPr algn="ctr" defTabSz="914377">
              <a:defRPr/>
            </a:pPr>
            <a:r>
              <a:rPr lang="es-ES_tradnl" sz="4800" b="1">
                <a:solidFill>
                  <a:srgbClr val="002060"/>
                </a:solidFill>
                <a:latin typeface="Fredoka One" panose="02000000000000000000" pitchFamily="2" charset="0"/>
                <a:cs typeface="Aharoni" pitchFamily="2" charset="-79"/>
                <a:sym typeface="Arial"/>
              </a:rPr>
              <a:t>Reorder the letters: </a:t>
            </a:r>
            <a:r>
              <a:rPr lang="es-ES_tradnl" sz="4800" b="1">
                <a:solidFill>
                  <a:schemeClr val="bg1"/>
                </a:solidFill>
                <a:latin typeface="Fredoka One" panose="02000000000000000000" pitchFamily="2" charset="0"/>
                <a:cs typeface="Aharoni" pitchFamily="2" charset="-79"/>
                <a:sym typeface="Arial"/>
              </a:rPr>
              <a:t>isk</a:t>
            </a:r>
            <a:endParaRPr lang="es-ES" sz="4800" b="1" dirty="0">
              <a:solidFill>
                <a:schemeClr val="bg1"/>
              </a:solidFill>
              <a:latin typeface="Fredoka One" panose="02000000000000000000" pitchFamily="2" charset="0"/>
              <a:cs typeface="Aharoni" pitchFamily="2" charset="-79"/>
              <a:sym typeface="Arial"/>
            </a:endParaRPr>
          </a:p>
        </p:txBody>
      </p:sp>
      <p:sp>
        <p:nvSpPr>
          <p:cNvPr id="11" name="Explosion 1 10">
            <a:hlinkClick r:id="" action="ppaction://noaction"/>
          </p:cNvPr>
          <p:cNvSpPr/>
          <p:nvPr/>
        </p:nvSpPr>
        <p:spPr>
          <a:xfrm>
            <a:off x="10100129" y="5362138"/>
            <a:ext cx="1486859" cy="1123951"/>
          </a:xfrm>
          <a:prstGeom prst="irregularSeal1">
            <a:avLst/>
          </a:prstGeom>
        </p:spPr>
        <p:style>
          <a:lnRef idx="1">
            <a:schemeClr val="accent3"/>
          </a:lnRef>
          <a:fillRef idx="2">
            <a:schemeClr val="accent3"/>
          </a:fillRef>
          <a:effectRef idx="1">
            <a:schemeClr val="accent3"/>
          </a:effectRef>
          <a:fontRef idx="minor">
            <a:schemeClr val="dk1"/>
          </a:fontRef>
        </p:style>
        <p:txBody>
          <a:bodyPr rtlCol="0" anchor="ctr"/>
          <a:lstStyle/>
          <a:p>
            <a:pPr algn="ctr" defTabSz="914377">
              <a:defRPr/>
            </a:pPr>
            <a:r>
              <a:rPr lang="en-US" b="1" dirty="0">
                <a:solidFill>
                  <a:srgbClr val="C00000"/>
                </a:solidFill>
                <a:latin typeface="Comic Sans MS" pitchFamily="66" charset="0"/>
                <a:sym typeface="Arial"/>
                <a:hlinkClick r:id="rId7" action="ppaction://hlinksldjump"/>
              </a:rPr>
              <a:t>Next</a:t>
            </a:r>
            <a:endParaRPr lang="en-US" b="1" dirty="0">
              <a:solidFill>
                <a:srgbClr val="C00000"/>
              </a:solidFill>
              <a:latin typeface="Comic Sans MS" pitchFamily="66" charset="0"/>
              <a:sym typeface="Arial"/>
            </a:endParaRPr>
          </a:p>
        </p:txBody>
      </p:sp>
      <p:pic>
        <p:nvPicPr>
          <p:cNvPr id="3" name="Picture 2">
            <a:extLst>
              <a:ext uri="{FF2B5EF4-FFF2-40B4-BE49-F238E27FC236}">
                <a16:creationId xmlns:a16="http://schemas.microsoft.com/office/drawing/2014/main" id="{B6A21F59-9EE1-3169-8F53-AFA05107D9A5}"/>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pic>
        <p:nvPicPr>
          <p:cNvPr id="7" name="Picture 2" descr="Skiing At Deer Valley This Winter? Read This First">
            <a:extLst>
              <a:ext uri="{FF2B5EF4-FFF2-40B4-BE49-F238E27FC236}">
                <a16:creationId xmlns:a16="http://schemas.microsoft.com/office/drawing/2014/main" id="{1911E30B-C9CD-22E9-B30A-4787D4CAB5D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64659" y="1986303"/>
            <a:ext cx="4901821" cy="326788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A7C58CA-E002-5077-3DF4-1851708EE6C6}"/>
              </a:ext>
            </a:extLst>
          </p:cNvPr>
          <p:cNvSpPr txBox="1"/>
          <p:nvPr/>
        </p:nvSpPr>
        <p:spPr>
          <a:xfrm>
            <a:off x="5844589" y="5417559"/>
            <a:ext cx="1391920" cy="830997"/>
          </a:xfrm>
          <a:prstGeom prst="rect">
            <a:avLst/>
          </a:prstGeom>
          <a:noFill/>
        </p:spPr>
        <p:txBody>
          <a:bodyPr wrap="square" rtlCol="0">
            <a:spAutoFit/>
          </a:bodyPr>
          <a:lstStyle/>
          <a:p>
            <a:r>
              <a:rPr lang="en-US" sz="4800">
                <a:solidFill>
                  <a:srgbClr val="FF0000"/>
                </a:solidFill>
                <a:latin typeface="Comic Sans MS" panose="030F0702030302020204" pitchFamily="66" charset="0"/>
              </a:rPr>
              <a:t>ski</a:t>
            </a:r>
          </a:p>
        </p:txBody>
      </p:sp>
    </p:spTree>
    <p:extLst>
      <p:ext uri="{BB962C8B-B14F-4D97-AF65-F5344CB8AC3E}">
        <p14:creationId xmlns:p14="http://schemas.microsoft.com/office/powerpoint/2010/main" val="4282820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2" name="camera.wav"/>
                                        </p:tgtEl>
                                      </p:cMediaNode>
                                    </p:audio>
                                  </p:sub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1000" r="-21000"/>
          </a:stretch>
        </a:blipFill>
        <a:effectLst/>
      </p:bgPr>
    </p:bg>
    <p:spTree>
      <p:nvGrpSpPr>
        <p:cNvPr id="1" name=""/>
        <p:cNvGrpSpPr/>
        <p:nvPr/>
      </p:nvGrpSpPr>
      <p:grpSpPr>
        <a:xfrm>
          <a:off x="0" y="0"/>
          <a:ext cx="0" cy="0"/>
          <a:chOff x="0" y="0"/>
          <a:chExt cx="0" cy="0"/>
        </a:xfrm>
      </p:grpSpPr>
      <p:pic>
        <p:nvPicPr>
          <p:cNvPr id="4" name="Picture 3">
            <a:hlinkClick r:id="rId4" action="ppaction://hlinksldjump"/>
            <a:extLst>
              <a:ext uri="{FF2B5EF4-FFF2-40B4-BE49-F238E27FC236}">
                <a16:creationId xmlns:a16="http://schemas.microsoft.com/office/drawing/2014/main" id="{2752541A-CCD0-44E9-A966-4E4DB58C943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flipH="1">
            <a:off x="1221003" y="3322961"/>
            <a:ext cx="3151887" cy="3592191"/>
          </a:xfrm>
          <a:prstGeom prst="rect">
            <a:avLst/>
          </a:prstGeom>
        </p:spPr>
      </p:pic>
      <p:sp>
        <p:nvSpPr>
          <p:cNvPr id="5" name="19 Rectángulo redondeado"/>
          <p:cNvSpPr/>
          <p:nvPr/>
        </p:nvSpPr>
        <p:spPr>
          <a:xfrm>
            <a:off x="3651074" y="5490954"/>
            <a:ext cx="5947567" cy="670071"/>
          </a:xfrm>
          <a:prstGeom prst="roundRect">
            <a:avLst>
              <a:gd name="adj" fmla="val 35477"/>
            </a:avLst>
          </a:prstGeom>
          <a:ln/>
        </p:spPr>
        <p:style>
          <a:lnRef idx="2">
            <a:schemeClr val="accent3"/>
          </a:lnRef>
          <a:fillRef idx="1">
            <a:schemeClr val="lt1"/>
          </a:fillRef>
          <a:effectRef idx="0">
            <a:schemeClr val="accent3"/>
          </a:effectRef>
          <a:fontRef idx="minor">
            <a:schemeClr val="dk1"/>
          </a:fontRef>
        </p:style>
        <p:txBody>
          <a:bodyPr anchor="ctr"/>
          <a:lstStyle/>
          <a:p>
            <a:pPr algn="ctr" defTabSz="914377">
              <a:defRPr/>
            </a:pPr>
            <a:endParaRPr lang="es-ES">
              <a:solidFill>
                <a:prstClr val="black"/>
              </a:solidFill>
              <a:latin typeface="Calibri"/>
              <a:sym typeface="Arial"/>
            </a:endParaRPr>
          </a:p>
        </p:txBody>
      </p:sp>
      <p:sp>
        <p:nvSpPr>
          <p:cNvPr id="6" name="Rectangle 5"/>
          <p:cNvSpPr/>
          <p:nvPr/>
        </p:nvSpPr>
        <p:spPr>
          <a:xfrm>
            <a:off x="2946014" y="118590"/>
            <a:ext cx="6762963" cy="1600200"/>
          </a:xfrm>
          <a:prstGeom prst="rect">
            <a:avLst/>
          </a:prstGeom>
          <a:ln w="57150"/>
        </p:spPr>
        <p:style>
          <a:lnRef idx="3">
            <a:schemeClr val="lt1"/>
          </a:lnRef>
          <a:fillRef idx="1">
            <a:schemeClr val="accent2"/>
          </a:fillRef>
          <a:effectRef idx="1">
            <a:schemeClr val="accent2"/>
          </a:effectRef>
          <a:fontRef idx="minor">
            <a:schemeClr val="lt1"/>
          </a:fontRef>
        </p:style>
        <p:txBody>
          <a:bodyPr rtlCol="0" anchor="ctr"/>
          <a:lstStyle/>
          <a:p>
            <a:pPr algn="ctr" defTabSz="914377">
              <a:defRPr/>
            </a:pPr>
            <a:r>
              <a:rPr lang="en-US" sz="4800" dirty="0">
                <a:solidFill>
                  <a:prstClr val="white"/>
                </a:solidFill>
                <a:latin typeface="Fredoka One" panose="02000000000000000000" pitchFamily="2" charset="0"/>
                <a:sym typeface="Arial"/>
              </a:rPr>
              <a:t>Question 4</a:t>
            </a:r>
          </a:p>
          <a:p>
            <a:pPr algn="ctr" defTabSz="914377">
              <a:defRPr/>
            </a:pPr>
            <a:r>
              <a:rPr lang="es-ES_tradnl" sz="4800" b="1">
                <a:solidFill>
                  <a:srgbClr val="002060"/>
                </a:solidFill>
                <a:latin typeface="Fredoka One" panose="02000000000000000000" pitchFamily="2" charset="0"/>
                <a:cs typeface="Aharoni" pitchFamily="2" charset="-79"/>
                <a:sym typeface="Arial"/>
              </a:rPr>
              <a:t>What is she doing?</a:t>
            </a:r>
            <a:endParaRPr lang="es-ES" sz="4800" b="1" dirty="0">
              <a:solidFill>
                <a:srgbClr val="002060"/>
              </a:solidFill>
              <a:latin typeface="Fredoka One" panose="02000000000000000000" pitchFamily="2" charset="0"/>
              <a:cs typeface="Aharoni" pitchFamily="2" charset="-79"/>
              <a:sym typeface="Arial"/>
            </a:endParaRPr>
          </a:p>
        </p:txBody>
      </p:sp>
      <p:sp>
        <p:nvSpPr>
          <p:cNvPr id="9" name="23 CuadroTexto"/>
          <p:cNvSpPr txBox="1"/>
          <p:nvPr/>
        </p:nvSpPr>
        <p:spPr>
          <a:xfrm>
            <a:off x="4372890" y="5416344"/>
            <a:ext cx="5112567" cy="707886"/>
          </a:xfrm>
          <a:prstGeom prst="rect">
            <a:avLst/>
          </a:prstGeom>
          <a:noFill/>
        </p:spPr>
        <p:txBody>
          <a:bodyPr wrap="square">
            <a:spAutoFit/>
          </a:bodyPr>
          <a:lstStyle/>
          <a:p>
            <a:pPr defTabSz="914377">
              <a:defRPr/>
            </a:pPr>
            <a:r>
              <a:rPr lang="es-ES_tradnl" sz="4000" b="1">
                <a:solidFill>
                  <a:srgbClr val="FF0000"/>
                </a:solidFill>
                <a:latin typeface="Comic Sans MS" pitchFamily="66" charset="0"/>
                <a:cs typeface="Aharoni" pitchFamily="2" charset="-79"/>
                <a:sym typeface="Arial"/>
              </a:rPr>
              <a:t>She is ice-skating.</a:t>
            </a:r>
            <a:endParaRPr lang="es-ES" sz="4000" b="1" dirty="0">
              <a:solidFill>
                <a:srgbClr val="FF0000"/>
              </a:solidFill>
              <a:latin typeface="Comic Sans MS" pitchFamily="66" charset="0"/>
              <a:cs typeface="Aharoni" pitchFamily="2" charset="-79"/>
              <a:sym typeface="Arial"/>
            </a:endParaRPr>
          </a:p>
        </p:txBody>
      </p:sp>
      <p:sp>
        <p:nvSpPr>
          <p:cNvPr id="11" name="Explosion 1 10">
            <a:hlinkClick r:id="" action="ppaction://noaction"/>
          </p:cNvPr>
          <p:cNvSpPr/>
          <p:nvPr/>
        </p:nvSpPr>
        <p:spPr>
          <a:xfrm>
            <a:off x="10306526" y="5264013"/>
            <a:ext cx="1486859" cy="1123951"/>
          </a:xfrm>
          <a:prstGeom prst="irregularSeal1">
            <a:avLst/>
          </a:prstGeom>
        </p:spPr>
        <p:style>
          <a:lnRef idx="1">
            <a:schemeClr val="accent3"/>
          </a:lnRef>
          <a:fillRef idx="2">
            <a:schemeClr val="accent3"/>
          </a:fillRef>
          <a:effectRef idx="1">
            <a:schemeClr val="accent3"/>
          </a:effectRef>
          <a:fontRef idx="minor">
            <a:schemeClr val="dk1"/>
          </a:fontRef>
        </p:style>
        <p:txBody>
          <a:bodyPr rtlCol="0" anchor="ctr"/>
          <a:lstStyle/>
          <a:p>
            <a:pPr algn="ctr" defTabSz="914377">
              <a:defRPr/>
            </a:pPr>
            <a:r>
              <a:rPr lang="en-US" b="1" dirty="0">
                <a:solidFill>
                  <a:srgbClr val="C00000"/>
                </a:solidFill>
                <a:latin typeface="Comic Sans MS" pitchFamily="66" charset="0"/>
                <a:sym typeface="Arial"/>
                <a:hlinkClick r:id="rId7" action="ppaction://hlinksldjump"/>
              </a:rPr>
              <a:t>Next</a:t>
            </a:r>
            <a:endParaRPr lang="en-US" b="1" dirty="0">
              <a:solidFill>
                <a:srgbClr val="C00000"/>
              </a:solidFill>
              <a:latin typeface="Comic Sans MS" pitchFamily="66" charset="0"/>
              <a:sym typeface="Arial"/>
            </a:endParaRPr>
          </a:p>
        </p:txBody>
      </p:sp>
      <p:pic>
        <p:nvPicPr>
          <p:cNvPr id="3" name="Picture 2" descr="Figure skating outfits: The most memorable from the 2022 Winter Olympics -  CNN Style">
            <a:extLst>
              <a:ext uri="{FF2B5EF4-FFF2-40B4-BE49-F238E27FC236}">
                <a16:creationId xmlns:a16="http://schemas.microsoft.com/office/drawing/2014/main" id="{8DCE598D-685F-B9D7-3106-2A547B60614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51074" y="2006363"/>
            <a:ext cx="5418307" cy="304779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726A2277-4BC2-5FFC-B2E1-DEBE3F6D9D2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spTree>
    <p:extLst>
      <p:ext uri="{BB962C8B-B14F-4D97-AF65-F5344CB8AC3E}">
        <p14:creationId xmlns:p14="http://schemas.microsoft.com/office/powerpoint/2010/main" val="35249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A07D429-24C2-C3A5-3CA6-D6483075F19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322019" y="225742"/>
            <a:ext cx="1564144" cy="749977"/>
          </a:xfrm>
          <a:prstGeom prst="rect">
            <a:avLst/>
          </a:prstGeom>
        </p:spPr>
      </p:pic>
      <p:pic>
        <p:nvPicPr>
          <p:cNvPr id="1026" name="Picture 2">
            <a:extLst>
              <a:ext uri="{FF2B5EF4-FFF2-40B4-BE49-F238E27FC236}">
                <a16:creationId xmlns:a16="http://schemas.microsoft.com/office/drawing/2014/main" id="{BE26D679-190B-804A-90AE-BAEB2807EC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97229" y="1649260"/>
            <a:ext cx="5397542" cy="4905825"/>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D06009A4-C3B4-661B-11EE-0A5F91E98A2A}"/>
              </a:ext>
            </a:extLst>
          </p:cNvPr>
          <p:cNvGrpSpPr/>
          <p:nvPr/>
        </p:nvGrpSpPr>
        <p:grpSpPr>
          <a:xfrm>
            <a:off x="222710" y="382297"/>
            <a:ext cx="4238454" cy="1186843"/>
            <a:chOff x="305837" y="1219199"/>
            <a:chExt cx="4238454" cy="1186843"/>
          </a:xfrm>
        </p:grpSpPr>
        <p:grpSp>
          <p:nvGrpSpPr>
            <p:cNvPr id="11" name="Group 10">
              <a:extLst>
                <a:ext uri="{FF2B5EF4-FFF2-40B4-BE49-F238E27FC236}">
                  <a16:creationId xmlns:a16="http://schemas.microsoft.com/office/drawing/2014/main" id="{5B549DCB-28CC-CE77-8595-AEEB4AA9DA88}"/>
                </a:ext>
              </a:extLst>
            </p:cNvPr>
            <p:cNvGrpSpPr/>
            <p:nvPr/>
          </p:nvGrpSpPr>
          <p:grpSpPr>
            <a:xfrm>
              <a:off x="305837" y="1219199"/>
              <a:ext cx="4238454" cy="1186843"/>
              <a:chOff x="1593297" y="936869"/>
              <a:chExt cx="6153133" cy="3157097"/>
            </a:xfrm>
          </p:grpSpPr>
          <p:sp>
            <p:nvSpPr>
              <p:cNvPr id="9" name="Google Shape;355;p29">
                <a:extLst>
                  <a:ext uri="{FF2B5EF4-FFF2-40B4-BE49-F238E27FC236}">
                    <a16:creationId xmlns:a16="http://schemas.microsoft.com/office/drawing/2014/main" id="{8288CAD1-DCEB-CFD6-23E8-A7451C059414}"/>
                  </a:ext>
                </a:extLst>
              </p:cNvPr>
              <p:cNvSpPr/>
              <p:nvPr/>
            </p:nvSpPr>
            <p:spPr>
              <a:xfrm rot="-129175">
                <a:off x="1789025" y="1167494"/>
                <a:ext cx="5957405" cy="2926472"/>
              </a:xfrm>
              <a:prstGeom prst="roundRect">
                <a:avLst>
                  <a:gd name="adj" fmla="val 24491"/>
                </a:avLst>
              </a:prstGeom>
              <a:noFill/>
              <a:ln w="28575"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56;p29">
                <a:extLst>
                  <a:ext uri="{FF2B5EF4-FFF2-40B4-BE49-F238E27FC236}">
                    <a16:creationId xmlns:a16="http://schemas.microsoft.com/office/drawing/2014/main" id="{E4FC0420-7FE9-8F35-C800-4E6B31F1A3E4}"/>
                  </a:ext>
                </a:extLst>
              </p:cNvPr>
              <p:cNvSpPr/>
              <p:nvPr/>
            </p:nvSpPr>
            <p:spPr>
              <a:xfrm rot="-129175">
                <a:off x="1593297" y="936869"/>
                <a:ext cx="5957405" cy="2926472"/>
              </a:xfrm>
              <a:prstGeom prst="roundRect">
                <a:avLst>
                  <a:gd name="adj" fmla="val 24491"/>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Box 20">
              <a:extLst>
                <a:ext uri="{FF2B5EF4-FFF2-40B4-BE49-F238E27FC236}">
                  <a16:creationId xmlns:a16="http://schemas.microsoft.com/office/drawing/2014/main" id="{60AC21D6-396B-E209-1D86-A390ED1E419C}"/>
                </a:ext>
              </a:extLst>
            </p:cNvPr>
            <p:cNvSpPr txBox="1"/>
            <p:nvPr/>
          </p:nvSpPr>
          <p:spPr>
            <a:xfrm>
              <a:off x="421443" y="1469888"/>
              <a:ext cx="4027055" cy="646331"/>
            </a:xfrm>
            <a:prstGeom prst="rect">
              <a:avLst/>
            </a:prstGeom>
            <a:noFill/>
          </p:spPr>
          <p:txBody>
            <a:bodyPr wrap="square" rtlCol="0">
              <a:spAutoFit/>
            </a:bodyPr>
            <a:lstStyle/>
            <a:p>
              <a:r>
                <a:rPr lang="en-US" sz="3600" b="1">
                  <a:latin typeface="Fredoka One" panose="02000000000000000000" pitchFamily="2" charset="0"/>
                </a:rPr>
                <a:t>BRAINSTORMING</a:t>
              </a:r>
            </a:p>
          </p:txBody>
        </p:sp>
      </p:grpSp>
    </p:spTree>
    <p:extLst>
      <p:ext uri="{BB962C8B-B14F-4D97-AF65-F5344CB8AC3E}">
        <p14:creationId xmlns:p14="http://schemas.microsoft.com/office/powerpoint/2010/main" val="4125401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A07D429-24C2-C3A5-3CA6-D6483075F19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322019" y="225742"/>
            <a:ext cx="1564144" cy="749977"/>
          </a:xfrm>
          <a:prstGeom prst="rect">
            <a:avLst/>
          </a:prstGeom>
        </p:spPr>
      </p:pic>
      <p:grpSp>
        <p:nvGrpSpPr>
          <p:cNvPr id="23" name="Group 22">
            <a:extLst>
              <a:ext uri="{FF2B5EF4-FFF2-40B4-BE49-F238E27FC236}">
                <a16:creationId xmlns:a16="http://schemas.microsoft.com/office/drawing/2014/main" id="{D06009A4-C3B4-661B-11EE-0A5F91E98A2A}"/>
              </a:ext>
            </a:extLst>
          </p:cNvPr>
          <p:cNvGrpSpPr/>
          <p:nvPr/>
        </p:nvGrpSpPr>
        <p:grpSpPr>
          <a:xfrm>
            <a:off x="222710" y="382297"/>
            <a:ext cx="4238454" cy="1186843"/>
            <a:chOff x="305837" y="1219199"/>
            <a:chExt cx="4238454" cy="1186843"/>
          </a:xfrm>
        </p:grpSpPr>
        <p:grpSp>
          <p:nvGrpSpPr>
            <p:cNvPr id="11" name="Group 10">
              <a:extLst>
                <a:ext uri="{FF2B5EF4-FFF2-40B4-BE49-F238E27FC236}">
                  <a16:creationId xmlns:a16="http://schemas.microsoft.com/office/drawing/2014/main" id="{5B549DCB-28CC-CE77-8595-AEEB4AA9DA88}"/>
                </a:ext>
              </a:extLst>
            </p:cNvPr>
            <p:cNvGrpSpPr/>
            <p:nvPr/>
          </p:nvGrpSpPr>
          <p:grpSpPr>
            <a:xfrm>
              <a:off x="305837" y="1219199"/>
              <a:ext cx="4238454" cy="1186843"/>
              <a:chOff x="1593297" y="936869"/>
              <a:chExt cx="6153133" cy="3157097"/>
            </a:xfrm>
          </p:grpSpPr>
          <p:sp>
            <p:nvSpPr>
              <p:cNvPr id="9" name="Google Shape;355;p29">
                <a:extLst>
                  <a:ext uri="{FF2B5EF4-FFF2-40B4-BE49-F238E27FC236}">
                    <a16:creationId xmlns:a16="http://schemas.microsoft.com/office/drawing/2014/main" id="{8288CAD1-DCEB-CFD6-23E8-A7451C059414}"/>
                  </a:ext>
                </a:extLst>
              </p:cNvPr>
              <p:cNvSpPr/>
              <p:nvPr/>
            </p:nvSpPr>
            <p:spPr>
              <a:xfrm rot="-129175">
                <a:off x="1789025" y="1167494"/>
                <a:ext cx="5957405" cy="2926472"/>
              </a:xfrm>
              <a:prstGeom prst="roundRect">
                <a:avLst>
                  <a:gd name="adj" fmla="val 24491"/>
                </a:avLst>
              </a:prstGeom>
              <a:noFill/>
              <a:ln w="28575"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56;p29">
                <a:extLst>
                  <a:ext uri="{FF2B5EF4-FFF2-40B4-BE49-F238E27FC236}">
                    <a16:creationId xmlns:a16="http://schemas.microsoft.com/office/drawing/2014/main" id="{E4FC0420-7FE9-8F35-C800-4E6B31F1A3E4}"/>
                  </a:ext>
                </a:extLst>
              </p:cNvPr>
              <p:cNvSpPr/>
              <p:nvPr/>
            </p:nvSpPr>
            <p:spPr>
              <a:xfrm rot="-129175">
                <a:off x="1593297" y="936869"/>
                <a:ext cx="5957405" cy="2926472"/>
              </a:xfrm>
              <a:prstGeom prst="roundRect">
                <a:avLst>
                  <a:gd name="adj" fmla="val 24491"/>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Box 20">
              <a:extLst>
                <a:ext uri="{FF2B5EF4-FFF2-40B4-BE49-F238E27FC236}">
                  <a16:creationId xmlns:a16="http://schemas.microsoft.com/office/drawing/2014/main" id="{60AC21D6-396B-E209-1D86-A390ED1E419C}"/>
                </a:ext>
              </a:extLst>
            </p:cNvPr>
            <p:cNvSpPr txBox="1"/>
            <p:nvPr/>
          </p:nvSpPr>
          <p:spPr>
            <a:xfrm>
              <a:off x="421443" y="1469888"/>
              <a:ext cx="4027055" cy="646331"/>
            </a:xfrm>
            <a:prstGeom prst="rect">
              <a:avLst/>
            </a:prstGeom>
            <a:noFill/>
          </p:spPr>
          <p:txBody>
            <a:bodyPr wrap="square" rtlCol="0">
              <a:spAutoFit/>
            </a:bodyPr>
            <a:lstStyle/>
            <a:p>
              <a:r>
                <a:rPr lang="en-US" sz="3600" b="1">
                  <a:latin typeface="Fredoka One" panose="02000000000000000000" pitchFamily="2" charset="0"/>
                </a:rPr>
                <a:t>BRAINSTORMING</a:t>
              </a:r>
            </a:p>
          </p:txBody>
        </p:sp>
      </p:grpSp>
      <p:grpSp>
        <p:nvGrpSpPr>
          <p:cNvPr id="15" name="Group 14">
            <a:extLst>
              <a:ext uri="{FF2B5EF4-FFF2-40B4-BE49-F238E27FC236}">
                <a16:creationId xmlns:a16="http://schemas.microsoft.com/office/drawing/2014/main" id="{3CA6EC8C-3796-152A-D8A2-002CD90AAF5D}"/>
              </a:ext>
            </a:extLst>
          </p:cNvPr>
          <p:cNvGrpSpPr/>
          <p:nvPr/>
        </p:nvGrpSpPr>
        <p:grpSpPr>
          <a:xfrm>
            <a:off x="912044" y="2346205"/>
            <a:ext cx="4387662" cy="3717869"/>
            <a:chOff x="912044" y="2346205"/>
            <a:chExt cx="4387662" cy="3717869"/>
          </a:xfrm>
        </p:grpSpPr>
        <p:pic>
          <p:nvPicPr>
            <p:cNvPr id="14" name="Graphic 13">
              <a:extLst>
                <a:ext uri="{FF2B5EF4-FFF2-40B4-BE49-F238E27FC236}">
                  <a16:creationId xmlns:a16="http://schemas.microsoft.com/office/drawing/2014/main" id="{96C447A4-2835-AC0B-DD1A-4F4A949EA8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4964436">
              <a:off x="2446011" y="5112801"/>
              <a:ext cx="1297589" cy="604957"/>
            </a:xfrm>
            <a:prstGeom prst="rect">
              <a:avLst/>
            </a:prstGeom>
          </p:spPr>
        </p:pic>
        <p:pic>
          <p:nvPicPr>
            <p:cNvPr id="13" name="Graphic 12">
              <a:extLst>
                <a:ext uri="{FF2B5EF4-FFF2-40B4-BE49-F238E27FC236}">
                  <a16:creationId xmlns:a16="http://schemas.microsoft.com/office/drawing/2014/main" id="{AC0A14AF-2D6D-DE0D-3B90-1A0A1C6D60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912397">
              <a:off x="1007982" y="4763481"/>
              <a:ext cx="1297589" cy="604957"/>
            </a:xfrm>
            <a:prstGeom prst="rect">
              <a:avLst/>
            </a:prstGeom>
          </p:spPr>
        </p:pic>
        <p:pic>
          <p:nvPicPr>
            <p:cNvPr id="12" name="Graphic 11">
              <a:extLst>
                <a:ext uri="{FF2B5EF4-FFF2-40B4-BE49-F238E27FC236}">
                  <a16:creationId xmlns:a16="http://schemas.microsoft.com/office/drawing/2014/main" id="{41858609-3ADC-7260-E689-3315F2B3FA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374563">
              <a:off x="3859200" y="4345532"/>
              <a:ext cx="1297589" cy="604957"/>
            </a:xfrm>
            <a:prstGeom prst="rect">
              <a:avLst/>
            </a:prstGeom>
          </p:spPr>
        </p:pic>
        <p:pic>
          <p:nvPicPr>
            <p:cNvPr id="10" name="Graphic 9">
              <a:extLst>
                <a:ext uri="{FF2B5EF4-FFF2-40B4-BE49-F238E27FC236}">
                  <a16:creationId xmlns:a16="http://schemas.microsoft.com/office/drawing/2014/main" id="{7DD8D0A2-C4CB-9628-31F5-D3D4F90C9D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02117" y="3275785"/>
              <a:ext cx="1297589" cy="604957"/>
            </a:xfrm>
            <a:prstGeom prst="rect">
              <a:avLst/>
            </a:prstGeom>
          </p:spPr>
        </p:pic>
        <p:pic>
          <p:nvPicPr>
            <p:cNvPr id="8" name="Graphic 7">
              <a:extLst>
                <a:ext uri="{FF2B5EF4-FFF2-40B4-BE49-F238E27FC236}">
                  <a16:creationId xmlns:a16="http://schemas.microsoft.com/office/drawing/2014/main" id="{48BC06EB-8DE9-C98A-DE25-F3CAA67173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912044" y="2483781"/>
              <a:ext cx="1297589" cy="604957"/>
            </a:xfrm>
            <a:prstGeom prst="rect">
              <a:avLst/>
            </a:prstGeom>
          </p:spPr>
        </p:pic>
        <p:pic>
          <p:nvPicPr>
            <p:cNvPr id="6" name="Graphic 5">
              <a:extLst>
                <a:ext uri="{FF2B5EF4-FFF2-40B4-BE49-F238E27FC236}">
                  <a16:creationId xmlns:a16="http://schemas.microsoft.com/office/drawing/2014/main" id="{EDA28A36-1305-F574-926E-AFB6199B6E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28958" y="2346205"/>
              <a:ext cx="1297589" cy="604957"/>
            </a:xfrm>
            <a:prstGeom prst="rect">
              <a:avLst/>
            </a:prstGeom>
          </p:spPr>
        </p:pic>
        <p:sp>
          <p:nvSpPr>
            <p:cNvPr id="3" name="Oval 2">
              <a:extLst>
                <a:ext uri="{FF2B5EF4-FFF2-40B4-BE49-F238E27FC236}">
                  <a16:creationId xmlns:a16="http://schemas.microsoft.com/office/drawing/2014/main" id="{A69DD7D1-60BB-CE4B-BC0E-BEE9C593E072}"/>
                </a:ext>
              </a:extLst>
            </p:cNvPr>
            <p:cNvSpPr/>
            <p:nvPr/>
          </p:nvSpPr>
          <p:spPr>
            <a:xfrm>
              <a:off x="1208861" y="2712720"/>
              <a:ext cx="3271520" cy="27025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latin typeface="Fredoka One" panose="02000000000000000000" pitchFamily="2" charset="0"/>
                </a:rPr>
                <a:t>On the mountain</a:t>
              </a:r>
            </a:p>
          </p:txBody>
        </p:sp>
      </p:grpSp>
      <p:grpSp>
        <p:nvGrpSpPr>
          <p:cNvPr id="16" name="Group 15">
            <a:extLst>
              <a:ext uri="{FF2B5EF4-FFF2-40B4-BE49-F238E27FC236}">
                <a16:creationId xmlns:a16="http://schemas.microsoft.com/office/drawing/2014/main" id="{90877AC7-3A9B-30C1-C55C-17AF85C68B5F}"/>
              </a:ext>
            </a:extLst>
          </p:cNvPr>
          <p:cNvGrpSpPr/>
          <p:nvPr/>
        </p:nvGrpSpPr>
        <p:grpSpPr>
          <a:xfrm>
            <a:off x="6716429" y="2394149"/>
            <a:ext cx="4387662" cy="3717869"/>
            <a:chOff x="912044" y="2346205"/>
            <a:chExt cx="4387662" cy="3717869"/>
          </a:xfrm>
        </p:grpSpPr>
        <p:pic>
          <p:nvPicPr>
            <p:cNvPr id="17" name="Graphic 16">
              <a:extLst>
                <a:ext uri="{FF2B5EF4-FFF2-40B4-BE49-F238E27FC236}">
                  <a16:creationId xmlns:a16="http://schemas.microsoft.com/office/drawing/2014/main" id="{016DF9E6-D913-CDE1-1362-52EC23A083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4964436">
              <a:off x="2446011" y="5112801"/>
              <a:ext cx="1297589" cy="604957"/>
            </a:xfrm>
            <a:prstGeom prst="rect">
              <a:avLst/>
            </a:prstGeom>
          </p:spPr>
        </p:pic>
        <p:pic>
          <p:nvPicPr>
            <p:cNvPr id="18" name="Graphic 17">
              <a:extLst>
                <a:ext uri="{FF2B5EF4-FFF2-40B4-BE49-F238E27FC236}">
                  <a16:creationId xmlns:a16="http://schemas.microsoft.com/office/drawing/2014/main" id="{442FB404-92EA-4054-3B9A-8F120A9B3FE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912397">
              <a:off x="1007982" y="4763481"/>
              <a:ext cx="1297589" cy="604957"/>
            </a:xfrm>
            <a:prstGeom prst="rect">
              <a:avLst/>
            </a:prstGeom>
          </p:spPr>
        </p:pic>
        <p:pic>
          <p:nvPicPr>
            <p:cNvPr id="19" name="Graphic 18">
              <a:extLst>
                <a:ext uri="{FF2B5EF4-FFF2-40B4-BE49-F238E27FC236}">
                  <a16:creationId xmlns:a16="http://schemas.microsoft.com/office/drawing/2014/main" id="{6709FABA-C8C4-5238-2183-766176051E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374563">
              <a:off x="3859200" y="4345532"/>
              <a:ext cx="1297589" cy="604957"/>
            </a:xfrm>
            <a:prstGeom prst="rect">
              <a:avLst/>
            </a:prstGeom>
          </p:spPr>
        </p:pic>
        <p:pic>
          <p:nvPicPr>
            <p:cNvPr id="20" name="Graphic 19">
              <a:extLst>
                <a:ext uri="{FF2B5EF4-FFF2-40B4-BE49-F238E27FC236}">
                  <a16:creationId xmlns:a16="http://schemas.microsoft.com/office/drawing/2014/main" id="{B28CEF89-DD49-D20D-6F46-F191F7AC4F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02117" y="3275785"/>
              <a:ext cx="1297589" cy="604957"/>
            </a:xfrm>
            <a:prstGeom prst="rect">
              <a:avLst/>
            </a:prstGeom>
          </p:spPr>
        </p:pic>
        <p:pic>
          <p:nvPicPr>
            <p:cNvPr id="22" name="Graphic 21">
              <a:extLst>
                <a:ext uri="{FF2B5EF4-FFF2-40B4-BE49-F238E27FC236}">
                  <a16:creationId xmlns:a16="http://schemas.microsoft.com/office/drawing/2014/main" id="{8F417088-F75E-908F-F1CB-1EDDBDC998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912044" y="2483781"/>
              <a:ext cx="1297589" cy="604957"/>
            </a:xfrm>
            <a:prstGeom prst="rect">
              <a:avLst/>
            </a:prstGeom>
          </p:spPr>
        </p:pic>
        <p:pic>
          <p:nvPicPr>
            <p:cNvPr id="24" name="Graphic 23">
              <a:extLst>
                <a:ext uri="{FF2B5EF4-FFF2-40B4-BE49-F238E27FC236}">
                  <a16:creationId xmlns:a16="http://schemas.microsoft.com/office/drawing/2014/main" id="{79341C1E-8C80-75EE-DA40-C08D390D159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28958" y="2346205"/>
              <a:ext cx="1297589" cy="604957"/>
            </a:xfrm>
            <a:prstGeom prst="rect">
              <a:avLst/>
            </a:prstGeom>
          </p:spPr>
        </p:pic>
        <p:sp>
          <p:nvSpPr>
            <p:cNvPr id="25" name="Oval 24">
              <a:extLst>
                <a:ext uri="{FF2B5EF4-FFF2-40B4-BE49-F238E27FC236}">
                  <a16:creationId xmlns:a16="http://schemas.microsoft.com/office/drawing/2014/main" id="{BC40186D-A971-ACCB-9903-70D977988DAA}"/>
                </a:ext>
              </a:extLst>
            </p:cNvPr>
            <p:cNvSpPr/>
            <p:nvPr/>
          </p:nvSpPr>
          <p:spPr>
            <a:xfrm>
              <a:off x="1241556" y="2694342"/>
              <a:ext cx="3271520" cy="27025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latin typeface="Fredoka One" panose="02000000000000000000" pitchFamily="2" charset="0"/>
                </a:rPr>
                <a:t>In the park</a:t>
              </a:r>
            </a:p>
          </p:txBody>
        </p:sp>
      </p:grpSp>
      <p:sp>
        <p:nvSpPr>
          <p:cNvPr id="26" name="TextBox 25">
            <a:extLst>
              <a:ext uri="{FF2B5EF4-FFF2-40B4-BE49-F238E27FC236}">
                <a16:creationId xmlns:a16="http://schemas.microsoft.com/office/drawing/2014/main" id="{D5E830FF-E795-054E-08E0-C95D8DBD38A6}"/>
              </a:ext>
            </a:extLst>
          </p:cNvPr>
          <p:cNvSpPr txBox="1"/>
          <p:nvPr/>
        </p:nvSpPr>
        <p:spPr>
          <a:xfrm>
            <a:off x="286201" y="2073256"/>
            <a:ext cx="1988324" cy="369332"/>
          </a:xfrm>
          <a:prstGeom prst="rect">
            <a:avLst/>
          </a:prstGeom>
          <a:noFill/>
        </p:spPr>
        <p:txBody>
          <a:bodyPr wrap="square" rtlCol="0">
            <a:spAutoFit/>
          </a:bodyPr>
          <a:lstStyle/>
          <a:p>
            <a:r>
              <a:rPr lang="en-US" b="1">
                <a:solidFill>
                  <a:srgbClr val="FF0000"/>
                </a:solidFill>
                <a:latin typeface="Cambria" panose="02040503050406030204" pitchFamily="18" charset="0"/>
                <a:ea typeface="Cambria" panose="02040503050406030204" pitchFamily="18" charset="0"/>
              </a:rPr>
              <a:t>Ex: go hiking</a:t>
            </a:r>
          </a:p>
        </p:txBody>
      </p:sp>
      <p:sp>
        <p:nvSpPr>
          <p:cNvPr id="27" name="TextBox 26">
            <a:extLst>
              <a:ext uri="{FF2B5EF4-FFF2-40B4-BE49-F238E27FC236}">
                <a16:creationId xmlns:a16="http://schemas.microsoft.com/office/drawing/2014/main" id="{1BFEE66C-E65E-4EAE-84CD-B200A636AD4B}"/>
              </a:ext>
            </a:extLst>
          </p:cNvPr>
          <p:cNvSpPr txBox="1"/>
          <p:nvPr/>
        </p:nvSpPr>
        <p:spPr>
          <a:xfrm>
            <a:off x="6022825" y="2094831"/>
            <a:ext cx="1988324" cy="369332"/>
          </a:xfrm>
          <a:prstGeom prst="rect">
            <a:avLst/>
          </a:prstGeom>
          <a:noFill/>
        </p:spPr>
        <p:txBody>
          <a:bodyPr wrap="square" rtlCol="0">
            <a:spAutoFit/>
          </a:bodyPr>
          <a:lstStyle/>
          <a:p>
            <a:r>
              <a:rPr lang="en-US" b="1">
                <a:solidFill>
                  <a:srgbClr val="FF0000"/>
                </a:solidFill>
                <a:latin typeface="Cambria" panose="02040503050406030204" pitchFamily="18" charset="0"/>
                <a:ea typeface="Cambria" panose="02040503050406030204" pitchFamily="18" charset="0"/>
              </a:rPr>
              <a:t>Ex: go for a pinic</a:t>
            </a:r>
          </a:p>
        </p:txBody>
      </p:sp>
    </p:spTree>
    <p:extLst>
      <p:ext uri="{BB962C8B-B14F-4D97-AF65-F5344CB8AC3E}">
        <p14:creationId xmlns:p14="http://schemas.microsoft.com/office/powerpoint/2010/main" val="519845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rack 6.3">
            <a:hlinkClick r:id="" action="ppaction://media"/>
            <a:extLst>
              <a:ext uri="{FF2B5EF4-FFF2-40B4-BE49-F238E27FC236}">
                <a16:creationId xmlns:a16="http://schemas.microsoft.com/office/drawing/2014/main" id="{4578C0C9-58B4-D26F-ED7F-7D6C0F17DD39}"/>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rot="20858117">
            <a:off x="1407639" y="428133"/>
            <a:ext cx="487363" cy="487363"/>
          </a:xfrm>
          <a:prstGeom prst="rect">
            <a:avLst/>
          </a:prstGeom>
        </p:spPr>
      </p:pic>
      <p:sp>
        <p:nvSpPr>
          <p:cNvPr id="2" name="Rectangle: Rounded Corners 1">
            <a:extLst>
              <a:ext uri="{FF2B5EF4-FFF2-40B4-BE49-F238E27FC236}">
                <a16:creationId xmlns:a16="http://schemas.microsoft.com/office/drawing/2014/main" id="{C2685710-EF67-2A4C-D584-B4DAAC257D2A}"/>
              </a:ext>
            </a:extLst>
          </p:cNvPr>
          <p:cNvSpPr/>
          <p:nvPr/>
        </p:nvSpPr>
        <p:spPr>
          <a:xfrm>
            <a:off x="40636" y="190500"/>
            <a:ext cx="4475946" cy="897961"/>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2400" kern="0">
                <a:solidFill>
                  <a:srgbClr val="FFFFFF"/>
                </a:solidFill>
                <a:latin typeface="Fredoka One" panose="02000000000000000000" pitchFamily="2" charset="0"/>
                <a:sym typeface="Arial"/>
              </a:rPr>
              <a:t>Activity 4. Listen and repeat</a:t>
            </a:r>
          </a:p>
          <a:p>
            <a:pPr algn="ctr" defTabSz="1219170">
              <a:buClr>
                <a:srgbClr val="000000"/>
              </a:buClr>
            </a:pPr>
            <a:r>
              <a:rPr lang="en-US" sz="2400" kern="0">
                <a:solidFill>
                  <a:srgbClr val="FFFFFF"/>
                </a:solidFill>
                <a:latin typeface="Fredoka One" panose="02000000000000000000" pitchFamily="2" charset="0"/>
                <a:sym typeface="Arial"/>
              </a:rPr>
              <a:t>(page 65)</a:t>
            </a:r>
            <a:endParaRPr lang="en-US" sz="2400" kern="0" dirty="0">
              <a:solidFill>
                <a:srgbClr val="FFFFFF"/>
              </a:solidFill>
              <a:latin typeface="Fredoka One" panose="02000000000000000000" pitchFamily="2" charset="0"/>
              <a:sym typeface="Arial"/>
            </a:endParaRPr>
          </a:p>
        </p:txBody>
      </p:sp>
      <p:pic>
        <p:nvPicPr>
          <p:cNvPr id="5" name="Picture 4">
            <a:extLst>
              <a:ext uri="{FF2B5EF4-FFF2-40B4-BE49-F238E27FC236}">
                <a16:creationId xmlns:a16="http://schemas.microsoft.com/office/drawing/2014/main" id="{CA552C6C-3304-4560-E33E-8F75C4640002}"/>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pic>
        <p:nvPicPr>
          <p:cNvPr id="11" name="Picture 10">
            <a:extLst>
              <a:ext uri="{FF2B5EF4-FFF2-40B4-BE49-F238E27FC236}">
                <a16:creationId xmlns:a16="http://schemas.microsoft.com/office/drawing/2014/main" id="{F9F31D8B-A4A5-852F-D2C1-69AAB7CD003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300442" y="408770"/>
            <a:ext cx="799938" cy="836525"/>
          </a:xfrm>
          <a:prstGeom prst="rect">
            <a:avLst/>
          </a:prstGeom>
        </p:spPr>
      </p:pic>
      <p:sp>
        <p:nvSpPr>
          <p:cNvPr id="17" name="TextBox 16">
            <a:extLst>
              <a:ext uri="{FF2B5EF4-FFF2-40B4-BE49-F238E27FC236}">
                <a16:creationId xmlns:a16="http://schemas.microsoft.com/office/drawing/2014/main" id="{7D910D5F-B800-733C-6CF0-8277DD92A380}"/>
              </a:ext>
            </a:extLst>
          </p:cNvPr>
          <p:cNvSpPr txBox="1"/>
          <p:nvPr/>
        </p:nvSpPr>
        <p:spPr>
          <a:xfrm>
            <a:off x="469288" y="4464379"/>
            <a:ext cx="554003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C0505"/>
                </a:solidFill>
                <a:effectLst/>
                <a:uLnTx/>
                <a:uFillTx/>
                <a:latin typeface="Quicksand" pitchFamily="2" charset="0"/>
                <a:ea typeface="+mn-ea"/>
                <a:cs typeface="+mn-cs"/>
              </a:rPr>
              <a:t>What</a:t>
            </a:r>
            <a:r>
              <a:rPr kumimoji="0" lang="en-US" sz="2400" b="1" i="0" u="none" strike="noStrike" kern="1200" cap="none" spc="0" normalizeH="0" noProof="0">
                <a:ln>
                  <a:noFill/>
                </a:ln>
                <a:solidFill>
                  <a:srgbClr val="1C0505"/>
                </a:solidFill>
                <a:effectLst/>
                <a:uLnTx/>
                <a:uFillTx/>
                <a:latin typeface="Quicksand" pitchFamily="2" charset="0"/>
                <a:ea typeface="+mn-ea"/>
                <a:cs typeface="+mn-cs"/>
              </a:rPr>
              <a:t> can we do on the mountain?</a:t>
            </a:r>
            <a:endParaRPr kumimoji="0" lang="en-US" sz="2400" b="1" i="0" u="none" strike="noStrike" kern="1200" cap="none" spc="0" normalizeH="0" baseline="0" noProof="0">
              <a:ln>
                <a:noFill/>
              </a:ln>
              <a:solidFill>
                <a:srgbClr val="1C0505"/>
              </a:solidFill>
              <a:effectLst/>
              <a:uLnTx/>
              <a:uFillTx/>
              <a:latin typeface="Quicksand" pitchFamily="2" charset="0"/>
              <a:ea typeface="+mn-ea"/>
              <a:cs typeface="+mn-cs"/>
            </a:endParaRPr>
          </a:p>
        </p:txBody>
      </p:sp>
      <p:pic>
        <p:nvPicPr>
          <p:cNvPr id="19" name="track 6 (mp3cut.net) (1)">
            <a:hlinkClick r:id="" action="ppaction://media"/>
            <a:extLst>
              <a:ext uri="{FF2B5EF4-FFF2-40B4-BE49-F238E27FC236}">
                <a16:creationId xmlns:a16="http://schemas.microsoft.com/office/drawing/2014/main" id="{2C005157-92D5-7959-FBED-1004D635E06D}"/>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712285" y="3977016"/>
            <a:ext cx="487363" cy="487363"/>
          </a:xfrm>
          <a:prstGeom prst="rect">
            <a:avLst/>
          </a:prstGeom>
        </p:spPr>
      </p:pic>
      <p:sp>
        <p:nvSpPr>
          <p:cNvPr id="20" name="TextBox 19">
            <a:extLst>
              <a:ext uri="{FF2B5EF4-FFF2-40B4-BE49-F238E27FC236}">
                <a16:creationId xmlns:a16="http://schemas.microsoft.com/office/drawing/2014/main" id="{F306F714-9559-51E9-326A-923B87CDCEC1}"/>
              </a:ext>
            </a:extLst>
          </p:cNvPr>
          <p:cNvSpPr txBox="1"/>
          <p:nvPr/>
        </p:nvSpPr>
        <p:spPr>
          <a:xfrm>
            <a:off x="906008" y="5239712"/>
            <a:ext cx="466659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C0505"/>
                </a:solidFill>
                <a:effectLst/>
                <a:uLnTx/>
                <a:uFillTx/>
                <a:latin typeface="Quicksand" pitchFamily="2" charset="0"/>
                <a:ea typeface="+mn-ea"/>
                <a:cs typeface="+mn-cs"/>
              </a:rPr>
              <a:t>We can</a:t>
            </a:r>
            <a:r>
              <a:rPr kumimoji="0" lang="en-US" sz="2400" b="1" i="0" u="none" strike="noStrike" kern="1200" cap="none" spc="0" normalizeH="0" noProof="0">
                <a:ln>
                  <a:noFill/>
                </a:ln>
                <a:solidFill>
                  <a:srgbClr val="1C0505"/>
                </a:solidFill>
                <a:effectLst/>
                <a:uLnTx/>
                <a:uFillTx/>
                <a:latin typeface="Quicksand" pitchFamily="2" charset="0"/>
                <a:ea typeface="+mn-ea"/>
                <a:cs typeface="+mn-cs"/>
              </a:rPr>
              <a:t> ski on the mountain.</a:t>
            </a:r>
            <a:endParaRPr kumimoji="0" lang="en-US" sz="2400" b="1" i="0" u="none" strike="noStrike" kern="1200" cap="none" spc="0" normalizeH="0" baseline="0" noProof="0">
              <a:ln>
                <a:noFill/>
              </a:ln>
              <a:solidFill>
                <a:srgbClr val="1C0505"/>
              </a:solidFill>
              <a:effectLst/>
              <a:uLnTx/>
              <a:uFillTx/>
              <a:latin typeface="Quicksand" pitchFamily="2" charset="0"/>
              <a:ea typeface="+mn-ea"/>
              <a:cs typeface="+mn-cs"/>
            </a:endParaRPr>
          </a:p>
        </p:txBody>
      </p:sp>
      <p:pic>
        <p:nvPicPr>
          <p:cNvPr id="21" name="track 6 (mp3cut.net) (2)">
            <a:hlinkClick r:id="" action="ppaction://media"/>
            <a:extLst>
              <a:ext uri="{FF2B5EF4-FFF2-40B4-BE49-F238E27FC236}">
                <a16:creationId xmlns:a16="http://schemas.microsoft.com/office/drawing/2014/main" id="{21A02A64-7D18-1852-1308-2881F3F9C8F8}"/>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712284" y="5143500"/>
            <a:ext cx="487362" cy="487363"/>
          </a:xfrm>
          <a:prstGeom prst="rect">
            <a:avLst/>
          </a:prstGeom>
        </p:spPr>
      </p:pic>
      <p:grpSp>
        <p:nvGrpSpPr>
          <p:cNvPr id="23" name="Group 22">
            <a:extLst>
              <a:ext uri="{FF2B5EF4-FFF2-40B4-BE49-F238E27FC236}">
                <a16:creationId xmlns:a16="http://schemas.microsoft.com/office/drawing/2014/main" id="{82021340-29C1-0805-D800-582E8A19D77E}"/>
              </a:ext>
            </a:extLst>
          </p:cNvPr>
          <p:cNvGrpSpPr/>
          <p:nvPr/>
        </p:nvGrpSpPr>
        <p:grpSpPr>
          <a:xfrm>
            <a:off x="906008" y="1618288"/>
            <a:ext cx="3394434" cy="2316264"/>
            <a:chOff x="906008" y="1618288"/>
            <a:chExt cx="3394434" cy="2316264"/>
          </a:xfrm>
        </p:grpSpPr>
        <p:pic>
          <p:nvPicPr>
            <p:cNvPr id="14" name="Picture 13">
              <a:extLst>
                <a:ext uri="{FF2B5EF4-FFF2-40B4-BE49-F238E27FC236}">
                  <a16:creationId xmlns:a16="http://schemas.microsoft.com/office/drawing/2014/main" id="{0E622399-A0D2-6699-1A49-FC16DD8C8CAC}"/>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64037" y="1618288"/>
              <a:ext cx="3236405" cy="23162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2" name="Oval 21">
              <a:extLst>
                <a:ext uri="{FF2B5EF4-FFF2-40B4-BE49-F238E27FC236}">
                  <a16:creationId xmlns:a16="http://schemas.microsoft.com/office/drawing/2014/main" id="{D4BB0D1C-4559-09C0-7C2B-974B8562CAA1}"/>
                </a:ext>
              </a:extLst>
            </p:cNvPr>
            <p:cNvSpPr/>
            <p:nvPr/>
          </p:nvSpPr>
          <p:spPr>
            <a:xfrm>
              <a:off x="906008" y="1618288"/>
              <a:ext cx="487363" cy="46166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6">
                      <a:lumMod val="50000"/>
                    </a:schemeClr>
                  </a:solidFill>
                  <a:latin typeface="Comic Sans MS" panose="030F0702030302020204" pitchFamily="66" charset="0"/>
                </a:rPr>
                <a:t>1</a:t>
              </a:r>
            </a:p>
          </p:txBody>
        </p:sp>
      </p:grpSp>
      <p:grpSp>
        <p:nvGrpSpPr>
          <p:cNvPr id="25" name="Group 24">
            <a:extLst>
              <a:ext uri="{FF2B5EF4-FFF2-40B4-BE49-F238E27FC236}">
                <a16:creationId xmlns:a16="http://schemas.microsoft.com/office/drawing/2014/main" id="{038A5557-9BB6-00C7-DC60-A6AA39A6EE8D}"/>
              </a:ext>
            </a:extLst>
          </p:cNvPr>
          <p:cNvGrpSpPr/>
          <p:nvPr/>
        </p:nvGrpSpPr>
        <p:grpSpPr>
          <a:xfrm>
            <a:off x="7920263" y="1618287"/>
            <a:ext cx="3207700" cy="2284218"/>
            <a:chOff x="7920263" y="1618287"/>
            <a:chExt cx="3207700" cy="2284218"/>
          </a:xfrm>
        </p:grpSpPr>
        <p:pic>
          <p:nvPicPr>
            <p:cNvPr id="3076" name="Picture 4" descr="protect your family with insurance">
              <a:extLst>
                <a:ext uri="{FF2B5EF4-FFF2-40B4-BE49-F238E27FC236}">
                  <a16:creationId xmlns:a16="http://schemas.microsoft.com/office/drawing/2014/main" id="{1FD48BD1-25FE-B467-6B9E-BB9EC56F4A2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163945" y="1618288"/>
              <a:ext cx="2964018" cy="22842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4" name="Oval 23">
              <a:extLst>
                <a:ext uri="{FF2B5EF4-FFF2-40B4-BE49-F238E27FC236}">
                  <a16:creationId xmlns:a16="http://schemas.microsoft.com/office/drawing/2014/main" id="{A64533BE-4803-B969-EECA-D64DB3813E8E}"/>
                </a:ext>
              </a:extLst>
            </p:cNvPr>
            <p:cNvSpPr/>
            <p:nvPr/>
          </p:nvSpPr>
          <p:spPr>
            <a:xfrm>
              <a:off x="7920263" y="1618287"/>
              <a:ext cx="487363" cy="46166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6">
                      <a:lumMod val="50000"/>
                    </a:schemeClr>
                  </a:solidFill>
                  <a:latin typeface="Comic Sans MS" panose="030F0702030302020204" pitchFamily="66" charset="0"/>
                </a:rPr>
                <a:t>2</a:t>
              </a:r>
            </a:p>
          </p:txBody>
        </p:sp>
      </p:grpSp>
      <p:sp>
        <p:nvSpPr>
          <p:cNvPr id="26" name="TextBox 25">
            <a:extLst>
              <a:ext uri="{FF2B5EF4-FFF2-40B4-BE49-F238E27FC236}">
                <a16:creationId xmlns:a16="http://schemas.microsoft.com/office/drawing/2014/main" id="{C44E057A-7603-0C24-C899-D2FEFC92FD60}"/>
              </a:ext>
            </a:extLst>
          </p:cNvPr>
          <p:cNvSpPr txBox="1"/>
          <p:nvPr/>
        </p:nvSpPr>
        <p:spPr>
          <a:xfrm>
            <a:off x="7243630" y="4506755"/>
            <a:ext cx="494837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C0505"/>
                </a:solidFill>
                <a:effectLst/>
                <a:uLnTx/>
                <a:uFillTx/>
                <a:latin typeface="Quicksand" pitchFamily="2" charset="0"/>
                <a:ea typeface="+mn-ea"/>
                <a:cs typeface="+mn-cs"/>
              </a:rPr>
              <a:t>What</a:t>
            </a:r>
            <a:r>
              <a:rPr kumimoji="0" lang="en-US" sz="2400" b="1" i="0" u="none" strike="noStrike" kern="1200" cap="none" spc="0" normalizeH="0" noProof="0">
                <a:ln>
                  <a:noFill/>
                </a:ln>
                <a:solidFill>
                  <a:srgbClr val="1C0505"/>
                </a:solidFill>
                <a:effectLst/>
                <a:uLnTx/>
                <a:uFillTx/>
                <a:latin typeface="Quicksand" pitchFamily="2" charset="0"/>
                <a:ea typeface="+mn-ea"/>
                <a:cs typeface="+mn-cs"/>
              </a:rPr>
              <a:t> can we do in the park?</a:t>
            </a:r>
            <a:endParaRPr kumimoji="0" lang="en-US" sz="2400" b="1" i="0" u="none" strike="noStrike" kern="1200" cap="none" spc="0" normalizeH="0" baseline="0" noProof="0">
              <a:ln>
                <a:noFill/>
              </a:ln>
              <a:solidFill>
                <a:srgbClr val="1C0505"/>
              </a:solidFill>
              <a:effectLst/>
              <a:uLnTx/>
              <a:uFillTx/>
              <a:latin typeface="Quicksand" pitchFamily="2" charset="0"/>
              <a:ea typeface="+mn-ea"/>
              <a:cs typeface="+mn-cs"/>
            </a:endParaRPr>
          </a:p>
        </p:txBody>
      </p:sp>
      <p:sp>
        <p:nvSpPr>
          <p:cNvPr id="27" name="TextBox 26">
            <a:extLst>
              <a:ext uri="{FF2B5EF4-FFF2-40B4-BE49-F238E27FC236}">
                <a16:creationId xmlns:a16="http://schemas.microsoft.com/office/drawing/2014/main" id="{B577DA9F-8371-9392-6204-AB047C7D3784}"/>
              </a:ext>
            </a:extLst>
          </p:cNvPr>
          <p:cNvSpPr txBox="1"/>
          <p:nvPr/>
        </p:nvSpPr>
        <p:spPr>
          <a:xfrm>
            <a:off x="7171769" y="5239712"/>
            <a:ext cx="554003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noProof="0">
                <a:solidFill>
                  <a:srgbClr val="1C0505"/>
                </a:solidFill>
                <a:latin typeface="Quicksand" pitchFamily="2" charset="0"/>
              </a:rPr>
              <a:t>We can ride a bike in the park.</a:t>
            </a:r>
            <a:endParaRPr kumimoji="0" lang="en-US" sz="2400" b="1" i="0" u="none" strike="noStrike" kern="1200" cap="none" spc="0" normalizeH="0" baseline="0" noProof="0">
              <a:ln>
                <a:noFill/>
              </a:ln>
              <a:solidFill>
                <a:srgbClr val="1C0505"/>
              </a:solidFill>
              <a:effectLst/>
              <a:uLnTx/>
              <a:uFillTx/>
              <a:latin typeface="Quicksand" pitchFamily="2" charset="0"/>
              <a:ea typeface="+mn-ea"/>
              <a:cs typeface="+mn-cs"/>
            </a:endParaRPr>
          </a:p>
        </p:txBody>
      </p:sp>
      <p:pic>
        <p:nvPicPr>
          <p:cNvPr id="28" name="track 6 (mp3cut.net) (3)">
            <a:hlinkClick r:id="" action="ppaction://media"/>
            <a:extLst>
              <a:ext uri="{FF2B5EF4-FFF2-40B4-BE49-F238E27FC236}">
                <a16:creationId xmlns:a16="http://schemas.microsoft.com/office/drawing/2014/main" id="{4BACEB27-2EE0-B453-14F1-F607DBC6E320}"/>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12468120" y="4506755"/>
            <a:ext cx="487362" cy="487362"/>
          </a:xfrm>
          <a:prstGeom prst="rect">
            <a:avLst/>
          </a:prstGeom>
        </p:spPr>
      </p:pic>
      <p:pic>
        <p:nvPicPr>
          <p:cNvPr id="29" name="track 6 (mp3cut.net) (4)">
            <a:hlinkClick r:id="" action="ppaction://media"/>
            <a:extLst>
              <a:ext uri="{FF2B5EF4-FFF2-40B4-BE49-F238E27FC236}">
                <a16:creationId xmlns:a16="http://schemas.microsoft.com/office/drawing/2014/main" id="{06F5DB09-26BA-33BA-4FBB-A0491BEBE315}"/>
              </a:ext>
            </a:extLst>
          </p:cNvPr>
          <p:cNvPicPr>
            <a:picLocks noChangeAspect="1"/>
          </p:cNvPicPr>
          <p:nvPr>
            <a:audioFile r:link="rId10"/>
            <p:extLst>
              <p:ext uri="{DAA4B4D4-6D71-4841-9C94-3DE7FCFB9230}">
                <p14:media xmlns:p14="http://schemas.microsoft.com/office/powerpoint/2010/main" r:embed="rId9"/>
              </p:ext>
            </p:extLst>
          </p:nvPr>
        </p:nvPicPr>
        <p:blipFill>
          <a:blip r:embed="rId12"/>
          <a:stretch>
            <a:fillRect/>
          </a:stretch>
        </p:blipFill>
        <p:spPr>
          <a:xfrm>
            <a:off x="12768263" y="5575300"/>
            <a:ext cx="487362" cy="487363"/>
          </a:xfrm>
          <a:prstGeom prst="rect">
            <a:avLst/>
          </a:prstGeom>
        </p:spPr>
      </p:pic>
    </p:spTree>
    <p:extLst>
      <p:ext uri="{BB962C8B-B14F-4D97-AF65-F5344CB8AC3E}">
        <p14:creationId xmlns:p14="http://schemas.microsoft.com/office/powerpoint/2010/main" val="14627071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9"/>
                </p:tgtEl>
              </p:cMediaNode>
            </p:audio>
            <p:seq concurrent="1" nextAc="seek">
              <p:cTn id="3" restart="whenNotActive" fill="hold" evtFilter="cancelBubble" nodeType="interactiveSeq">
                <p:stCondLst>
                  <p:cond evt="onClick" delay="0">
                    <p:tgtEl>
                      <p:spTgt spid="11"/>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21796" fill="hold"/>
                                        <p:tgtEl>
                                          <p:spTgt spid="9"/>
                                        </p:tgtEl>
                                      </p:cBhvr>
                                    </p:cmd>
                                  </p:childTnLst>
                                </p:cTn>
                              </p:par>
                            </p:childTnLst>
                          </p:cTn>
                        </p:par>
                      </p:childTnLst>
                    </p:cTn>
                  </p:par>
                </p:childTnLst>
              </p:cTn>
              <p:nextCondLst>
                <p:cond evt="onClick" delay="0">
                  <p:tgtEl>
                    <p:spTgt spid="11"/>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16" presetClass="emph" presetSubtype="0" fill="hold" grpId="0" nodeType="withEffect">
                                  <p:stCondLst>
                                    <p:cond delay="0"/>
                                  </p:stCondLst>
                                  <p:iterate type="wd">
                                    <p:tmPct val="4000"/>
                                  </p:iterate>
                                  <p:childTnLst>
                                    <p:set>
                                      <p:cBhvr override="childStyle">
                                        <p:cTn id="12" dur="5000" fill="hold"/>
                                        <p:tgtEl>
                                          <p:spTgt spid="17"/>
                                        </p:tgtEl>
                                        <p:attrNameLst>
                                          <p:attrName>style.color</p:attrName>
                                        </p:attrNameLst>
                                      </p:cBhvr>
                                      <p:to>
                                        <p:clrVal>
                                          <a:srgbClr val="DE0000"/>
                                        </p:clrVal>
                                      </p:to>
                                    </p:set>
                                    <p:set>
                                      <p:cBhvr>
                                        <p:cTn id="13" dur="5000" fill="hold"/>
                                        <p:tgtEl>
                                          <p:spTgt spid="17"/>
                                        </p:tgtEl>
                                        <p:attrNameLst>
                                          <p:attrName>fillcolor</p:attrName>
                                        </p:attrNameLst>
                                      </p:cBhvr>
                                      <p:to>
                                        <p:clrVal>
                                          <a:srgbClr val="DE0000"/>
                                        </p:clrVal>
                                      </p:to>
                                    </p:set>
                                    <p:set>
                                      <p:cBhvr>
                                        <p:cTn id="14" dur="5000" fill="hold"/>
                                        <p:tgtEl>
                                          <p:spTgt spid="17"/>
                                        </p:tgtEl>
                                        <p:attrNameLst>
                                          <p:attrName>fill.type</p:attrName>
                                        </p:attrNameLst>
                                      </p:cBhvr>
                                      <p:to>
                                        <p:strVal val="solid"/>
                                      </p:to>
                                    </p:set>
                                  </p:childTnLst>
                                </p:cTn>
                              </p:par>
                              <p:par>
                                <p:cTn id="15" presetID="1" presetClass="mediacall" presetSubtype="0" fill="hold" nodeType="withEffect">
                                  <p:stCondLst>
                                    <p:cond delay="0"/>
                                  </p:stCondLst>
                                  <p:childTnLst>
                                    <p:cmd type="call" cmd="playFrom(0.0)">
                                      <p:cBhvr>
                                        <p:cTn id="16" dur="2202" fill="hold"/>
                                        <p:tgtEl>
                                          <p:spTgt spid="19"/>
                                        </p:tgtEl>
                                      </p:cBhvr>
                                    </p:cmd>
                                  </p:childTnLst>
                                </p:cTn>
                              </p:par>
                            </p:childTnLst>
                          </p:cTn>
                        </p:par>
                      </p:childTnLst>
                    </p:cTn>
                  </p:par>
                </p:childTnLst>
              </p:cTn>
              <p:nextCondLst>
                <p:cond evt="onClick" delay="0">
                  <p:tgtEl>
                    <p:spTgt spid="17"/>
                  </p:tgtEl>
                </p:cond>
              </p:nextCondLst>
            </p:seq>
            <p:audio>
              <p:cMediaNode vol="80000">
                <p:cTn id="17" fill="hold" display="0">
                  <p:stCondLst>
                    <p:cond delay="indefinite"/>
                  </p:stCondLst>
                  <p:endCondLst>
                    <p:cond evt="onStopAudio" delay="0">
                      <p:tgtEl>
                        <p:sldTgt/>
                      </p:tgtEl>
                    </p:cond>
                  </p:endCondLst>
                </p:cTn>
                <p:tgtEl>
                  <p:spTgt spid="19"/>
                </p:tgtEl>
              </p:cMediaNode>
            </p:audio>
            <p:seq concurrent="1" nextAc="seek">
              <p:cTn id="18" restart="whenNotActive" fill="hold" evtFilter="cancelBubble" nodeType="interactiveSeq">
                <p:stCondLst>
                  <p:cond evt="onClick" delay="0">
                    <p:tgtEl>
                      <p:spTgt spid="20"/>
                    </p:tgtEl>
                  </p:cond>
                </p:stCondLst>
                <p:endSync evt="end" delay="0">
                  <p:rtn val="all"/>
                </p:endSync>
                <p:childTnLst>
                  <p:par>
                    <p:cTn id="19" fill="hold">
                      <p:stCondLst>
                        <p:cond delay="0"/>
                      </p:stCondLst>
                      <p:childTnLst>
                        <p:par>
                          <p:cTn id="20" fill="hold">
                            <p:stCondLst>
                              <p:cond delay="0"/>
                            </p:stCondLst>
                            <p:childTnLst>
                              <p:par>
                                <p:cTn id="21" presetID="16" presetClass="emph" presetSubtype="0" fill="hold" grpId="0" nodeType="withEffect">
                                  <p:stCondLst>
                                    <p:cond delay="0"/>
                                  </p:stCondLst>
                                  <p:iterate type="wd">
                                    <p:tmPct val="4000"/>
                                  </p:iterate>
                                  <p:childTnLst>
                                    <p:set>
                                      <p:cBhvr override="childStyle">
                                        <p:cTn id="22" dur="5000" fill="hold"/>
                                        <p:tgtEl>
                                          <p:spTgt spid="20"/>
                                        </p:tgtEl>
                                        <p:attrNameLst>
                                          <p:attrName>style.color</p:attrName>
                                        </p:attrNameLst>
                                      </p:cBhvr>
                                      <p:to>
                                        <p:clrVal>
                                          <a:srgbClr val="DE0000"/>
                                        </p:clrVal>
                                      </p:to>
                                    </p:set>
                                    <p:set>
                                      <p:cBhvr>
                                        <p:cTn id="23" dur="5000" fill="hold"/>
                                        <p:tgtEl>
                                          <p:spTgt spid="20"/>
                                        </p:tgtEl>
                                        <p:attrNameLst>
                                          <p:attrName>fillcolor</p:attrName>
                                        </p:attrNameLst>
                                      </p:cBhvr>
                                      <p:to>
                                        <p:clrVal>
                                          <a:srgbClr val="DE0000"/>
                                        </p:clrVal>
                                      </p:to>
                                    </p:set>
                                    <p:set>
                                      <p:cBhvr>
                                        <p:cTn id="24" dur="5000" fill="hold"/>
                                        <p:tgtEl>
                                          <p:spTgt spid="20"/>
                                        </p:tgtEl>
                                        <p:attrNameLst>
                                          <p:attrName>fill.type</p:attrName>
                                        </p:attrNameLst>
                                      </p:cBhvr>
                                      <p:to>
                                        <p:strVal val="solid"/>
                                      </p:to>
                                    </p:set>
                                  </p:childTnLst>
                                </p:cTn>
                              </p:par>
                              <p:par>
                                <p:cTn id="25" presetID="1" presetClass="mediacall" presetSubtype="0" fill="hold" nodeType="withEffect">
                                  <p:stCondLst>
                                    <p:cond delay="0"/>
                                  </p:stCondLst>
                                  <p:childTnLst>
                                    <p:cmd type="call" cmd="playFrom(0.0)">
                                      <p:cBhvr>
                                        <p:cTn id="26" dur="2287" fill="hold"/>
                                        <p:tgtEl>
                                          <p:spTgt spid="21"/>
                                        </p:tgtEl>
                                      </p:cBhvr>
                                    </p:cmd>
                                  </p:childTnLst>
                                </p:cTn>
                              </p:par>
                            </p:childTnLst>
                          </p:cTn>
                        </p:par>
                      </p:childTnLst>
                    </p:cTn>
                  </p:par>
                </p:childTnLst>
              </p:cTn>
              <p:nextCondLst>
                <p:cond evt="onClick" delay="0">
                  <p:tgtEl>
                    <p:spTgt spid="20"/>
                  </p:tgtEl>
                </p:cond>
              </p:nextCondLst>
            </p:seq>
            <p:audio>
              <p:cMediaNode vol="80000">
                <p:cTn id="27" fill="hold" display="0">
                  <p:stCondLst>
                    <p:cond delay="indefinite"/>
                  </p:stCondLst>
                  <p:endCondLst>
                    <p:cond evt="onStopAudio" delay="0">
                      <p:tgtEl>
                        <p:sldTgt/>
                      </p:tgtEl>
                    </p:cond>
                  </p:endCondLst>
                </p:cTn>
                <p:tgtEl>
                  <p:spTgt spid="21"/>
                </p:tgtEl>
              </p:cMediaNode>
            </p:audio>
            <p:seq concurrent="1" nextAc="seek">
              <p:cTn id="28" restart="whenNotActive" fill="hold" evtFilter="cancelBubble" nodeType="interactiveSeq">
                <p:stCondLst>
                  <p:cond evt="onClick" delay="0">
                    <p:tgtEl>
                      <p:spTgt spid="26"/>
                    </p:tgtEl>
                  </p:cond>
                </p:stCondLst>
                <p:endSync evt="end" delay="0">
                  <p:rtn val="all"/>
                </p:endSync>
                <p:childTnLst>
                  <p:par>
                    <p:cTn id="29" fill="hold">
                      <p:stCondLst>
                        <p:cond delay="0"/>
                      </p:stCondLst>
                      <p:childTnLst>
                        <p:par>
                          <p:cTn id="30" fill="hold">
                            <p:stCondLst>
                              <p:cond delay="0"/>
                            </p:stCondLst>
                            <p:childTnLst>
                              <p:par>
                                <p:cTn id="31" presetID="16" presetClass="emph" presetSubtype="0" fill="hold" grpId="0" nodeType="withEffect">
                                  <p:stCondLst>
                                    <p:cond delay="0"/>
                                  </p:stCondLst>
                                  <p:iterate type="wd">
                                    <p:tmPct val="4000"/>
                                  </p:iterate>
                                  <p:childTnLst>
                                    <p:set>
                                      <p:cBhvr override="childStyle">
                                        <p:cTn id="32" dur="5000" fill="hold"/>
                                        <p:tgtEl>
                                          <p:spTgt spid="26"/>
                                        </p:tgtEl>
                                        <p:attrNameLst>
                                          <p:attrName>style.color</p:attrName>
                                        </p:attrNameLst>
                                      </p:cBhvr>
                                      <p:to>
                                        <p:clrVal>
                                          <a:srgbClr val="DE0000"/>
                                        </p:clrVal>
                                      </p:to>
                                    </p:set>
                                    <p:set>
                                      <p:cBhvr>
                                        <p:cTn id="33" dur="5000" fill="hold"/>
                                        <p:tgtEl>
                                          <p:spTgt spid="26"/>
                                        </p:tgtEl>
                                        <p:attrNameLst>
                                          <p:attrName>fillcolor</p:attrName>
                                        </p:attrNameLst>
                                      </p:cBhvr>
                                      <p:to>
                                        <p:clrVal>
                                          <a:srgbClr val="DE0000"/>
                                        </p:clrVal>
                                      </p:to>
                                    </p:set>
                                    <p:set>
                                      <p:cBhvr>
                                        <p:cTn id="34" dur="5000" fill="hold"/>
                                        <p:tgtEl>
                                          <p:spTgt spid="26"/>
                                        </p:tgtEl>
                                        <p:attrNameLst>
                                          <p:attrName>fill.type</p:attrName>
                                        </p:attrNameLst>
                                      </p:cBhvr>
                                      <p:to>
                                        <p:strVal val="solid"/>
                                      </p:to>
                                    </p:set>
                                  </p:childTnLst>
                                </p:cTn>
                              </p:par>
                              <p:par>
                                <p:cTn id="35" presetID="1" presetClass="mediacall" presetSubtype="0" fill="hold" nodeType="withEffect">
                                  <p:stCondLst>
                                    <p:cond delay="0"/>
                                  </p:stCondLst>
                                  <p:childTnLst>
                                    <p:cmd type="call" cmd="playFrom(0.0)">
                                      <p:cBhvr>
                                        <p:cTn id="36" dur="1520" fill="hold"/>
                                        <p:tgtEl>
                                          <p:spTgt spid="28"/>
                                        </p:tgtEl>
                                      </p:cBhvr>
                                    </p:cmd>
                                  </p:childTnLst>
                                </p:cTn>
                              </p:par>
                            </p:childTnLst>
                          </p:cTn>
                        </p:par>
                      </p:childTnLst>
                    </p:cTn>
                  </p:par>
                </p:childTnLst>
              </p:cTn>
              <p:nextCondLst>
                <p:cond evt="onClick" delay="0">
                  <p:tgtEl>
                    <p:spTgt spid="26"/>
                  </p:tgtEl>
                </p:cond>
              </p:nextCondLst>
            </p:seq>
            <p:seq concurrent="1" nextAc="seek">
              <p:cTn id="37" restart="whenNotActive" fill="hold" evtFilter="cancelBubble" nodeType="interactiveSeq">
                <p:stCondLst>
                  <p:cond evt="onClick" delay="0">
                    <p:tgtEl>
                      <p:spTgt spid="27"/>
                    </p:tgtEl>
                  </p:cond>
                </p:stCondLst>
                <p:endSync evt="end" delay="0">
                  <p:rtn val="all"/>
                </p:endSync>
                <p:childTnLst>
                  <p:par>
                    <p:cTn id="38" fill="hold">
                      <p:stCondLst>
                        <p:cond delay="0"/>
                      </p:stCondLst>
                      <p:childTnLst>
                        <p:par>
                          <p:cTn id="39" fill="hold">
                            <p:stCondLst>
                              <p:cond delay="0"/>
                            </p:stCondLst>
                            <p:childTnLst>
                              <p:par>
                                <p:cTn id="40" presetID="16" presetClass="emph" presetSubtype="0" fill="hold" grpId="0" nodeType="withEffect">
                                  <p:stCondLst>
                                    <p:cond delay="0"/>
                                  </p:stCondLst>
                                  <p:iterate type="wd">
                                    <p:tmPct val="4000"/>
                                  </p:iterate>
                                  <p:childTnLst>
                                    <p:set>
                                      <p:cBhvr override="childStyle">
                                        <p:cTn id="41" dur="5000" fill="hold"/>
                                        <p:tgtEl>
                                          <p:spTgt spid="27"/>
                                        </p:tgtEl>
                                        <p:attrNameLst>
                                          <p:attrName>style.color</p:attrName>
                                        </p:attrNameLst>
                                      </p:cBhvr>
                                      <p:to>
                                        <p:clrVal>
                                          <a:srgbClr val="DE0000"/>
                                        </p:clrVal>
                                      </p:to>
                                    </p:set>
                                    <p:set>
                                      <p:cBhvr>
                                        <p:cTn id="42" dur="5000" fill="hold"/>
                                        <p:tgtEl>
                                          <p:spTgt spid="27"/>
                                        </p:tgtEl>
                                        <p:attrNameLst>
                                          <p:attrName>fillcolor</p:attrName>
                                        </p:attrNameLst>
                                      </p:cBhvr>
                                      <p:to>
                                        <p:clrVal>
                                          <a:srgbClr val="DE0000"/>
                                        </p:clrVal>
                                      </p:to>
                                    </p:set>
                                    <p:set>
                                      <p:cBhvr>
                                        <p:cTn id="43" dur="5000" fill="hold"/>
                                        <p:tgtEl>
                                          <p:spTgt spid="27"/>
                                        </p:tgtEl>
                                        <p:attrNameLst>
                                          <p:attrName>fill.type</p:attrName>
                                        </p:attrNameLst>
                                      </p:cBhvr>
                                      <p:to>
                                        <p:strVal val="solid"/>
                                      </p:to>
                                    </p:set>
                                  </p:childTnLst>
                                </p:cTn>
                              </p:par>
                              <p:par>
                                <p:cTn id="44" presetID="1" presetClass="mediacall" presetSubtype="0" fill="hold" nodeType="withEffect">
                                  <p:stCondLst>
                                    <p:cond delay="0"/>
                                  </p:stCondLst>
                                  <p:childTnLst>
                                    <p:cmd type="call" cmd="playFrom(0.0)">
                                      <p:cBhvr>
                                        <p:cTn id="45" dur="2216" fill="hold"/>
                                        <p:tgtEl>
                                          <p:spTgt spid="29"/>
                                        </p:tgtEl>
                                      </p:cBhvr>
                                    </p:cmd>
                                  </p:childTnLst>
                                </p:cTn>
                              </p:par>
                            </p:childTnLst>
                          </p:cTn>
                        </p:par>
                      </p:childTnLst>
                    </p:cTn>
                  </p:par>
                </p:childTnLst>
              </p:cTn>
              <p:nextCondLst>
                <p:cond evt="onClick" delay="0">
                  <p:tgtEl>
                    <p:spTgt spid="27"/>
                  </p:tgtEl>
                </p:cond>
              </p:nextCondLst>
            </p:seq>
            <p:audio>
              <p:cMediaNode vol="80000">
                <p:cTn id="46" fill="hold" display="0">
                  <p:stCondLst>
                    <p:cond delay="indefinite"/>
                  </p:stCondLst>
                  <p:endCondLst>
                    <p:cond evt="onStopAudio" delay="0">
                      <p:tgtEl>
                        <p:sldTgt/>
                      </p:tgtEl>
                    </p:cond>
                  </p:endCondLst>
                </p:cTn>
                <p:tgtEl>
                  <p:spTgt spid="28"/>
                </p:tgtEl>
              </p:cMediaNode>
            </p:audio>
            <p:audio>
              <p:cMediaNode vol="80000">
                <p:cTn id="47" fill="hold" display="0">
                  <p:stCondLst>
                    <p:cond delay="indefinite"/>
                  </p:stCondLst>
                  <p:endCondLst>
                    <p:cond evt="onStopAudio" delay="0">
                      <p:tgtEl>
                        <p:sldTgt/>
                      </p:tgtEl>
                    </p:cond>
                  </p:endCondLst>
                </p:cTn>
                <p:tgtEl>
                  <p:spTgt spid="29"/>
                </p:tgtEl>
              </p:cMediaNode>
            </p:audio>
          </p:childTnLst>
        </p:cTn>
      </p:par>
    </p:tnLst>
    <p:bldLst>
      <p:bldP spid="17" grpId="0"/>
      <p:bldP spid="20" grpId="0"/>
      <p:bldP spid="26" grpId="0"/>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35469E-EACA-6819-EB1F-447C8DC132C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sp>
        <p:nvSpPr>
          <p:cNvPr id="4" name="Rectangle: Rounded Corners 3">
            <a:extLst>
              <a:ext uri="{FF2B5EF4-FFF2-40B4-BE49-F238E27FC236}">
                <a16:creationId xmlns:a16="http://schemas.microsoft.com/office/drawing/2014/main" id="{BD240FFE-0105-DA87-35EB-2FDFE9627E79}"/>
              </a:ext>
            </a:extLst>
          </p:cNvPr>
          <p:cNvSpPr/>
          <p:nvPr/>
        </p:nvSpPr>
        <p:spPr>
          <a:xfrm>
            <a:off x="0" y="0"/>
            <a:ext cx="3814927" cy="10795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2400" kern="0">
                <a:solidFill>
                  <a:srgbClr val="FFFFFF"/>
                </a:solidFill>
                <a:latin typeface="Fredoka One" panose="02000000000000000000" pitchFamily="2" charset="0"/>
                <a:sym typeface="Arial"/>
              </a:rPr>
              <a:t>Activity 5. Look and say</a:t>
            </a:r>
          </a:p>
          <a:p>
            <a:pPr algn="ctr" defTabSz="1219170">
              <a:buClr>
                <a:srgbClr val="000000"/>
              </a:buClr>
            </a:pPr>
            <a:r>
              <a:rPr lang="en-US" sz="2400" kern="0">
                <a:solidFill>
                  <a:srgbClr val="FFFFFF"/>
                </a:solidFill>
                <a:latin typeface="Fredoka One" panose="02000000000000000000" pitchFamily="2" charset="0"/>
                <a:sym typeface="Arial"/>
              </a:rPr>
              <a:t>(page 65)</a:t>
            </a:r>
            <a:endParaRPr lang="en-US" sz="2400" kern="0" dirty="0">
              <a:solidFill>
                <a:srgbClr val="FFFFFF"/>
              </a:solidFill>
              <a:latin typeface="Fredoka One" panose="02000000000000000000" pitchFamily="2" charset="0"/>
              <a:sym typeface="Arial"/>
            </a:endParaRPr>
          </a:p>
        </p:txBody>
      </p:sp>
      <p:pic>
        <p:nvPicPr>
          <p:cNvPr id="10" name="Graphic 9">
            <a:extLst>
              <a:ext uri="{FF2B5EF4-FFF2-40B4-BE49-F238E27FC236}">
                <a16:creationId xmlns:a16="http://schemas.microsoft.com/office/drawing/2014/main" id="{BE054F47-0686-EB79-1907-C747829CFC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0622" y="4418838"/>
            <a:ext cx="2765665" cy="2184400"/>
          </a:xfrm>
          <a:prstGeom prst="rect">
            <a:avLst/>
          </a:prstGeom>
        </p:spPr>
      </p:pic>
      <p:sp>
        <p:nvSpPr>
          <p:cNvPr id="12" name="Speech Bubble: Rectangle 11">
            <a:extLst>
              <a:ext uri="{FF2B5EF4-FFF2-40B4-BE49-F238E27FC236}">
                <a16:creationId xmlns:a16="http://schemas.microsoft.com/office/drawing/2014/main" id="{01791C85-1EC0-7AE6-C382-394B013B8BB7}"/>
              </a:ext>
            </a:extLst>
          </p:cNvPr>
          <p:cNvSpPr/>
          <p:nvPr/>
        </p:nvSpPr>
        <p:spPr>
          <a:xfrm>
            <a:off x="312516" y="2445152"/>
            <a:ext cx="2187616" cy="983848"/>
          </a:xfrm>
          <a:prstGeom prst="wedgeRectCallout">
            <a:avLst>
              <a:gd name="adj1" fmla="val -15542"/>
              <a:gd name="adj2" fmla="val 10955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Fredoka One" panose="02000000000000000000" pitchFamily="2" charset="0"/>
              </a:rPr>
              <a:t>What can we do in the field?</a:t>
            </a:r>
          </a:p>
        </p:txBody>
      </p:sp>
      <p:sp>
        <p:nvSpPr>
          <p:cNvPr id="13" name="Speech Bubble: Rectangle 12">
            <a:extLst>
              <a:ext uri="{FF2B5EF4-FFF2-40B4-BE49-F238E27FC236}">
                <a16:creationId xmlns:a16="http://schemas.microsoft.com/office/drawing/2014/main" id="{2BA69DA6-9798-A0BB-3F8C-DF0EC542477E}"/>
              </a:ext>
            </a:extLst>
          </p:cNvPr>
          <p:cNvSpPr/>
          <p:nvPr/>
        </p:nvSpPr>
        <p:spPr>
          <a:xfrm>
            <a:off x="2746737" y="3429000"/>
            <a:ext cx="2187616" cy="823284"/>
          </a:xfrm>
          <a:prstGeom prst="wedgeRectCallout">
            <a:avLst>
              <a:gd name="adj1" fmla="val -27624"/>
              <a:gd name="adj2" fmla="val 7527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Fredoka One" panose="02000000000000000000" pitchFamily="2" charset="0"/>
              </a:rPr>
              <a:t>We can fly a kite in the field.</a:t>
            </a:r>
          </a:p>
        </p:txBody>
      </p:sp>
      <p:grpSp>
        <p:nvGrpSpPr>
          <p:cNvPr id="19" name="Group 18">
            <a:extLst>
              <a:ext uri="{FF2B5EF4-FFF2-40B4-BE49-F238E27FC236}">
                <a16:creationId xmlns:a16="http://schemas.microsoft.com/office/drawing/2014/main" id="{7F60E36B-3785-97B0-3F28-5839D06B9A2A}"/>
              </a:ext>
            </a:extLst>
          </p:cNvPr>
          <p:cNvGrpSpPr/>
          <p:nvPr/>
        </p:nvGrpSpPr>
        <p:grpSpPr>
          <a:xfrm>
            <a:off x="5265799" y="844181"/>
            <a:ext cx="2501887" cy="3027470"/>
            <a:chOff x="5604762" y="501367"/>
            <a:chExt cx="2501887" cy="3027470"/>
          </a:xfrm>
        </p:grpSpPr>
        <p:pic>
          <p:nvPicPr>
            <p:cNvPr id="14" name="Picture 2">
              <a:extLst>
                <a:ext uri="{FF2B5EF4-FFF2-40B4-BE49-F238E27FC236}">
                  <a16:creationId xmlns:a16="http://schemas.microsoft.com/office/drawing/2014/main" id="{9F555402-5A02-3F50-7169-A036EBD15D7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213" r="20163"/>
            <a:stretch/>
          </p:blipFill>
          <p:spPr bwMode="auto">
            <a:xfrm>
              <a:off x="5604762" y="501367"/>
              <a:ext cx="2501887" cy="20736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F5F98F12-3219-2E08-F91B-C9DE17F437ED}"/>
                </a:ext>
              </a:extLst>
            </p:cNvPr>
            <p:cNvGrpSpPr/>
            <p:nvPr/>
          </p:nvGrpSpPr>
          <p:grpSpPr>
            <a:xfrm>
              <a:off x="5685703" y="2636828"/>
              <a:ext cx="2196676" cy="892009"/>
              <a:chOff x="6048945" y="2590909"/>
              <a:chExt cx="2196676" cy="892009"/>
            </a:xfrm>
          </p:grpSpPr>
          <p:sp>
            <p:nvSpPr>
              <p:cNvPr id="15" name="Rectangle: Rounded Corners 14">
                <a:extLst>
                  <a:ext uri="{FF2B5EF4-FFF2-40B4-BE49-F238E27FC236}">
                    <a16:creationId xmlns:a16="http://schemas.microsoft.com/office/drawing/2014/main" id="{B9BC4DE1-BCBD-334F-13FF-79AC2E830697}"/>
                  </a:ext>
                </a:extLst>
              </p:cNvPr>
              <p:cNvSpPr/>
              <p:nvPr/>
            </p:nvSpPr>
            <p:spPr>
              <a:xfrm>
                <a:off x="6323587" y="2590909"/>
                <a:ext cx="1922034" cy="892009"/>
              </a:xfrm>
              <a:prstGeom prst="roundRect">
                <a:avLst/>
              </a:prstGeom>
            </p:spPr>
            <p:style>
              <a:lnRef idx="3">
                <a:schemeClr val="lt1"/>
              </a:lnRef>
              <a:fillRef idx="1">
                <a:schemeClr val="accent2"/>
              </a:fillRef>
              <a:effectRef idx="1">
                <a:schemeClr val="accent2"/>
              </a:effectRef>
              <a:fontRef idx="minor">
                <a:schemeClr val="lt1"/>
              </a:fontRef>
            </p:style>
            <p:txBody>
              <a:bodyPr tIns="0" rtlCol="0" anchor="ctr"/>
              <a:lstStyle/>
              <a:p>
                <a:pPr algn="ctr" defTabSz="1219170">
                  <a:buClr>
                    <a:srgbClr val="000000"/>
                  </a:buClr>
                </a:pPr>
                <a:r>
                  <a:rPr lang="en-US" sz="2000" kern="0">
                    <a:solidFill>
                      <a:srgbClr val="FFFFFF"/>
                    </a:solidFill>
                    <a:latin typeface="Fredoka One" panose="02000000000000000000" pitchFamily="2" charset="0"/>
                    <a:sym typeface="Arial"/>
                  </a:rPr>
                  <a:t>fly a kite/ </a:t>
                </a:r>
              </a:p>
              <a:p>
                <a:pPr algn="ctr" defTabSz="1219170">
                  <a:buClr>
                    <a:srgbClr val="000000"/>
                  </a:buClr>
                </a:pPr>
                <a:r>
                  <a:rPr lang="en-US" sz="2000" kern="0">
                    <a:solidFill>
                      <a:srgbClr val="FFFFFF"/>
                    </a:solidFill>
                    <a:latin typeface="Fredoka One" panose="02000000000000000000" pitchFamily="2" charset="0"/>
                    <a:sym typeface="Arial"/>
                  </a:rPr>
                  <a:t>in the field</a:t>
                </a:r>
                <a:endParaRPr lang="en-US" sz="2000" kern="0" dirty="0">
                  <a:solidFill>
                    <a:srgbClr val="FFFFFF"/>
                  </a:solidFill>
                  <a:latin typeface="Fredoka One" panose="02000000000000000000" pitchFamily="2" charset="0"/>
                  <a:sym typeface="Arial"/>
                </a:endParaRPr>
              </a:p>
            </p:txBody>
          </p:sp>
          <p:sp>
            <p:nvSpPr>
              <p:cNvPr id="17" name="Oval 16">
                <a:extLst>
                  <a:ext uri="{FF2B5EF4-FFF2-40B4-BE49-F238E27FC236}">
                    <a16:creationId xmlns:a16="http://schemas.microsoft.com/office/drawing/2014/main" id="{9914E638-DE0F-4C48-5847-42A0B4DAE7F5}"/>
                  </a:ext>
                </a:extLst>
              </p:cNvPr>
              <p:cNvSpPr/>
              <p:nvPr/>
            </p:nvSpPr>
            <p:spPr>
              <a:xfrm>
                <a:off x="6048945" y="2760498"/>
                <a:ext cx="414779" cy="42912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Fredoka One" panose="02000000000000000000" pitchFamily="2" charset="0"/>
                  </a:rPr>
                  <a:t>1</a:t>
                </a:r>
              </a:p>
            </p:txBody>
          </p:sp>
        </p:grpSp>
      </p:grpSp>
      <p:grpSp>
        <p:nvGrpSpPr>
          <p:cNvPr id="23" name="Group 22">
            <a:extLst>
              <a:ext uri="{FF2B5EF4-FFF2-40B4-BE49-F238E27FC236}">
                <a16:creationId xmlns:a16="http://schemas.microsoft.com/office/drawing/2014/main" id="{C919FCFF-51C1-E11A-5EE0-E16D9EEEE097}"/>
              </a:ext>
            </a:extLst>
          </p:cNvPr>
          <p:cNvGrpSpPr/>
          <p:nvPr/>
        </p:nvGrpSpPr>
        <p:grpSpPr>
          <a:xfrm>
            <a:off x="8253534" y="855407"/>
            <a:ext cx="2434221" cy="3019597"/>
            <a:chOff x="8265691" y="902696"/>
            <a:chExt cx="2434221" cy="3019597"/>
          </a:xfrm>
        </p:grpSpPr>
        <p:pic>
          <p:nvPicPr>
            <p:cNvPr id="2052" name="Picture 4" descr="A family of three sitting in a hot tub financed by HFS Financial in the mountains">
              <a:extLst>
                <a:ext uri="{FF2B5EF4-FFF2-40B4-BE49-F238E27FC236}">
                  <a16:creationId xmlns:a16="http://schemas.microsoft.com/office/drawing/2014/main" id="{3B47D4D6-75AB-B223-306C-8B06F7AD55AE}"/>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14168"/>
            <a:stretch/>
          </p:blipFill>
          <p:spPr bwMode="auto">
            <a:xfrm>
              <a:off x="8265691" y="902696"/>
              <a:ext cx="2434221" cy="20623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22" name="Group 21">
              <a:extLst>
                <a:ext uri="{FF2B5EF4-FFF2-40B4-BE49-F238E27FC236}">
                  <a16:creationId xmlns:a16="http://schemas.microsoft.com/office/drawing/2014/main" id="{C2E6ADE3-6690-10AC-C0F1-CE37CDB71AD9}"/>
                </a:ext>
              </a:extLst>
            </p:cNvPr>
            <p:cNvGrpSpPr/>
            <p:nvPr/>
          </p:nvGrpSpPr>
          <p:grpSpPr>
            <a:xfrm>
              <a:off x="8412895" y="3030284"/>
              <a:ext cx="2129424" cy="892009"/>
              <a:chOff x="8412895" y="3030284"/>
              <a:chExt cx="2129424" cy="892009"/>
            </a:xfrm>
          </p:grpSpPr>
          <p:sp>
            <p:nvSpPr>
              <p:cNvPr id="20" name="Rectangle: Rounded Corners 19">
                <a:extLst>
                  <a:ext uri="{FF2B5EF4-FFF2-40B4-BE49-F238E27FC236}">
                    <a16:creationId xmlns:a16="http://schemas.microsoft.com/office/drawing/2014/main" id="{8F004748-EED6-1A13-679A-36E6AF0B2AF5}"/>
                  </a:ext>
                </a:extLst>
              </p:cNvPr>
              <p:cNvSpPr/>
              <p:nvPr/>
            </p:nvSpPr>
            <p:spPr>
              <a:xfrm>
                <a:off x="8620285" y="3030284"/>
                <a:ext cx="1922034" cy="892009"/>
              </a:xfrm>
              <a:prstGeom prst="roundRect">
                <a:avLst/>
              </a:prstGeom>
            </p:spPr>
            <p:style>
              <a:lnRef idx="3">
                <a:schemeClr val="lt1"/>
              </a:lnRef>
              <a:fillRef idx="1">
                <a:schemeClr val="accent2"/>
              </a:fillRef>
              <a:effectRef idx="1">
                <a:schemeClr val="accent2"/>
              </a:effectRef>
              <a:fontRef idx="minor">
                <a:schemeClr val="lt1"/>
              </a:fontRef>
            </p:style>
            <p:txBody>
              <a:bodyPr tIns="0" rtlCol="0" anchor="ctr"/>
              <a:lstStyle/>
              <a:p>
                <a:pPr algn="ctr" defTabSz="1219170">
                  <a:buClr>
                    <a:srgbClr val="000000"/>
                  </a:buClr>
                </a:pPr>
                <a:r>
                  <a:rPr lang="en-US" sz="2000" kern="0">
                    <a:solidFill>
                      <a:srgbClr val="FFFFFF"/>
                    </a:solidFill>
                    <a:latin typeface="Fredoka One" panose="02000000000000000000" pitchFamily="2" charset="0"/>
                    <a:sym typeface="Arial"/>
                  </a:rPr>
                  <a:t>swim/ </a:t>
                </a:r>
              </a:p>
              <a:p>
                <a:pPr algn="ctr" defTabSz="1219170">
                  <a:buClr>
                    <a:srgbClr val="000000"/>
                  </a:buClr>
                </a:pPr>
                <a:r>
                  <a:rPr lang="en-US" sz="2000" kern="0">
                    <a:solidFill>
                      <a:srgbClr val="FFFFFF"/>
                    </a:solidFill>
                    <a:latin typeface="Fredoka One" panose="02000000000000000000" pitchFamily="2" charset="0"/>
                    <a:sym typeface="Arial"/>
                  </a:rPr>
                  <a:t>in the pool</a:t>
                </a:r>
                <a:endParaRPr lang="en-US" sz="2000" kern="0" dirty="0">
                  <a:solidFill>
                    <a:srgbClr val="FFFFFF"/>
                  </a:solidFill>
                  <a:latin typeface="Fredoka One" panose="02000000000000000000" pitchFamily="2" charset="0"/>
                  <a:sym typeface="Arial"/>
                </a:endParaRPr>
              </a:p>
            </p:txBody>
          </p:sp>
          <p:sp>
            <p:nvSpPr>
              <p:cNvPr id="21" name="Oval 20">
                <a:extLst>
                  <a:ext uri="{FF2B5EF4-FFF2-40B4-BE49-F238E27FC236}">
                    <a16:creationId xmlns:a16="http://schemas.microsoft.com/office/drawing/2014/main" id="{918204A8-DE87-2A24-C472-1BF672F64AD3}"/>
                  </a:ext>
                </a:extLst>
              </p:cNvPr>
              <p:cNvSpPr/>
              <p:nvPr/>
            </p:nvSpPr>
            <p:spPr>
              <a:xfrm>
                <a:off x="8412895" y="3196520"/>
                <a:ext cx="414779" cy="42912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Fredoka One" panose="02000000000000000000" pitchFamily="2" charset="0"/>
                  </a:rPr>
                  <a:t>2</a:t>
                </a:r>
              </a:p>
            </p:txBody>
          </p:sp>
        </p:grpSp>
      </p:grpSp>
      <p:grpSp>
        <p:nvGrpSpPr>
          <p:cNvPr id="27" name="Group 26">
            <a:extLst>
              <a:ext uri="{FF2B5EF4-FFF2-40B4-BE49-F238E27FC236}">
                <a16:creationId xmlns:a16="http://schemas.microsoft.com/office/drawing/2014/main" id="{9B3469BB-8AFD-7916-E576-67A1EF574D9F}"/>
              </a:ext>
            </a:extLst>
          </p:cNvPr>
          <p:cNvGrpSpPr/>
          <p:nvPr/>
        </p:nvGrpSpPr>
        <p:grpSpPr>
          <a:xfrm>
            <a:off x="5201784" y="4011695"/>
            <a:ext cx="2690423" cy="2797009"/>
            <a:chOff x="5237518" y="4045768"/>
            <a:chExt cx="2690423" cy="2797009"/>
          </a:xfrm>
        </p:grpSpPr>
        <p:pic>
          <p:nvPicPr>
            <p:cNvPr id="2054" name="Picture 6" descr="2 men fishing by lakeshore | Alexandria, VA">
              <a:extLst>
                <a:ext uri="{FF2B5EF4-FFF2-40B4-BE49-F238E27FC236}">
                  <a16:creationId xmlns:a16="http://schemas.microsoft.com/office/drawing/2014/main" id="{2FBF34E0-19D3-AFAF-8886-0177E96EA5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37518" y="4045768"/>
              <a:ext cx="2690423" cy="1905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82FD555B-8B9D-92A8-8591-EDDC2C4546CE}"/>
                </a:ext>
              </a:extLst>
            </p:cNvPr>
            <p:cNvGrpSpPr/>
            <p:nvPr/>
          </p:nvGrpSpPr>
          <p:grpSpPr>
            <a:xfrm>
              <a:off x="5413992" y="5950768"/>
              <a:ext cx="2129424" cy="892009"/>
              <a:chOff x="5413992" y="5950768"/>
              <a:chExt cx="2129424" cy="892009"/>
            </a:xfrm>
          </p:grpSpPr>
          <p:sp>
            <p:nvSpPr>
              <p:cNvPr id="24" name="Rectangle: Rounded Corners 23">
                <a:extLst>
                  <a:ext uri="{FF2B5EF4-FFF2-40B4-BE49-F238E27FC236}">
                    <a16:creationId xmlns:a16="http://schemas.microsoft.com/office/drawing/2014/main" id="{B123E8A4-D578-80EF-F2AF-6AA08244D5F1}"/>
                  </a:ext>
                </a:extLst>
              </p:cNvPr>
              <p:cNvSpPr/>
              <p:nvPr/>
            </p:nvSpPr>
            <p:spPr>
              <a:xfrm>
                <a:off x="5621382" y="5950768"/>
                <a:ext cx="1922034" cy="892009"/>
              </a:xfrm>
              <a:prstGeom prst="roundRect">
                <a:avLst/>
              </a:prstGeom>
            </p:spPr>
            <p:style>
              <a:lnRef idx="3">
                <a:schemeClr val="lt1"/>
              </a:lnRef>
              <a:fillRef idx="1">
                <a:schemeClr val="accent2"/>
              </a:fillRef>
              <a:effectRef idx="1">
                <a:schemeClr val="accent2"/>
              </a:effectRef>
              <a:fontRef idx="minor">
                <a:schemeClr val="lt1"/>
              </a:fontRef>
            </p:style>
            <p:txBody>
              <a:bodyPr tIns="0" rtlCol="0" anchor="ctr"/>
              <a:lstStyle/>
              <a:p>
                <a:pPr algn="ctr" defTabSz="1219170">
                  <a:buClr>
                    <a:srgbClr val="000000"/>
                  </a:buClr>
                </a:pPr>
                <a:r>
                  <a:rPr lang="en-US" sz="2000" kern="0" dirty="0">
                    <a:solidFill>
                      <a:srgbClr val="FFFFFF"/>
                    </a:solidFill>
                    <a:latin typeface="Fredoka One" panose="02000000000000000000" pitchFamily="2" charset="0"/>
                    <a:sym typeface="Arial"/>
                  </a:rPr>
                  <a:t>go fishing/ </a:t>
                </a:r>
              </a:p>
              <a:p>
                <a:pPr algn="ctr" defTabSz="1219170">
                  <a:buClr>
                    <a:srgbClr val="000000"/>
                  </a:buClr>
                </a:pPr>
                <a:r>
                  <a:rPr lang="en-US" sz="2000" kern="0" dirty="0">
                    <a:solidFill>
                      <a:srgbClr val="FFFFFF"/>
                    </a:solidFill>
                    <a:latin typeface="Fredoka One" panose="02000000000000000000" pitchFamily="2" charset="0"/>
                    <a:sym typeface="Arial"/>
                  </a:rPr>
                  <a:t>by the river</a:t>
                </a:r>
              </a:p>
            </p:txBody>
          </p:sp>
          <p:sp>
            <p:nvSpPr>
              <p:cNvPr id="25" name="Oval 24">
                <a:extLst>
                  <a:ext uri="{FF2B5EF4-FFF2-40B4-BE49-F238E27FC236}">
                    <a16:creationId xmlns:a16="http://schemas.microsoft.com/office/drawing/2014/main" id="{7C672B8F-B3F9-60BA-5D72-32218DBC9C69}"/>
                  </a:ext>
                </a:extLst>
              </p:cNvPr>
              <p:cNvSpPr/>
              <p:nvPr/>
            </p:nvSpPr>
            <p:spPr>
              <a:xfrm>
                <a:off x="5413992" y="6128601"/>
                <a:ext cx="414779" cy="42912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Fredoka One" panose="02000000000000000000" pitchFamily="2" charset="0"/>
                  </a:rPr>
                  <a:t>3</a:t>
                </a:r>
              </a:p>
            </p:txBody>
          </p:sp>
        </p:grpSp>
      </p:grpSp>
      <p:pic>
        <p:nvPicPr>
          <p:cNvPr id="2056" name="Picture 8">
            <a:extLst>
              <a:ext uri="{FF2B5EF4-FFF2-40B4-BE49-F238E27FC236}">
                <a16:creationId xmlns:a16="http://schemas.microsoft.com/office/drawing/2014/main" id="{6988CB1C-7686-AEAE-E34D-3D2409AB4709}"/>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571" r="28894" b="38159"/>
          <a:stretch/>
        </p:blipFill>
        <p:spPr bwMode="auto">
          <a:xfrm>
            <a:off x="8305280" y="4011693"/>
            <a:ext cx="2434220" cy="19050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id="{23733C4E-A4DE-AA2C-4544-D7BA5CE4B16F}"/>
              </a:ext>
            </a:extLst>
          </p:cNvPr>
          <p:cNvGrpSpPr/>
          <p:nvPr/>
        </p:nvGrpSpPr>
        <p:grpSpPr>
          <a:xfrm>
            <a:off x="8478636" y="5950845"/>
            <a:ext cx="2129424" cy="892009"/>
            <a:chOff x="8478636" y="5950845"/>
            <a:chExt cx="2129424" cy="892009"/>
          </a:xfrm>
        </p:grpSpPr>
        <p:sp>
          <p:nvSpPr>
            <p:cNvPr id="28" name="Rectangle: Rounded Corners 27">
              <a:extLst>
                <a:ext uri="{FF2B5EF4-FFF2-40B4-BE49-F238E27FC236}">
                  <a16:creationId xmlns:a16="http://schemas.microsoft.com/office/drawing/2014/main" id="{D0C47C78-33D5-901B-A476-79F6B5A0C442}"/>
                </a:ext>
              </a:extLst>
            </p:cNvPr>
            <p:cNvSpPr/>
            <p:nvPr/>
          </p:nvSpPr>
          <p:spPr>
            <a:xfrm>
              <a:off x="8686026" y="5950845"/>
              <a:ext cx="1922034" cy="892009"/>
            </a:xfrm>
            <a:prstGeom prst="roundRect">
              <a:avLst/>
            </a:prstGeom>
          </p:spPr>
          <p:style>
            <a:lnRef idx="3">
              <a:schemeClr val="lt1"/>
            </a:lnRef>
            <a:fillRef idx="1">
              <a:schemeClr val="accent2"/>
            </a:fillRef>
            <a:effectRef idx="1">
              <a:schemeClr val="accent2"/>
            </a:effectRef>
            <a:fontRef idx="minor">
              <a:schemeClr val="lt1"/>
            </a:fontRef>
          </p:style>
          <p:txBody>
            <a:bodyPr tIns="0" rtlCol="0" anchor="ctr"/>
            <a:lstStyle/>
            <a:p>
              <a:pPr algn="ctr" defTabSz="1219170">
                <a:buClr>
                  <a:srgbClr val="000000"/>
                </a:buClr>
              </a:pPr>
              <a:r>
                <a:rPr lang="en-US" sz="2000" kern="0">
                  <a:solidFill>
                    <a:srgbClr val="FFFFFF"/>
                  </a:solidFill>
                  <a:latin typeface="Fredoka One" panose="02000000000000000000" pitchFamily="2" charset="0"/>
                  <a:sym typeface="Arial"/>
                </a:rPr>
                <a:t>ice-skate/ </a:t>
              </a:r>
            </a:p>
            <a:p>
              <a:pPr algn="ctr" defTabSz="1219170">
                <a:buClr>
                  <a:srgbClr val="000000"/>
                </a:buClr>
              </a:pPr>
              <a:r>
                <a:rPr lang="en-US" sz="2000" kern="0">
                  <a:solidFill>
                    <a:srgbClr val="FFFFFF"/>
                  </a:solidFill>
                  <a:latin typeface="Fredoka One" panose="02000000000000000000" pitchFamily="2" charset="0"/>
                  <a:sym typeface="Arial"/>
                </a:rPr>
                <a:t>on the lake</a:t>
              </a:r>
              <a:endParaRPr lang="en-US" sz="2000" kern="0" dirty="0">
                <a:solidFill>
                  <a:srgbClr val="FFFFFF"/>
                </a:solidFill>
                <a:latin typeface="Fredoka One" panose="02000000000000000000" pitchFamily="2" charset="0"/>
                <a:sym typeface="Arial"/>
              </a:endParaRPr>
            </a:p>
          </p:txBody>
        </p:sp>
        <p:sp>
          <p:nvSpPr>
            <p:cNvPr id="29" name="Oval 28">
              <a:extLst>
                <a:ext uri="{FF2B5EF4-FFF2-40B4-BE49-F238E27FC236}">
                  <a16:creationId xmlns:a16="http://schemas.microsoft.com/office/drawing/2014/main" id="{3F545A66-B720-0A2E-FCE4-CD7AD2AA0DA4}"/>
                </a:ext>
              </a:extLst>
            </p:cNvPr>
            <p:cNvSpPr/>
            <p:nvPr/>
          </p:nvSpPr>
          <p:spPr>
            <a:xfrm>
              <a:off x="8478636" y="6148135"/>
              <a:ext cx="414779" cy="42912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Fredoka One" panose="02000000000000000000" pitchFamily="2" charset="0"/>
                </a:rPr>
                <a:t>4</a:t>
              </a:r>
            </a:p>
          </p:txBody>
        </p:sp>
      </p:grpSp>
    </p:spTree>
    <p:extLst>
      <p:ext uri="{BB962C8B-B14F-4D97-AF65-F5344CB8AC3E}">
        <p14:creationId xmlns:p14="http://schemas.microsoft.com/office/powerpoint/2010/main" val="19007024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Google Shape;438;p31">
            <a:extLst>
              <a:ext uri="{FF2B5EF4-FFF2-40B4-BE49-F238E27FC236}">
                <a16:creationId xmlns:a16="http://schemas.microsoft.com/office/drawing/2014/main" id="{735B6093-823A-21F3-A321-1E96CE8B4C21}"/>
              </a:ext>
            </a:extLst>
          </p:cNvPr>
          <p:cNvSpPr/>
          <p:nvPr/>
        </p:nvSpPr>
        <p:spPr>
          <a:xfrm>
            <a:off x="1740095" y="3910685"/>
            <a:ext cx="8730400" cy="1463600"/>
          </a:xfrm>
          <a:prstGeom prst="ellipseRibbon">
            <a:avLst>
              <a:gd name="adj1" fmla="val 29595"/>
              <a:gd name="adj2" fmla="val 75000"/>
              <a:gd name="adj3" fmla="val 8085"/>
            </a:avLst>
          </a:prstGeom>
          <a:solidFill>
            <a:schemeClr val="accent4">
              <a:lumMod val="60000"/>
              <a:lumOff val="40000"/>
            </a:schemeClr>
          </a:solidFill>
          <a:ln>
            <a:solidFill>
              <a:schemeClr val="accent4">
                <a:lumMod val="60000"/>
                <a:lumOff val="40000"/>
              </a:schemeClr>
            </a:solidFill>
            <a:headEnd type="none" w="sm" len="sm"/>
            <a:tailEnd type="none" w="sm" len="sm"/>
          </a:ln>
        </p:spPr>
        <p:style>
          <a:lnRef idx="2">
            <a:schemeClr val="accent2">
              <a:shade val="50000"/>
            </a:schemeClr>
          </a:lnRef>
          <a:fillRef idx="1">
            <a:schemeClr val="accent2"/>
          </a:fillRef>
          <a:effectRef idx="0">
            <a:schemeClr val="accent2"/>
          </a:effectRef>
          <a:fontRef idx="minor">
            <a:schemeClr val="lt1"/>
          </a:fontRef>
        </p:style>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0" i="0" u="none" strike="noStrike" kern="0" cap="none" spc="0" normalizeH="0" baseline="0" noProof="0">
                <a:ln>
                  <a:noFill/>
                </a:ln>
                <a:solidFill>
                  <a:srgbClr val="FFFFFF"/>
                </a:solidFill>
                <a:effectLst/>
                <a:uLnTx/>
                <a:uFillTx/>
                <a:latin typeface="Fredoka One" panose="02000000000000000000" pitchFamily="2" charset="0"/>
                <a:ea typeface="+mn-ea"/>
                <a:cs typeface="+mn-cs"/>
                <a:sym typeface="Arial"/>
              </a:rPr>
              <a:t>PRACTICE</a:t>
            </a:r>
            <a:endParaRPr kumimoji="0" sz="5867" b="0" i="0" u="none" strike="noStrike" kern="0" cap="none" spc="0" normalizeH="0" baseline="0" noProof="0" dirty="0">
              <a:ln>
                <a:noFill/>
              </a:ln>
              <a:solidFill>
                <a:srgbClr val="FFFFFF"/>
              </a:solidFill>
              <a:effectLst/>
              <a:uLnTx/>
              <a:uFillTx/>
              <a:latin typeface="Fredoka One" panose="02000000000000000000" pitchFamily="2" charset="0"/>
              <a:ea typeface="+mn-ea"/>
              <a:cs typeface="+mn-cs"/>
              <a:sym typeface="Arial"/>
            </a:endParaRPr>
          </a:p>
        </p:txBody>
      </p:sp>
      <p:sp>
        <p:nvSpPr>
          <p:cNvPr id="16" name="Google Shape;439;p31">
            <a:extLst>
              <a:ext uri="{FF2B5EF4-FFF2-40B4-BE49-F238E27FC236}">
                <a16:creationId xmlns:a16="http://schemas.microsoft.com/office/drawing/2014/main" id="{5B2FC928-CED4-7C8D-A5C3-84CA881322F0}"/>
              </a:ext>
            </a:extLst>
          </p:cNvPr>
          <p:cNvSpPr/>
          <p:nvPr/>
        </p:nvSpPr>
        <p:spPr>
          <a:xfrm>
            <a:off x="4499653" y="1698787"/>
            <a:ext cx="3211200" cy="2066400"/>
          </a:xfrm>
          <a:prstGeom prst="roundRect">
            <a:avLst>
              <a:gd name="adj" fmla="val 10238"/>
            </a:avLst>
          </a:prstGeom>
          <a:solidFill>
            <a:schemeClr val="accent4">
              <a:lumMod val="60000"/>
              <a:lumOff val="4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 name="Google Shape;388;p30">
            <a:extLst>
              <a:ext uri="{FF2B5EF4-FFF2-40B4-BE49-F238E27FC236}">
                <a16:creationId xmlns:a16="http://schemas.microsoft.com/office/drawing/2014/main" id="{4297EFCF-6151-B710-6CB9-6427ABE48F54}"/>
              </a:ext>
            </a:extLst>
          </p:cNvPr>
          <p:cNvGrpSpPr/>
          <p:nvPr/>
        </p:nvGrpSpPr>
        <p:grpSpPr>
          <a:xfrm>
            <a:off x="5793700" y="670927"/>
            <a:ext cx="605000" cy="1021800"/>
            <a:chOff x="3726300" y="292100"/>
            <a:chExt cx="453750" cy="766350"/>
          </a:xfrm>
        </p:grpSpPr>
        <p:sp>
          <p:nvSpPr>
            <p:cNvPr id="5" name="Google Shape;389;p30">
              <a:extLst>
                <a:ext uri="{FF2B5EF4-FFF2-40B4-BE49-F238E27FC236}">
                  <a16:creationId xmlns:a16="http://schemas.microsoft.com/office/drawing/2014/main" id="{BE0D5B18-71FB-6B04-CA22-4555BD8DD227}"/>
                </a:ext>
              </a:extLst>
            </p:cNvPr>
            <p:cNvSpPr/>
            <p:nvPr/>
          </p:nvSpPr>
          <p:spPr>
            <a:xfrm>
              <a:off x="3923375" y="769450"/>
              <a:ext cx="59625" cy="289000"/>
            </a:xfrm>
            <a:custGeom>
              <a:avLst/>
              <a:gdLst/>
              <a:ahLst/>
              <a:cxnLst/>
              <a:rect l="l" t="t" r="r" b="b"/>
              <a:pathLst>
                <a:path w="2385" h="11560" extrusionOk="0">
                  <a:moveTo>
                    <a:pt x="422" y="1"/>
                  </a:moveTo>
                  <a:lnTo>
                    <a:pt x="0" y="11560"/>
                  </a:lnTo>
                  <a:lnTo>
                    <a:pt x="2385" y="11560"/>
                  </a:lnTo>
                  <a:lnTo>
                    <a:pt x="2093" y="1"/>
                  </a:lnTo>
                  <a:close/>
                </a:path>
              </a:pathLst>
            </a:custGeom>
            <a:solidFill>
              <a:srgbClr val="60322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Google Shape;390;p30">
              <a:extLst>
                <a:ext uri="{FF2B5EF4-FFF2-40B4-BE49-F238E27FC236}">
                  <a16:creationId xmlns:a16="http://schemas.microsoft.com/office/drawing/2014/main" id="{7433C776-513E-7C46-FDDB-16CBA277C137}"/>
                </a:ext>
              </a:extLst>
            </p:cNvPr>
            <p:cNvSpPr/>
            <p:nvPr/>
          </p:nvSpPr>
          <p:spPr>
            <a:xfrm>
              <a:off x="3937625" y="775275"/>
              <a:ext cx="139950" cy="159225"/>
            </a:xfrm>
            <a:custGeom>
              <a:avLst/>
              <a:gdLst/>
              <a:ahLst/>
              <a:cxnLst/>
              <a:rect l="l" t="t" r="r" b="b"/>
              <a:pathLst>
                <a:path w="5598" h="6369" extrusionOk="0">
                  <a:moveTo>
                    <a:pt x="3520" y="0"/>
                  </a:moveTo>
                  <a:lnTo>
                    <a:pt x="3520" y="0"/>
                  </a:lnTo>
                  <a:cubicBezTo>
                    <a:pt x="4849" y="4531"/>
                    <a:pt x="33" y="5041"/>
                    <a:pt x="33" y="5041"/>
                  </a:cubicBezTo>
                  <a:lnTo>
                    <a:pt x="1" y="6369"/>
                  </a:lnTo>
                  <a:cubicBezTo>
                    <a:pt x="5598" y="4617"/>
                    <a:pt x="4773" y="206"/>
                    <a:pt x="4773" y="206"/>
                  </a:cubicBezTo>
                  <a:lnTo>
                    <a:pt x="3520" y="0"/>
                  </a:lnTo>
                  <a:close/>
                </a:path>
              </a:pathLst>
            </a:custGeom>
            <a:solidFill>
              <a:srgbClr val="60322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Google Shape;391;p30">
              <a:extLst>
                <a:ext uri="{FF2B5EF4-FFF2-40B4-BE49-F238E27FC236}">
                  <a16:creationId xmlns:a16="http://schemas.microsoft.com/office/drawing/2014/main" id="{8CC3ADB2-822A-384C-EEB1-73AD83CEF5F1}"/>
                </a:ext>
              </a:extLst>
            </p:cNvPr>
            <p:cNvSpPr/>
            <p:nvPr/>
          </p:nvSpPr>
          <p:spPr>
            <a:xfrm>
              <a:off x="3852150" y="747550"/>
              <a:ext cx="101175" cy="129525"/>
            </a:xfrm>
            <a:custGeom>
              <a:avLst/>
              <a:gdLst/>
              <a:ahLst/>
              <a:cxnLst/>
              <a:rect l="l" t="t" r="r" b="b"/>
              <a:pathLst>
                <a:path w="4047" h="5181" extrusionOk="0">
                  <a:moveTo>
                    <a:pt x="53" y="1"/>
                  </a:moveTo>
                  <a:lnTo>
                    <a:pt x="53" y="1"/>
                  </a:lnTo>
                  <a:cubicBezTo>
                    <a:pt x="0" y="4715"/>
                    <a:pt x="3578" y="5181"/>
                    <a:pt x="3578" y="5181"/>
                  </a:cubicBezTo>
                  <a:lnTo>
                    <a:pt x="4046" y="4274"/>
                  </a:lnTo>
                  <a:cubicBezTo>
                    <a:pt x="254" y="4164"/>
                    <a:pt x="1060" y="357"/>
                    <a:pt x="1060" y="357"/>
                  </a:cubicBezTo>
                  <a:lnTo>
                    <a:pt x="53" y="1"/>
                  </a:lnTo>
                  <a:close/>
                </a:path>
              </a:pathLst>
            </a:custGeom>
            <a:solidFill>
              <a:srgbClr val="60322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Google Shape;392;p30">
              <a:extLst>
                <a:ext uri="{FF2B5EF4-FFF2-40B4-BE49-F238E27FC236}">
                  <a16:creationId xmlns:a16="http://schemas.microsoft.com/office/drawing/2014/main" id="{21CAAB4F-A131-74F2-2CE1-499403AD69A1}"/>
                </a:ext>
              </a:extLst>
            </p:cNvPr>
            <p:cNvSpPr/>
            <p:nvPr/>
          </p:nvSpPr>
          <p:spPr>
            <a:xfrm>
              <a:off x="3726300" y="292100"/>
              <a:ext cx="453750" cy="539750"/>
            </a:xfrm>
            <a:custGeom>
              <a:avLst/>
              <a:gdLst/>
              <a:ahLst/>
              <a:cxnLst/>
              <a:rect l="l" t="t" r="r" b="b"/>
              <a:pathLst>
                <a:path w="18150" h="21590" extrusionOk="0">
                  <a:moveTo>
                    <a:pt x="9075" y="1"/>
                  </a:moveTo>
                  <a:cubicBezTo>
                    <a:pt x="4063" y="1"/>
                    <a:pt x="1" y="5346"/>
                    <a:pt x="1" y="11941"/>
                  </a:cubicBezTo>
                  <a:cubicBezTo>
                    <a:pt x="1" y="18536"/>
                    <a:pt x="4063" y="21590"/>
                    <a:pt x="9075" y="21590"/>
                  </a:cubicBezTo>
                  <a:cubicBezTo>
                    <a:pt x="14086" y="21590"/>
                    <a:pt x="18149" y="18536"/>
                    <a:pt x="18149" y="11941"/>
                  </a:cubicBezTo>
                  <a:cubicBezTo>
                    <a:pt x="18149" y="5346"/>
                    <a:pt x="14086" y="1"/>
                    <a:pt x="9075"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grpSp>
      <p:sp>
        <p:nvSpPr>
          <p:cNvPr id="13" name="Google Shape;404;p30">
            <a:extLst>
              <a:ext uri="{FF2B5EF4-FFF2-40B4-BE49-F238E27FC236}">
                <a16:creationId xmlns:a16="http://schemas.microsoft.com/office/drawing/2014/main" id="{B3980493-9990-1E6E-616B-051C3FEC6FA1}"/>
              </a:ext>
            </a:extLst>
          </p:cNvPr>
          <p:cNvSpPr txBox="1">
            <a:spLocks/>
          </p:cNvSpPr>
          <p:nvPr/>
        </p:nvSpPr>
        <p:spPr>
          <a:xfrm rot="1829">
            <a:off x="4968400" y="1720136"/>
            <a:ext cx="2255200" cy="20648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11733" b="0" i="0" u="none" strike="noStrike" kern="0" cap="none" spc="0" normalizeH="0" baseline="0" noProof="0">
                <a:ln>
                  <a:noFill/>
                </a:ln>
                <a:solidFill>
                  <a:srgbClr val="FFFFFF"/>
                </a:solidFill>
                <a:effectLst/>
                <a:uLnTx/>
                <a:uFillTx/>
                <a:latin typeface="Fredoka One" panose="02000000000000000000" pitchFamily="2" charset="0"/>
                <a:cs typeface="Arial"/>
                <a:sym typeface="Arial"/>
              </a:rPr>
              <a:t>03</a:t>
            </a:r>
            <a:endParaRPr kumimoji="0" lang="en" sz="11733" b="0" i="0" u="none" strike="noStrike" kern="0" cap="none" spc="0" normalizeH="0" baseline="0" noProof="0" dirty="0">
              <a:ln>
                <a:noFill/>
              </a:ln>
              <a:solidFill>
                <a:srgbClr val="FFFFFF"/>
              </a:solidFill>
              <a:effectLst/>
              <a:uLnTx/>
              <a:uFillTx/>
              <a:latin typeface="Fredoka One" panose="02000000000000000000" pitchFamily="2" charset="0"/>
              <a:cs typeface="Arial"/>
              <a:sym typeface="Arial"/>
            </a:endParaRPr>
          </a:p>
        </p:txBody>
      </p:sp>
      <p:pic>
        <p:nvPicPr>
          <p:cNvPr id="2" name="Picture 1">
            <a:extLst>
              <a:ext uri="{FF2B5EF4-FFF2-40B4-BE49-F238E27FC236}">
                <a16:creationId xmlns:a16="http://schemas.microsoft.com/office/drawing/2014/main" id="{2946E7A3-953B-67A6-FA26-F25C12AF28B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spTree>
    <p:extLst>
      <p:ext uri="{BB962C8B-B14F-4D97-AF65-F5344CB8AC3E}">
        <p14:creationId xmlns:p14="http://schemas.microsoft.com/office/powerpoint/2010/main" val="3475468257"/>
      </p:ext>
    </p:extLst>
  </p:cSld>
  <p:clrMapOvr>
    <a:masterClrMapping/>
  </p:clrMapOvr>
  <p:transition spd="slow">
    <p:cover/>
    <p:sndAc>
      <p:stSnd>
        <p:snd r:embed="rId2" name="chimes.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3B45AE42-8B51-4BF3-88EE-EDF9E2BD54E4}"/>
              </a:ext>
            </a:extLst>
          </p:cNvPr>
          <p:cNvSpPr/>
          <p:nvPr/>
        </p:nvSpPr>
        <p:spPr>
          <a:xfrm>
            <a:off x="0" y="2741048"/>
            <a:ext cx="12192000" cy="3952178"/>
          </a:xfrm>
          <a:custGeom>
            <a:avLst/>
            <a:gdLst>
              <a:gd name="connsiteX0" fmla="*/ 0 w 12252491"/>
              <a:gd name="connsiteY0" fmla="*/ 0 h 3258448"/>
              <a:gd name="connsiteX1" fmla="*/ 12252491 w 12252491"/>
              <a:gd name="connsiteY1" fmla="*/ 0 h 3258448"/>
              <a:gd name="connsiteX2" fmla="*/ 12252491 w 12252491"/>
              <a:gd name="connsiteY2" fmla="*/ 3258448 h 3258448"/>
              <a:gd name="connsiteX3" fmla="*/ 0 w 12252491"/>
              <a:gd name="connsiteY3" fmla="*/ 3258448 h 3258448"/>
              <a:gd name="connsiteX4" fmla="*/ 0 w 12252491"/>
              <a:gd name="connsiteY4" fmla="*/ 0 h 3258448"/>
              <a:gd name="connsiteX0" fmla="*/ 0 w 12252491"/>
              <a:gd name="connsiteY0" fmla="*/ 687540 h 3945988"/>
              <a:gd name="connsiteX1" fmla="*/ 3718091 w 12252491"/>
              <a:gd name="connsiteY1" fmla="*/ 0 h 3945988"/>
              <a:gd name="connsiteX2" fmla="*/ 12252491 w 12252491"/>
              <a:gd name="connsiteY2" fmla="*/ 687540 h 3945988"/>
              <a:gd name="connsiteX3" fmla="*/ 12252491 w 12252491"/>
              <a:gd name="connsiteY3" fmla="*/ 3945988 h 3945988"/>
              <a:gd name="connsiteX4" fmla="*/ 0 w 12252491"/>
              <a:gd name="connsiteY4" fmla="*/ 3945988 h 3945988"/>
              <a:gd name="connsiteX5" fmla="*/ 0 w 12252491"/>
              <a:gd name="connsiteY5" fmla="*/ 687540 h 3945988"/>
              <a:gd name="connsiteX0" fmla="*/ 0 w 12252491"/>
              <a:gd name="connsiteY0" fmla="*/ 687540 h 3945988"/>
              <a:gd name="connsiteX1" fmla="*/ 3718091 w 12252491"/>
              <a:gd name="connsiteY1" fmla="*/ 0 h 3945988"/>
              <a:gd name="connsiteX2" fmla="*/ 8683986 w 12252491"/>
              <a:gd name="connsiteY2" fmla="*/ 1041010 h 3945988"/>
              <a:gd name="connsiteX3" fmla="*/ 12252491 w 12252491"/>
              <a:gd name="connsiteY3" fmla="*/ 687540 h 3945988"/>
              <a:gd name="connsiteX4" fmla="*/ 12252491 w 12252491"/>
              <a:gd name="connsiteY4" fmla="*/ 3945988 h 3945988"/>
              <a:gd name="connsiteX5" fmla="*/ 0 w 12252491"/>
              <a:gd name="connsiteY5" fmla="*/ 3945988 h 3945988"/>
              <a:gd name="connsiteX6" fmla="*/ 0 w 12252491"/>
              <a:gd name="connsiteY6" fmla="*/ 687540 h 3945988"/>
              <a:gd name="connsiteX0" fmla="*/ 0 w 12252491"/>
              <a:gd name="connsiteY0" fmla="*/ 687540 h 3945988"/>
              <a:gd name="connsiteX1" fmla="*/ 3718091 w 12252491"/>
              <a:gd name="connsiteY1" fmla="*/ 0 h 3945988"/>
              <a:gd name="connsiteX2" fmla="*/ 8683986 w 12252491"/>
              <a:gd name="connsiteY2" fmla="*/ 1041010 h 3945988"/>
              <a:gd name="connsiteX3" fmla="*/ 12252491 w 12252491"/>
              <a:gd name="connsiteY3" fmla="*/ 687540 h 3945988"/>
              <a:gd name="connsiteX4" fmla="*/ 12252491 w 12252491"/>
              <a:gd name="connsiteY4" fmla="*/ 3945988 h 3945988"/>
              <a:gd name="connsiteX5" fmla="*/ 0 w 12252491"/>
              <a:gd name="connsiteY5" fmla="*/ 3945988 h 3945988"/>
              <a:gd name="connsiteX6" fmla="*/ 0 w 12252491"/>
              <a:gd name="connsiteY6" fmla="*/ 687540 h 3945988"/>
              <a:gd name="connsiteX0" fmla="*/ 0 w 12252491"/>
              <a:gd name="connsiteY0" fmla="*/ 687540 h 3945988"/>
              <a:gd name="connsiteX1" fmla="*/ 3718091 w 12252491"/>
              <a:gd name="connsiteY1" fmla="*/ 0 h 3945988"/>
              <a:gd name="connsiteX2" fmla="*/ 8683986 w 12252491"/>
              <a:gd name="connsiteY2" fmla="*/ 1041010 h 3945988"/>
              <a:gd name="connsiteX3" fmla="*/ 12252491 w 12252491"/>
              <a:gd name="connsiteY3" fmla="*/ 687540 h 3945988"/>
              <a:gd name="connsiteX4" fmla="*/ 12252491 w 12252491"/>
              <a:gd name="connsiteY4" fmla="*/ 3945988 h 3945988"/>
              <a:gd name="connsiteX5" fmla="*/ 0 w 12252491"/>
              <a:gd name="connsiteY5" fmla="*/ 3945988 h 3945988"/>
              <a:gd name="connsiteX6" fmla="*/ 0 w 12252491"/>
              <a:gd name="connsiteY6" fmla="*/ 687540 h 3945988"/>
              <a:gd name="connsiteX0" fmla="*/ 0 w 12252491"/>
              <a:gd name="connsiteY0" fmla="*/ 693730 h 3952178"/>
              <a:gd name="connsiteX1" fmla="*/ 3718091 w 12252491"/>
              <a:gd name="connsiteY1" fmla="*/ 6190 h 3952178"/>
              <a:gd name="connsiteX2" fmla="*/ 8683986 w 12252491"/>
              <a:gd name="connsiteY2" fmla="*/ 1047200 h 3952178"/>
              <a:gd name="connsiteX3" fmla="*/ 12252491 w 12252491"/>
              <a:gd name="connsiteY3" fmla="*/ 693730 h 3952178"/>
              <a:gd name="connsiteX4" fmla="*/ 12252491 w 12252491"/>
              <a:gd name="connsiteY4" fmla="*/ 3952178 h 3952178"/>
              <a:gd name="connsiteX5" fmla="*/ 0 w 12252491"/>
              <a:gd name="connsiteY5" fmla="*/ 3952178 h 3952178"/>
              <a:gd name="connsiteX6" fmla="*/ 0 w 12252491"/>
              <a:gd name="connsiteY6" fmla="*/ 693730 h 395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52491" h="3952178">
                <a:moveTo>
                  <a:pt x="0" y="693730"/>
                </a:moveTo>
                <a:cubicBezTo>
                  <a:pt x="1403486" y="-126293"/>
                  <a:pt x="2483417" y="10287"/>
                  <a:pt x="3718091" y="6190"/>
                </a:cubicBezTo>
                <a:cubicBezTo>
                  <a:pt x="5321808" y="137489"/>
                  <a:pt x="7080269" y="915901"/>
                  <a:pt x="8683986" y="1047200"/>
                </a:cubicBezTo>
                <a:cubicBezTo>
                  <a:pt x="10098571" y="760565"/>
                  <a:pt x="11006718" y="333252"/>
                  <a:pt x="12252491" y="693730"/>
                </a:cubicBezTo>
                <a:lnTo>
                  <a:pt x="12252491" y="3952178"/>
                </a:lnTo>
                <a:lnTo>
                  <a:pt x="0" y="3952178"/>
                </a:lnTo>
                <a:lnTo>
                  <a:pt x="0" y="693730"/>
                </a:ln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20D04A0A-33F9-4E82-8CBB-DCAD53483EE3}"/>
              </a:ext>
            </a:extLst>
          </p:cNvPr>
          <p:cNvSpPr/>
          <p:nvPr/>
        </p:nvSpPr>
        <p:spPr>
          <a:xfrm>
            <a:off x="2119820" y="142376"/>
            <a:ext cx="5678156"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0000"/>
                </a:solidFill>
                <a:effectLst/>
                <a:uLnTx/>
                <a:uFillTx/>
                <a:latin typeface=".VnVogue" panose="020B7200000000000000" pitchFamily="34" charset="0"/>
                <a:cs typeface="Times New Roman" panose="02020603050405020304" pitchFamily="18" charset="0"/>
              </a:rPr>
              <a:t>CATCHING</a:t>
            </a:r>
            <a:r>
              <a:rPr kumimoji="0" lang="en-US" sz="4000" b="1" i="0" u="none" strike="noStrike" kern="1200" cap="none" spc="0" normalizeH="0" noProof="0">
                <a:ln>
                  <a:noFill/>
                </a:ln>
                <a:solidFill>
                  <a:srgbClr val="FF0000"/>
                </a:solidFill>
                <a:effectLst/>
                <a:uLnTx/>
                <a:uFillTx/>
                <a:latin typeface=".VnVogue" panose="020B7200000000000000" pitchFamily="34" charset="0"/>
                <a:cs typeface="Times New Roman" panose="02020603050405020304" pitchFamily="18" charset="0"/>
              </a:rPr>
              <a:t> BUTTERFLIES</a:t>
            </a:r>
            <a:endParaRPr kumimoji="0" lang="en-US" sz="4000" b="1" i="0" u="none" strike="noStrike" kern="1200" cap="none" spc="0" normalizeH="0" baseline="0" noProof="0">
              <a:ln>
                <a:noFill/>
              </a:ln>
              <a:solidFill>
                <a:srgbClr val="FF0000"/>
              </a:solidFill>
              <a:effectLst/>
              <a:uLnTx/>
              <a:uFillTx/>
              <a:latin typeface=".VnVogue" panose="020B7200000000000000" pitchFamily="34" charset="0"/>
              <a:cs typeface="Times New Roman" panose="02020603050405020304" pitchFamily="18" charset="0"/>
            </a:endParaRPr>
          </a:p>
        </p:txBody>
      </p:sp>
      <p:pic>
        <p:nvPicPr>
          <p:cNvPr id="23" name="Picture 22">
            <a:extLst>
              <a:ext uri="{FF2B5EF4-FFF2-40B4-BE49-F238E27FC236}">
                <a16:creationId xmlns:a16="http://schemas.microsoft.com/office/drawing/2014/main" id="{1480DB5C-AD40-4CB4-B0E6-2D793DC098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364330" y="1222205"/>
            <a:ext cx="1609725" cy="1564653"/>
          </a:xfrm>
          <a:prstGeom prst="rect">
            <a:avLst/>
          </a:prstGeom>
        </p:spPr>
      </p:pic>
      <p:pic>
        <p:nvPicPr>
          <p:cNvPr id="29" name="Picture 28">
            <a:extLst>
              <a:ext uri="{FF2B5EF4-FFF2-40B4-BE49-F238E27FC236}">
                <a16:creationId xmlns:a16="http://schemas.microsoft.com/office/drawing/2014/main" id="{AE7CA0F8-5918-4985-B979-C4DEB786FD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1492" y="1070397"/>
            <a:ext cx="1609725" cy="1506703"/>
          </a:xfrm>
          <a:prstGeom prst="rect">
            <a:avLst/>
          </a:prstGeom>
        </p:spPr>
      </p:pic>
      <p:pic>
        <p:nvPicPr>
          <p:cNvPr id="41" name="Picture 40">
            <a:extLst>
              <a:ext uri="{FF2B5EF4-FFF2-40B4-BE49-F238E27FC236}">
                <a16:creationId xmlns:a16="http://schemas.microsoft.com/office/drawing/2014/main" id="{37A05D7F-0940-41C2-99DE-FF09B18446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80124" y="2321086"/>
            <a:ext cx="1044772" cy="828355"/>
          </a:xfrm>
          <a:prstGeom prst="rect">
            <a:avLst/>
          </a:prstGeom>
        </p:spPr>
      </p:pic>
      <p:pic>
        <p:nvPicPr>
          <p:cNvPr id="19" name="Picture 18">
            <a:extLst>
              <a:ext uri="{FF2B5EF4-FFF2-40B4-BE49-F238E27FC236}">
                <a16:creationId xmlns:a16="http://schemas.microsoft.com/office/drawing/2014/main" id="{AB52584C-4833-4143-8FBD-887564BF82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52676" y="902424"/>
            <a:ext cx="1609725" cy="1590408"/>
          </a:xfrm>
          <a:prstGeom prst="rect">
            <a:avLst/>
          </a:prstGeom>
        </p:spPr>
      </p:pic>
      <p:sp>
        <p:nvSpPr>
          <p:cNvPr id="60" name="Rectangle 59">
            <a:extLst>
              <a:ext uri="{FF2B5EF4-FFF2-40B4-BE49-F238E27FC236}">
                <a16:creationId xmlns:a16="http://schemas.microsoft.com/office/drawing/2014/main" id="{5294391B-4247-4B6A-B075-02DA37E94502}"/>
              </a:ext>
            </a:extLst>
          </p:cNvPr>
          <p:cNvSpPr/>
          <p:nvPr/>
        </p:nvSpPr>
        <p:spPr>
          <a:xfrm>
            <a:off x="0" y="5372101"/>
            <a:ext cx="12192000" cy="1479493"/>
          </a:xfrm>
          <a:custGeom>
            <a:avLst/>
            <a:gdLst>
              <a:gd name="connsiteX0" fmla="*/ 0 w 12192000"/>
              <a:gd name="connsiteY0" fmla="*/ 0 h 1436631"/>
              <a:gd name="connsiteX1" fmla="*/ 12192000 w 12192000"/>
              <a:gd name="connsiteY1" fmla="*/ 0 h 1436631"/>
              <a:gd name="connsiteX2" fmla="*/ 12192000 w 12192000"/>
              <a:gd name="connsiteY2" fmla="*/ 1436631 h 1436631"/>
              <a:gd name="connsiteX3" fmla="*/ 0 w 12192000"/>
              <a:gd name="connsiteY3" fmla="*/ 1436631 h 1436631"/>
              <a:gd name="connsiteX4" fmla="*/ 0 w 12192000"/>
              <a:gd name="connsiteY4" fmla="*/ 0 h 1436631"/>
              <a:gd name="connsiteX0" fmla="*/ 0 w 12192000"/>
              <a:gd name="connsiteY0" fmla="*/ 54 h 1436685"/>
              <a:gd name="connsiteX1" fmla="*/ 4086225 w 12192000"/>
              <a:gd name="connsiteY1" fmla="*/ 300092 h 1436685"/>
              <a:gd name="connsiteX2" fmla="*/ 12192000 w 12192000"/>
              <a:gd name="connsiteY2" fmla="*/ 54 h 1436685"/>
              <a:gd name="connsiteX3" fmla="*/ 12192000 w 12192000"/>
              <a:gd name="connsiteY3" fmla="*/ 1436685 h 1436685"/>
              <a:gd name="connsiteX4" fmla="*/ 0 w 12192000"/>
              <a:gd name="connsiteY4" fmla="*/ 1436685 h 1436685"/>
              <a:gd name="connsiteX5" fmla="*/ 0 w 12192000"/>
              <a:gd name="connsiteY5" fmla="*/ 54 h 1436685"/>
              <a:gd name="connsiteX0" fmla="*/ 0 w 12192000"/>
              <a:gd name="connsiteY0" fmla="*/ 42862 h 1479493"/>
              <a:gd name="connsiteX1" fmla="*/ 4086225 w 12192000"/>
              <a:gd name="connsiteY1" fmla="*/ 342900 h 1479493"/>
              <a:gd name="connsiteX2" fmla="*/ 9786938 w 12192000"/>
              <a:gd name="connsiteY2" fmla="*/ 0 h 1479493"/>
              <a:gd name="connsiteX3" fmla="*/ 12192000 w 12192000"/>
              <a:gd name="connsiteY3" fmla="*/ 42862 h 1479493"/>
              <a:gd name="connsiteX4" fmla="*/ 12192000 w 12192000"/>
              <a:gd name="connsiteY4" fmla="*/ 1479493 h 1479493"/>
              <a:gd name="connsiteX5" fmla="*/ 0 w 12192000"/>
              <a:gd name="connsiteY5" fmla="*/ 1479493 h 1479493"/>
              <a:gd name="connsiteX6" fmla="*/ 0 w 12192000"/>
              <a:gd name="connsiteY6" fmla="*/ 42862 h 1479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479493">
                <a:moveTo>
                  <a:pt x="0" y="42862"/>
                </a:moveTo>
                <a:cubicBezTo>
                  <a:pt x="1343025" y="38100"/>
                  <a:pt x="2743200" y="347662"/>
                  <a:pt x="4086225" y="342900"/>
                </a:cubicBezTo>
                <a:cubicBezTo>
                  <a:pt x="5886450" y="276225"/>
                  <a:pt x="7986713" y="66675"/>
                  <a:pt x="9786938" y="0"/>
                </a:cubicBezTo>
                <a:lnTo>
                  <a:pt x="12192000" y="42862"/>
                </a:lnTo>
                <a:lnTo>
                  <a:pt x="12192000" y="1479493"/>
                </a:lnTo>
                <a:lnTo>
                  <a:pt x="0" y="1479493"/>
                </a:lnTo>
                <a:lnTo>
                  <a:pt x="0" y="42862"/>
                </a:ln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2" name="Picture 61">
            <a:extLst>
              <a:ext uri="{FF2B5EF4-FFF2-40B4-BE49-F238E27FC236}">
                <a16:creationId xmlns:a16="http://schemas.microsoft.com/office/drawing/2014/main" id="{08A33331-ED43-4961-8472-635A0DA967A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51660" y="4783706"/>
            <a:ext cx="2045817" cy="1081649"/>
          </a:xfrm>
          <a:prstGeom prst="rect">
            <a:avLst/>
          </a:prstGeom>
        </p:spPr>
      </p:pic>
      <p:pic>
        <p:nvPicPr>
          <p:cNvPr id="70" name="Picture 69">
            <a:extLst>
              <a:ext uri="{FF2B5EF4-FFF2-40B4-BE49-F238E27FC236}">
                <a16:creationId xmlns:a16="http://schemas.microsoft.com/office/drawing/2014/main" id="{2CAB176B-5CEB-4019-B56E-B2E8DE6B7AB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95003" y="4496224"/>
            <a:ext cx="745136" cy="1081649"/>
          </a:xfrm>
          <a:prstGeom prst="rect">
            <a:avLst/>
          </a:prstGeom>
        </p:spPr>
      </p:pic>
      <p:pic>
        <p:nvPicPr>
          <p:cNvPr id="68" name="Picture 67">
            <a:extLst>
              <a:ext uri="{FF2B5EF4-FFF2-40B4-BE49-F238E27FC236}">
                <a16:creationId xmlns:a16="http://schemas.microsoft.com/office/drawing/2014/main" id="{05B912C0-A88D-4D04-BF86-10B5169F892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67105" y="2265172"/>
            <a:ext cx="3905262" cy="1952631"/>
          </a:xfrm>
          <a:prstGeom prst="rect">
            <a:avLst/>
          </a:prstGeom>
        </p:spPr>
      </p:pic>
      <p:pic>
        <p:nvPicPr>
          <p:cNvPr id="72" name="Picture 71">
            <a:extLst>
              <a:ext uri="{FF2B5EF4-FFF2-40B4-BE49-F238E27FC236}">
                <a16:creationId xmlns:a16="http://schemas.microsoft.com/office/drawing/2014/main" id="{A0E6B0FA-6EE2-4926-ABE7-B85F6ED3E9E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0737" y="1845033"/>
            <a:ext cx="2644197" cy="3467799"/>
          </a:xfrm>
          <a:prstGeom prst="rect">
            <a:avLst/>
          </a:prstGeom>
        </p:spPr>
      </p:pic>
      <p:pic>
        <p:nvPicPr>
          <p:cNvPr id="73" name="Picture 72">
            <a:extLst>
              <a:ext uri="{FF2B5EF4-FFF2-40B4-BE49-F238E27FC236}">
                <a16:creationId xmlns:a16="http://schemas.microsoft.com/office/drawing/2014/main" id="{5BEE9461-E3F1-4183-9412-152BCC5A682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61094" y="4502162"/>
            <a:ext cx="558289" cy="442643"/>
          </a:xfrm>
          <a:prstGeom prst="rect">
            <a:avLst/>
          </a:prstGeom>
        </p:spPr>
      </p:pic>
      <p:pic>
        <p:nvPicPr>
          <p:cNvPr id="74" name="Picture 73">
            <a:extLst>
              <a:ext uri="{FF2B5EF4-FFF2-40B4-BE49-F238E27FC236}">
                <a16:creationId xmlns:a16="http://schemas.microsoft.com/office/drawing/2014/main" id="{070B01E2-E914-44A2-8F50-CDA5251B73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91733" y="4359896"/>
            <a:ext cx="558289" cy="442643"/>
          </a:xfrm>
          <a:prstGeom prst="rect">
            <a:avLst/>
          </a:prstGeom>
        </p:spPr>
      </p:pic>
      <p:pic>
        <p:nvPicPr>
          <p:cNvPr id="75" name="Picture 74">
            <a:extLst>
              <a:ext uri="{FF2B5EF4-FFF2-40B4-BE49-F238E27FC236}">
                <a16:creationId xmlns:a16="http://schemas.microsoft.com/office/drawing/2014/main" id="{E6361DD3-0A04-47FE-8E74-ADCBEA2158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15759" y="4944805"/>
            <a:ext cx="558289" cy="442643"/>
          </a:xfrm>
          <a:prstGeom prst="rect">
            <a:avLst/>
          </a:prstGeom>
        </p:spPr>
      </p:pic>
      <p:pic>
        <p:nvPicPr>
          <p:cNvPr id="77" name="Picture 76">
            <a:extLst>
              <a:ext uri="{FF2B5EF4-FFF2-40B4-BE49-F238E27FC236}">
                <a16:creationId xmlns:a16="http://schemas.microsoft.com/office/drawing/2014/main" id="{38B224A7-0FB7-4E20-B122-4E8E59DF8F6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282737" y="4682674"/>
            <a:ext cx="1917579" cy="1622567"/>
          </a:xfrm>
          <a:prstGeom prst="rect">
            <a:avLst/>
          </a:prstGeom>
        </p:spPr>
      </p:pic>
      <p:pic>
        <p:nvPicPr>
          <p:cNvPr id="81" name="Intro">
            <a:hlinkClick r:id="" action="ppaction://media"/>
            <a:extLst>
              <a:ext uri="{FF2B5EF4-FFF2-40B4-BE49-F238E27FC236}">
                <a16:creationId xmlns:a16="http://schemas.microsoft.com/office/drawing/2014/main" id="{7C2A0ED8-67CD-4A5F-BDC2-A56E7A3CF4B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6257925" y="-871264"/>
            <a:ext cx="609600" cy="609600"/>
          </a:xfrm>
          <a:prstGeom prst="rect">
            <a:avLst/>
          </a:prstGeom>
        </p:spPr>
      </p:pic>
      <p:pic>
        <p:nvPicPr>
          <p:cNvPr id="64" name="Picture 63">
            <a:extLst>
              <a:ext uri="{FF2B5EF4-FFF2-40B4-BE49-F238E27FC236}">
                <a16:creationId xmlns:a16="http://schemas.microsoft.com/office/drawing/2014/main" id="{32D24676-19A4-4930-A1DF-32D5F249A8C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969390" y="113229"/>
            <a:ext cx="4602977" cy="2009540"/>
          </a:xfrm>
          <a:prstGeom prst="rect">
            <a:avLst/>
          </a:prstGeom>
        </p:spPr>
      </p:pic>
      <p:pic>
        <p:nvPicPr>
          <p:cNvPr id="2" name="Picture 1">
            <a:extLst>
              <a:ext uri="{FF2B5EF4-FFF2-40B4-BE49-F238E27FC236}">
                <a16:creationId xmlns:a16="http://schemas.microsoft.com/office/drawing/2014/main" id="{658BDDF4-003F-3E85-0348-7698722671DE}"/>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spTree>
    <p:extLst>
      <p:ext uri="{BB962C8B-B14F-4D97-AF65-F5344CB8AC3E}">
        <p14:creationId xmlns:p14="http://schemas.microsoft.com/office/powerpoint/2010/main" val="403754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40" fill="hold"/>
                                        <p:tgtEl>
                                          <p:spTgt spid="81"/>
                                        </p:tgtEl>
                                      </p:cBhvr>
                                    </p:cmd>
                                  </p:childTnLst>
                                </p:cTn>
                              </p:par>
                              <p:par>
                                <p:cTn id="7" presetID="2" presetClass="entr" presetSubtype="8"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additive="base">
                                        <p:cTn id="9" dur="500" fill="hold"/>
                                        <p:tgtEl>
                                          <p:spTgt spid="4"/>
                                        </p:tgtEl>
                                        <p:attrNameLst>
                                          <p:attrName>ppt_x</p:attrName>
                                        </p:attrNameLst>
                                      </p:cBhvr>
                                      <p:tavLst>
                                        <p:tav tm="0">
                                          <p:val>
                                            <p:strVal val="0-#ppt_w/2"/>
                                          </p:val>
                                        </p:tav>
                                        <p:tav tm="100000">
                                          <p:val>
                                            <p:strVal val="#ppt_x"/>
                                          </p:val>
                                        </p:tav>
                                      </p:tavLst>
                                    </p:anim>
                                    <p:anim calcmode="lin" valueType="num">
                                      <p:cBhvr additive="base">
                                        <p:cTn id="10" dur="500" fill="hold"/>
                                        <p:tgtEl>
                                          <p:spTgt spid="4"/>
                                        </p:tgtEl>
                                        <p:attrNameLst>
                                          <p:attrName>ppt_y</p:attrName>
                                        </p:attrNameLst>
                                      </p:cBhvr>
                                      <p:tavLst>
                                        <p:tav tm="0">
                                          <p:val>
                                            <p:strVal val="#ppt_y"/>
                                          </p:val>
                                        </p:tav>
                                        <p:tav tm="100000">
                                          <p:val>
                                            <p:strVal val="#ppt_y"/>
                                          </p:val>
                                        </p:tav>
                                      </p:tavLst>
                                    </p:anim>
                                  </p:childTnLst>
                                </p:cTn>
                              </p:par>
                              <p:par>
                                <p:cTn id="11" presetID="2" presetClass="entr" presetSubtype="8"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1250" fill="hold"/>
                                        <p:tgtEl>
                                          <p:spTgt spid="29"/>
                                        </p:tgtEl>
                                        <p:attrNameLst>
                                          <p:attrName>ppt_x</p:attrName>
                                        </p:attrNameLst>
                                      </p:cBhvr>
                                      <p:tavLst>
                                        <p:tav tm="0">
                                          <p:val>
                                            <p:strVal val="0-#ppt_w/2"/>
                                          </p:val>
                                        </p:tav>
                                        <p:tav tm="100000">
                                          <p:val>
                                            <p:strVal val="#ppt_x"/>
                                          </p:val>
                                        </p:tav>
                                      </p:tavLst>
                                    </p:anim>
                                    <p:anim calcmode="lin" valueType="num">
                                      <p:cBhvr additive="base">
                                        <p:cTn id="14" dur="1250" fill="hold"/>
                                        <p:tgtEl>
                                          <p:spTgt spid="29"/>
                                        </p:tgtEl>
                                        <p:attrNameLst>
                                          <p:attrName>ppt_y</p:attrName>
                                        </p:attrNameLst>
                                      </p:cBhvr>
                                      <p:tavLst>
                                        <p:tav tm="0">
                                          <p:val>
                                            <p:strVal val="#ppt_y"/>
                                          </p:val>
                                        </p:tav>
                                        <p:tav tm="100000">
                                          <p:val>
                                            <p:strVal val="#ppt_y"/>
                                          </p:val>
                                        </p:tav>
                                      </p:tavLst>
                                    </p:anim>
                                  </p:childTnLst>
                                </p:cTn>
                              </p:par>
                              <p:par>
                                <p:cTn id="15" presetID="2" presetClass="entr" presetSubtype="1"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1750" fill="hold"/>
                                        <p:tgtEl>
                                          <p:spTgt spid="19"/>
                                        </p:tgtEl>
                                        <p:attrNameLst>
                                          <p:attrName>ppt_x</p:attrName>
                                        </p:attrNameLst>
                                      </p:cBhvr>
                                      <p:tavLst>
                                        <p:tav tm="0">
                                          <p:val>
                                            <p:strVal val="#ppt_x"/>
                                          </p:val>
                                        </p:tav>
                                        <p:tav tm="100000">
                                          <p:val>
                                            <p:strVal val="#ppt_x"/>
                                          </p:val>
                                        </p:tav>
                                      </p:tavLst>
                                    </p:anim>
                                    <p:anim calcmode="lin" valueType="num">
                                      <p:cBhvr additive="base">
                                        <p:cTn id="18" dur="1750" fill="hold"/>
                                        <p:tgtEl>
                                          <p:spTgt spid="19"/>
                                        </p:tgtEl>
                                        <p:attrNameLst>
                                          <p:attrName>ppt_y</p:attrName>
                                        </p:attrNameLst>
                                      </p:cBhvr>
                                      <p:tavLst>
                                        <p:tav tm="0">
                                          <p:val>
                                            <p:strVal val="0-#ppt_h/2"/>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additive="base">
                                        <p:cTn id="21" dur="3000" fill="hold"/>
                                        <p:tgtEl>
                                          <p:spTgt spid="23"/>
                                        </p:tgtEl>
                                        <p:attrNameLst>
                                          <p:attrName>ppt_x</p:attrName>
                                        </p:attrNameLst>
                                      </p:cBhvr>
                                      <p:tavLst>
                                        <p:tav tm="0">
                                          <p:val>
                                            <p:strVal val="1+#ppt_w/2"/>
                                          </p:val>
                                        </p:tav>
                                        <p:tav tm="100000">
                                          <p:val>
                                            <p:strVal val="#ppt_x"/>
                                          </p:val>
                                        </p:tav>
                                      </p:tavLst>
                                    </p:anim>
                                    <p:anim calcmode="lin" valueType="num">
                                      <p:cBhvr additive="base">
                                        <p:cTn id="22" dur="3000" fill="hold"/>
                                        <p:tgtEl>
                                          <p:spTgt spid="23"/>
                                        </p:tgtEl>
                                        <p:attrNameLst>
                                          <p:attrName>ppt_y</p:attrName>
                                        </p:attrNameLst>
                                      </p:cBhvr>
                                      <p:tavLst>
                                        <p:tav tm="0">
                                          <p:val>
                                            <p:strVal val="#ppt_y"/>
                                          </p:val>
                                        </p:tav>
                                        <p:tav tm="100000">
                                          <p:val>
                                            <p:strVal val="#ppt_y"/>
                                          </p:val>
                                        </p:tav>
                                      </p:tavLst>
                                    </p:anim>
                                  </p:childTnLst>
                                </p:cTn>
                              </p:par>
                              <p:par>
                                <p:cTn id="23" presetID="2" presetClass="exit" presetSubtype="8" repeatCount="indefinite" fill="hold" nodeType="withEffect">
                                  <p:stCondLst>
                                    <p:cond delay="0"/>
                                  </p:stCondLst>
                                  <p:childTnLst>
                                    <p:anim calcmode="lin" valueType="num">
                                      <p:cBhvr additive="base">
                                        <p:cTn id="24" dur="5000"/>
                                        <p:tgtEl>
                                          <p:spTgt spid="77"/>
                                        </p:tgtEl>
                                        <p:attrNameLst>
                                          <p:attrName>ppt_x</p:attrName>
                                        </p:attrNameLst>
                                      </p:cBhvr>
                                      <p:tavLst>
                                        <p:tav tm="0">
                                          <p:val>
                                            <p:strVal val="ppt_x"/>
                                          </p:val>
                                        </p:tav>
                                        <p:tav tm="100000">
                                          <p:val>
                                            <p:strVal val="0-ppt_w/2"/>
                                          </p:val>
                                        </p:tav>
                                      </p:tavLst>
                                    </p:anim>
                                    <p:anim calcmode="lin" valueType="num">
                                      <p:cBhvr additive="base">
                                        <p:cTn id="25" dur="5000"/>
                                        <p:tgtEl>
                                          <p:spTgt spid="77"/>
                                        </p:tgtEl>
                                        <p:attrNameLst>
                                          <p:attrName>ppt_y</p:attrName>
                                        </p:attrNameLst>
                                      </p:cBhvr>
                                      <p:tavLst>
                                        <p:tav tm="0">
                                          <p:val>
                                            <p:strVal val="ppt_y"/>
                                          </p:val>
                                        </p:tav>
                                        <p:tav tm="100000">
                                          <p:val>
                                            <p:strVal val="ppt_y"/>
                                          </p:val>
                                        </p:tav>
                                      </p:tavLst>
                                    </p:anim>
                                    <p:set>
                                      <p:cBhvr>
                                        <p:cTn id="26" dur="1" fill="hold">
                                          <p:stCondLst>
                                            <p:cond delay="4999"/>
                                          </p:stCondLst>
                                        </p:cTn>
                                        <p:tgtEl>
                                          <p:spTgt spid="7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81"/>
                </p:tgtEl>
              </p:cMediaNode>
            </p:audio>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9" name="TEAM A">
            <a:extLst>
              <a:ext uri="{FF2B5EF4-FFF2-40B4-BE49-F238E27FC236}">
                <a16:creationId xmlns:a16="http://schemas.microsoft.com/office/drawing/2014/main" id="{9E446D1E-2077-4201-A52A-247B179F568F}"/>
              </a:ext>
            </a:extLst>
          </p:cNvPr>
          <p:cNvSpPr/>
          <p:nvPr/>
        </p:nvSpPr>
        <p:spPr>
          <a:xfrm>
            <a:off x="147281" y="5556031"/>
            <a:ext cx="4596997" cy="113458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Rectangle: Rounded Corners 39">
            <a:extLst>
              <a:ext uri="{FF2B5EF4-FFF2-40B4-BE49-F238E27FC236}">
                <a16:creationId xmlns:a16="http://schemas.microsoft.com/office/drawing/2014/main" id="{695F2CD9-5337-45AC-9131-76B643135782}"/>
              </a:ext>
            </a:extLst>
          </p:cNvPr>
          <p:cNvSpPr/>
          <p:nvPr/>
        </p:nvSpPr>
        <p:spPr>
          <a:xfrm>
            <a:off x="2347694" y="5556031"/>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7" name="Rectangle: Rounded Corners 26">
            <a:extLst>
              <a:ext uri="{FF2B5EF4-FFF2-40B4-BE49-F238E27FC236}">
                <a16:creationId xmlns:a16="http://schemas.microsoft.com/office/drawing/2014/main" id="{C460FEC5-6A86-4A26-AF05-00DEC8883F13}"/>
              </a:ext>
            </a:extLst>
          </p:cNvPr>
          <p:cNvSpPr/>
          <p:nvPr/>
        </p:nvSpPr>
        <p:spPr>
          <a:xfrm>
            <a:off x="2347694" y="5556031"/>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30" name="Rectangle 29">
            <a:extLst>
              <a:ext uri="{FF2B5EF4-FFF2-40B4-BE49-F238E27FC236}">
                <a16:creationId xmlns:a16="http://schemas.microsoft.com/office/drawing/2014/main" id="{A4C5C41E-5105-4CDF-95B0-4CD67F72B833}"/>
              </a:ext>
            </a:extLst>
          </p:cNvPr>
          <p:cNvSpPr/>
          <p:nvPr/>
        </p:nvSpPr>
        <p:spPr>
          <a:xfrm>
            <a:off x="174283" y="5742169"/>
            <a:ext cx="2037289"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TEAM A</a:t>
            </a:r>
          </a:p>
        </p:txBody>
      </p:sp>
      <p:sp>
        <p:nvSpPr>
          <p:cNvPr id="28" name="Plus Sign 27">
            <a:extLst>
              <a:ext uri="{FF2B5EF4-FFF2-40B4-BE49-F238E27FC236}">
                <a16:creationId xmlns:a16="http://schemas.microsoft.com/office/drawing/2014/main" id="{C0ADA48E-FF62-4D6C-AEC7-76FE2BB22265}"/>
              </a:ext>
            </a:extLst>
          </p:cNvPr>
          <p:cNvSpPr/>
          <p:nvPr/>
        </p:nvSpPr>
        <p:spPr>
          <a:xfrm>
            <a:off x="3609696" y="555603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Rounded Corners 30">
            <a:extLst>
              <a:ext uri="{FF2B5EF4-FFF2-40B4-BE49-F238E27FC236}">
                <a16:creationId xmlns:a16="http://schemas.microsoft.com/office/drawing/2014/main" id="{85F35C3C-A9B7-4D52-8BD9-7FC35D3B10CE}"/>
              </a:ext>
            </a:extLst>
          </p:cNvPr>
          <p:cNvSpPr/>
          <p:nvPr/>
        </p:nvSpPr>
        <p:spPr>
          <a:xfrm>
            <a:off x="2347694" y="5556031"/>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32" name="Rectangle: Rounded Corners 31">
            <a:extLst>
              <a:ext uri="{FF2B5EF4-FFF2-40B4-BE49-F238E27FC236}">
                <a16:creationId xmlns:a16="http://schemas.microsoft.com/office/drawing/2014/main" id="{FE22CBCF-3661-4BE4-9E00-A356CF6DA704}"/>
              </a:ext>
            </a:extLst>
          </p:cNvPr>
          <p:cNvSpPr/>
          <p:nvPr/>
        </p:nvSpPr>
        <p:spPr>
          <a:xfrm>
            <a:off x="2347694" y="5556031"/>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3</a:t>
            </a:r>
          </a:p>
        </p:txBody>
      </p:sp>
      <p:sp>
        <p:nvSpPr>
          <p:cNvPr id="33" name="Rectangle: Rounded Corners 32">
            <a:extLst>
              <a:ext uri="{FF2B5EF4-FFF2-40B4-BE49-F238E27FC236}">
                <a16:creationId xmlns:a16="http://schemas.microsoft.com/office/drawing/2014/main" id="{0EC34A96-6D54-458C-A63A-5EC536E6A8B6}"/>
              </a:ext>
            </a:extLst>
          </p:cNvPr>
          <p:cNvSpPr/>
          <p:nvPr/>
        </p:nvSpPr>
        <p:spPr>
          <a:xfrm>
            <a:off x="2347694" y="5556031"/>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4</a:t>
            </a:r>
          </a:p>
        </p:txBody>
      </p:sp>
      <p:sp>
        <p:nvSpPr>
          <p:cNvPr id="34" name="Rectangle: Rounded Corners 33">
            <a:extLst>
              <a:ext uri="{FF2B5EF4-FFF2-40B4-BE49-F238E27FC236}">
                <a16:creationId xmlns:a16="http://schemas.microsoft.com/office/drawing/2014/main" id="{30F75734-8CFE-4DD9-AFD1-44D9617C5BEC}"/>
              </a:ext>
            </a:extLst>
          </p:cNvPr>
          <p:cNvSpPr/>
          <p:nvPr/>
        </p:nvSpPr>
        <p:spPr>
          <a:xfrm>
            <a:off x="2347694" y="5556031"/>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5</a:t>
            </a:r>
          </a:p>
        </p:txBody>
      </p:sp>
      <p:sp>
        <p:nvSpPr>
          <p:cNvPr id="35" name="Rectangle: Rounded Corners 34">
            <a:extLst>
              <a:ext uri="{FF2B5EF4-FFF2-40B4-BE49-F238E27FC236}">
                <a16:creationId xmlns:a16="http://schemas.microsoft.com/office/drawing/2014/main" id="{AF164F84-9A33-40A4-83BD-7C26986DA449}"/>
              </a:ext>
            </a:extLst>
          </p:cNvPr>
          <p:cNvSpPr/>
          <p:nvPr/>
        </p:nvSpPr>
        <p:spPr>
          <a:xfrm>
            <a:off x="2347694" y="5556031"/>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6</a:t>
            </a:r>
          </a:p>
        </p:txBody>
      </p:sp>
      <p:sp>
        <p:nvSpPr>
          <p:cNvPr id="36" name="Rectangle: Rounded Corners 35">
            <a:extLst>
              <a:ext uri="{FF2B5EF4-FFF2-40B4-BE49-F238E27FC236}">
                <a16:creationId xmlns:a16="http://schemas.microsoft.com/office/drawing/2014/main" id="{3272EE21-FC19-45E4-A696-BA1F74E2786E}"/>
              </a:ext>
            </a:extLst>
          </p:cNvPr>
          <p:cNvSpPr/>
          <p:nvPr/>
        </p:nvSpPr>
        <p:spPr>
          <a:xfrm>
            <a:off x="2347694" y="5556031"/>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7</a:t>
            </a:r>
          </a:p>
        </p:txBody>
      </p:sp>
      <p:sp>
        <p:nvSpPr>
          <p:cNvPr id="37" name="Rectangle: Rounded Corners 36">
            <a:extLst>
              <a:ext uri="{FF2B5EF4-FFF2-40B4-BE49-F238E27FC236}">
                <a16:creationId xmlns:a16="http://schemas.microsoft.com/office/drawing/2014/main" id="{EEFBF020-CB62-4571-8E96-65EBCDB188D0}"/>
              </a:ext>
            </a:extLst>
          </p:cNvPr>
          <p:cNvSpPr/>
          <p:nvPr/>
        </p:nvSpPr>
        <p:spPr>
          <a:xfrm>
            <a:off x="2347694" y="5556031"/>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8</a:t>
            </a:r>
          </a:p>
        </p:txBody>
      </p:sp>
      <p:sp>
        <p:nvSpPr>
          <p:cNvPr id="38" name="Rectangle: Rounded Corners 37">
            <a:extLst>
              <a:ext uri="{FF2B5EF4-FFF2-40B4-BE49-F238E27FC236}">
                <a16:creationId xmlns:a16="http://schemas.microsoft.com/office/drawing/2014/main" id="{1CAD5011-DEE8-4F1C-82C8-D7326EA1B027}"/>
              </a:ext>
            </a:extLst>
          </p:cNvPr>
          <p:cNvSpPr/>
          <p:nvPr/>
        </p:nvSpPr>
        <p:spPr>
          <a:xfrm>
            <a:off x="2347694" y="5556031"/>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9</a:t>
            </a:r>
          </a:p>
        </p:txBody>
      </p:sp>
      <p:sp>
        <p:nvSpPr>
          <p:cNvPr id="39" name="Rectangle: Rounded Corners 38">
            <a:extLst>
              <a:ext uri="{FF2B5EF4-FFF2-40B4-BE49-F238E27FC236}">
                <a16:creationId xmlns:a16="http://schemas.microsoft.com/office/drawing/2014/main" id="{21CAD983-DE57-4F94-81BE-F99C797A7498}"/>
              </a:ext>
            </a:extLst>
          </p:cNvPr>
          <p:cNvSpPr/>
          <p:nvPr/>
        </p:nvSpPr>
        <p:spPr>
          <a:xfrm>
            <a:off x="2347694" y="5556031"/>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10</a:t>
            </a:r>
          </a:p>
        </p:txBody>
      </p:sp>
      <p:sp>
        <p:nvSpPr>
          <p:cNvPr id="64" name="Oval 63">
            <a:extLst>
              <a:ext uri="{FF2B5EF4-FFF2-40B4-BE49-F238E27FC236}">
                <a16:creationId xmlns:a16="http://schemas.microsoft.com/office/drawing/2014/main" id="{61852BE2-B519-4B78-BA71-C363745633C6}"/>
              </a:ext>
            </a:extLst>
          </p:cNvPr>
          <p:cNvSpPr/>
          <p:nvPr/>
        </p:nvSpPr>
        <p:spPr>
          <a:xfrm>
            <a:off x="3747030" y="1107101"/>
            <a:ext cx="457200" cy="457200"/>
          </a:xfrm>
          <a:prstGeom prst="ellipse">
            <a:avLst/>
          </a:prstGeom>
          <a:solidFill>
            <a:srgbClr val="9F79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5</a:t>
            </a:r>
          </a:p>
        </p:txBody>
      </p:sp>
      <p:pic>
        <p:nvPicPr>
          <p:cNvPr id="5" name="5">
            <a:hlinkClick r:id="rId4" action="ppaction://hlinksldjump"/>
            <a:extLst>
              <a:ext uri="{FF2B5EF4-FFF2-40B4-BE49-F238E27FC236}">
                <a16:creationId xmlns:a16="http://schemas.microsoft.com/office/drawing/2014/main" id="{B3B67745-CAA1-4450-A9CB-61847E3166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16958" y="237018"/>
            <a:ext cx="1606378" cy="1545336"/>
          </a:xfrm>
          <a:prstGeom prst="rect">
            <a:avLst/>
          </a:prstGeom>
        </p:spPr>
      </p:pic>
      <p:sp>
        <p:nvSpPr>
          <p:cNvPr id="63" name="Oval 62">
            <a:extLst>
              <a:ext uri="{FF2B5EF4-FFF2-40B4-BE49-F238E27FC236}">
                <a16:creationId xmlns:a16="http://schemas.microsoft.com/office/drawing/2014/main" id="{A9D48011-2F4F-407F-BC95-04A9F8CF1D22}"/>
              </a:ext>
            </a:extLst>
          </p:cNvPr>
          <p:cNvSpPr/>
          <p:nvPr/>
        </p:nvSpPr>
        <p:spPr>
          <a:xfrm>
            <a:off x="5931995" y="3918382"/>
            <a:ext cx="457200" cy="457200"/>
          </a:xfrm>
          <a:prstGeom prst="ellipse">
            <a:avLst/>
          </a:prstGeom>
          <a:solidFill>
            <a:srgbClr val="E9AA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4</a:t>
            </a:r>
          </a:p>
        </p:txBody>
      </p:sp>
      <p:pic>
        <p:nvPicPr>
          <p:cNvPr id="9" name="4">
            <a:hlinkClick r:id="rId6" action="ppaction://hlinksldjump"/>
            <a:extLst>
              <a:ext uri="{FF2B5EF4-FFF2-40B4-BE49-F238E27FC236}">
                <a16:creationId xmlns:a16="http://schemas.microsoft.com/office/drawing/2014/main" id="{31E8C7EC-5ADF-4B52-81DA-19A71DD790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57277" y="2545729"/>
            <a:ext cx="1749437" cy="1545336"/>
          </a:xfrm>
          <a:prstGeom prst="rect">
            <a:avLst/>
          </a:prstGeom>
        </p:spPr>
      </p:pic>
      <p:sp>
        <p:nvSpPr>
          <p:cNvPr id="66" name="Oval 65">
            <a:extLst>
              <a:ext uri="{FF2B5EF4-FFF2-40B4-BE49-F238E27FC236}">
                <a16:creationId xmlns:a16="http://schemas.microsoft.com/office/drawing/2014/main" id="{7372071D-E889-47F7-8AC9-D38DB8254A22}"/>
              </a:ext>
            </a:extLst>
          </p:cNvPr>
          <p:cNvSpPr/>
          <p:nvPr/>
        </p:nvSpPr>
        <p:spPr>
          <a:xfrm>
            <a:off x="7786183" y="2125152"/>
            <a:ext cx="457200" cy="457200"/>
          </a:xfrm>
          <a:prstGeom prst="ellipse">
            <a:avLst/>
          </a:prstGeom>
          <a:solidFill>
            <a:srgbClr val="E99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7</a:t>
            </a:r>
          </a:p>
        </p:txBody>
      </p:sp>
      <p:pic>
        <p:nvPicPr>
          <p:cNvPr id="11" name="7">
            <a:hlinkClick r:id="rId8" action="ppaction://hlinksldjump"/>
            <a:extLst>
              <a:ext uri="{FF2B5EF4-FFF2-40B4-BE49-F238E27FC236}">
                <a16:creationId xmlns:a16="http://schemas.microsoft.com/office/drawing/2014/main" id="{32DD0EA6-894E-410B-86E2-EDD655568F0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14171" y="691514"/>
            <a:ext cx="1613086" cy="1545336"/>
          </a:xfrm>
          <a:prstGeom prst="rect">
            <a:avLst/>
          </a:prstGeom>
        </p:spPr>
      </p:pic>
      <p:sp>
        <p:nvSpPr>
          <p:cNvPr id="62" name="Oval 61">
            <a:extLst>
              <a:ext uri="{FF2B5EF4-FFF2-40B4-BE49-F238E27FC236}">
                <a16:creationId xmlns:a16="http://schemas.microsoft.com/office/drawing/2014/main" id="{2D68B3E5-9131-42F1-9A38-93B49429375E}"/>
              </a:ext>
            </a:extLst>
          </p:cNvPr>
          <p:cNvSpPr/>
          <p:nvPr/>
        </p:nvSpPr>
        <p:spPr>
          <a:xfrm>
            <a:off x="2875906" y="4325348"/>
            <a:ext cx="457200" cy="457200"/>
          </a:xfrm>
          <a:prstGeom prst="ellipse">
            <a:avLst/>
          </a:prstGeom>
          <a:solidFill>
            <a:srgbClr val="668B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3</a:t>
            </a:r>
          </a:p>
        </p:txBody>
      </p:sp>
      <p:pic>
        <p:nvPicPr>
          <p:cNvPr id="17" name="3">
            <a:hlinkClick r:id="rId10" action="ppaction://hlinksldjump"/>
            <a:extLst>
              <a:ext uri="{FF2B5EF4-FFF2-40B4-BE49-F238E27FC236}">
                <a16:creationId xmlns:a16="http://schemas.microsoft.com/office/drawing/2014/main" id="{0AC88D0D-C6ED-4427-9F04-EFE3D66FDFD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093854" y="3374314"/>
            <a:ext cx="1564105" cy="1545336"/>
          </a:xfrm>
          <a:prstGeom prst="rect">
            <a:avLst/>
          </a:prstGeom>
        </p:spPr>
      </p:pic>
      <p:sp>
        <p:nvSpPr>
          <p:cNvPr id="60" name="Oval 59">
            <a:extLst>
              <a:ext uri="{FF2B5EF4-FFF2-40B4-BE49-F238E27FC236}">
                <a16:creationId xmlns:a16="http://schemas.microsoft.com/office/drawing/2014/main" id="{2ADECC48-64C5-4065-A7FB-C2E1698BDBE4}"/>
              </a:ext>
            </a:extLst>
          </p:cNvPr>
          <p:cNvSpPr/>
          <p:nvPr/>
        </p:nvSpPr>
        <p:spPr>
          <a:xfrm>
            <a:off x="1824525" y="461797"/>
            <a:ext cx="457200" cy="457200"/>
          </a:xfrm>
          <a:prstGeom prst="ellipse">
            <a:avLst/>
          </a:prstGeom>
          <a:solidFill>
            <a:srgbClr val="1BA3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pic>
        <p:nvPicPr>
          <p:cNvPr id="21" name="1">
            <a:hlinkClick r:id="rId12" action="ppaction://hlinksldjump"/>
            <a:extLst>
              <a:ext uri="{FF2B5EF4-FFF2-40B4-BE49-F238E27FC236}">
                <a16:creationId xmlns:a16="http://schemas.microsoft.com/office/drawing/2014/main" id="{A26CB5BD-9EBD-43C1-B03E-28EFF15618F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29599" y="314656"/>
            <a:ext cx="1589852" cy="1545336"/>
          </a:xfrm>
          <a:prstGeom prst="rect">
            <a:avLst/>
          </a:prstGeom>
        </p:spPr>
      </p:pic>
      <p:sp>
        <p:nvSpPr>
          <p:cNvPr id="65" name="Oval 64">
            <a:extLst>
              <a:ext uri="{FF2B5EF4-FFF2-40B4-BE49-F238E27FC236}">
                <a16:creationId xmlns:a16="http://schemas.microsoft.com/office/drawing/2014/main" id="{7E8C949C-FE2E-40FC-A58B-3731A3202359}"/>
              </a:ext>
            </a:extLst>
          </p:cNvPr>
          <p:cNvSpPr/>
          <p:nvPr/>
        </p:nvSpPr>
        <p:spPr>
          <a:xfrm>
            <a:off x="9075039" y="3868148"/>
            <a:ext cx="457200" cy="457200"/>
          </a:xfrm>
          <a:prstGeom prst="ellipse">
            <a:avLst/>
          </a:prstGeom>
          <a:solidFill>
            <a:srgbClr val="DBB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6</a:t>
            </a:r>
          </a:p>
        </p:txBody>
      </p:sp>
      <p:pic>
        <p:nvPicPr>
          <p:cNvPr id="23" name="6">
            <a:hlinkClick r:id="rId14" action="ppaction://hlinksldjump"/>
            <a:extLst>
              <a:ext uri="{FF2B5EF4-FFF2-40B4-BE49-F238E27FC236}">
                <a16:creationId xmlns:a16="http://schemas.microsoft.com/office/drawing/2014/main" id="{EFAB1C5B-D15A-4858-BA14-5295BDF38E0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439656" y="2582554"/>
            <a:ext cx="1727966" cy="1545336"/>
          </a:xfrm>
          <a:prstGeom prst="rect">
            <a:avLst/>
          </a:prstGeom>
        </p:spPr>
      </p:pic>
      <p:sp>
        <p:nvSpPr>
          <p:cNvPr id="61" name="Oval 60">
            <a:extLst>
              <a:ext uri="{FF2B5EF4-FFF2-40B4-BE49-F238E27FC236}">
                <a16:creationId xmlns:a16="http://schemas.microsoft.com/office/drawing/2014/main" id="{62918738-F451-477C-8FD2-39EB360D393C}"/>
              </a:ext>
            </a:extLst>
          </p:cNvPr>
          <p:cNvSpPr/>
          <p:nvPr/>
        </p:nvSpPr>
        <p:spPr>
          <a:xfrm>
            <a:off x="1367325" y="2861197"/>
            <a:ext cx="457200" cy="457200"/>
          </a:xfrm>
          <a:prstGeom prst="ellipse">
            <a:avLst/>
          </a:prstGeom>
          <a:solidFill>
            <a:srgbClr val="3E61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pic>
        <p:nvPicPr>
          <p:cNvPr id="25" name="2">
            <a:hlinkClick r:id="rId16" action="ppaction://hlinksldjump"/>
            <a:extLst>
              <a:ext uri="{FF2B5EF4-FFF2-40B4-BE49-F238E27FC236}">
                <a16:creationId xmlns:a16="http://schemas.microsoft.com/office/drawing/2014/main" id="{A34AD667-5D16-44A7-BF26-41E72565265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47281" y="1828978"/>
            <a:ext cx="2091294" cy="1545336"/>
          </a:xfrm>
          <a:prstGeom prst="rect">
            <a:avLst/>
          </a:prstGeom>
        </p:spPr>
      </p:pic>
      <p:sp>
        <p:nvSpPr>
          <p:cNvPr id="67" name="Oval 66">
            <a:extLst>
              <a:ext uri="{FF2B5EF4-FFF2-40B4-BE49-F238E27FC236}">
                <a16:creationId xmlns:a16="http://schemas.microsoft.com/office/drawing/2014/main" id="{0597FB20-1A0A-46C3-AD8D-CEFD3819E132}"/>
              </a:ext>
            </a:extLst>
          </p:cNvPr>
          <p:cNvSpPr/>
          <p:nvPr/>
        </p:nvSpPr>
        <p:spPr>
          <a:xfrm>
            <a:off x="10246568" y="1430638"/>
            <a:ext cx="457200" cy="457200"/>
          </a:xfrm>
          <a:prstGeom prst="ellipse">
            <a:avLst/>
          </a:prstGeom>
          <a:solidFill>
            <a:srgbClr val="E43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8</a:t>
            </a:r>
          </a:p>
        </p:txBody>
      </p:sp>
      <p:pic>
        <p:nvPicPr>
          <p:cNvPr id="42" name="8">
            <a:hlinkClick r:id="rId8" action="ppaction://hlinksldjump"/>
            <a:extLst>
              <a:ext uri="{FF2B5EF4-FFF2-40B4-BE49-F238E27FC236}">
                <a16:creationId xmlns:a16="http://schemas.microsoft.com/office/drawing/2014/main" id="{81A38DC9-4DBF-48B5-AE8C-A76673CF8679}"/>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477767" y="342502"/>
            <a:ext cx="1651000" cy="1545336"/>
          </a:xfrm>
          <a:prstGeom prst="rect">
            <a:avLst/>
          </a:prstGeom>
        </p:spPr>
      </p:pic>
      <p:sp>
        <p:nvSpPr>
          <p:cNvPr id="45" name="TEAM B">
            <a:extLst>
              <a:ext uri="{FF2B5EF4-FFF2-40B4-BE49-F238E27FC236}">
                <a16:creationId xmlns:a16="http://schemas.microsoft.com/office/drawing/2014/main" id="{3BABE20B-65A7-417B-90CD-AF05A98C5065}"/>
              </a:ext>
            </a:extLst>
          </p:cNvPr>
          <p:cNvSpPr/>
          <p:nvPr/>
        </p:nvSpPr>
        <p:spPr>
          <a:xfrm>
            <a:off x="7447722" y="5559919"/>
            <a:ext cx="4596997" cy="113458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Rounded Corners 45">
            <a:extLst>
              <a:ext uri="{FF2B5EF4-FFF2-40B4-BE49-F238E27FC236}">
                <a16:creationId xmlns:a16="http://schemas.microsoft.com/office/drawing/2014/main" id="{3A418AAB-14C4-43B9-A0B3-EB8B63CAD425}"/>
              </a:ext>
            </a:extLst>
          </p:cNvPr>
          <p:cNvSpPr/>
          <p:nvPr/>
        </p:nvSpPr>
        <p:spPr>
          <a:xfrm>
            <a:off x="9648135" y="5559919"/>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47" name="Rectangle: Rounded Corners 46">
            <a:extLst>
              <a:ext uri="{FF2B5EF4-FFF2-40B4-BE49-F238E27FC236}">
                <a16:creationId xmlns:a16="http://schemas.microsoft.com/office/drawing/2014/main" id="{E8926347-DC9E-4C00-ABDA-80769182014A}"/>
              </a:ext>
            </a:extLst>
          </p:cNvPr>
          <p:cNvSpPr/>
          <p:nvPr/>
        </p:nvSpPr>
        <p:spPr>
          <a:xfrm>
            <a:off x="9648135" y="5559919"/>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48" name="Rectangle 47">
            <a:extLst>
              <a:ext uri="{FF2B5EF4-FFF2-40B4-BE49-F238E27FC236}">
                <a16:creationId xmlns:a16="http://schemas.microsoft.com/office/drawing/2014/main" id="{52CE2229-2B52-46F5-8794-CD28FD83C87A}"/>
              </a:ext>
            </a:extLst>
          </p:cNvPr>
          <p:cNvSpPr/>
          <p:nvPr/>
        </p:nvSpPr>
        <p:spPr>
          <a:xfrm>
            <a:off x="7474724" y="5746057"/>
            <a:ext cx="2037289"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TEAM B</a:t>
            </a:r>
          </a:p>
        </p:txBody>
      </p:sp>
      <p:sp>
        <p:nvSpPr>
          <p:cNvPr id="49" name="Plus Sign 48">
            <a:extLst>
              <a:ext uri="{FF2B5EF4-FFF2-40B4-BE49-F238E27FC236}">
                <a16:creationId xmlns:a16="http://schemas.microsoft.com/office/drawing/2014/main" id="{B4844364-978A-40EA-BDCF-251586E48617}"/>
              </a:ext>
            </a:extLst>
          </p:cNvPr>
          <p:cNvSpPr/>
          <p:nvPr/>
        </p:nvSpPr>
        <p:spPr>
          <a:xfrm>
            <a:off x="10910137" y="5559919"/>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Rounded Corners 49">
            <a:extLst>
              <a:ext uri="{FF2B5EF4-FFF2-40B4-BE49-F238E27FC236}">
                <a16:creationId xmlns:a16="http://schemas.microsoft.com/office/drawing/2014/main" id="{B3EA558D-D123-4A63-962D-3D14C80FE4AC}"/>
              </a:ext>
            </a:extLst>
          </p:cNvPr>
          <p:cNvSpPr/>
          <p:nvPr/>
        </p:nvSpPr>
        <p:spPr>
          <a:xfrm>
            <a:off x="9648135" y="5559919"/>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51" name="Rectangle: Rounded Corners 50">
            <a:extLst>
              <a:ext uri="{FF2B5EF4-FFF2-40B4-BE49-F238E27FC236}">
                <a16:creationId xmlns:a16="http://schemas.microsoft.com/office/drawing/2014/main" id="{391CB609-471D-4B72-8336-FEE182D3A2BF}"/>
              </a:ext>
            </a:extLst>
          </p:cNvPr>
          <p:cNvSpPr/>
          <p:nvPr/>
        </p:nvSpPr>
        <p:spPr>
          <a:xfrm>
            <a:off x="9648135" y="5559919"/>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3</a:t>
            </a:r>
          </a:p>
        </p:txBody>
      </p:sp>
      <p:sp>
        <p:nvSpPr>
          <p:cNvPr id="52" name="Rectangle: Rounded Corners 51">
            <a:extLst>
              <a:ext uri="{FF2B5EF4-FFF2-40B4-BE49-F238E27FC236}">
                <a16:creationId xmlns:a16="http://schemas.microsoft.com/office/drawing/2014/main" id="{5EF116F2-D354-4679-AF4B-3BBD1DF0FA2F}"/>
              </a:ext>
            </a:extLst>
          </p:cNvPr>
          <p:cNvSpPr/>
          <p:nvPr/>
        </p:nvSpPr>
        <p:spPr>
          <a:xfrm>
            <a:off x="9648135" y="5559919"/>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4</a:t>
            </a:r>
          </a:p>
        </p:txBody>
      </p:sp>
      <p:sp>
        <p:nvSpPr>
          <p:cNvPr id="53" name="Rectangle: Rounded Corners 52">
            <a:extLst>
              <a:ext uri="{FF2B5EF4-FFF2-40B4-BE49-F238E27FC236}">
                <a16:creationId xmlns:a16="http://schemas.microsoft.com/office/drawing/2014/main" id="{CD306276-6EC5-4B73-99AB-84B71B077E9B}"/>
              </a:ext>
            </a:extLst>
          </p:cNvPr>
          <p:cNvSpPr/>
          <p:nvPr/>
        </p:nvSpPr>
        <p:spPr>
          <a:xfrm>
            <a:off x="9648135" y="5559919"/>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5</a:t>
            </a:r>
          </a:p>
        </p:txBody>
      </p:sp>
      <p:sp>
        <p:nvSpPr>
          <p:cNvPr id="54" name="Rectangle: Rounded Corners 53">
            <a:extLst>
              <a:ext uri="{FF2B5EF4-FFF2-40B4-BE49-F238E27FC236}">
                <a16:creationId xmlns:a16="http://schemas.microsoft.com/office/drawing/2014/main" id="{B8B6CBCC-7C32-4D40-A382-6A254031C51F}"/>
              </a:ext>
            </a:extLst>
          </p:cNvPr>
          <p:cNvSpPr/>
          <p:nvPr/>
        </p:nvSpPr>
        <p:spPr>
          <a:xfrm>
            <a:off x="9648135" y="5559919"/>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6</a:t>
            </a:r>
          </a:p>
        </p:txBody>
      </p:sp>
      <p:sp>
        <p:nvSpPr>
          <p:cNvPr id="55" name="Rectangle: Rounded Corners 54">
            <a:extLst>
              <a:ext uri="{FF2B5EF4-FFF2-40B4-BE49-F238E27FC236}">
                <a16:creationId xmlns:a16="http://schemas.microsoft.com/office/drawing/2014/main" id="{0563D1F2-1118-4C82-8051-127A069D5010}"/>
              </a:ext>
            </a:extLst>
          </p:cNvPr>
          <p:cNvSpPr/>
          <p:nvPr/>
        </p:nvSpPr>
        <p:spPr>
          <a:xfrm>
            <a:off x="9648135" y="5559919"/>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7</a:t>
            </a:r>
          </a:p>
        </p:txBody>
      </p:sp>
      <p:sp>
        <p:nvSpPr>
          <p:cNvPr id="56" name="Rectangle: Rounded Corners 55">
            <a:extLst>
              <a:ext uri="{FF2B5EF4-FFF2-40B4-BE49-F238E27FC236}">
                <a16:creationId xmlns:a16="http://schemas.microsoft.com/office/drawing/2014/main" id="{DAF94515-4926-4733-9317-EBB155A28A40}"/>
              </a:ext>
            </a:extLst>
          </p:cNvPr>
          <p:cNvSpPr/>
          <p:nvPr/>
        </p:nvSpPr>
        <p:spPr>
          <a:xfrm>
            <a:off x="9648135" y="5559919"/>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8</a:t>
            </a:r>
          </a:p>
        </p:txBody>
      </p:sp>
      <p:sp>
        <p:nvSpPr>
          <p:cNvPr id="57" name="Rectangle: Rounded Corners 56">
            <a:extLst>
              <a:ext uri="{FF2B5EF4-FFF2-40B4-BE49-F238E27FC236}">
                <a16:creationId xmlns:a16="http://schemas.microsoft.com/office/drawing/2014/main" id="{AE755381-E437-4D9A-9849-E76DFD8D34C4}"/>
              </a:ext>
            </a:extLst>
          </p:cNvPr>
          <p:cNvSpPr/>
          <p:nvPr/>
        </p:nvSpPr>
        <p:spPr>
          <a:xfrm>
            <a:off x="9648135" y="5559919"/>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9</a:t>
            </a:r>
          </a:p>
        </p:txBody>
      </p:sp>
      <p:sp>
        <p:nvSpPr>
          <p:cNvPr id="58" name="Rectangle: Rounded Corners 57">
            <a:extLst>
              <a:ext uri="{FF2B5EF4-FFF2-40B4-BE49-F238E27FC236}">
                <a16:creationId xmlns:a16="http://schemas.microsoft.com/office/drawing/2014/main" id="{9079E92C-E1A4-4CBC-9A74-1A05F164AA5D}"/>
              </a:ext>
            </a:extLst>
          </p:cNvPr>
          <p:cNvSpPr/>
          <p:nvPr/>
        </p:nvSpPr>
        <p:spPr>
          <a:xfrm>
            <a:off x="9648135" y="5559919"/>
            <a:ext cx="1310265" cy="1134582"/>
          </a:xfrm>
          <a:prstGeom prst="roundRect">
            <a:avLst>
              <a:gd name="adj" fmla="val 0"/>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10</a:t>
            </a:r>
          </a:p>
        </p:txBody>
      </p:sp>
      <p:sp>
        <p:nvSpPr>
          <p:cNvPr id="8" name="Rectangle 7">
            <a:extLst>
              <a:ext uri="{FF2B5EF4-FFF2-40B4-BE49-F238E27FC236}">
                <a16:creationId xmlns:a16="http://schemas.microsoft.com/office/drawing/2014/main" id="{0DDC2A37-E953-4F38-95BF-78B9FF9FB939}"/>
              </a:ext>
            </a:extLst>
          </p:cNvPr>
          <p:cNvSpPr/>
          <p:nvPr/>
        </p:nvSpPr>
        <p:spPr>
          <a:xfrm>
            <a:off x="477722" y="1082860"/>
            <a:ext cx="6171882" cy="175432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w="6600">
                  <a:solidFill>
                    <a:srgbClr val="ED7D31"/>
                  </a:solidFill>
                  <a:prstDash val="solid"/>
                </a:ln>
                <a:solidFill>
                  <a:srgbClr val="FFFF00"/>
                </a:solidFill>
                <a:effectLst>
                  <a:outerShdw dist="38100" dir="2700000" algn="tl" rotWithShape="0">
                    <a:srgbClr val="ED7D31"/>
                  </a:outerShdw>
                </a:effectLst>
                <a:uLnTx/>
                <a:uFillTx/>
                <a:latin typeface="Calibri" panose="020F0502020204030204"/>
                <a:ea typeface="+mn-ea"/>
                <a:cs typeface="+mn-cs"/>
              </a:rPr>
              <a:t>CONGRATULATIONS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w="6600">
                  <a:solidFill>
                    <a:srgbClr val="ED7D31"/>
                  </a:solidFill>
                  <a:prstDash val="solid"/>
                </a:ln>
                <a:solidFill>
                  <a:srgbClr val="FFFF00"/>
                </a:solidFill>
                <a:effectLst>
                  <a:outerShdw dist="38100" dir="2700000" algn="tl" rotWithShape="0">
                    <a:srgbClr val="ED7D31"/>
                  </a:outerShdw>
                </a:effectLst>
                <a:uLnTx/>
                <a:uFillTx/>
                <a:latin typeface="Calibri" panose="020F0502020204030204"/>
                <a:ea typeface="+mn-ea"/>
                <a:cs typeface="+mn-cs"/>
              </a:rPr>
              <a:t>TEAM A</a:t>
            </a:r>
          </a:p>
        </p:txBody>
      </p:sp>
      <p:pic>
        <p:nvPicPr>
          <p:cNvPr id="12" name="Picture 11">
            <a:extLst>
              <a:ext uri="{FF2B5EF4-FFF2-40B4-BE49-F238E27FC236}">
                <a16:creationId xmlns:a16="http://schemas.microsoft.com/office/drawing/2014/main" id="{EE547C58-E03C-454C-8EB6-B1D4AB3122E2}"/>
              </a:ext>
            </a:extLst>
          </p:cNvPr>
          <p:cNvPicPr>
            <a:picLocks noChangeAspect="1"/>
          </p:cNvPicPr>
          <p:nvPr/>
        </p:nvPicPr>
        <p:blipFill>
          <a:blip r:embed="rId19"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flipH="1">
            <a:off x="142119" y="4621150"/>
            <a:ext cx="1333986" cy="1333986"/>
          </a:xfrm>
          <a:prstGeom prst="rect">
            <a:avLst/>
          </a:prstGeom>
        </p:spPr>
      </p:pic>
      <p:pic>
        <p:nvPicPr>
          <p:cNvPr id="59" name="Picture 58">
            <a:extLst>
              <a:ext uri="{FF2B5EF4-FFF2-40B4-BE49-F238E27FC236}">
                <a16:creationId xmlns:a16="http://schemas.microsoft.com/office/drawing/2014/main" id="{AF431C90-0AEC-4B64-8486-EDE1AE305C51}"/>
              </a:ext>
            </a:extLst>
          </p:cNvPr>
          <p:cNvPicPr>
            <a:picLocks noChangeAspect="1"/>
          </p:cNvPicPr>
          <p:nvPr/>
        </p:nvPicPr>
        <p:blipFill>
          <a:blip r:embed="rId19"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flipH="1">
            <a:off x="7447294" y="4621150"/>
            <a:ext cx="1333986" cy="1333986"/>
          </a:xfrm>
          <a:prstGeom prst="rect">
            <a:avLst/>
          </a:prstGeom>
        </p:spPr>
      </p:pic>
      <p:sp>
        <p:nvSpPr>
          <p:cNvPr id="70" name="Rectangle 69">
            <a:extLst>
              <a:ext uri="{FF2B5EF4-FFF2-40B4-BE49-F238E27FC236}">
                <a16:creationId xmlns:a16="http://schemas.microsoft.com/office/drawing/2014/main" id="{F7990285-D234-409A-A366-B0B4CE51FFC4}"/>
              </a:ext>
            </a:extLst>
          </p:cNvPr>
          <p:cNvSpPr/>
          <p:nvPr/>
        </p:nvSpPr>
        <p:spPr>
          <a:xfrm>
            <a:off x="6382365" y="1143845"/>
            <a:ext cx="6058582" cy="175432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w="6600">
                  <a:solidFill>
                    <a:srgbClr val="ED7D31"/>
                  </a:solidFill>
                  <a:prstDash val="solid"/>
                </a:ln>
                <a:solidFill>
                  <a:srgbClr val="FFFF00"/>
                </a:solidFill>
                <a:effectLst>
                  <a:outerShdw dist="38100" dir="2700000" algn="tl" rotWithShape="0">
                    <a:srgbClr val="ED7D31"/>
                  </a:outerShdw>
                </a:effectLst>
                <a:uLnTx/>
                <a:uFillTx/>
                <a:latin typeface="Calibri" panose="020F0502020204030204"/>
                <a:ea typeface="+mn-ea"/>
                <a:cs typeface="+mn-cs"/>
              </a:rPr>
              <a:t>CONGRATULATIONS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w="6600">
                  <a:solidFill>
                    <a:srgbClr val="ED7D31"/>
                  </a:solidFill>
                  <a:prstDash val="solid"/>
                </a:ln>
                <a:solidFill>
                  <a:srgbClr val="FFFF00"/>
                </a:solidFill>
                <a:effectLst>
                  <a:outerShdw dist="38100" dir="2700000" algn="tl" rotWithShape="0">
                    <a:srgbClr val="ED7D31"/>
                  </a:outerShdw>
                </a:effectLst>
                <a:uLnTx/>
                <a:uFillTx/>
                <a:latin typeface="Calibri" panose="020F0502020204030204"/>
                <a:ea typeface="+mn-ea"/>
                <a:cs typeface="+mn-cs"/>
              </a:rPr>
              <a:t>TEAM B</a:t>
            </a:r>
          </a:p>
        </p:txBody>
      </p:sp>
      <p:sp>
        <p:nvSpPr>
          <p:cNvPr id="16" name="Heart 15">
            <a:hlinkClick r:id="rId20" action="ppaction://hlinksldjump"/>
            <a:extLst>
              <a:ext uri="{FF2B5EF4-FFF2-40B4-BE49-F238E27FC236}">
                <a16:creationId xmlns:a16="http://schemas.microsoft.com/office/drawing/2014/main" id="{DA69900A-F0DA-4B13-B9A0-C0120A855BBF}"/>
              </a:ext>
            </a:extLst>
          </p:cNvPr>
          <p:cNvSpPr/>
          <p:nvPr/>
        </p:nvSpPr>
        <p:spPr>
          <a:xfrm>
            <a:off x="5528709" y="5563486"/>
            <a:ext cx="1134582" cy="1134582"/>
          </a:xfrm>
          <a:prstGeom prst="hear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PIPI</a:t>
            </a:r>
          </a:p>
        </p:txBody>
      </p:sp>
      <p:pic>
        <p:nvPicPr>
          <p:cNvPr id="2" name="Picture 1">
            <a:extLst>
              <a:ext uri="{FF2B5EF4-FFF2-40B4-BE49-F238E27FC236}">
                <a16:creationId xmlns:a16="http://schemas.microsoft.com/office/drawing/2014/main" id="{FBB22273-D5E8-EAA6-D3B0-9146E34E94B2}"/>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10449342" y="163499"/>
            <a:ext cx="1429935" cy="685627"/>
          </a:xfrm>
          <a:prstGeom prst="rect">
            <a:avLst/>
          </a:prstGeom>
        </p:spPr>
      </p:pic>
    </p:spTree>
    <p:extLst>
      <p:ext uri="{BB962C8B-B14F-4D97-AF65-F5344CB8AC3E}">
        <p14:creationId xmlns:p14="http://schemas.microsoft.com/office/powerpoint/2010/main" val="42813453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8"/>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subTnLst>
                                    <p:audio>
                                      <p:cMediaNode>
                                        <p:cTn display="0" masterRel="sameClick">
                                          <p:stCondLst>
                                            <p:cond evt="begin" delay="0">
                                              <p:tn val="10"/>
                                            </p:cond>
                                          </p:stCondLst>
                                          <p:endCondLst>
                                            <p:cond evt="onStopAudio" delay="0">
                                              <p:tgtEl>
                                                <p:sldTgt/>
                                              </p:tgtEl>
                                            </p:cond>
                                          </p:endCondLst>
                                        </p:cTn>
                                        <p:tgtEl>
                                          <p:sndTgt r:embed="rId2" name="laser.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subTnLst>
                                    <p:audio>
                                      <p:cMediaNode>
                                        <p:cTn display="0" masterRel="sameClick">
                                          <p:stCondLst>
                                            <p:cond evt="begin" delay="0">
                                              <p:tn val="15"/>
                                            </p:cond>
                                          </p:stCondLst>
                                          <p:endCondLst>
                                            <p:cond evt="onStopAudio" delay="0">
                                              <p:tgtEl>
                                                <p:sldTgt/>
                                              </p:tgtEl>
                                            </p:cond>
                                          </p:endCondLst>
                                        </p:cTn>
                                        <p:tgtEl>
                                          <p:sndTgt r:embed="rId2" name="laser.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subTnLst>
                                    <p:audio>
                                      <p:cMediaNode>
                                        <p:cTn display="0" masterRel="sameClick">
                                          <p:stCondLst>
                                            <p:cond evt="begin" delay="0">
                                              <p:tn val="20"/>
                                            </p:cond>
                                          </p:stCondLst>
                                          <p:endCondLst>
                                            <p:cond evt="onStopAudio" delay="0">
                                              <p:tgtEl>
                                                <p:sldTgt/>
                                              </p:tgtEl>
                                            </p:cond>
                                          </p:endCondLst>
                                        </p:cTn>
                                        <p:tgtEl>
                                          <p:sndTgt r:embed="rId2" name="laser.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subTnLst>
                                    <p:audio>
                                      <p:cMediaNode>
                                        <p:cTn display="0" masterRel="sameClick">
                                          <p:stCondLst>
                                            <p:cond evt="begin" delay="0">
                                              <p:tn val="25"/>
                                            </p:cond>
                                          </p:stCondLst>
                                          <p:endCondLst>
                                            <p:cond evt="onStopAudio" delay="0">
                                              <p:tgtEl>
                                                <p:sldTgt/>
                                              </p:tgtEl>
                                            </p:cond>
                                          </p:endCondLst>
                                        </p:cTn>
                                        <p:tgtEl>
                                          <p:sndTgt r:embed="rId2" name="laser.wav"/>
                                        </p:tgtEl>
                                      </p:cMediaNode>
                                    </p:audio>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500"/>
                                        <p:tgtEl>
                                          <p:spTgt spid="35"/>
                                        </p:tgtEl>
                                      </p:cBhvr>
                                    </p:animEffect>
                                  </p:childTnLst>
                                  <p:subTnLst>
                                    <p:audio>
                                      <p:cMediaNode>
                                        <p:cTn display="0" masterRel="sameClick">
                                          <p:stCondLst>
                                            <p:cond evt="begin" delay="0">
                                              <p:tn val="30"/>
                                            </p:cond>
                                          </p:stCondLst>
                                          <p:endCondLst>
                                            <p:cond evt="onStopAudio" delay="0">
                                              <p:tgtEl>
                                                <p:sldTgt/>
                                              </p:tgtEl>
                                            </p:cond>
                                          </p:endCondLst>
                                        </p:cTn>
                                        <p:tgtEl>
                                          <p:sndTgt r:embed="rId2" name="laser.wav"/>
                                        </p:tgtEl>
                                      </p:cMediaNode>
                                    </p:audio>
                                  </p:sub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500"/>
                                        <p:tgtEl>
                                          <p:spTgt spid="36"/>
                                        </p:tgtEl>
                                      </p:cBhvr>
                                    </p:animEffect>
                                  </p:childTnLst>
                                  <p:subTnLst>
                                    <p:audio>
                                      <p:cMediaNode>
                                        <p:cTn display="0" masterRel="sameClick">
                                          <p:stCondLst>
                                            <p:cond evt="begin" delay="0">
                                              <p:tn val="35"/>
                                            </p:cond>
                                          </p:stCondLst>
                                          <p:endCondLst>
                                            <p:cond evt="onStopAudio" delay="0">
                                              <p:tgtEl>
                                                <p:sldTgt/>
                                              </p:tgtEl>
                                            </p:cond>
                                          </p:endCondLst>
                                        </p:cTn>
                                        <p:tgtEl>
                                          <p:sndTgt r:embed="rId2" name="laser.wav"/>
                                        </p:tgtEl>
                                      </p:cMediaNode>
                                    </p:audio>
                                  </p:sub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subTnLst>
                                    <p:audio>
                                      <p:cMediaNode>
                                        <p:cTn display="0" masterRel="sameClick">
                                          <p:stCondLst>
                                            <p:cond evt="begin" delay="0">
                                              <p:tn val="40"/>
                                            </p:cond>
                                          </p:stCondLst>
                                          <p:endCondLst>
                                            <p:cond evt="onStopAudio" delay="0">
                                              <p:tgtEl>
                                                <p:sldTgt/>
                                              </p:tgtEl>
                                            </p:cond>
                                          </p:endCondLst>
                                        </p:cTn>
                                        <p:tgtEl>
                                          <p:sndTgt r:embed="rId2" name="laser.wav"/>
                                        </p:tgtEl>
                                      </p:cMediaNode>
                                    </p:audio>
                                  </p:sub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fade">
                                      <p:cBhvr>
                                        <p:cTn id="47" dur="500"/>
                                        <p:tgtEl>
                                          <p:spTgt spid="38"/>
                                        </p:tgtEl>
                                      </p:cBhvr>
                                    </p:animEffect>
                                  </p:childTnLst>
                                  <p:subTnLst>
                                    <p:audio>
                                      <p:cMediaNode>
                                        <p:cTn display="0" masterRel="sameClick">
                                          <p:stCondLst>
                                            <p:cond evt="begin" delay="0">
                                              <p:tn val="45"/>
                                            </p:cond>
                                          </p:stCondLst>
                                          <p:endCondLst>
                                            <p:cond evt="onStopAudio" delay="0">
                                              <p:tgtEl>
                                                <p:sldTgt/>
                                              </p:tgtEl>
                                            </p:cond>
                                          </p:endCondLst>
                                        </p:cTn>
                                        <p:tgtEl>
                                          <p:sndTgt r:embed="rId2" name="laser.wav"/>
                                        </p:tgtEl>
                                      </p:cMediaNode>
                                    </p:audio>
                                  </p:sub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fade">
                                      <p:cBhvr>
                                        <p:cTn id="52" dur="500"/>
                                        <p:tgtEl>
                                          <p:spTgt spid="39"/>
                                        </p:tgtEl>
                                      </p:cBhvr>
                                    </p:animEffect>
                                  </p:childTnLst>
                                  <p:subTnLst>
                                    <p:audio>
                                      <p:cMediaNode>
                                        <p:cTn display="0" masterRel="sameClick">
                                          <p:stCondLst>
                                            <p:cond evt="begin" delay="0">
                                              <p:tn val="50"/>
                                            </p:cond>
                                          </p:stCondLst>
                                          <p:endCondLst>
                                            <p:cond evt="onStopAudio" delay="0">
                                              <p:tgtEl>
                                                <p:sldTgt/>
                                              </p:tgtEl>
                                            </p:cond>
                                          </p:endCondLst>
                                        </p:cTn>
                                        <p:tgtEl>
                                          <p:sndTgt r:embed="rId2" name="laser.wav"/>
                                        </p:tgtEl>
                                      </p:cMediaNode>
                                    </p:audio>
                                  </p:subTnLst>
                                </p:cTn>
                              </p:par>
                            </p:childTnLst>
                          </p:cTn>
                        </p:par>
                      </p:childTnLst>
                    </p:cTn>
                  </p:par>
                </p:childTnLst>
              </p:cTn>
              <p:nextCondLst>
                <p:cond evt="onClick" delay="0">
                  <p:tgtEl>
                    <p:spTgt spid="28"/>
                  </p:tgtEl>
                </p:cond>
              </p:nextCondLst>
            </p:seq>
            <p:seq concurrent="1" nextAc="seek">
              <p:cTn id="53" restart="whenNotActive" fill="hold" evtFilter="cancelBubble" nodeType="interactiveSeq">
                <p:stCondLst>
                  <p:cond evt="onClick" delay="0">
                    <p:tgtEl>
                      <p:spTgt spid="49"/>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47"/>
                                        </p:tgtEl>
                                        <p:attrNameLst>
                                          <p:attrName>style.visibility</p:attrName>
                                        </p:attrNameLst>
                                      </p:cBhvr>
                                      <p:to>
                                        <p:strVal val="visible"/>
                                      </p:to>
                                    </p:set>
                                    <p:animEffect transition="in" filter="fade">
                                      <p:cBhvr>
                                        <p:cTn id="58" dur="500"/>
                                        <p:tgtEl>
                                          <p:spTgt spid="47"/>
                                        </p:tgtEl>
                                      </p:cBhvr>
                                    </p:animEffect>
                                  </p:childTnLst>
                                  <p:subTnLst>
                                    <p:audio>
                                      <p:cMediaNode>
                                        <p:cTn display="0" masterRel="sameClick">
                                          <p:stCondLst>
                                            <p:cond evt="begin" delay="0">
                                              <p:tn val="56"/>
                                            </p:cond>
                                          </p:stCondLst>
                                          <p:endCondLst>
                                            <p:cond evt="onStopAudio" delay="0">
                                              <p:tgtEl>
                                                <p:sldTgt/>
                                              </p:tgtEl>
                                            </p:cond>
                                          </p:endCondLst>
                                        </p:cTn>
                                        <p:tgtEl>
                                          <p:sndTgt r:embed="rId2" name="laser.wav"/>
                                        </p:tgtEl>
                                      </p:cMediaNode>
                                    </p:audio>
                                  </p:sub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50"/>
                                        </p:tgtEl>
                                        <p:attrNameLst>
                                          <p:attrName>style.visibility</p:attrName>
                                        </p:attrNameLst>
                                      </p:cBhvr>
                                      <p:to>
                                        <p:strVal val="visible"/>
                                      </p:to>
                                    </p:set>
                                    <p:animEffect transition="in" filter="fade">
                                      <p:cBhvr>
                                        <p:cTn id="63" dur="500"/>
                                        <p:tgtEl>
                                          <p:spTgt spid="50"/>
                                        </p:tgtEl>
                                      </p:cBhvr>
                                    </p:animEffect>
                                  </p:childTnLst>
                                  <p:subTnLst>
                                    <p:audio>
                                      <p:cMediaNode>
                                        <p:cTn display="0" masterRel="sameClick">
                                          <p:stCondLst>
                                            <p:cond evt="begin" delay="0">
                                              <p:tn val="61"/>
                                            </p:cond>
                                          </p:stCondLst>
                                          <p:endCondLst>
                                            <p:cond evt="onStopAudio" delay="0">
                                              <p:tgtEl>
                                                <p:sldTgt/>
                                              </p:tgtEl>
                                            </p:cond>
                                          </p:endCondLst>
                                        </p:cTn>
                                        <p:tgtEl>
                                          <p:sndTgt r:embed="rId2" name="laser.wav"/>
                                        </p:tgtEl>
                                      </p:cMediaNode>
                                    </p:audio>
                                  </p:sub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51"/>
                                        </p:tgtEl>
                                        <p:attrNameLst>
                                          <p:attrName>style.visibility</p:attrName>
                                        </p:attrNameLst>
                                      </p:cBhvr>
                                      <p:to>
                                        <p:strVal val="visible"/>
                                      </p:to>
                                    </p:set>
                                    <p:animEffect transition="in" filter="fade">
                                      <p:cBhvr>
                                        <p:cTn id="68" dur="500"/>
                                        <p:tgtEl>
                                          <p:spTgt spid="51"/>
                                        </p:tgtEl>
                                      </p:cBhvr>
                                    </p:animEffect>
                                  </p:childTnLst>
                                  <p:subTnLst>
                                    <p:audio>
                                      <p:cMediaNode>
                                        <p:cTn display="0" masterRel="sameClick">
                                          <p:stCondLst>
                                            <p:cond evt="begin" delay="0">
                                              <p:tn val="66"/>
                                            </p:cond>
                                          </p:stCondLst>
                                          <p:endCondLst>
                                            <p:cond evt="onStopAudio" delay="0">
                                              <p:tgtEl>
                                                <p:sldTgt/>
                                              </p:tgtEl>
                                            </p:cond>
                                          </p:endCondLst>
                                        </p:cTn>
                                        <p:tgtEl>
                                          <p:sndTgt r:embed="rId2" name="laser.wav"/>
                                        </p:tgtEl>
                                      </p:cMediaNode>
                                    </p:audio>
                                  </p:sub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52"/>
                                        </p:tgtEl>
                                        <p:attrNameLst>
                                          <p:attrName>style.visibility</p:attrName>
                                        </p:attrNameLst>
                                      </p:cBhvr>
                                      <p:to>
                                        <p:strVal val="visible"/>
                                      </p:to>
                                    </p:set>
                                    <p:animEffect transition="in" filter="fade">
                                      <p:cBhvr>
                                        <p:cTn id="73" dur="500"/>
                                        <p:tgtEl>
                                          <p:spTgt spid="52"/>
                                        </p:tgtEl>
                                      </p:cBhvr>
                                    </p:animEffect>
                                  </p:childTnLst>
                                  <p:subTnLst>
                                    <p:audio>
                                      <p:cMediaNode>
                                        <p:cTn display="0" masterRel="sameClick">
                                          <p:stCondLst>
                                            <p:cond evt="begin" delay="0">
                                              <p:tn val="71"/>
                                            </p:cond>
                                          </p:stCondLst>
                                          <p:endCondLst>
                                            <p:cond evt="onStopAudio" delay="0">
                                              <p:tgtEl>
                                                <p:sldTgt/>
                                              </p:tgtEl>
                                            </p:cond>
                                          </p:endCondLst>
                                        </p:cTn>
                                        <p:tgtEl>
                                          <p:sndTgt r:embed="rId2" name="laser.wav"/>
                                        </p:tgtEl>
                                      </p:cMediaNode>
                                    </p:audio>
                                  </p:sub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53"/>
                                        </p:tgtEl>
                                        <p:attrNameLst>
                                          <p:attrName>style.visibility</p:attrName>
                                        </p:attrNameLst>
                                      </p:cBhvr>
                                      <p:to>
                                        <p:strVal val="visible"/>
                                      </p:to>
                                    </p:set>
                                    <p:animEffect transition="in" filter="fade">
                                      <p:cBhvr>
                                        <p:cTn id="78" dur="500"/>
                                        <p:tgtEl>
                                          <p:spTgt spid="53"/>
                                        </p:tgtEl>
                                      </p:cBhvr>
                                    </p:animEffect>
                                  </p:childTnLst>
                                  <p:subTnLst>
                                    <p:audio>
                                      <p:cMediaNode>
                                        <p:cTn display="0" masterRel="sameClick">
                                          <p:stCondLst>
                                            <p:cond evt="begin" delay="0">
                                              <p:tn val="76"/>
                                            </p:cond>
                                          </p:stCondLst>
                                          <p:endCondLst>
                                            <p:cond evt="onStopAudio" delay="0">
                                              <p:tgtEl>
                                                <p:sldTgt/>
                                              </p:tgtEl>
                                            </p:cond>
                                          </p:endCondLst>
                                        </p:cTn>
                                        <p:tgtEl>
                                          <p:sndTgt r:embed="rId2" name="laser.wav"/>
                                        </p:tgtEl>
                                      </p:cMediaNode>
                                    </p:audio>
                                  </p:sub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54"/>
                                        </p:tgtEl>
                                        <p:attrNameLst>
                                          <p:attrName>style.visibility</p:attrName>
                                        </p:attrNameLst>
                                      </p:cBhvr>
                                      <p:to>
                                        <p:strVal val="visible"/>
                                      </p:to>
                                    </p:set>
                                    <p:animEffect transition="in" filter="fade">
                                      <p:cBhvr>
                                        <p:cTn id="83" dur="500"/>
                                        <p:tgtEl>
                                          <p:spTgt spid="54"/>
                                        </p:tgtEl>
                                      </p:cBhvr>
                                    </p:animEffect>
                                  </p:childTnLst>
                                  <p:subTnLst>
                                    <p:audio>
                                      <p:cMediaNode>
                                        <p:cTn display="0" masterRel="sameClick">
                                          <p:stCondLst>
                                            <p:cond evt="begin" delay="0">
                                              <p:tn val="81"/>
                                            </p:cond>
                                          </p:stCondLst>
                                          <p:endCondLst>
                                            <p:cond evt="onStopAudio" delay="0">
                                              <p:tgtEl>
                                                <p:sldTgt/>
                                              </p:tgtEl>
                                            </p:cond>
                                          </p:endCondLst>
                                        </p:cTn>
                                        <p:tgtEl>
                                          <p:sndTgt r:embed="rId2" name="laser.wav"/>
                                        </p:tgtEl>
                                      </p:cMediaNode>
                                    </p:audio>
                                  </p:sub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55"/>
                                        </p:tgtEl>
                                        <p:attrNameLst>
                                          <p:attrName>style.visibility</p:attrName>
                                        </p:attrNameLst>
                                      </p:cBhvr>
                                      <p:to>
                                        <p:strVal val="visible"/>
                                      </p:to>
                                    </p:set>
                                    <p:animEffect transition="in" filter="fade">
                                      <p:cBhvr>
                                        <p:cTn id="88" dur="500"/>
                                        <p:tgtEl>
                                          <p:spTgt spid="55"/>
                                        </p:tgtEl>
                                      </p:cBhvr>
                                    </p:animEffect>
                                  </p:childTnLst>
                                  <p:subTnLst>
                                    <p:audio>
                                      <p:cMediaNode>
                                        <p:cTn display="0" masterRel="sameClick">
                                          <p:stCondLst>
                                            <p:cond evt="begin" delay="0">
                                              <p:tn val="86"/>
                                            </p:cond>
                                          </p:stCondLst>
                                          <p:endCondLst>
                                            <p:cond evt="onStopAudio" delay="0">
                                              <p:tgtEl>
                                                <p:sldTgt/>
                                              </p:tgtEl>
                                            </p:cond>
                                          </p:endCondLst>
                                        </p:cTn>
                                        <p:tgtEl>
                                          <p:sndTgt r:embed="rId2" name="laser.wav"/>
                                        </p:tgtEl>
                                      </p:cMediaNode>
                                    </p:audio>
                                  </p:sub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56"/>
                                        </p:tgtEl>
                                        <p:attrNameLst>
                                          <p:attrName>style.visibility</p:attrName>
                                        </p:attrNameLst>
                                      </p:cBhvr>
                                      <p:to>
                                        <p:strVal val="visible"/>
                                      </p:to>
                                    </p:set>
                                    <p:animEffect transition="in" filter="fade">
                                      <p:cBhvr>
                                        <p:cTn id="93" dur="500"/>
                                        <p:tgtEl>
                                          <p:spTgt spid="56"/>
                                        </p:tgtEl>
                                      </p:cBhvr>
                                    </p:animEffect>
                                  </p:childTnLst>
                                  <p:subTnLst>
                                    <p:audio>
                                      <p:cMediaNode>
                                        <p:cTn display="0" masterRel="sameClick">
                                          <p:stCondLst>
                                            <p:cond evt="begin" delay="0">
                                              <p:tn val="91"/>
                                            </p:cond>
                                          </p:stCondLst>
                                          <p:endCondLst>
                                            <p:cond evt="onStopAudio" delay="0">
                                              <p:tgtEl>
                                                <p:sldTgt/>
                                              </p:tgtEl>
                                            </p:cond>
                                          </p:endCondLst>
                                        </p:cTn>
                                        <p:tgtEl>
                                          <p:sndTgt r:embed="rId2" name="laser.wav"/>
                                        </p:tgtEl>
                                      </p:cMediaNode>
                                    </p:audio>
                                  </p:sub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57"/>
                                        </p:tgtEl>
                                        <p:attrNameLst>
                                          <p:attrName>style.visibility</p:attrName>
                                        </p:attrNameLst>
                                      </p:cBhvr>
                                      <p:to>
                                        <p:strVal val="visible"/>
                                      </p:to>
                                    </p:set>
                                    <p:animEffect transition="in" filter="fade">
                                      <p:cBhvr>
                                        <p:cTn id="98" dur="500"/>
                                        <p:tgtEl>
                                          <p:spTgt spid="57"/>
                                        </p:tgtEl>
                                      </p:cBhvr>
                                    </p:animEffect>
                                  </p:childTnLst>
                                  <p:subTnLst>
                                    <p:audio>
                                      <p:cMediaNode>
                                        <p:cTn display="0" masterRel="sameClick">
                                          <p:stCondLst>
                                            <p:cond evt="begin" delay="0">
                                              <p:tn val="96"/>
                                            </p:cond>
                                          </p:stCondLst>
                                          <p:endCondLst>
                                            <p:cond evt="onStopAudio" delay="0">
                                              <p:tgtEl>
                                                <p:sldTgt/>
                                              </p:tgtEl>
                                            </p:cond>
                                          </p:endCondLst>
                                        </p:cTn>
                                        <p:tgtEl>
                                          <p:sndTgt r:embed="rId2" name="laser.wav"/>
                                        </p:tgtEl>
                                      </p:cMediaNode>
                                    </p:audio>
                                  </p:sub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58"/>
                                        </p:tgtEl>
                                        <p:attrNameLst>
                                          <p:attrName>style.visibility</p:attrName>
                                        </p:attrNameLst>
                                      </p:cBhvr>
                                      <p:to>
                                        <p:strVal val="visible"/>
                                      </p:to>
                                    </p:set>
                                    <p:animEffect transition="in" filter="fade">
                                      <p:cBhvr>
                                        <p:cTn id="103" dur="500"/>
                                        <p:tgtEl>
                                          <p:spTgt spid="58"/>
                                        </p:tgtEl>
                                      </p:cBhvr>
                                    </p:animEffect>
                                  </p:childTnLst>
                                  <p:subTnLst>
                                    <p:audio>
                                      <p:cMediaNode>
                                        <p:cTn display="0" masterRel="sameClick">
                                          <p:stCondLst>
                                            <p:cond evt="begin" delay="0">
                                              <p:tn val="101"/>
                                            </p:cond>
                                          </p:stCondLst>
                                          <p:endCondLst>
                                            <p:cond evt="onStopAudio" delay="0">
                                              <p:tgtEl>
                                                <p:sldTgt/>
                                              </p:tgtEl>
                                            </p:cond>
                                          </p:endCondLst>
                                        </p:cTn>
                                        <p:tgtEl>
                                          <p:sndTgt r:embed="rId2" name="laser.wav"/>
                                        </p:tgtEl>
                                      </p:cMediaNode>
                                    </p:audio>
                                  </p:subTnLst>
                                </p:cTn>
                              </p:par>
                            </p:childTnLst>
                          </p:cTn>
                        </p:par>
                      </p:childTnLst>
                    </p:cTn>
                  </p:par>
                </p:childTnLst>
              </p:cTn>
              <p:nextCondLst>
                <p:cond evt="onClick" delay="0">
                  <p:tgtEl>
                    <p:spTgt spid="49"/>
                  </p:tgtEl>
                </p:cond>
              </p:nextCondLst>
            </p:seq>
            <p:seq concurrent="1" nextAc="seek">
              <p:cTn id="104" restart="whenNotActive" fill="hold" evtFilter="cancelBubble" nodeType="interactiveSeq">
                <p:stCondLst>
                  <p:cond evt="onClick" delay="0">
                    <p:tgtEl>
                      <p:spTgt spid="5"/>
                    </p:tgtEl>
                  </p:cond>
                </p:stCondLst>
                <p:endSync evt="end" delay="0">
                  <p:rtn val="all"/>
                </p:endSync>
                <p:childTnLst>
                  <p:par>
                    <p:cTn id="105" fill="hold">
                      <p:stCondLst>
                        <p:cond delay="0"/>
                      </p:stCondLst>
                      <p:childTnLst>
                        <p:par>
                          <p:cTn id="106" fill="hold">
                            <p:stCondLst>
                              <p:cond delay="0"/>
                            </p:stCondLst>
                            <p:childTnLst>
                              <p:par>
                                <p:cTn id="107" presetID="50" presetClass="exit" presetSubtype="0" accel="100000" fill="hold" grpId="0" nodeType="clickEffect">
                                  <p:stCondLst>
                                    <p:cond delay="0"/>
                                  </p:stCondLst>
                                  <p:childTnLst>
                                    <p:anim calcmode="lin" valueType="num">
                                      <p:cBhvr>
                                        <p:cTn id="108" dur="1000"/>
                                        <p:tgtEl>
                                          <p:spTgt spid="64"/>
                                        </p:tgtEl>
                                        <p:attrNameLst>
                                          <p:attrName>ppt_w</p:attrName>
                                        </p:attrNameLst>
                                      </p:cBhvr>
                                      <p:tavLst>
                                        <p:tav tm="0">
                                          <p:val>
                                            <p:strVal val="ppt_w"/>
                                          </p:val>
                                        </p:tav>
                                        <p:tav tm="100000">
                                          <p:val>
                                            <p:strVal val="ppt_w+.3"/>
                                          </p:val>
                                        </p:tav>
                                      </p:tavLst>
                                    </p:anim>
                                    <p:anim calcmode="lin" valueType="num">
                                      <p:cBhvr>
                                        <p:cTn id="109" dur="1000"/>
                                        <p:tgtEl>
                                          <p:spTgt spid="64"/>
                                        </p:tgtEl>
                                        <p:attrNameLst>
                                          <p:attrName>ppt_h</p:attrName>
                                        </p:attrNameLst>
                                      </p:cBhvr>
                                      <p:tavLst>
                                        <p:tav tm="0">
                                          <p:val>
                                            <p:strVal val="ppt_h"/>
                                          </p:val>
                                        </p:tav>
                                        <p:tav tm="100000">
                                          <p:val>
                                            <p:strVal val="ppt_h"/>
                                          </p:val>
                                        </p:tav>
                                      </p:tavLst>
                                    </p:anim>
                                    <p:animEffect transition="out" filter="fade">
                                      <p:cBhvr>
                                        <p:cTn id="110" dur="1000"/>
                                        <p:tgtEl>
                                          <p:spTgt spid="64"/>
                                        </p:tgtEl>
                                      </p:cBhvr>
                                    </p:animEffect>
                                    <p:set>
                                      <p:cBhvr>
                                        <p:cTn id="111" dur="1" fill="hold">
                                          <p:stCondLst>
                                            <p:cond delay="999"/>
                                          </p:stCondLst>
                                        </p:cTn>
                                        <p:tgtEl>
                                          <p:spTgt spid="6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12" restart="whenNotActive" fill="hold" evtFilter="cancelBubble" nodeType="interactiveSeq">
                <p:stCondLst>
                  <p:cond evt="onClick" delay="0">
                    <p:tgtEl>
                      <p:spTgt spid="9"/>
                    </p:tgtEl>
                  </p:cond>
                </p:stCondLst>
                <p:endSync evt="end" delay="0">
                  <p:rtn val="all"/>
                </p:endSync>
                <p:childTnLst>
                  <p:par>
                    <p:cTn id="113" fill="hold">
                      <p:stCondLst>
                        <p:cond delay="0"/>
                      </p:stCondLst>
                      <p:childTnLst>
                        <p:par>
                          <p:cTn id="114" fill="hold">
                            <p:stCondLst>
                              <p:cond delay="0"/>
                            </p:stCondLst>
                            <p:childTnLst>
                              <p:par>
                                <p:cTn id="115" presetID="50" presetClass="exit" presetSubtype="0" accel="100000" fill="hold" grpId="0" nodeType="clickEffect">
                                  <p:stCondLst>
                                    <p:cond delay="0"/>
                                  </p:stCondLst>
                                  <p:childTnLst>
                                    <p:anim calcmode="lin" valueType="num">
                                      <p:cBhvr>
                                        <p:cTn id="116" dur="1000"/>
                                        <p:tgtEl>
                                          <p:spTgt spid="63"/>
                                        </p:tgtEl>
                                        <p:attrNameLst>
                                          <p:attrName>ppt_w</p:attrName>
                                        </p:attrNameLst>
                                      </p:cBhvr>
                                      <p:tavLst>
                                        <p:tav tm="0">
                                          <p:val>
                                            <p:strVal val="ppt_w"/>
                                          </p:val>
                                        </p:tav>
                                        <p:tav tm="100000">
                                          <p:val>
                                            <p:strVal val="ppt_w+.3"/>
                                          </p:val>
                                        </p:tav>
                                      </p:tavLst>
                                    </p:anim>
                                    <p:anim calcmode="lin" valueType="num">
                                      <p:cBhvr>
                                        <p:cTn id="117" dur="1000"/>
                                        <p:tgtEl>
                                          <p:spTgt spid="63"/>
                                        </p:tgtEl>
                                        <p:attrNameLst>
                                          <p:attrName>ppt_h</p:attrName>
                                        </p:attrNameLst>
                                      </p:cBhvr>
                                      <p:tavLst>
                                        <p:tav tm="0">
                                          <p:val>
                                            <p:strVal val="ppt_h"/>
                                          </p:val>
                                        </p:tav>
                                        <p:tav tm="100000">
                                          <p:val>
                                            <p:strVal val="ppt_h"/>
                                          </p:val>
                                        </p:tav>
                                      </p:tavLst>
                                    </p:anim>
                                    <p:animEffect transition="out" filter="fade">
                                      <p:cBhvr>
                                        <p:cTn id="118" dur="1000"/>
                                        <p:tgtEl>
                                          <p:spTgt spid="63"/>
                                        </p:tgtEl>
                                      </p:cBhvr>
                                    </p:animEffect>
                                    <p:set>
                                      <p:cBhvr>
                                        <p:cTn id="119" dur="1" fill="hold">
                                          <p:stCondLst>
                                            <p:cond delay="999"/>
                                          </p:stCondLst>
                                        </p:cTn>
                                        <p:tgtEl>
                                          <p:spTgt spid="63"/>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20" restart="whenNotActive" fill="hold" evtFilter="cancelBubble" nodeType="interactiveSeq">
                <p:stCondLst>
                  <p:cond evt="onClick" delay="0">
                    <p:tgtEl>
                      <p:spTgt spid="17"/>
                    </p:tgtEl>
                  </p:cond>
                </p:stCondLst>
                <p:endSync evt="end" delay="0">
                  <p:rtn val="all"/>
                </p:endSync>
                <p:childTnLst>
                  <p:par>
                    <p:cTn id="121" fill="hold">
                      <p:stCondLst>
                        <p:cond delay="0"/>
                      </p:stCondLst>
                      <p:childTnLst>
                        <p:par>
                          <p:cTn id="122" fill="hold">
                            <p:stCondLst>
                              <p:cond delay="0"/>
                            </p:stCondLst>
                            <p:childTnLst>
                              <p:par>
                                <p:cTn id="123" presetID="50" presetClass="exit" presetSubtype="0" accel="100000" fill="hold" grpId="0" nodeType="clickEffect">
                                  <p:stCondLst>
                                    <p:cond delay="0"/>
                                  </p:stCondLst>
                                  <p:childTnLst>
                                    <p:anim calcmode="lin" valueType="num">
                                      <p:cBhvr>
                                        <p:cTn id="124" dur="1000"/>
                                        <p:tgtEl>
                                          <p:spTgt spid="62"/>
                                        </p:tgtEl>
                                        <p:attrNameLst>
                                          <p:attrName>ppt_w</p:attrName>
                                        </p:attrNameLst>
                                      </p:cBhvr>
                                      <p:tavLst>
                                        <p:tav tm="0">
                                          <p:val>
                                            <p:strVal val="ppt_w"/>
                                          </p:val>
                                        </p:tav>
                                        <p:tav tm="100000">
                                          <p:val>
                                            <p:strVal val="ppt_w+.3"/>
                                          </p:val>
                                        </p:tav>
                                      </p:tavLst>
                                    </p:anim>
                                    <p:anim calcmode="lin" valueType="num">
                                      <p:cBhvr>
                                        <p:cTn id="125" dur="1000"/>
                                        <p:tgtEl>
                                          <p:spTgt spid="62"/>
                                        </p:tgtEl>
                                        <p:attrNameLst>
                                          <p:attrName>ppt_h</p:attrName>
                                        </p:attrNameLst>
                                      </p:cBhvr>
                                      <p:tavLst>
                                        <p:tav tm="0">
                                          <p:val>
                                            <p:strVal val="ppt_h"/>
                                          </p:val>
                                        </p:tav>
                                        <p:tav tm="100000">
                                          <p:val>
                                            <p:strVal val="ppt_h"/>
                                          </p:val>
                                        </p:tav>
                                      </p:tavLst>
                                    </p:anim>
                                    <p:animEffect transition="out" filter="fade">
                                      <p:cBhvr>
                                        <p:cTn id="126" dur="1000"/>
                                        <p:tgtEl>
                                          <p:spTgt spid="62"/>
                                        </p:tgtEl>
                                      </p:cBhvr>
                                    </p:animEffect>
                                    <p:set>
                                      <p:cBhvr>
                                        <p:cTn id="127" dur="1" fill="hold">
                                          <p:stCondLst>
                                            <p:cond delay="999"/>
                                          </p:stCondLst>
                                        </p:cTn>
                                        <p:tgtEl>
                                          <p:spTgt spid="62"/>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28" restart="whenNotActive" fill="hold" evtFilter="cancelBubble" nodeType="interactiveSeq">
                <p:stCondLst>
                  <p:cond evt="onClick" delay="0">
                    <p:tgtEl>
                      <p:spTgt spid="23"/>
                    </p:tgtEl>
                  </p:cond>
                </p:stCondLst>
                <p:endSync evt="end" delay="0">
                  <p:rtn val="all"/>
                </p:endSync>
                <p:childTnLst>
                  <p:par>
                    <p:cTn id="129" fill="hold">
                      <p:stCondLst>
                        <p:cond delay="0"/>
                      </p:stCondLst>
                      <p:childTnLst>
                        <p:par>
                          <p:cTn id="130" fill="hold">
                            <p:stCondLst>
                              <p:cond delay="0"/>
                            </p:stCondLst>
                            <p:childTnLst>
                              <p:par>
                                <p:cTn id="131" presetID="50" presetClass="exit" presetSubtype="0" accel="100000" fill="hold" grpId="0" nodeType="clickEffect">
                                  <p:stCondLst>
                                    <p:cond delay="0"/>
                                  </p:stCondLst>
                                  <p:childTnLst>
                                    <p:anim calcmode="lin" valueType="num">
                                      <p:cBhvr>
                                        <p:cTn id="132" dur="1000"/>
                                        <p:tgtEl>
                                          <p:spTgt spid="65"/>
                                        </p:tgtEl>
                                        <p:attrNameLst>
                                          <p:attrName>ppt_w</p:attrName>
                                        </p:attrNameLst>
                                      </p:cBhvr>
                                      <p:tavLst>
                                        <p:tav tm="0">
                                          <p:val>
                                            <p:strVal val="ppt_w"/>
                                          </p:val>
                                        </p:tav>
                                        <p:tav tm="100000">
                                          <p:val>
                                            <p:strVal val="ppt_w+.3"/>
                                          </p:val>
                                        </p:tav>
                                      </p:tavLst>
                                    </p:anim>
                                    <p:anim calcmode="lin" valueType="num">
                                      <p:cBhvr>
                                        <p:cTn id="133" dur="1000"/>
                                        <p:tgtEl>
                                          <p:spTgt spid="65"/>
                                        </p:tgtEl>
                                        <p:attrNameLst>
                                          <p:attrName>ppt_h</p:attrName>
                                        </p:attrNameLst>
                                      </p:cBhvr>
                                      <p:tavLst>
                                        <p:tav tm="0">
                                          <p:val>
                                            <p:strVal val="ppt_h"/>
                                          </p:val>
                                        </p:tav>
                                        <p:tav tm="100000">
                                          <p:val>
                                            <p:strVal val="ppt_h"/>
                                          </p:val>
                                        </p:tav>
                                      </p:tavLst>
                                    </p:anim>
                                    <p:animEffect transition="out" filter="fade">
                                      <p:cBhvr>
                                        <p:cTn id="134" dur="1000"/>
                                        <p:tgtEl>
                                          <p:spTgt spid="65"/>
                                        </p:tgtEl>
                                      </p:cBhvr>
                                    </p:animEffect>
                                    <p:set>
                                      <p:cBhvr>
                                        <p:cTn id="135" dur="1" fill="hold">
                                          <p:stCondLst>
                                            <p:cond delay="999"/>
                                          </p:stCondLst>
                                        </p:cTn>
                                        <p:tgtEl>
                                          <p:spTgt spid="65"/>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36" restart="whenNotActive" fill="hold" evtFilter="cancelBubble" nodeType="interactiveSeq">
                <p:stCondLst>
                  <p:cond evt="onClick" delay="0">
                    <p:tgtEl>
                      <p:spTgt spid="11"/>
                    </p:tgtEl>
                  </p:cond>
                </p:stCondLst>
                <p:endSync evt="end" delay="0">
                  <p:rtn val="all"/>
                </p:endSync>
                <p:childTnLst>
                  <p:par>
                    <p:cTn id="137" fill="hold">
                      <p:stCondLst>
                        <p:cond delay="0"/>
                      </p:stCondLst>
                      <p:childTnLst>
                        <p:par>
                          <p:cTn id="138" fill="hold">
                            <p:stCondLst>
                              <p:cond delay="0"/>
                            </p:stCondLst>
                            <p:childTnLst>
                              <p:par>
                                <p:cTn id="139" presetID="50" presetClass="exit" presetSubtype="0" accel="100000" fill="hold" grpId="0" nodeType="clickEffect">
                                  <p:stCondLst>
                                    <p:cond delay="0"/>
                                  </p:stCondLst>
                                  <p:childTnLst>
                                    <p:anim calcmode="lin" valueType="num">
                                      <p:cBhvr>
                                        <p:cTn id="140" dur="1000"/>
                                        <p:tgtEl>
                                          <p:spTgt spid="66"/>
                                        </p:tgtEl>
                                        <p:attrNameLst>
                                          <p:attrName>ppt_w</p:attrName>
                                        </p:attrNameLst>
                                      </p:cBhvr>
                                      <p:tavLst>
                                        <p:tav tm="0">
                                          <p:val>
                                            <p:strVal val="ppt_w"/>
                                          </p:val>
                                        </p:tav>
                                        <p:tav tm="100000">
                                          <p:val>
                                            <p:strVal val="ppt_w+.3"/>
                                          </p:val>
                                        </p:tav>
                                      </p:tavLst>
                                    </p:anim>
                                    <p:anim calcmode="lin" valueType="num">
                                      <p:cBhvr>
                                        <p:cTn id="141" dur="1000"/>
                                        <p:tgtEl>
                                          <p:spTgt spid="66"/>
                                        </p:tgtEl>
                                        <p:attrNameLst>
                                          <p:attrName>ppt_h</p:attrName>
                                        </p:attrNameLst>
                                      </p:cBhvr>
                                      <p:tavLst>
                                        <p:tav tm="0">
                                          <p:val>
                                            <p:strVal val="ppt_h"/>
                                          </p:val>
                                        </p:tav>
                                        <p:tav tm="100000">
                                          <p:val>
                                            <p:strVal val="ppt_h"/>
                                          </p:val>
                                        </p:tav>
                                      </p:tavLst>
                                    </p:anim>
                                    <p:animEffect transition="out" filter="fade">
                                      <p:cBhvr>
                                        <p:cTn id="142" dur="1000"/>
                                        <p:tgtEl>
                                          <p:spTgt spid="66"/>
                                        </p:tgtEl>
                                      </p:cBhvr>
                                    </p:animEffect>
                                    <p:set>
                                      <p:cBhvr>
                                        <p:cTn id="143" dur="1" fill="hold">
                                          <p:stCondLst>
                                            <p:cond delay="99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4" restart="whenNotActive" fill="hold" evtFilter="cancelBubble" nodeType="interactiveSeq">
                <p:stCondLst>
                  <p:cond evt="onClick" delay="0">
                    <p:tgtEl>
                      <p:spTgt spid="42"/>
                    </p:tgtEl>
                  </p:cond>
                </p:stCondLst>
                <p:endSync evt="end" delay="0">
                  <p:rtn val="all"/>
                </p:endSync>
                <p:childTnLst>
                  <p:par>
                    <p:cTn id="145" fill="hold">
                      <p:stCondLst>
                        <p:cond delay="0"/>
                      </p:stCondLst>
                      <p:childTnLst>
                        <p:par>
                          <p:cTn id="146" fill="hold">
                            <p:stCondLst>
                              <p:cond delay="0"/>
                            </p:stCondLst>
                            <p:childTnLst>
                              <p:par>
                                <p:cTn id="147" presetID="50" presetClass="exit" presetSubtype="0" accel="100000" fill="hold" grpId="0" nodeType="clickEffect">
                                  <p:stCondLst>
                                    <p:cond delay="0"/>
                                  </p:stCondLst>
                                  <p:childTnLst>
                                    <p:anim calcmode="lin" valueType="num">
                                      <p:cBhvr>
                                        <p:cTn id="148" dur="1000"/>
                                        <p:tgtEl>
                                          <p:spTgt spid="67"/>
                                        </p:tgtEl>
                                        <p:attrNameLst>
                                          <p:attrName>ppt_w</p:attrName>
                                        </p:attrNameLst>
                                      </p:cBhvr>
                                      <p:tavLst>
                                        <p:tav tm="0">
                                          <p:val>
                                            <p:strVal val="ppt_w"/>
                                          </p:val>
                                        </p:tav>
                                        <p:tav tm="100000">
                                          <p:val>
                                            <p:strVal val="ppt_w+.3"/>
                                          </p:val>
                                        </p:tav>
                                      </p:tavLst>
                                    </p:anim>
                                    <p:anim calcmode="lin" valueType="num">
                                      <p:cBhvr>
                                        <p:cTn id="149" dur="1000"/>
                                        <p:tgtEl>
                                          <p:spTgt spid="67"/>
                                        </p:tgtEl>
                                        <p:attrNameLst>
                                          <p:attrName>ppt_h</p:attrName>
                                        </p:attrNameLst>
                                      </p:cBhvr>
                                      <p:tavLst>
                                        <p:tav tm="0">
                                          <p:val>
                                            <p:strVal val="ppt_h"/>
                                          </p:val>
                                        </p:tav>
                                        <p:tav tm="100000">
                                          <p:val>
                                            <p:strVal val="ppt_h"/>
                                          </p:val>
                                        </p:tav>
                                      </p:tavLst>
                                    </p:anim>
                                    <p:animEffect transition="out" filter="fade">
                                      <p:cBhvr>
                                        <p:cTn id="150" dur="1000"/>
                                        <p:tgtEl>
                                          <p:spTgt spid="67"/>
                                        </p:tgtEl>
                                      </p:cBhvr>
                                    </p:animEffect>
                                    <p:set>
                                      <p:cBhvr>
                                        <p:cTn id="151" dur="1" fill="hold">
                                          <p:stCondLst>
                                            <p:cond delay="999"/>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152" restart="whenNotActive" fill="hold" evtFilter="cancelBubble" nodeType="interactiveSeq">
                <p:stCondLst>
                  <p:cond evt="onClick" delay="0">
                    <p:tgtEl>
                      <p:spTgt spid="25"/>
                    </p:tgtEl>
                  </p:cond>
                </p:stCondLst>
                <p:endSync evt="end" delay="0">
                  <p:rtn val="all"/>
                </p:endSync>
                <p:childTnLst>
                  <p:par>
                    <p:cTn id="153" fill="hold">
                      <p:stCondLst>
                        <p:cond delay="0"/>
                      </p:stCondLst>
                      <p:childTnLst>
                        <p:par>
                          <p:cTn id="154" fill="hold">
                            <p:stCondLst>
                              <p:cond delay="0"/>
                            </p:stCondLst>
                            <p:childTnLst>
                              <p:par>
                                <p:cTn id="155" presetID="50" presetClass="exit" presetSubtype="0" accel="100000" fill="hold" grpId="0" nodeType="clickEffect">
                                  <p:stCondLst>
                                    <p:cond delay="0"/>
                                  </p:stCondLst>
                                  <p:childTnLst>
                                    <p:anim calcmode="lin" valueType="num">
                                      <p:cBhvr>
                                        <p:cTn id="156" dur="1000"/>
                                        <p:tgtEl>
                                          <p:spTgt spid="61"/>
                                        </p:tgtEl>
                                        <p:attrNameLst>
                                          <p:attrName>ppt_w</p:attrName>
                                        </p:attrNameLst>
                                      </p:cBhvr>
                                      <p:tavLst>
                                        <p:tav tm="0">
                                          <p:val>
                                            <p:strVal val="ppt_w"/>
                                          </p:val>
                                        </p:tav>
                                        <p:tav tm="100000">
                                          <p:val>
                                            <p:strVal val="ppt_w+.3"/>
                                          </p:val>
                                        </p:tav>
                                      </p:tavLst>
                                    </p:anim>
                                    <p:anim calcmode="lin" valueType="num">
                                      <p:cBhvr>
                                        <p:cTn id="157" dur="1000"/>
                                        <p:tgtEl>
                                          <p:spTgt spid="61"/>
                                        </p:tgtEl>
                                        <p:attrNameLst>
                                          <p:attrName>ppt_h</p:attrName>
                                        </p:attrNameLst>
                                      </p:cBhvr>
                                      <p:tavLst>
                                        <p:tav tm="0">
                                          <p:val>
                                            <p:strVal val="ppt_h"/>
                                          </p:val>
                                        </p:tav>
                                        <p:tav tm="100000">
                                          <p:val>
                                            <p:strVal val="ppt_h"/>
                                          </p:val>
                                        </p:tav>
                                      </p:tavLst>
                                    </p:anim>
                                    <p:animEffect transition="out" filter="fade">
                                      <p:cBhvr>
                                        <p:cTn id="158" dur="1000"/>
                                        <p:tgtEl>
                                          <p:spTgt spid="61"/>
                                        </p:tgtEl>
                                      </p:cBhvr>
                                    </p:animEffect>
                                    <p:set>
                                      <p:cBhvr>
                                        <p:cTn id="159" dur="1" fill="hold">
                                          <p:stCondLst>
                                            <p:cond delay="999"/>
                                          </p:stCondLst>
                                        </p:cTn>
                                        <p:tgtEl>
                                          <p:spTgt spid="6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60" restart="whenNotActive" fill="hold" evtFilter="cancelBubble" nodeType="interactiveSeq">
                <p:stCondLst>
                  <p:cond evt="onClick" delay="0">
                    <p:tgtEl>
                      <p:spTgt spid="21"/>
                    </p:tgtEl>
                  </p:cond>
                </p:stCondLst>
                <p:endSync evt="end" delay="0">
                  <p:rtn val="all"/>
                </p:endSync>
                <p:childTnLst>
                  <p:par>
                    <p:cTn id="161" fill="hold">
                      <p:stCondLst>
                        <p:cond delay="0"/>
                      </p:stCondLst>
                      <p:childTnLst>
                        <p:par>
                          <p:cTn id="162" fill="hold">
                            <p:stCondLst>
                              <p:cond delay="0"/>
                            </p:stCondLst>
                            <p:childTnLst>
                              <p:par>
                                <p:cTn id="163" presetID="50" presetClass="exit" presetSubtype="0" accel="100000" fill="hold" grpId="0" nodeType="clickEffect">
                                  <p:stCondLst>
                                    <p:cond delay="0"/>
                                  </p:stCondLst>
                                  <p:childTnLst>
                                    <p:anim calcmode="lin" valueType="num">
                                      <p:cBhvr>
                                        <p:cTn id="164" dur="1000"/>
                                        <p:tgtEl>
                                          <p:spTgt spid="60"/>
                                        </p:tgtEl>
                                        <p:attrNameLst>
                                          <p:attrName>ppt_w</p:attrName>
                                        </p:attrNameLst>
                                      </p:cBhvr>
                                      <p:tavLst>
                                        <p:tav tm="0">
                                          <p:val>
                                            <p:strVal val="ppt_w"/>
                                          </p:val>
                                        </p:tav>
                                        <p:tav tm="100000">
                                          <p:val>
                                            <p:strVal val="ppt_w+.3"/>
                                          </p:val>
                                        </p:tav>
                                      </p:tavLst>
                                    </p:anim>
                                    <p:anim calcmode="lin" valueType="num">
                                      <p:cBhvr>
                                        <p:cTn id="165" dur="1000"/>
                                        <p:tgtEl>
                                          <p:spTgt spid="60"/>
                                        </p:tgtEl>
                                        <p:attrNameLst>
                                          <p:attrName>ppt_h</p:attrName>
                                        </p:attrNameLst>
                                      </p:cBhvr>
                                      <p:tavLst>
                                        <p:tav tm="0">
                                          <p:val>
                                            <p:strVal val="ppt_h"/>
                                          </p:val>
                                        </p:tav>
                                        <p:tav tm="100000">
                                          <p:val>
                                            <p:strVal val="ppt_h"/>
                                          </p:val>
                                        </p:tav>
                                      </p:tavLst>
                                    </p:anim>
                                    <p:animEffect transition="out" filter="fade">
                                      <p:cBhvr>
                                        <p:cTn id="166" dur="1000"/>
                                        <p:tgtEl>
                                          <p:spTgt spid="60"/>
                                        </p:tgtEl>
                                      </p:cBhvr>
                                    </p:animEffect>
                                    <p:set>
                                      <p:cBhvr>
                                        <p:cTn id="167" dur="1" fill="hold">
                                          <p:stCondLst>
                                            <p:cond delay="9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168" restart="whenNotActive" fill="hold" evtFilter="cancelBubble" nodeType="interactiveSeq">
                <p:stCondLst>
                  <p:cond evt="onClick" delay="0">
                    <p:tgtEl>
                      <p:spTgt spid="12"/>
                    </p:tgtEl>
                  </p:cond>
                </p:stCondLst>
                <p:endSync evt="end" delay="0">
                  <p:rtn val="all"/>
                </p:endSync>
                <p:childTnLst>
                  <p:par>
                    <p:cTn id="169" fill="hold">
                      <p:stCondLst>
                        <p:cond delay="0"/>
                      </p:stCondLst>
                      <p:childTnLst>
                        <p:par>
                          <p:cTn id="170" fill="hold">
                            <p:stCondLst>
                              <p:cond delay="0"/>
                            </p:stCondLst>
                            <p:childTnLst>
                              <p:par>
                                <p:cTn id="171" presetID="26" presetClass="emph" presetSubtype="0" fill="hold" nodeType="clickEffect">
                                  <p:stCondLst>
                                    <p:cond delay="0"/>
                                  </p:stCondLst>
                                  <p:childTnLst>
                                    <p:animEffect transition="out" filter="fade">
                                      <p:cBhvr>
                                        <p:cTn id="172" dur="500" tmFilter="0, 0; .2, .5; .8, .5; 1, 0"/>
                                        <p:tgtEl>
                                          <p:spTgt spid="12"/>
                                        </p:tgtEl>
                                      </p:cBhvr>
                                    </p:animEffect>
                                    <p:animScale>
                                      <p:cBhvr>
                                        <p:cTn id="173" dur="250" autoRev="1" fill="hold"/>
                                        <p:tgtEl>
                                          <p:spTgt spid="12"/>
                                        </p:tgtEl>
                                      </p:cBhvr>
                                      <p:by x="105000" y="105000"/>
                                    </p:animScale>
                                  </p:childTnLst>
                                </p:cTn>
                              </p:par>
                              <p:par>
                                <p:cTn id="174" presetID="23" presetClass="entr" presetSubtype="32" fill="hold" grpId="0" nodeType="withEffect">
                                  <p:stCondLst>
                                    <p:cond delay="0"/>
                                  </p:stCondLst>
                                  <p:childTnLst>
                                    <p:set>
                                      <p:cBhvr>
                                        <p:cTn id="175" dur="1" fill="hold">
                                          <p:stCondLst>
                                            <p:cond delay="0"/>
                                          </p:stCondLst>
                                        </p:cTn>
                                        <p:tgtEl>
                                          <p:spTgt spid="8"/>
                                        </p:tgtEl>
                                        <p:attrNameLst>
                                          <p:attrName>style.visibility</p:attrName>
                                        </p:attrNameLst>
                                      </p:cBhvr>
                                      <p:to>
                                        <p:strVal val="visible"/>
                                      </p:to>
                                    </p:set>
                                    <p:anim calcmode="lin" valueType="num">
                                      <p:cBhvr>
                                        <p:cTn id="176" dur="500" fill="hold"/>
                                        <p:tgtEl>
                                          <p:spTgt spid="8"/>
                                        </p:tgtEl>
                                        <p:attrNameLst>
                                          <p:attrName>ppt_w</p:attrName>
                                        </p:attrNameLst>
                                      </p:cBhvr>
                                      <p:tavLst>
                                        <p:tav tm="0">
                                          <p:val>
                                            <p:strVal val="4*#ppt_w"/>
                                          </p:val>
                                        </p:tav>
                                        <p:tav tm="100000">
                                          <p:val>
                                            <p:strVal val="#ppt_w"/>
                                          </p:val>
                                        </p:tav>
                                      </p:tavLst>
                                    </p:anim>
                                    <p:anim calcmode="lin" valueType="num">
                                      <p:cBhvr>
                                        <p:cTn id="177" dur="50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4"/>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2"/>
                  </p:tgtEl>
                </p:cond>
              </p:nextCondLst>
            </p:seq>
            <p:seq concurrent="1" nextAc="seek">
              <p:cTn id="178" restart="whenNotActive" fill="hold" evtFilter="cancelBubble" nodeType="interactiveSeq">
                <p:stCondLst>
                  <p:cond evt="onClick" delay="0">
                    <p:tgtEl>
                      <p:spTgt spid="59"/>
                    </p:tgtEl>
                  </p:cond>
                </p:stCondLst>
                <p:endSync evt="end" delay="0">
                  <p:rtn val="all"/>
                </p:endSync>
                <p:childTnLst>
                  <p:par>
                    <p:cTn id="179" fill="hold">
                      <p:stCondLst>
                        <p:cond delay="0"/>
                      </p:stCondLst>
                      <p:childTnLst>
                        <p:par>
                          <p:cTn id="180" fill="hold">
                            <p:stCondLst>
                              <p:cond delay="0"/>
                            </p:stCondLst>
                            <p:childTnLst>
                              <p:par>
                                <p:cTn id="181" presetID="26" presetClass="emph" presetSubtype="0" fill="hold" nodeType="clickEffect">
                                  <p:stCondLst>
                                    <p:cond delay="0"/>
                                  </p:stCondLst>
                                  <p:childTnLst>
                                    <p:animEffect transition="out" filter="fade">
                                      <p:cBhvr>
                                        <p:cTn id="182" dur="500" tmFilter="0, 0; .2, .5; .8, .5; 1, 0"/>
                                        <p:tgtEl>
                                          <p:spTgt spid="59"/>
                                        </p:tgtEl>
                                      </p:cBhvr>
                                    </p:animEffect>
                                    <p:animScale>
                                      <p:cBhvr>
                                        <p:cTn id="183" dur="250" autoRev="1" fill="hold"/>
                                        <p:tgtEl>
                                          <p:spTgt spid="59"/>
                                        </p:tgtEl>
                                      </p:cBhvr>
                                      <p:by x="105000" y="105000"/>
                                    </p:animScale>
                                  </p:childTnLst>
                                </p:cTn>
                              </p:par>
                              <p:par>
                                <p:cTn id="184" presetID="23" presetClass="entr" presetSubtype="32" fill="hold" nodeType="withEffect">
                                  <p:stCondLst>
                                    <p:cond delay="0"/>
                                  </p:stCondLst>
                                  <p:childTnLst>
                                    <p:set>
                                      <p:cBhvr>
                                        <p:cTn id="185" dur="1" fill="hold">
                                          <p:stCondLst>
                                            <p:cond delay="0"/>
                                          </p:stCondLst>
                                        </p:cTn>
                                        <p:tgtEl>
                                          <p:spTgt spid="70"/>
                                        </p:tgtEl>
                                        <p:attrNameLst>
                                          <p:attrName>style.visibility</p:attrName>
                                        </p:attrNameLst>
                                      </p:cBhvr>
                                      <p:to>
                                        <p:strVal val="visible"/>
                                      </p:to>
                                    </p:set>
                                    <p:anim calcmode="lin" valueType="num">
                                      <p:cBhvr>
                                        <p:cTn id="186" dur="500" fill="hold"/>
                                        <p:tgtEl>
                                          <p:spTgt spid="70"/>
                                        </p:tgtEl>
                                        <p:attrNameLst>
                                          <p:attrName>ppt_w</p:attrName>
                                        </p:attrNameLst>
                                      </p:cBhvr>
                                      <p:tavLst>
                                        <p:tav tm="0">
                                          <p:val>
                                            <p:strVal val="4*#ppt_w"/>
                                          </p:val>
                                        </p:tav>
                                        <p:tav tm="100000">
                                          <p:val>
                                            <p:strVal val="#ppt_w"/>
                                          </p:val>
                                        </p:tav>
                                      </p:tavLst>
                                    </p:anim>
                                    <p:anim calcmode="lin" valueType="num">
                                      <p:cBhvr>
                                        <p:cTn id="187" dur="500" fill="hold"/>
                                        <p:tgtEl>
                                          <p:spTgt spid="7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84"/>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59"/>
                  </p:tgtEl>
                </p:cond>
              </p:nextCondLst>
            </p:seq>
          </p:childTnLst>
        </p:cTn>
      </p:par>
    </p:tnLst>
    <p:bldLst>
      <p:bldP spid="27" grpId="0" animBg="1"/>
      <p:bldP spid="31" grpId="0" animBg="1"/>
      <p:bldP spid="32" grpId="0" animBg="1"/>
      <p:bldP spid="33" grpId="0" animBg="1"/>
      <p:bldP spid="34" grpId="0" animBg="1"/>
      <p:bldP spid="35" grpId="0" animBg="1"/>
      <p:bldP spid="36" grpId="0" animBg="1"/>
      <p:bldP spid="37" grpId="0" animBg="1"/>
      <p:bldP spid="38" grpId="0" animBg="1"/>
      <p:bldP spid="39" grpId="0" animBg="1"/>
      <p:bldP spid="64" grpId="0" animBg="1"/>
      <p:bldP spid="63" grpId="0" animBg="1"/>
      <p:bldP spid="66" grpId="0" animBg="1"/>
      <p:bldP spid="62" grpId="0" animBg="1"/>
      <p:bldP spid="60" grpId="0" animBg="1"/>
      <p:bldP spid="65" grpId="0" animBg="1"/>
      <p:bldP spid="61" grpId="0" animBg="1"/>
      <p:bldP spid="67" grpId="0" animBg="1"/>
      <p:bldP spid="47" grpId="0" animBg="1"/>
      <p:bldP spid="50" grpId="0" animBg="1"/>
      <p:bldP spid="51" grpId="0" animBg="1"/>
      <p:bldP spid="52" grpId="0" animBg="1"/>
      <p:bldP spid="53" grpId="0" animBg="1"/>
      <p:bldP spid="54" grpId="0" animBg="1"/>
      <p:bldP spid="55" grpId="0" animBg="1"/>
      <p:bldP spid="56" grpId="0" animBg="1"/>
      <p:bldP spid="57" grpId="0" animBg="1"/>
      <p:bldP spid="58"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14" descr="Tree branch with dry leaves Royalty Free Vector Image"/>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89735" l="0" r="100000">
                        <a14:foregroundMark x1="60400" y1="23068" x2="65400" y2="22145"/>
                        <a14:foregroundMark x1="73200" y1="20531" x2="74600" y2="23299"/>
                        <a14:foregroundMark x1="84800" y1="14764" x2="92800" y2="15456"/>
                        <a14:foregroundMark x1="86400" y1="32065" x2="86400" y2="32065"/>
                        <a14:foregroundMark x1="90400" y1="34371" x2="90400" y2="34371"/>
                        <a14:foregroundMark x1="6000" y1="17070" x2="10000" y2="20761"/>
                        <a14:foregroundMark x1="48000" y1="37370" x2="48000" y2="37370"/>
                        <a14:backgroundMark x1="58000" y1="39446" x2="58000" y2="39446"/>
                        <a14:backgroundMark x1="62800" y1="28143" x2="62800" y2="28143"/>
                      </a14:backgroundRemoval>
                    </a14:imgEffect>
                  </a14:imgLayer>
                </a14:imgProps>
              </a:ext>
              <a:ext uri="{28A0092B-C50C-407E-A947-70E740481C1C}">
                <a14:useLocalDpi xmlns:a14="http://schemas.microsoft.com/office/drawing/2010/main" val="0"/>
              </a:ext>
            </a:extLst>
          </a:blip>
          <a:srcRect/>
          <a:stretch>
            <a:fillRect/>
          </a:stretch>
        </p:blipFill>
        <p:spPr bwMode="auto">
          <a:xfrm rot="20096705" flipH="1">
            <a:off x="8627543" y="85756"/>
            <a:ext cx="3003813" cy="2604307"/>
          </a:xfrm>
          <a:prstGeom prst="rect">
            <a:avLst/>
          </a:prstGeom>
          <a:noFill/>
          <a:extLst>
            <a:ext uri="{909E8E84-426E-40DD-AFC4-6F175D3DCCD1}">
              <a14:hiddenFill xmlns:a14="http://schemas.microsoft.com/office/drawing/2010/main">
                <a:solidFill>
                  <a:srgbClr val="FFFFFF"/>
                </a:solidFill>
              </a14:hiddenFill>
            </a:ext>
          </a:extLst>
        </p:spPr>
      </p:pic>
      <p:sp>
        <p:nvSpPr>
          <p:cNvPr id="2" name="Subtitle 1"/>
          <p:cNvSpPr>
            <a:spLocks noGrp="1"/>
          </p:cNvSpPr>
          <p:nvPr>
            <p:ph type="subTitle" idx="1"/>
          </p:nvPr>
        </p:nvSpPr>
        <p:spPr>
          <a:xfrm>
            <a:off x="1398736" y="460061"/>
            <a:ext cx="9543483" cy="3279190"/>
          </a:xfrm>
        </p:spPr>
        <p:txBody>
          <a:bodyPr/>
          <a:lstStyle/>
          <a:p>
            <a:endParaRPr lang="en-US" sz="4000">
              <a:latin typeface="Comic Sans MS" pitchFamily="66" charset="0"/>
            </a:endParaRPr>
          </a:p>
          <a:p>
            <a:r>
              <a:rPr lang="en-US" sz="4000" b="1">
                <a:latin typeface="Comic Sans MS" pitchFamily="66" charset="0"/>
              </a:rPr>
              <a:t>UNIT 6: OUTDOOR ACTIVITIES</a:t>
            </a:r>
          </a:p>
          <a:p>
            <a:endParaRPr lang="en-US" sz="4000">
              <a:latin typeface="Comic Sans MS" pitchFamily="66" charset="0"/>
            </a:endParaRPr>
          </a:p>
          <a:p>
            <a:r>
              <a:rPr lang="en-US" sz="4000">
                <a:latin typeface="Comic Sans MS" pitchFamily="66" charset="0"/>
              </a:rPr>
              <a:t>Lesson 1 </a:t>
            </a:r>
          </a:p>
          <a:p>
            <a:r>
              <a:rPr lang="en-US" sz="4000">
                <a:latin typeface="Comic Sans MS" pitchFamily="66" charset="0"/>
              </a:rPr>
              <a:t>Period 2 – Task 4,5,6 (P.65)</a:t>
            </a:r>
            <a:endParaRPr lang="en-US" sz="4000" dirty="0">
              <a:latin typeface="Comic Sans MS" pitchFamily="66" charset="0"/>
            </a:endParaRPr>
          </a:p>
        </p:txBody>
      </p:sp>
      <p:pic>
        <p:nvPicPr>
          <p:cNvPr id="4" name="Picture 4" descr="136 Viet nam Vector Images, Viet nam Illustrations | Depositphoto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90318" y="2110716"/>
            <a:ext cx="1158268" cy="11037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图片 38"/>
          <p:cNvPicPr>
            <a:picLocks noChangeAspect="1"/>
          </p:cNvPicPr>
          <p:nvPr/>
        </p:nvPicPr>
        <p:blipFill>
          <a:blip r:embed="rId7">
            <a:extLst>
              <a:ext uri="{BEBA8EAE-BF5A-486C-A8C5-ECC9F3942E4B}">
                <a14:imgProps xmlns:a14="http://schemas.microsoft.com/office/drawing/2010/main">
                  <a14:imgLayer r:embed="rId8">
                    <a14:imgEffect>
                      <a14:saturation sat="135000"/>
                    </a14:imgEffect>
                  </a14:imgLayer>
                </a14:imgProps>
              </a:ext>
              <a:ext uri="{28A0092B-C50C-407E-A947-70E740481C1C}">
                <a14:useLocalDpi xmlns:a14="http://schemas.microsoft.com/office/drawing/2010/main" val="0"/>
              </a:ext>
            </a:extLst>
          </a:blip>
          <a:stretch>
            <a:fillRect/>
          </a:stretch>
        </p:blipFill>
        <p:spPr>
          <a:xfrm>
            <a:off x="-699246" y="4901491"/>
            <a:ext cx="14284619" cy="2150860"/>
          </a:xfrm>
          <a:prstGeom prst="rect">
            <a:avLst/>
          </a:prstGeom>
        </p:spPr>
      </p:pic>
      <p:pic>
        <p:nvPicPr>
          <p:cNvPr id="6" name="图片 8">
            <a:extLst>
              <a:ext uri="{FF2B5EF4-FFF2-40B4-BE49-F238E27FC236}">
                <a16:creationId xmlns:a16="http://schemas.microsoft.com/office/drawing/2014/main" id="{A70BE0F2-6240-46DC-B88B-5F8E34652B8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625570" y="4669481"/>
            <a:ext cx="1547892" cy="1992795"/>
          </a:xfrm>
          <a:prstGeom prst="rect">
            <a:avLst/>
          </a:prstGeom>
          <a:ln>
            <a:noFill/>
          </a:ln>
          <a:effectLst>
            <a:outerShdw blurRad="292100" dist="139700" dir="2700000" algn="tl" rotWithShape="0">
              <a:srgbClr val="333333">
                <a:alpha val="65000"/>
              </a:srgbClr>
            </a:outerShdw>
          </a:effectLst>
        </p:spPr>
      </p:pic>
      <p:sp>
        <p:nvSpPr>
          <p:cNvPr id="7" name="Google Shape;1057;p41"/>
          <p:cNvSpPr/>
          <p:nvPr/>
        </p:nvSpPr>
        <p:spPr>
          <a:xfrm>
            <a:off x="10431322" y="483043"/>
            <a:ext cx="429503" cy="498143"/>
          </a:xfrm>
          <a:custGeom>
            <a:avLst/>
            <a:gdLst/>
            <a:ahLst/>
            <a:cxnLst/>
            <a:rect l="l" t="t" r="r" b="b"/>
            <a:pathLst>
              <a:path w="1940" h="2250" extrusionOk="0">
                <a:moveTo>
                  <a:pt x="440" y="0"/>
                </a:moveTo>
                <a:lnTo>
                  <a:pt x="880" y="957"/>
                </a:lnTo>
                <a:lnTo>
                  <a:pt x="1" y="1396"/>
                </a:lnTo>
                <a:lnTo>
                  <a:pt x="983" y="1293"/>
                </a:lnTo>
                <a:lnTo>
                  <a:pt x="1293" y="2249"/>
                </a:lnTo>
                <a:lnTo>
                  <a:pt x="1293" y="1293"/>
                </a:lnTo>
                <a:lnTo>
                  <a:pt x="1940" y="1500"/>
                </a:lnTo>
                <a:lnTo>
                  <a:pt x="1397" y="853"/>
                </a:lnTo>
                <a:lnTo>
                  <a:pt x="1836" y="104"/>
                </a:lnTo>
                <a:lnTo>
                  <a:pt x="1836" y="104"/>
                </a:lnTo>
                <a:lnTo>
                  <a:pt x="1086" y="647"/>
                </a:lnTo>
                <a:lnTo>
                  <a:pt x="440" y="0"/>
                </a:lnTo>
                <a:close/>
              </a:path>
            </a:pathLst>
          </a:custGeom>
          <a:solidFill>
            <a:schemeClr val="accent1"/>
          </a:solidFill>
          <a:ln>
            <a:noFill/>
          </a:ln>
        </p:spPr>
        <p:txBody>
          <a:bodyPr spcFirstLastPara="1" wrap="square" lIns="162529" tIns="162529" rIns="162529" bIns="162529" anchor="ctr" anchorCtr="0">
            <a:noAutofit/>
          </a:bodyPr>
          <a:lstStyle/>
          <a:p>
            <a:pPr defTabSz="1219140">
              <a:buClr>
                <a:srgbClr val="000000"/>
              </a:buClr>
            </a:pPr>
            <a:endParaRPr sz="2533" kern="0">
              <a:solidFill>
                <a:srgbClr val="000000"/>
              </a:solidFill>
              <a:cs typeface="Arial"/>
              <a:sym typeface="Arial"/>
            </a:endParaRPr>
          </a:p>
        </p:txBody>
      </p:sp>
      <p:pic>
        <p:nvPicPr>
          <p:cNvPr id="8" name="图片 37"/>
          <p:cNvPicPr>
            <a:picLocks noChangeAspect="1"/>
          </p:cNvPicPr>
          <p:nvPr/>
        </p:nvPicPr>
        <p:blipFill>
          <a:blip r:embed="rId10">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tretch>
            <a:fillRect/>
          </a:stretch>
        </p:blipFill>
        <p:spPr>
          <a:xfrm>
            <a:off x="-2038908" y="4503105"/>
            <a:ext cx="8590048" cy="2009355"/>
          </a:xfrm>
          <a:prstGeom prst="rect">
            <a:avLst/>
          </a:prstGeom>
        </p:spPr>
      </p:pic>
      <p:pic>
        <p:nvPicPr>
          <p:cNvPr id="9" name="Picture 18" descr="School Building, School Clipart, School, Yellow PNG Transparent Clipart  Image and PSD File for Free Download"/>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10000" b="90000" l="0" r="99375">
                        <a14:foregroundMark x1="15937" y1="50781" x2="18438" y2="53906"/>
                      </a14:backgroundRemoval>
                    </a14:imgEffect>
                    <a14:imgEffect>
                      <a14:saturation sat="200000"/>
                    </a14:imgEffect>
                  </a14:imgLayer>
                </a14:imgProps>
              </a:ext>
              <a:ext uri="{28A0092B-C50C-407E-A947-70E740481C1C}">
                <a14:useLocalDpi xmlns:a14="http://schemas.microsoft.com/office/drawing/2010/main" val="0"/>
              </a:ext>
            </a:extLst>
          </a:blip>
          <a:srcRect t="10131" r="3136" b="32682"/>
          <a:stretch/>
        </p:blipFill>
        <p:spPr bwMode="auto">
          <a:xfrm flipH="1">
            <a:off x="-32617" y="2700148"/>
            <a:ext cx="3465897" cy="204624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0" descr="Cute Flower Cartoon. Flower and Grass Clipart Vector Illustration Stock  Vector - Illustration of flower, clipart: 223759667"/>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889" b="98222" l="9944" r="89916"/>
                    </a14:imgEffect>
                    <a14:imgEffect>
                      <a14:colorTemperature colorTemp="5300"/>
                    </a14:imgEffect>
                  </a14:imgLayer>
                </a14:imgProps>
              </a:ext>
              <a:ext uri="{28A0092B-C50C-407E-A947-70E740481C1C}">
                <a14:useLocalDpi xmlns:a14="http://schemas.microsoft.com/office/drawing/2010/main" val="0"/>
              </a:ext>
            </a:extLst>
          </a:blip>
          <a:srcRect/>
          <a:stretch>
            <a:fillRect/>
          </a:stretch>
        </p:blipFill>
        <p:spPr bwMode="auto">
          <a:xfrm>
            <a:off x="489266" y="5323927"/>
            <a:ext cx="910340" cy="11474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2" descr="Farm Cartoon Flowers Bouquet Decoration Background Stock Vector -  Illustration of botanical, invitation: 170046110"/>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6250" b="90000" l="10000" r="90000">
                        <a14:foregroundMark x1="43000" y1="24250" x2="61250" y2="27750"/>
                        <a14:foregroundMark x1="50750" y1="12750" x2="59500" y2="35000"/>
                        <a14:foregroundMark x1="42250" y1="20000" x2="54750" y2="33500"/>
                        <a14:foregroundMark x1="58500" y1="16500" x2="65500" y2="24500"/>
                        <a14:foregroundMark x1="28500" y1="34000" x2="36250" y2="35000"/>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12117" y="4542759"/>
            <a:ext cx="961796" cy="9617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 name="Picture 8" descr="Vector Illustration Of School Children. Download a Free Preview or High  Quality Adobe Illustrator Ai, EPS, PDF and High Resolut… | Vector, Kids  clipart, Vector free"/>
          <p:cNvPicPr>
            <a:picLocks noChangeAspect="1" noChangeArrowheads="1"/>
          </p:cNvPicPr>
          <p:nvPr/>
        </p:nvPicPr>
        <p:blipFill>
          <a:blip r:embed="rId18" cstate="print">
            <a:extLst>
              <a:ext uri="{BEBA8EAE-BF5A-486C-A8C5-ECC9F3942E4B}">
                <a14:imgProps xmlns:a14="http://schemas.microsoft.com/office/drawing/2010/main">
                  <a14:imgLayer r:embed="rId19">
                    <a14:imgEffect>
                      <a14:backgroundRemoval t="1019" b="90000" l="2700" r="96400">
                        <a14:foregroundMark x1="15000" y1="9352" x2="27600" y2="32130"/>
                        <a14:foregroundMark x1="26400" y1="42315" x2="28000" y2="57778"/>
                        <a14:foregroundMark x1="20700" y1="64352" x2="19600" y2="76852"/>
                        <a14:foregroundMark x1="30100" y1="65370" x2="31900" y2="78333"/>
                        <a14:foregroundMark x1="12500" y1="83796" x2="15700" y2="85926"/>
                        <a14:foregroundMark x1="17300" y1="46944" x2="7900" y2="61389"/>
                        <a14:foregroundMark x1="18900" y1="40833" x2="34700" y2="45278"/>
                        <a14:foregroundMark x1="20500" y1="76389" x2="16600" y2="83426"/>
                        <a14:foregroundMark x1="63900" y1="24722" x2="79900" y2="28796"/>
                        <a14:foregroundMark x1="65300" y1="65185" x2="64400" y2="74259"/>
                        <a14:foregroundMark x1="55900" y1="86944" x2="59800" y2="84630"/>
                        <a14:foregroundMark x1="58700" y1="68981" x2="77600" y2="69444"/>
                        <a14:foregroundMark x1="73300" y1="75093" x2="74200" y2="76574"/>
                        <a14:foregroundMark x1="83600" y1="80463" x2="78500" y2="80000"/>
                        <a14:foregroundMark x1="69200" y1="43981" x2="78300" y2="46111"/>
                        <a14:foregroundMark x1="84500" y1="80833" x2="83300" y2="84259"/>
                        <a14:foregroundMark x1="67600" y1="32778" x2="72800" y2="34907"/>
                        <a14:foregroundMark x1="23700" y1="33611" x2="30300" y2="34537"/>
                        <a14:foregroundMark x1="66700" y1="34259" x2="68500" y2="36204"/>
                        <a14:foregroundMark x1="67000" y1="42130" x2="68200" y2="42593"/>
                        <a14:foregroundMark x1="62000" y1="80556" x2="59400" y2="85926"/>
                        <a14:backgroundMark x1="22200" y1="39537" x2="22900" y2="39259"/>
                        <a14:backgroundMark x1="23200" y1="39537" x2="24000" y2="39444"/>
                        <a14:backgroundMark x1="28500" y1="39537" x2="28500" y2="39537"/>
                      </a14:backgroundRemoval>
                    </a14:imgEffect>
                  </a14:imgLayer>
                </a14:imgProps>
              </a:ext>
              <a:ext uri="{28A0092B-C50C-407E-A947-70E740481C1C}">
                <a14:useLocalDpi xmlns:a14="http://schemas.microsoft.com/office/drawing/2010/main" val="0"/>
              </a:ext>
            </a:extLst>
          </a:blip>
          <a:srcRect/>
          <a:stretch>
            <a:fillRect/>
          </a:stretch>
        </p:blipFill>
        <p:spPr bwMode="auto">
          <a:xfrm>
            <a:off x="7482224" y="3964885"/>
            <a:ext cx="2313109" cy="24981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12" descr="138 Preschool Children Sharing Illustrations &amp;amp; Clip Art - iStock"/>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9804" b="89706" l="3268" r="98366">
                        <a14:foregroundMark x1="69281" y1="22712" x2="84641" y2="54739"/>
                        <a14:foregroundMark x1="81863" y1="38235" x2="69935" y2="68954"/>
                        <a14:foregroundMark x1="67974" y1="39216" x2="91830" y2="31536"/>
                        <a14:foregroundMark x1="70098" y1="58824" x2="66176" y2="73529"/>
                        <a14:foregroundMark x1="75490" y1="78431" x2="75490" y2="74837"/>
                        <a14:foregroundMark x1="20425" y1="78105" x2="21732" y2="77288"/>
                        <a14:foregroundMark x1="17810" y1="42157" x2="33007" y2="39542"/>
                        <a14:foregroundMark x1="58170" y1="50000" x2="59314" y2="51144"/>
                        <a14:foregroundMark x1="76307" y1="75490" x2="76797" y2="77288"/>
                        <a14:foregroundMark x1="76634" y1="76797" x2="76634" y2="77778"/>
                        <a14:backgroundMark x1="30392" y1="76797" x2="30392" y2="76797"/>
                        <a14:backgroundMark x1="25817" y1="78105" x2="25817" y2="78105"/>
                        <a14:backgroundMark x1="68464" y1="78431" x2="68464" y2="78431"/>
                        <a14:backgroundMark x1="64542" y1="75817" x2="64542" y2="75817"/>
                        <a14:backgroundMark x1="69444" y1="77451" x2="69444" y2="77451"/>
                        <a14:backgroundMark x1="69444" y1="77451" x2="69444" y2="77451"/>
                        <a14:backgroundMark x1="69444" y1="77451" x2="69444" y2="77451"/>
                        <a14:backgroundMark x1="27451" y1="79085" x2="27451" y2="79085"/>
                        <a14:backgroundMark x1="23366" y1="55392" x2="23366" y2="55392"/>
                        <a14:backgroundMark x1="27941" y1="55065" x2="27941" y2="55065"/>
                      </a14:backgroundRemoval>
                    </a14:imgEffect>
                  </a14:imgLayer>
                </a14:imgProps>
              </a:ext>
              <a:ext uri="{28A0092B-C50C-407E-A947-70E740481C1C}">
                <a14:useLocalDpi xmlns:a14="http://schemas.microsoft.com/office/drawing/2010/main" val="0"/>
              </a:ext>
            </a:extLst>
          </a:blip>
          <a:srcRect b="15372"/>
          <a:stretch/>
        </p:blipFill>
        <p:spPr bwMode="auto">
          <a:xfrm>
            <a:off x="1519525" y="4613499"/>
            <a:ext cx="2531591" cy="21424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4" name="Picture 16" descr="Red mushroom cartoon Royalty Free Vector Image"/>
          <p:cNvPicPr>
            <a:picLocks noChangeAspect="1" noChangeArrowheads="1"/>
          </p:cNvPicPr>
          <p:nvPr/>
        </p:nvPicPr>
        <p:blipFill>
          <a:blip r:embed="rId22" cstate="print">
            <a:extLst>
              <a:ext uri="{BEBA8EAE-BF5A-486C-A8C5-ECC9F3942E4B}">
                <a14:imgProps xmlns:a14="http://schemas.microsoft.com/office/drawing/2010/main">
                  <a14:imgLayer r:embed="rId23">
                    <a14:imgEffect>
                      <a14:backgroundRemoval t="3704" b="91852" l="5500" r="95400"/>
                    </a14:imgEffect>
                  </a14:imgLayer>
                </a14:imgProps>
              </a:ext>
              <a:ext uri="{28A0092B-C50C-407E-A947-70E740481C1C}">
                <a14:useLocalDpi xmlns:a14="http://schemas.microsoft.com/office/drawing/2010/main" val="0"/>
              </a:ext>
            </a:extLst>
          </a:blip>
          <a:srcRect/>
          <a:stretch>
            <a:fillRect/>
          </a:stretch>
        </p:blipFill>
        <p:spPr bwMode="auto">
          <a:xfrm>
            <a:off x="3147053" y="6251717"/>
            <a:ext cx="572481" cy="61828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8" descr="Carved autumn leaf. Nature bright leaves of trees. Cartoon style. 3015600  Vector Art at Vecteezy"/>
          <p:cNvPicPr>
            <a:picLocks noChangeAspect="1" noChangeArrowheads="1"/>
          </p:cNvPicPr>
          <p:nvPr/>
        </p:nvPicPr>
        <p:blipFill rotWithShape="1">
          <a:blip r:embed="rId24" cstate="print">
            <a:extLst>
              <a:ext uri="{BEBA8EAE-BF5A-486C-A8C5-ECC9F3942E4B}">
                <a14:imgProps xmlns:a14="http://schemas.microsoft.com/office/drawing/2010/main">
                  <a14:imgLayer r:embed="rId25">
                    <a14:imgEffect>
                      <a14:backgroundRemoval t="10000" b="98061" l="10000" r="90000"/>
                    </a14:imgEffect>
                  </a14:imgLayer>
                </a14:imgProps>
              </a:ext>
              <a:ext uri="{28A0092B-C50C-407E-A947-70E740481C1C}">
                <a14:useLocalDpi xmlns:a14="http://schemas.microsoft.com/office/drawing/2010/main" val="0"/>
              </a:ext>
            </a:extLst>
          </a:blip>
          <a:srcRect l="10523" r="9333"/>
          <a:stretch/>
        </p:blipFill>
        <p:spPr bwMode="auto">
          <a:xfrm>
            <a:off x="10744105" y="2338595"/>
            <a:ext cx="419851" cy="52386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0" descr="Carved autumn leaf. Nature bright leaves of trees. Cartoon style. 3218131  Vector Art at Vecteezy"/>
          <p:cNvPicPr>
            <a:picLocks noChangeAspect="1" noChangeArrowheads="1"/>
          </p:cNvPicPr>
          <p:nvPr/>
        </p:nvPicPr>
        <p:blipFill rotWithShape="1">
          <a:blip r:embed="rId26" cstate="print">
            <a:extLst>
              <a:ext uri="{BEBA8EAE-BF5A-486C-A8C5-ECC9F3942E4B}">
                <a14:imgProps xmlns:a14="http://schemas.microsoft.com/office/drawing/2010/main">
                  <a14:imgLayer r:embed="rId27">
                    <a14:imgEffect>
                      <a14:backgroundRemoval t="2755" b="96735" l="10000" r="90000"/>
                    </a14:imgEffect>
                  </a14:imgLayer>
                </a14:imgProps>
              </a:ext>
              <a:ext uri="{28A0092B-C50C-407E-A947-70E740481C1C}">
                <a14:useLocalDpi xmlns:a14="http://schemas.microsoft.com/office/drawing/2010/main" val="0"/>
              </a:ext>
            </a:extLst>
          </a:blip>
          <a:srcRect l="21191" r="19156"/>
          <a:stretch/>
        </p:blipFill>
        <p:spPr bwMode="auto">
          <a:xfrm rot="1402055">
            <a:off x="11593248" y="1968556"/>
            <a:ext cx="332189" cy="55686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hildren Playing Park Stock Vector Image by ©yusufdemirci #318430298"/>
          <p:cNvPicPr>
            <a:picLocks noChangeAspect="1" noChangeArrowheads="1"/>
          </p:cNvPicPr>
          <p:nvPr/>
        </p:nvPicPr>
        <p:blipFill rotWithShape="1">
          <a:blip r:embed="rId28" cstate="print">
            <a:extLst>
              <a:ext uri="{BEBA8EAE-BF5A-486C-A8C5-ECC9F3942E4B}">
                <a14:imgProps xmlns:a14="http://schemas.microsoft.com/office/drawing/2010/main">
                  <a14:imgLayer r:embed="rId29">
                    <a14:imgEffect>
                      <a14:backgroundRemoval t="36739" b="75258" l="2563" r="24438"/>
                    </a14:imgEffect>
                  </a14:imgLayer>
                </a14:imgProps>
              </a:ext>
              <a:ext uri="{28A0092B-C50C-407E-A947-70E740481C1C}">
                <a14:useLocalDpi xmlns:a14="http://schemas.microsoft.com/office/drawing/2010/main" val="0"/>
              </a:ext>
            </a:extLst>
          </a:blip>
          <a:srcRect t="35199" r="74324" b="23028"/>
          <a:stretch/>
        </p:blipFill>
        <p:spPr bwMode="auto">
          <a:xfrm>
            <a:off x="3415854" y="3859416"/>
            <a:ext cx="978260" cy="10613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8" name="Picture 22" descr="Kid playing football Royalty Free Vector Image"/>
          <p:cNvPicPr>
            <a:picLocks noChangeAspect="1" noChangeArrowheads="1"/>
          </p:cNvPicPr>
          <p:nvPr/>
        </p:nvPicPr>
        <p:blipFill rotWithShape="1">
          <a:blip r:embed="rId30" cstate="print">
            <a:extLst>
              <a:ext uri="{BEBA8EAE-BF5A-486C-A8C5-ECC9F3942E4B}">
                <a14:imgProps xmlns:a14="http://schemas.microsoft.com/office/drawing/2010/main">
                  <a14:imgLayer r:embed="rId31">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1" r="44055"/>
          <a:stretch/>
        </p:blipFill>
        <p:spPr bwMode="auto">
          <a:xfrm>
            <a:off x="4489781" y="3705900"/>
            <a:ext cx="1063739" cy="20534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9" name="Picture 22" descr="Kid playing football Royalty Free Vector Image"/>
          <p:cNvPicPr>
            <a:picLocks noChangeAspect="1" noChangeArrowheads="1"/>
          </p:cNvPicPr>
          <p:nvPr/>
        </p:nvPicPr>
        <p:blipFill rotWithShape="1">
          <a:blip r:embed="rId32" cstate="print">
            <a:extLst>
              <a:ext uri="{BEBA8EAE-BF5A-486C-A8C5-ECC9F3942E4B}">
                <a14:imgProps xmlns:a14="http://schemas.microsoft.com/office/drawing/2010/main">
                  <a14:imgLayer r:embed="rId33">
                    <a14:imgEffect>
                      <a14:backgroundRemoval t="10000" b="90000" l="2800" r="98000">
                        <a14:foregroundMark x1="19500" y1="16667" x2="27900" y2="40278"/>
                        <a14:foregroundMark x1="23700" y1="49167" x2="30000" y2="66944"/>
                        <a14:foregroundMark x1="9900" y1="69630" x2="17000" y2="70185"/>
                        <a14:foregroundMark x1="31400" y1="66944" x2="35000" y2="73148"/>
                        <a14:foregroundMark x1="79000" y1="49167" x2="87800" y2="65185"/>
                        <a14:foregroundMark x1="76100" y1="41019" x2="76300" y2="43889"/>
                        <a14:foregroundMark x1="41000" y1="44907" x2="41000" y2="44907"/>
                        <a14:foregroundMark x1="40200" y1="39259" x2="40200" y2="39259"/>
                        <a14:foregroundMark x1="93200" y1="39907" x2="93200" y2="39907"/>
                        <a14:foregroundMark x1="63200" y1="47037" x2="63200" y2="47037"/>
                        <a14:foregroundMark x1="93400" y1="45463" x2="93400" y2="45463"/>
                        <a14:foregroundMark x1="28100" y1="70185" x2="32100" y2="68519"/>
                        <a14:foregroundMark x1="8700" y1="69074" x2="8900" y2="71389"/>
                        <a14:foregroundMark x1="8500" y1="71759" x2="10800" y2="74444"/>
                        <a14:foregroundMark x1="35800" y1="76944" x2="37700" y2="78333"/>
                        <a14:foregroundMark x1="35600" y1="80648" x2="38300" y2="79907"/>
                        <a14:foregroundMark x1="38100" y1="79722" x2="40200" y2="78519"/>
                        <a14:foregroundMark x1="17700" y1="52037" x2="22500" y2="51481"/>
                        <a14:foregroundMark x1="26600" y1="40648" x2="28100" y2="43519"/>
                        <a14:foregroundMark x1="7400" y1="34630" x2="19100" y2="26111"/>
                        <a14:foregroundMark x1="24600" y1="23426" x2="35800" y2="23796"/>
                        <a14:foregroundMark x1="10200" y1="74815" x2="10200" y2="73519"/>
                        <a14:foregroundMark x1="46000" y1="70556" x2="50800" y2="78148"/>
                        <a14:foregroundMark x1="45200" y1="76944" x2="55400" y2="76759"/>
                        <a14:foregroundMark x1="43300" y1="73333" x2="43300" y2="75833"/>
                        <a14:foregroundMark x1="49000" y1="69074" x2="49600" y2="71019"/>
                        <a14:foregroundMark x1="43800" y1="77963" x2="49600" y2="80463"/>
                        <a14:foregroundMark x1="50800" y1="70185" x2="53800" y2="72315"/>
                        <a14:foregroundMark x1="51900" y1="79444" x2="53600" y2="79722"/>
                        <a14:foregroundMark x1="43800" y1="72315" x2="45800" y2="70000"/>
                        <a14:foregroundMark x1="14500" y1="45833" x2="15600" y2="46667"/>
                        <a14:foregroundMark x1="18500" y1="47963" x2="18500" y2="47963"/>
                        <a14:foregroundMark x1="11400" y1="43148" x2="12200" y2="43519"/>
                        <a14:backgroundMark x1="18700" y1="57222" x2="18900" y2="55185"/>
                      </a14:backgroundRemoval>
                    </a14:imgEffect>
                    <a14:imgEffect>
                      <a14:saturation sat="200000"/>
                    </a14:imgEffect>
                  </a14:imgLayer>
                </a14:imgProps>
              </a:ext>
              <a:ext uri="{28A0092B-C50C-407E-A947-70E740481C1C}">
                <a14:useLocalDpi xmlns:a14="http://schemas.microsoft.com/office/drawing/2010/main" val="0"/>
              </a:ext>
            </a:extLst>
          </a:blip>
          <a:srcRect l="56615"/>
          <a:stretch/>
        </p:blipFill>
        <p:spPr bwMode="auto">
          <a:xfrm>
            <a:off x="6167558" y="3722256"/>
            <a:ext cx="898748" cy="22372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 name="Picture 4" descr="Green bush with pink flowers Royalty Free Vector Image"/>
          <p:cNvPicPr>
            <a:picLocks noChangeAspect="1" noChangeArrowheads="1"/>
          </p:cNvPicPr>
          <p:nvPr/>
        </p:nvPicPr>
        <p:blipFill rotWithShape="1">
          <a:blip r:embed="rId34" cstate="print">
            <a:extLst>
              <a:ext uri="{BEBA8EAE-BF5A-486C-A8C5-ECC9F3942E4B}">
                <a14:imgProps xmlns:a14="http://schemas.microsoft.com/office/drawing/2010/main">
                  <a14:imgLayer r:embed="rId35">
                    <a14:imgEffect>
                      <a14:backgroundRemoval t="532" b="100000" l="0" r="100000">
                        <a14:backgroundMark x1="2100" y1="14468" x2="2100" y2="14468"/>
                        <a14:backgroundMark x1="91403" y1="5682" x2="95475" y2="17614"/>
                        <a14:backgroundMark x1="90498" y1="88636" x2="95928" y2="86932"/>
                        <a14:backgroundMark x1="4072" y1="83523" x2="18100" y2="89205"/>
                      </a14:backgroundRemoval>
                    </a14:imgEffect>
                    <a14:imgEffect>
                      <a14:saturation sat="200000"/>
                    </a14:imgEffect>
                  </a14:imgLayer>
                </a14:imgProps>
              </a:ext>
              <a:ext uri="{28A0092B-C50C-407E-A947-70E740481C1C}">
                <a14:useLocalDpi xmlns:a14="http://schemas.microsoft.com/office/drawing/2010/main" val="0"/>
              </a:ext>
            </a:extLst>
          </a:blip>
          <a:srcRect b="8601"/>
          <a:stretch/>
        </p:blipFill>
        <p:spPr bwMode="auto">
          <a:xfrm>
            <a:off x="2770216" y="4228443"/>
            <a:ext cx="784445" cy="570884"/>
          </a:xfrm>
          <a:prstGeom prst="rect">
            <a:avLst/>
          </a:prstGeom>
          <a:noFill/>
          <a:extLst>
            <a:ext uri="{909E8E84-426E-40DD-AFC4-6F175D3DCCD1}">
              <a14:hiddenFill xmlns:a14="http://schemas.microsoft.com/office/drawing/2010/main">
                <a:solidFill>
                  <a:srgbClr val="FFFFFF"/>
                </a:solidFill>
              </a14:hiddenFill>
            </a:ext>
          </a:extLst>
        </p:spPr>
      </p:pic>
      <p:pic>
        <p:nvPicPr>
          <p:cNvPr id="21" name="图片 5"/>
          <p:cNvPicPr>
            <a:picLocks noChangeAspect="1"/>
          </p:cNvPicPr>
          <p:nvPr/>
        </p:nvPicPr>
        <p:blipFill>
          <a:blip r:embed="rId36">
            <a:extLst>
              <a:ext uri="{28A0092B-C50C-407E-A947-70E740481C1C}">
                <a14:useLocalDpi xmlns:a14="http://schemas.microsoft.com/office/drawing/2010/main"/>
              </a:ext>
            </a:extLst>
          </a:blip>
          <a:srcRect/>
          <a:stretch>
            <a:fillRect/>
          </a:stretch>
        </p:blipFill>
        <p:spPr bwMode="auto">
          <a:xfrm>
            <a:off x="1495404" y="6301492"/>
            <a:ext cx="452861" cy="33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happy-ukulele-746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37"/>
          <a:stretch>
            <a:fillRect/>
          </a:stretch>
        </p:blipFill>
        <p:spPr>
          <a:xfrm>
            <a:off x="13933839" y="1105228"/>
            <a:ext cx="812800" cy="812800"/>
          </a:xfrm>
          <a:prstGeom prst="rect">
            <a:avLst/>
          </a:prstGeom>
        </p:spPr>
      </p:pic>
      <p:pic>
        <p:nvPicPr>
          <p:cNvPr id="23" name="Picture 22" descr="200.gif"/>
          <p:cNvPicPr>
            <a:picLocks noChangeAspect="1"/>
          </p:cNvPicPr>
          <p:nvPr/>
        </p:nvPicPr>
        <p:blipFill>
          <a:blip r:embed="rId38" cstate="print"/>
          <a:stretch>
            <a:fillRect/>
          </a:stretch>
        </p:blipFill>
        <p:spPr>
          <a:xfrm>
            <a:off x="569235" y="49269"/>
            <a:ext cx="1784000" cy="1839175"/>
          </a:xfrm>
          <a:prstGeom prst="rect">
            <a:avLst/>
          </a:prstGeom>
          <a:ln>
            <a:noFill/>
          </a:ln>
          <a:effectLst>
            <a:outerShdw blurRad="292100" dist="139700" dir="2700000" algn="tl" rotWithShape="0">
              <a:srgbClr val="333333">
                <a:alpha val="65000"/>
              </a:srgbClr>
            </a:outerShdw>
          </a:effectLst>
        </p:spPr>
      </p:pic>
      <p:grpSp>
        <p:nvGrpSpPr>
          <p:cNvPr id="24" name="Google Shape;1248;p47"/>
          <p:cNvGrpSpPr/>
          <p:nvPr/>
        </p:nvGrpSpPr>
        <p:grpSpPr>
          <a:xfrm>
            <a:off x="4660341" y="6275791"/>
            <a:ext cx="6618081" cy="636992"/>
            <a:chOff x="1610262" y="4439258"/>
            <a:chExt cx="7532671" cy="703746"/>
          </a:xfrm>
        </p:grpSpPr>
        <p:sp>
          <p:nvSpPr>
            <p:cNvPr id="25" name="Google Shape;1250;p47"/>
            <p:cNvSpPr/>
            <p:nvPr/>
          </p:nvSpPr>
          <p:spPr>
            <a:xfrm flipH="1">
              <a:off x="1610262" y="4704922"/>
              <a:ext cx="1428999" cy="438079"/>
            </a:xfrm>
            <a:custGeom>
              <a:avLst/>
              <a:gdLst/>
              <a:ahLst/>
              <a:cxnLst/>
              <a:rect l="l" t="t" r="r" b="b"/>
              <a:pathLst>
                <a:path w="13573" h="4161" extrusionOk="0">
                  <a:moveTo>
                    <a:pt x="6205" y="1"/>
                  </a:moveTo>
                  <a:cubicBezTo>
                    <a:pt x="5665" y="1"/>
                    <a:pt x="5118" y="141"/>
                    <a:pt x="4628" y="387"/>
                  </a:cubicBezTo>
                  <a:cubicBezTo>
                    <a:pt x="3878" y="929"/>
                    <a:pt x="3232" y="1679"/>
                    <a:pt x="2689" y="2429"/>
                  </a:cubicBezTo>
                  <a:cubicBezTo>
                    <a:pt x="2482" y="2119"/>
                    <a:pt x="2146" y="1783"/>
                    <a:pt x="1733" y="1576"/>
                  </a:cubicBezTo>
                  <a:cubicBezTo>
                    <a:pt x="1604" y="1545"/>
                    <a:pt x="1475" y="1533"/>
                    <a:pt x="1347" y="1533"/>
                  </a:cubicBezTo>
                  <a:cubicBezTo>
                    <a:pt x="1038" y="1533"/>
                    <a:pt x="733" y="1606"/>
                    <a:pt x="440" y="1679"/>
                  </a:cubicBezTo>
                  <a:cubicBezTo>
                    <a:pt x="337" y="1783"/>
                    <a:pt x="104" y="1886"/>
                    <a:pt x="1" y="1989"/>
                  </a:cubicBezTo>
                  <a:lnTo>
                    <a:pt x="1" y="4161"/>
                  </a:lnTo>
                  <a:lnTo>
                    <a:pt x="13572" y="4161"/>
                  </a:lnTo>
                  <a:cubicBezTo>
                    <a:pt x="13572" y="3928"/>
                    <a:pt x="13469" y="3825"/>
                    <a:pt x="13365" y="3618"/>
                  </a:cubicBezTo>
                  <a:cubicBezTo>
                    <a:pt x="13029" y="2765"/>
                    <a:pt x="12280" y="2119"/>
                    <a:pt x="11426" y="1886"/>
                  </a:cubicBezTo>
                  <a:cubicBezTo>
                    <a:pt x="11319" y="1873"/>
                    <a:pt x="11211" y="1867"/>
                    <a:pt x="11102" y="1867"/>
                  </a:cubicBezTo>
                  <a:cubicBezTo>
                    <a:pt x="10317" y="1867"/>
                    <a:pt x="9500" y="2182"/>
                    <a:pt x="8841" y="2636"/>
                  </a:cubicBezTo>
                  <a:cubicBezTo>
                    <a:pt x="8738" y="1679"/>
                    <a:pt x="8299" y="697"/>
                    <a:pt x="7446" y="283"/>
                  </a:cubicBezTo>
                  <a:cubicBezTo>
                    <a:pt x="7057" y="89"/>
                    <a:pt x="6633" y="1"/>
                    <a:pt x="6205" y="1"/>
                  </a:cubicBezTo>
                  <a:close/>
                </a:path>
              </a:pathLst>
            </a:custGeom>
            <a:solidFill>
              <a:schemeClr val="accent4"/>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26" name="Google Shape;1251;p47"/>
            <p:cNvSpPr/>
            <p:nvPr/>
          </p:nvSpPr>
          <p:spPr>
            <a:xfrm>
              <a:off x="8236556" y="4776621"/>
              <a:ext cx="906377" cy="366383"/>
            </a:xfrm>
            <a:custGeom>
              <a:avLst/>
              <a:gdLst/>
              <a:ahLst/>
              <a:cxnLst/>
              <a:rect l="l" t="t" r="r" b="b"/>
              <a:pathLst>
                <a:path w="8609" h="3480" extrusionOk="0">
                  <a:moveTo>
                    <a:pt x="6202" y="1"/>
                  </a:moveTo>
                  <a:cubicBezTo>
                    <a:pt x="6108" y="1"/>
                    <a:pt x="6014" y="6"/>
                    <a:pt x="5920" y="16"/>
                  </a:cubicBezTo>
                  <a:cubicBezTo>
                    <a:pt x="4834" y="16"/>
                    <a:pt x="3748" y="895"/>
                    <a:pt x="3335" y="1851"/>
                  </a:cubicBezTo>
                  <a:cubicBezTo>
                    <a:pt x="3244" y="1844"/>
                    <a:pt x="3154" y="1840"/>
                    <a:pt x="3064" y="1840"/>
                  </a:cubicBezTo>
                  <a:cubicBezTo>
                    <a:pt x="1864" y="1840"/>
                    <a:pt x="697" y="2470"/>
                    <a:pt x="0" y="3480"/>
                  </a:cubicBezTo>
                  <a:lnTo>
                    <a:pt x="8608" y="3480"/>
                  </a:lnTo>
                  <a:lnTo>
                    <a:pt x="8608" y="998"/>
                  </a:lnTo>
                  <a:cubicBezTo>
                    <a:pt x="7932" y="415"/>
                    <a:pt x="7067" y="1"/>
                    <a:pt x="6202" y="1"/>
                  </a:cubicBezTo>
                  <a:close/>
                </a:path>
              </a:pathLst>
            </a:custGeom>
            <a:solidFill>
              <a:schemeClr val="accent4"/>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27" name="Google Shape;1252;p47"/>
            <p:cNvSpPr/>
            <p:nvPr/>
          </p:nvSpPr>
          <p:spPr>
            <a:xfrm>
              <a:off x="2692644" y="4710185"/>
              <a:ext cx="827519" cy="432816"/>
            </a:xfrm>
            <a:custGeom>
              <a:avLst/>
              <a:gdLst/>
              <a:ahLst/>
              <a:cxnLst/>
              <a:rect l="l" t="t" r="r" b="b"/>
              <a:pathLst>
                <a:path w="7860" h="4111" extrusionOk="0">
                  <a:moveTo>
                    <a:pt x="3129" y="1"/>
                  </a:moveTo>
                  <a:cubicBezTo>
                    <a:pt x="2793" y="1"/>
                    <a:pt x="2482" y="130"/>
                    <a:pt x="2146" y="337"/>
                  </a:cubicBezTo>
                  <a:cubicBezTo>
                    <a:pt x="957" y="1190"/>
                    <a:pt x="311" y="2586"/>
                    <a:pt x="1" y="4111"/>
                  </a:cubicBezTo>
                  <a:lnTo>
                    <a:pt x="7859" y="4111"/>
                  </a:lnTo>
                  <a:cubicBezTo>
                    <a:pt x="7652" y="3568"/>
                    <a:pt x="7213" y="3128"/>
                    <a:pt x="6670" y="2922"/>
                  </a:cubicBezTo>
                  <a:cubicBezTo>
                    <a:pt x="6295" y="2702"/>
                    <a:pt x="5836" y="2592"/>
                    <a:pt x="5378" y="2592"/>
                  </a:cubicBezTo>
                  <a:cubicBezTo>
                    <a:pt x="4919" y="2592"/>
                    <a:pt x="4460" y="2702"/>
                    <a:pt x="4085" y="2922"/>
                  </a:cubicBezTo>
                  <a:cubicBezTo>
                    <a:pt x="4188" y="2379"/>
                    <a:pt x="4188" y="1733"/>
                    <a:pt x="3982" y="1086"/>
                  </a:cubicBezTo>
                  <a:cubicBezTo>
                    <a:pt x="3878" y="647"/>
                    <a:pt x="3646" y="130"/>
                    <a:pt x="3129" y="1"/>
                  </a:cubicBezTo>
                  <a:close/>
                </a:path>
              </a:pathLst>
            </a:custGeom>
            <a:solidFill>
              <a:srgbClr val="98DB7D"/>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28" name="Google Shape;1253;p47"/>
            <p:cNvSpPr/>
            <p:nvPr/>
          </p:nvSpPr>
          <p:spPr>
            <a:xfrm>
              <a:off x="6034691" y="4514222"/>
              <a:ext cx="215092" cy="511778"/>
            </a:xfrm>
            <a:custGeom>
              <a:avLst/>
              <a:gdLst/>
              <a:ahLst/>
              <a:cxnLst/>
              <a:rect l="l" t="t" r="r" b="b"/>
              <a:pathLst>
                <a:path w="2043" h="4861" extrusionOk="0">
                  <a:moveTo>
                    <a:pt x="1939" y="0"/>
                  </a:moveTo>
                  <a:cubicBezTo>
                    <a:pt x="1939" y="0"/>
                    <a:pt x="1810" y="0"/>
                    <a:pt x="1810" y="130"/>
                  </a:cubicBezTo>
                  <a:cubicBezTo>
                    <a:pt x="750" y="1422"/>
                    <a:pt x="311" y="3128"/>
                    <a:pt x="1" y="4757"/>
                  </a:cubicBezTo>
                  <a:cubicBezTo>
                    <a:pt x="1" y="4860"/>
                    <a:pt x="1" y="4860"/>
                    <a:pt x="104" y="4860"/>
                  </a:cubicBezTo>
                  <a:lnTo>
                    <a:pt x="207" y="4860"/>
                  </a:lnTo>
                  <a:cubicBezTo>
                    <a:pt x="518" y="3128"/>
                    <a:pt x="957" y="1526"/>
                    <a:pt x="1939" y="233"/>
                  </a:cubicBezTo>
                  <a:cubicBezTo>
                    <a:pt x="2043" y="130"/>
                    <a:pt x="2043" y="130"/>
                    <a:pt x="1939" y="0"/>
                  </a:cubicBezTo>
                  <a:close/>
                </a:path>
              </a:pathLst>
            </a:custGeom>
            <a:solidFill>
              <a:schemeClr val="lt1"/>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29" name="Google Shape;1254;p47"/>
            <p:cNvSpPr/>
            <p:nvPr/>
          </p:nvSpPr>
          <p:spPr>
            <a:xfrm>
              <a:off x="6271478" y="4527804"/>
              <a:ext cx="193299" cy="272261"/>
            </a:xfrm>
            <a:custGeom>
              <a:avLst/>
              <a:gdLst/>
              <a:ahLst/>
              <a:cxnLst/>
              <a:rect l="l" t="t" r="r" b="b"/>
              <a:pathLst>
                <a:path w="1836" h="2586" extrusionOk="0">
                  <a:moveTo>
                    <a:pt x="0" y="1"/>
                  </a:moveTo>
                  <a:lnTo>
                    <a:pt x="0" y="1"/>
                  </a:lnTo>
                  <a:cubicBezTo>
                    <a:pt x="207" y="647"/>
                    <a:pt x="543" y="1293"/>
                    <a:pt x="750" y="1940"/>
                  </a:cubicBezTo>
                  <a:cubicBezTo>
                    <a:pt x="854" y="2146"/>
                    <a:pt x="854" y="2250"/>
                    <a:pt x="983" y="2353"/>
                  </a:cubicBezTo>
                  <a:cubicBezTo>
                    <a:pt x="1086" y="2457"/>
                    <a:pt x="1190" y="2586"/>
                    <a:pt x="1293" y="2586"/>
                  </a:cubicBezTo>
                  <a:cubicBezTo>
                    <a:pt x="1500" y="2586"/>
                    <a:pt x="1732" y="2353"/>
                    <a:pt x="1732" y="2043"/>
                  </a:cubicBezTo>
                  <a:cubicBezTo>
                    <a:pt x="1836" y="1810"/>
                    <a:pt x="1629" y="1603"/>
                    <a:pt x="1500" y="1397"/>
                  </a:cubicBezTo>
                  <a:cubicBezTo>
                    <a:pt x="1190" y="854"/>
                    <a:pt x="647" y="208"/>
                    <a:pt x="0"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30" name="Google Shape;1255;p47"/>
            <p:cNvSpPr/>
            <p:nvPr/>
          </p:nvSpPr>
          <p:spPr>
            <a:xfrm>
              <a:off x="6238840" y="4527804"/>
              <a:ext cx="111705" cy="296897"/>
            </a:xfrm>
            <a:custGeom>
              <a:avLst/>
              <a:gdLst/>
              <a:ahLst/>
              <a:cxnLst/>
              <a:rect l="l" t="t" r="r" b="b"/>
              <a:pathLst>
                <a:path w="1061" h="2820" extrusionOk="0">
                  <a:moveTo>
                    <a:pt x="104" y="1"/>
                  </a:moveTo>
                  <a:cubicBezTo>
                    <a:pt x="0" y="647"/>
                    <a:pt x="104" y="1397"/>
                    <a:pt x="104" y="2043"/>
                  </a:cubicBezTo>
                  <a:cubicBezTo>
                    <a:pt x="104" y="2250"/>
                    <a:pt x="104" y="2353"/>
                    <a:pt x="207" y="2457"/>
                  </a:cubicBezTo>
                  <a:cubicBezTo>
                    <a:pt x="207" y="2586"/>
                    <a:pt x="310" y="2689"/>
                    <a:pt x="414" y="2793"/>
                  </a:cubicBezTo>
                  <a:cubicBezTo>
                    <a:pt x="456" y="2811"/>
                    <a:pt x="498" y="2820"/>
                    <a:pt x="538" y="2820"/>
                  </a:cubicBezTo>
                  <a:cubicBezTo>
                    <a:pt x="718" y="2820"/>
                    <a:pt x="872" y="2647"/>
                    <a:pt x="957" y="2457"/>
                  </a:cubicBezTo>
                  <a:cubicBezTo>
                    <a:pt x="1060" y="2250"/>
                    <a:pt x="1060" y="2043"/>
                    <a:pt x="957" y="1810"/>
                  </a:cubicBezTo>
                  <a:cubicBezTo>
                    <a:pt x="853" y="1164"/>
                    <a:pt x="517" y="414"/>
                    <a:pt x="104"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31" name="Google Shape;1256;p47"/>
            <p:cNvSpPr/>
            <p:nvPr/>
          </p:nvSpPr>
          <p:spPr>
            <a:xfrm>
              <a:off x="6135344" y="4514222"/>
              <a:ext cx="114442" cy="298476"/>
            </a:xfrm>
            <a:custGeom>
              <a:avLst/>
              <a:gdLst/>
              <a:ahLst/>
              <a:cxnLst/>
              <a:rect l="l" t="t" r="r" b="b"/>
              <a:pathLst>
                <a:path w="1087" h="2835" extrusionOk="0">
                  <a:moveTo>
                    <a:pt x="854" y="0"/>
                  </a:moveTo>
                  <a:cubicBezTo>
                    <a:pt x="544" y="647"/>
                    <a:pt x="337" y="1422"/>
                    <a:pt x="104" y="1939"/>
                  </a:cubicBezTo>
                  <a:cubicBezTo>
                    <a:pt x="104" y="2172"/>
                    <a:pt x="1" y="2275"/>
                    <a:pt x="1" y="2379"/>
                  </a:cubicBezTo>
                  <a:cubicBezTo>
                    <a:pt x="1" y="2482"/>
                    <a:pt x="1" y="2586"/>
                    <a:pt x="104" y="2715"/>
                  </a:cubicBezTo>
                  <a:cubicBezTo>
                    <a:pt x="148" y="2802"/>
                    <a:pt x="233" y="2834"/>
                    <a:pt x="333" y="2834"/>
                  </a:cubicBezTo>
                  <a:cubicBezTo>
                    <a:pt x="469" y="2834"/>
                    <a:pt x="631" y="2774"/>
                    <a:pt x="751" y="2715"/>
                  </a:cubicBezTo>
                  <a:cubicBezTo>
                    <a:pt x="854" y="2482"/>
                    <a:pt x="983" y="2275"/>
                    <a:pt x="983" y="2069"/>
                  </a:cubicBezTo>
                  <a:cubicBezTo>
                    <a:pt x="1087" y="1422"/>
                    <a:pt x="1087" y="647"/>
                    <a:pt x="854" y="0"/>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32" name="Google Shape;1257;p47"/>
            <p:cNvSpPr/>
            <p:nvPr/>
          </p:nvSpPr>
          <p:spPr>
            <a:xfrm>
              <a:off x="5999315" y="4503377"/>
              <a:ext cx="226042" cy="261311"/>
            </a:xfrm>
            <a:custGeom>
              <a:avLst/>
              <a:gdLst/>
              <a:ahLst/>
              <a:cxnLst/>
              <a:rect l="l" t="t" r="r" b="b"/>
              <a:pathLst>
                <a:path w="2147" h="2482" extrusionOk="0">
                  <a:moveTo>
                    <a:pt x="2146" y="0"/>
                  </a:moveTo>
                  <a:cubicBezTo>
                    <a:pt x="1500" y="233"/>
                    <a:pt x="854" y="750"/>
                    <a:pt x="440" y="1293"/>
                  </a:cubicBezTo>
                  <a:cubicBezTo>
                    <a:pt x="207" y="1525"/>
                    <a:pt x="104" y="1732"/>
                    <a:pt x="104" y="1939"/>
                  </a:cubicBezTo>
                  <a:cubicBezTo>
                    <a:pt x="0" y="2172"/>
                    <a:pt x="207" y="2482"/>
                    <a:pt x="440" y="2482"/>
                  </a:cubicBezTo>
                  <a:cubicBezTo>
                    <a:pt x="647" y="2482"/>
                    <a:pt x="750" y="2482"/>
                    <a:pt x="854" y="2378"/>
                  </a:cubicBezTo>
                  <a:cubicBezTo>
                    <a:pt x="983" y="2275"/>
                    <a:pt x="983" y="2172"/>
                    <a:pt x="1086" y="1939"/>
                  </a:cubicBezTo>
                  <a:cubicBezTo>
                    <a:pt x="1396" y="1396"/>
                    <a:pt x="1939" y="646"/>
                    <a:pt x="2146" y="0"/>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33" name="Google Shape;1258;p47"/>
            <p:cNvSpPr/>
            <p:nvPr/>
          </p:nvSpPr>
          <p:spPr>
            <a:xfrm>
              <a:off x="5909506" y="4500429"/>
              <a:ext cx="294054" cy="163609"/>
            </a:xfrm>
            <a:custGeom>
              <a:avLst/>
              <a:gdLst/>
              <a:ahLst/>
              <a:cxnLst/>
              <a:rect l="l" t="t" r="r" b="b"/>
              <a:pathLst>
                <a:path w="2793" h="1554" extrusionOk="0">
                  <a:moveTo>
                    <a:pt x="2431" y="1"/>
                  </a:moveTo>
                  <a:cubicBezTo>
                    <a:pt x="1877" y="1"/>
                    <a:pt x="1279" y="174"/>
                    <a:pt x="750" y="364"/>
                  </a:cubicBezTo>
                  <a:cubicBezTo>
                    <a:pt x="414" y="468"/>
                    <a:pt x="207" y="571"/>
                    <a:pt x="104" y="778"/>
                  </a:cubicBezTo>
                  <a:cubicBezTo>
                    <a:pt x="0" y="1114"/>
                    <a:pt x="0" y="1424"/>
                    <a:pt x="207" y="1553"/>
                  </a:cubicBezTo>
                  <a:lnTo>
                    <a:pt x="647" y="1553"/>
                  </a:lnTo>
                  <a:cubicBezTo>
                    <a:pt x="750" y="1424"/>
                    <a:pt x="853" y="1424"/>
                    <a:pt x="957" y="1321"/>
                  </a:cubicBezTo>
                  <a:cubicBezTo>
                    <a:pt x="1603" y="907"/>
                    <a:pt x="2249" y="468"/>
                    <a:pt x="2792" y="28"/>
                  </a:cubicBezTo>
                  <a:cubicBezTo>
                    <a:pt x="2675" y="9"/>
                    <a:pt x="2554" y="1"/>
                    <a:pt x="2431"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34" name="Google Shape;1259;p47"/>
            <p:cNvSpPr/>
            <p:nvPr/>
          </p:nvSpPr>
          <p:spPr>
            <a:xfrm>
              <a:off x="6124499" y="4439258"/>
              <a:ext cx="204248" cy="142447"/>
            </a:xfrm>
            <a:custGeom>
              <a:avLst/>
              <a:gdLst/>
              <a:ahLst/>
              <a:cxnLst/>
              <a:rect l="l" t="t" r="r" b="b"/>
              <a:pathLst>
                <a:path w="1940" h="1353" extrusionOk="0">
                  <a:moveTo>
                    <a:pt x="427" y="0"/>
                  </a:moveTo>
                  <a:cubicBezTo>
                    <a:pt x="269" y="0"/>
                    <a:pt x="125" y="25"/>
                    <a:pt x="1" y="66"/>
                  </a:cubicBezTo>
                  <a:cubicBezTo>
                    <a:pt x="104" y="506"/>
                    <a:pt x="311" y="842"/>
                    <a:pt x="750" y="1049"/>
                  </a:cubicBezTo>
                  <a:cubicBezTo>
                    <a:pt x="987" y="1194"/>
                    <a:pt x="1313" y="1352"/>
                    <a:pt x="1602" y="1352"/>
                  </a:cubicBezTo>
                  <a:cubicBezTo>
                    <a:pt x="1724" y="1352"/>
                    <a:pt x="1840" y="1324"/>
                    <a:pt x="1939" y="1255"/>
                  </a:cubicBezTo>
                  <a:cubicBezTo>
                    <a:pt x="1939" y="712"/>
                    <a:pt x="1500" y="402"/>
                    <a:pt x="1190" y="195"/>
                  </a:cubicBezTo>
                  <a:cubicBezTo>
                    <a:pt x="926" y="56"/>
                    <a:pt x="662" y="0"/>
                    <a:pt x="427" y="0"/>
                  </a:cubicBezTo>
                  <a:close/>
                </a:path>
              </a:pathLst>
            </a:custGeom>
            <a:solidFill>
              <a:schemeClr val="accent1"/>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35" name="Google Shape;1260;p47"/>
            <p:cNvSpPr/>
            <p:nvPr/>
          </p:nvSpPr>
          <p:spPr>
            <a:xfrm>
              <a:off x="5931300" y="4764592"/>
              <a:ext cx="136130" cy="125286"/>
            </a:xfrm>
            <a:custGeom>
              <a:avLst/>
              <a:gdLst/>
              <a:ahLst/>
              <a:cxnLst/>
              <a:rect l="l" t="t" r="r" b="b"/>
              <a:pathLst>
                <a:path w="1293" h="1190" extrusionOk="0">
                  <a:moveTo>
                    <a:pt x="0" y="1"/>
                  </a:moveTo>
                  <a:cubicBezTo>
                    <a:pt x="104" y="208"/>
                    <a:pt x="207" y="440"/>
                    <a:pt x="336" y="647"/>
                  </a:cubicBezTo>
                  <a:cubicBezTo>
                    <a:pt x="543" y="983"/>
                    <a:pt x="983" y="1190"/>
                    <a:pt x="1293" y="1190"/>
                  </a:cubicBezTo>
                  <a:cubicBezTo>
                    <a:pt x="1293" y="854"/>
                    <a:pt x="1086" y="544"/>
                    <a:pt x="853" y="337"/>
                  </a:cubicBezTo>
                  <a:cubicBezTo>
                    <a:pt x="646" y="104"/>
                    <a:pt x="336" y="1"/>
                    <a:pt x="0" y="1"/>
                  </a:cubicBezTo>
                  <a:close/>
                </a:path>
              </a:pathLst>
            </a:custGeom>
            <a:solidFill>
              <a:schemeClr val="accent4"/>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36" name="Google Shape;1261;p47"/>
            <p:cNvSpPr/>
            <p:nvPr/>
          </p:nvSpPr>
          <p:spPr>
            <a:xfrm>
              <a:off x="4861651" y="4647568"/>
              <a:ext cx="168873" cy="419235"/>
            </a:xfrm>
            <a:custGeom>
              <a:avLst/>
              <a:gdLst/>
              <a:ahLst/>
              <a:cxnLst/>
              <a:rect l="l" t="t" r="r" b="b"/>
              <a:pathLst>
                <a:path w="1604" h="3982" extrusionOk="0">
                  <a:moveTo>
                    <a:pt x="1" y="1"/>
                  </a:moveTo>
                  <a:lnTo>
                    <a:pt x="1" y="104"/>
                  </a:lnTo>
                  <a:cubicBezTo>
                    <a:pt x="1" y="208"/>
                    <a:pt x="104" y="208"/>
                    <a:pt x="104" y="311"/>
                  </a:cubicBezTo>
                  <a:cubicBezTo>
                    <a:pt x="207" y="414"/>
                    <a:pt x="311" y="518"/>
                    <a:pt x="414" y="750"/>
                  </a:cubicBezTo>
                  <a:cubicBezTo>
                    <a:pt x="957" y="1707"/>
                    <a:pt x="1293" y="2793"/>
                    <a:pt x="1603" y="3982"/>
                  </a:cubicBezTo>
                  <a:cubicBezTo>
                    <a:pt x="1603" y="3749"/>
                    <a:pt x="1603" y="3646"/>
                    <a:pt x="1500" y="3439"/>
                  </a:cubicBezTo>
                  <a:cubicBezTo>
                    <a:pt x="1293" y="2353"/>
                    <a:pt x="854" y="1293"/>
                    <a:pt x="207" y="311"/>
                  </a:cubicBezTo>
                  <a:cubicBezTo>
                    <a:pt x="104" y="208"/>
                    <a:pt x="104" y="104"/>
                    <a:pt x="1" y="1"/>
                  </a:cubicBezTo>
                  <a:close/>
                </a:path>
              </a:pathLst>
            </a:custGeom>
            <a:solidFill>
              <a:schemeClr val="lt1"/>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37" name="Google Shape;1262;p47"/>
            <p:cNvSpPr/>
            <p:nvPr/>
          </p:nvSpPr>
          <p:spPr>
            <a:xfrm>
              <a:off x="4872601" y="4537018"/>
              <a:ext cx="329324" cy="97070"/>
            </a:xfrm>
            <a:custGeom>
              <a:avLst/>
              <a:gdLst/>
              <a:ahLst/>
              <a:cxnLst/>
              <a:rect l="l" t="t" r="r" b="b"/>
              <a:pathLst>
                <a:path w="3128" h="922" extrusionOk="0">
                  <a:moveTo>
                    <a:pt x="2269" y="1"/>
                  </a:moveTo>
                  <a:cubicBezTo>
                    <a:pt x="2115" y="1"/>
                    <a:pt x="1964" y="26"/>
                    <a:pt x="1835" y="68"/>
                  </a:cubicBezTo>
                  <a:cubicBezTo>
                    <a:pt x="1293" y="68"/>
                    <a:pt x="646" y="275"/>
                    <a:pt x="310" y="611"/>
                  </a:cubicBezTo>
                  <a:cubicBezTo>
                    <a:pt x="0" y="818"/>
                    <a:pt x="543" y="818"/>
                    <a:pt x="646" y="818"/>
                  </a:cubicBezTo>
                  <a:cubicBezTo>
                    <a:pt x="853" y="818"/>
                    <a:pt x="1189" y="818"/>
                    <a:pt x="1396" y="922"/>
                  </a:cubicBezTo>
                  <a:cubicBezTo>
                    <a:pt x="1939" y="922"/>
                    <a:pt x="2482" y="922"/>
                    <a:pt x="2895" y="715"/>
                  </a:cubicBezTo>
                  <a:cubicBezTo>
                    <a:pt x="2999" y="611"/>
                    <a:pt x="3128" y="611"/>
                    <a:pt x="3128" y="508"/>
                  </a:cubicBezTo>
                  <a:cubicBezTo>
                    <a:pt x="3128" y="275"/>
                    <a:pt x="2999" y="172"/>
                    <a:pt x="2895" y="172"/>
                  </a:cubicBezTo>
                  <a:cubicBezTo>
                    <a:pt x="2714" y="51"/>
                    <a:pt x="2487" y="1"/>
                    <a:pt x="2269"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38" name="Google Shape;1263;p47"/>
            <p:cNvSpPr/>
            <p:nvPr/>
          </p:nvSpPr>
          <p:spPr>
            <a:xfrm>
              <a:off x="4633076" y="4647568"/>
              <a:ext cx="182455" cy="272261"/>
            </a:xfrm>
            <a:custGeom>
              <a:avLst/>
              <a:gdLst/>
              <a:ahLst/>
              <a:cxnLst/>
              <a:rect l="l" t="t" r="r" b="b"/>
              <a:pathLst>
                <a:path w="1733" h="2586" extrusionOk="0">
                  <a:moveTo>
                    <a:pt x="1732" y="1"/>
                  </a:moveTo>
                  <a:lnTo>
                    <a:pt x="1732" y="1"/>
                  </a:lnTo>
                  <a:cubicBezTo>
                    <a:pt x="1189" y="311"/>
                    <a:pt x="646" y="854"/>
                    <a:pt x="233" y="1397"/>
                  </a:cubicBezTo>
                  <a:cubicBezTo>
                    <a:pt x="104" y="1604"/>
                    <a:pt x="0" y="1810"/>
                    <a:pt x="0" y="2043"/>
                  </a:cubicBezTo>
                  <a:cubicBezTo>
                    <a:pt x="0" y="2353"/>
                    <a:pt x="233" y="2586"/>
                    <a:pt x="440" y="2586"/>
                  </a:cubicBezTo>
                  <a:cubicBezTo>
                    <a:pt x="646" y="2586"/>
                    <a:pt x="750" y="2457"/>
                    <a:pt x="750" y="2353"/>
                  </a:cubicBezTo>
                  <a:cubicBezTo>
                    <a:pt x="879" y="2250"/>
                    <a:pt x="983" y="2146"/>
                    <a:pt x="983" y="2043"/>
                  </a:cubicBezTo>
                  <a:cubicBezTo>
                    <a:pt x="1293" y="1397"/>
                    <a:pt x="1629" y="647"/>
                    <a:pt x="1732"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39" name="Google Shape;1264;p47"/>
            <p:cNvSpPr/>
            <p:nvPr/>
          </p:nvSpPr>
          <p:spPr>
            <a:xfrm>
              <a:off x="4736466" y="4647568"/>
              <a:ext cx="111705" cy="296897"/>
            </a:xfrm>
            <a:custGeom>
              <a:avLst/>
              <a:gdLst/>
              <a:ahLst/>
              <a:cxnLst/>
              <a:rect l="l" t="t" r="r" b="b"/>
              <a:pathLst>
                <a:path w="1061" h="2820" extrusionOk="0">
                  <a:moveTo>
                    <a:pt x="957" y="1"/>
                  </a:moveTo>
                  <a:cubicBezTo>
                    <a:pt x="543" y="518"/>
                    <a:pt x="207" y="1164"/>
                    <a:pt x="104" y="1810"/>
                  </a:cubicBezTo>
                  <a:cubicBezTo>
                    <a:pt x="104" y="2043"/>
                    <a:pt x="1" y="2250"/>
                    <a:pt x="104" y="2457"/>
                  </a:cubicBezTo>
                  <a:cubicBezTo>
                    <a:pt x="189" y="2647"/>
                    <a:pt x="429" y="2820"/>
                    <a:pt x="627" y="2820"/>
                  </a:cubicBezTo>
                  <a:cubicBezTo>
                    <a:pt x="671" y="2820"/>
                    <a:pt x="713" y="2811"/>
                    <a:pt x="750" y="2793"/>
                  </a:cubicBezTo>
                  <a:cubicBezTo>
                    <a:pt x="854" y="2689"/>
                    <a:pt x="957" y="2586"/>
                    <a:pt x="957" y="2457"/>
                  </a:cubicBezTo>
                  <a:lnTo>
                    <a:pt x="957" y="2146"/>
                  </a:lnTo>
                  <a:cubicBezTo>
                    <a:pt x="957" y="1397"/>
                    <a:pt x="1060" y="647"/>
                    <a:pt x="957"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40" name="Google Shape;1265;p47"/>
            <p:cNvSpPr/>
            <p:nvPr/>
          </p:nvSpPr>
          <p:spPr>
            <a:xfrm>
              <a:off x="4837119" y="4647568"/>
              <a:ext cx="125391" cy="288579"/>
            </a:xfrm>
            <a:custGeom>
              <a:avLst/>
              <a:gdLst/>
              <a:ahLst/>
              <a:cxnLst/>
              <a:rect l="l" t="t" r="r" b="b"/>
              <a:pathLst>
                <a:path w="1191" h="2741" extrusionOk="0">
                  <a:moveTo>
                    <a:pt x="234" y="1"/>
                  </a:moveTo>
                  <a:cubicBezTo>
                    <a:pt x="1" y="518"/>
                    <a:pt x="1" y="1293"/>
                    <a:pt x="104" y="1940"/>
                  </a:cubicBezTo>
                  <a:cubicBezTo>
                    <a:pt x="104" y="2146"/>
                    <a:pt x="234" y="2353"/>
                    <a:pt x="440" y="2586"/>
                  </a:cubicBezTo>
                  <a:cubicBezTo>
                    <a:pt x="492" y="2689"/>
                    <a:pt x="602" y="2741"/>
                    <a:pt x="725" y="2741"/>
                  </a:cubicBezTo>
                  <a:cubicBezTo>
                    <a:pt x="848" y="2741"/>
                    <a:pt x="983" y="2689"/>
                    <a:pt x="1087" y="2586"/>
                  </a:cubicBezTo>
                  <a:cubicBezTo>
                    <a:pt x="1087" y="2586"/>
                    <a:pt x="1190" y="2353"/>
                    <a:pt x="1190" y="2250"/>
                  </a:cubicBezTo>
                  <a:cubicBezTo>
                    <a:pt x="1087" y="2146"/>
                    <a:pt x="1087" y="2043"/>
                    <a:pt x="1087" y="1940"/>
                  </a:cubicBezTo>
                  <a:cubicBezTo>
                    <a:pt x="751" y="1293"/>
                    <a:pt x="544" y="518"/>
                    <a:pt x="234"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41" name="Google Shape;1266;p47"/>
            <p:cNvSpPr/>
            <p:nvPr/>
          </p:nvSpPr>
          <p:spPr>
            <a:xfrm>
              <a:off x="4861651" y="4623141"/>
              <a:ext cx="226042" cy="261311"/>
            </a:xfrm>
            <a:custGeom>
              <a:avLst/>
              <a:gdLst/>
              <a:ahLst/>
              <a:cxnLst/>
              <a:rect l="l" t="t" r="r" b="b"/>
              <a:pathLst>
                <a:path w="2147" h="2482" extrusionOk="0">
                  <a:moveTo>
                    <a:pt x="1" y="0"/>
                  </a:moveTo>
                  <a:cubicBezTo>
                    <a:pt x="311" y="750"/>
                    <a:pt x="750" y="1396"/>
                    <a:pt x="1060" y="2042"/>
                  </a:cubicBezTo>
                  <a:cubicBezTo>
                    <a:pt x="1164" y="2172"/>
                    <a:pt x="1293" y="2275"/>
                    <a:pt x="1397" y="2378"/>
                  </a:cubicBezTo>
                  <a:cubicBezTo>
                    <a:pt x="1500" y="2482"/>
                    <a:pt x="1603" y="2482"/>
                    <a:pt x="1707" y="2482"/>
                  </a:cubicBezTo>
                  <a:cubicBezTo>
                    <a:pt x="2043" y="2482"/>
                    <a:pt x="2146" y="2275"/>
                    <a:pt x="2146" y="1939"/>
                  </a:cubicBezTo>
                  <a:cubicBezTo>
                    <a:pt x="2146" y="1732"/>
                    <a:pt x="1939" y="1525"/>
                    <a:pt x="1810" y="1293"/>
                  </a:cubicBezTo>
                  <a:cubicBezTo>
                    <a:pt x="1293" y="750"/>
                    <a:pt x="647" y="233"/>
                    <a:pt x="1" y="0"/>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42" name="Google Shape;1267;p47"/>
            <p:cNvSpPr/>
            <p:nvPr/>
          </p:nvSpPr>
          <p:spPr>
            <a:xfrm>
              <a:off x="4883445" y="4620193"/>
              <a:ext cx="304898" cy="171716"/>
            </a:xfrm>
            <a:custGeom>
              <a:avLst/>
              <a:gdLst/>
              <a:ahLst/>
              <a:cxnLst/>
              <a:rect l="l" t="t" r="r" b="b"/>
              <a:pathLst>
                <a:path w="2896" h="1631" extrusionOk="0">
                  <a:moveTo>
                    <a:pt x="409" y="1"/>
                  </a:moveTo>
                  <a:cubicBezTo>
                    <a:pt x="273" y="1"/>
                    <a:pt x="137" y="9"/>
                    <a:pt x="0" y="28"/>
                  </a:cubicBezTo>
                  <a:cubicBezTo>
                    <a:pt x="543" y="468"/>
                    <a:pt x="1293" y="907"/>
                    <a:pt x="1836" y="1321"/>
                  </a:cubicBezTo>
                  <a:cubicBezTo>
                    <a:pt x="1939" y="1424"/>
                    <a:pt x="2043" y="1553"/>
                    <a:pt x="2146" y="1553"/>
                  </a:cubicBezTo>
                  <a:cubicBezTo>
                    <a:pt x="2262" y="1605"/>
                    <a:pt x="2346" y="1631"/>
                    <a:pt x="2414" y="1631"/>
                  </a:cubicBezTo>
                  <a:cubicBezTo>
                    <a:pt x="2482" y="1631"/>
                    <a:pt x="2534" y="1605"/>
                    <a:pt x="2585" y="1553"/>
                  </a:cubicBezTo>
                  <a:cubicBezTo>
                    <a:pt x="2792" y="1424"/>
                    <a:pt x="2896" y="1114"/>
                    <a:pt x="2689" y="907"/>
                  </a:cubicBezTo>
                  <a:cubicBezTo>
                    <a:pt x="2585" y="674"/>
                    <a:pt x="2379" y="468"/>
                    <a:pt x="2146" y="364"/>
                  </a:cubicBezTo>
                  <a:cubicBezTo>
                    <a:pt x="1617" y="174"/>
                    <a:pt x="1019" y="1"/>
                    <a:pt x="409"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43" name="Google Shape;1268;p47"/>
            <p:cNvSpPr/>
            <p:nvPr/>
          </p:nvSpPr>
          <p:spPr>
            <a:xfrm>
              <a:off x="4758260" y="4561549"/>
              <a:ext cx="215092" cy="139920"/>
            </a:xfrm>
            <a:custGeom>
              <a:avLst/>
              <a:gdLst/>
              <a:ahLst/>
              <a:cxnLst/>
              <a:rect l="l" t="t" r="r" b="b"/>
              <a:pathLst>
                <a:path w="2043" h="1329" extrusionOk="0">
                  <a:moveTo>
                    <a:pt x="1685" y="0"/>
                  </a:moveTo>
                  <a:cubicBezTo>
                    <a:pt x="1386" y="0"/>
                    <a:pt x="1093" y="79"/>
                    <a:pt x="853" y="172"/>
                  </a:cubicBezTo>
                  <a:cubicBezTo>
                    <a:pt x="440" y="378"/>
                    <a:pt x="0" y="689"/>
                    <a:pt x="0" y="1231"/>
                  </a:cubicBezTo>
                  <a:cubicBezTo>
                    <a:pt x="131" y="1300"/>
                    <a:pt x="259" y="1328"/>
                    <a:pt x="386" y="1328"/>
                  </a:cubicBezTo>
                  <a:cubicBezTo>
                    <a:pt x="687" y="1328"/>
                    <a:pt x="984" y="1170"/>
                    <a:pt x="1293" y="1025"/>
                  </a:cubicBezTo>
                  <a:cubicBezTo>
                    <a:pt x="1629" y="921"/>
                    <a:pt x="1939" y="482"/>
                    <a:pt x="2042" y="42"/>
                  </a:cubicBezTo>
                  <a:cubicBezTo>
                    <a:pt x="1924" y="13"/>
                    <a:pt x="1804" y="0"/>
                    <a:pt x="1685" y="0"/>
                  </a:cubicBezTo>
                  <a:close/>
                </a:path>
              </a:pathLst>
            </a:custGeom>
            <a:solidFill>
              <a:schemeClr val="accent1"/>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44" name="Google Shape;1269;p47"/>
            <p:cNvSpPr/>
            <p:nvPr/>
          </p:nvSpPr>
          <p:spPr>
            <a:xfrm>
              <a:off x="5019474" y="4884356"/>
              <a:ext cx="136236" cy="125286"/>
            </a:xfrm>
            <a:custGeom>
              <a:avLst/>
              <a:gdLst/>
              <a:ahLst/>
              <a:cxnLst/>
              <a:rect l="l" t="t" r="r" b="b"/>
              <a:pathLst>
                <a:path w="1294" h="1190" extrusionOk="0">
                  <a:moveTo>
                    <a:pt x="1293" y="1"/>
                  </a:moveTo>
                  <a:cubicBezTo>
                    <a:pt x="957" y="1"/>
                    <a:pt x="751" y="104"/>
                    <a:pt x="440" y="337"/>
                  </a:cubicBezTo>
                  <a:cubicBezTo>
                    <a:pt x="208" y="544"/>
                    <a:pt x="104" y="854"/>
                    <a:pt x="1" y="1190"/>
                  </a:cubicBezTo>
                  <a:cubicBezTo>
                    <a:pt x="440" y="1190"/>
                    <a:pt x="751" y="983"/>
                    <a:pt x="1087" y="647"/>
                  </a:cubicBezTo>
                  <a:cubicBezTo>
                    <a:pt x="1190" y="440"/>
                    <a:pt x="1293" y="208"/>
                    <a:pt x="1293" y="1"/>
                  </a:cubicBezTo>
                  <a:close/>
                </a:path>
              </a:pathLst>
            </a:custGeom>
            <a:solidFill>
              <a:schemeClr val="accent4"/>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45" name="Google Shape;1270;p47"/>
            <p:cNvSpPr/>
            <p:nvPr/>
          </p:nvSpPr>
          <p:spPr>
            <a:xfrm>
              <a:off x="7202229" y="4699341"/>
              <a:ext cx="68223" cy="443660"/>
            </a:xfrm>
            <a:custGeom>
              <a:avLst/>
              <a:gdLst/>
              <a:ahLst/>
              <a:cxnLst/>
              <a:rect l="l" t="t" r="r" b="b"/>
              <a:pathLst>
                <a:path w="648" h="4214" extrusionOk="0">
                  <a:moveTo>
                    <a:pt x="647" y="0"/>
                  </a:moveTo>
                  <a:lnTo>
                    <a:pt x="544" y="104"/>
                  </a:lnTo>
                  <a:cubicBezTo>
                    <a:pt x="544" y="233"/>
                    <a:pt x="544" y="336"/>
                    <a:pt x="440" y="336"/>
                  </a:cubicBezTo>
                  <a:lnTo>
                    <a:pt x="440" y="440"/>
                  </a:lnTo>
                  <a:cubicBezTo>
                    <a:pt x="130" y="1525"/>
                    <a:pt x="1" y="2585"/>
                    <a:pt x="1" y="3774"/>
                  </a:cubicBezTo>
                  <a:lnTo>
                    <a:pt x="1" y="4214"/>
                  </a:lnTo>
                  <a:cubicBezTo>
                    <a:pt x="1" y="3025"/>
                    <a:pt x="130" y="1939"/>
                    <a:pt x="440" y="879"/>
                  </a:cubicBezTo>
                  <a:cubicBezTo>
                    <a:pt x="440" y="646"/>
                    <a:pt x="440" y="543"/>
                    <a:pt x="544" y="440"/>
                  </a:cubicBezTo>
                  <a:cubicBezTo>
                    <a:pt x="544" y="336"/>
                    <a:pt x="647" y="233"/>
                    <a:pt x="647" y="104"/>
                  </a:cubicBezTo>
                  <a:lnTo>
                    <a:pt x="647" y="0"/>
                  </a:lnTo>
                  <a:close/>
                </a:path>
              </a:pathLst>
            </a:custGeom>
            <a:solidFill>
              <a:schemeClr val="lt1"/>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46" name="Google Shape;1271;p47"/>
            <p:cNvSpPr/>
            <p:nvPr/>
          </p:nvSpPr>
          <p:spPr>
            <a:xfrm>
              <a:off x="6919221" y="4646593"/>
              <a:ext cx="329429" cy="103598"/>
            </a:xfrm>
            <a:custGeom>
              <a:avLst/>
              <a:gdLst/>
              <a:ahLst/>
              <a:cxnLst/>
              <a:rect l="l" t="t" r="r" b="b"/>
              <a:pathLst>
                <a:path w="3129" h="984" extrusionOk="0">
                  <a:moveTo>
                    <a:pt x="1917" y="1"/>
                  </a:moveTo>
                  <a:cubicBezTo>
                    <a:pt x="1672" y="1"/>
                    <a:pt x="1421" y="32"/>
                    <a:pt x="1190" y="88"/>
                  </a:cubicBezTo>
                  <a:cubicBezTo>
                    <a:pt x="879" y="88"/>
                    <a:pt x="440" y="191"/>
                    <a:pt x="233" y="501"/>
                  </a:cubicBezTo>
                  <a:cubicBezTo>
                    <a:pt x="104" y="501"/>
                    <a:pt x="0" y="734"/>
                    <a:pt x="0" y="837"/>
                  </a:cubicBezTo>
                  <a:cubicBezTo>
                    <a:pt x="104" y="941"/>
                    <a:pt x="233" y="941"/>
                    <a:pt x="233" y="941"/>
                  </a:cubicBezTo>
                  <a:cubicBezTo>
                    <a:pt x="385" y="971"/>
                    <a:pt x="538" y="983"/>
                    <a:pt x="691" y="983"/>
                  </a:cubicBezTo>
                  <a:cubicBezTo>
                    <a:pt x="1059" y="983"/>
                    <a:pt x="1422" y="910"/>
                    <a:pt x="1732" y="837"/>
                  </a:cubicBezTo>
                  <a:cubicBezTo>
                    <a:pt x="2043" y="734"/>
                    <a:pt x="2275" y="605"/>
                    <a:pt x="2482" y="501"/>
                  </a:cubicBezTo>
                  <a:cubicBezTo>
                    <a:pt x="2689" y="398"/>
                    <a:pt x="3128" y="398"/>
                    <a:pt x="2818" y="191"/>
                  </a:cubicBezTo>
                  <a:cubicBezTo>
                    <a:pt x="2566" y="58"/>
                    <a:pt x="2247" y="1"/>
                    <a:pt x="1917"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47" name="Google Shape;1272;p47"/>
            <p:cNvSpPr/>
            <p:nvPr/>
          </p:nvSpPr>
          <p:spPr>
            <a:xfrm>
              <a:off x="7305725" y="4688392"/>
              <a:ext cx="236886" cy="239623"/>
            </a:xfrm>
            <a:custGeom>
              <a:avLst/>
              <a:gdLst/>
              <a:ahLst/>
              <a:cxnLst/>
              <a:rect l="l" t="t" r="r" b="b"/>
              <a:pathLst>
                <a:path w="2250" h="2276" extrusionOk="0">
                  <a:moveTo>
                    <a:pt x="0" y="1"/>
                  </a:moveTo>
                  <a:cubicBezTo>
                    <a:pt x="310" y="647"/>
                    <a:pt x="853" y="1190"/>
                    <a:pt x="1293" y="1836"/>
                  </a:cubicBezTo>
                  <a:cubicBezTo>
                    <a:pt x="1293" y="1940"/>
                    <a:pt x="1396" y="2043"/>
                    <a:pt x="1500" y="2146"/>
                  </a:cubicBezTo>
                  <a:cubicBezTo>
                    <a:pt x="1603" y="2146"/>
                    <a:pt x="1732" y="2276"/>
                    <a:pt x="1939" y="2276"/>
                  </a:cubicBezTo>
                  <a:cubicBezTo>
                    <a:pt x="2146" y="2146"/>
                    <a:pt x="2249" y="1836"/>
                    <a:pt x="2249" y="1629"/>
                  </a:cubicBezTo>
                  <a:cubicBezTo>
                    <a:pt x="2146" y="1397"/>
                    <a:pt x="2042" y="1190"/>
                    <a:pt x="1836" y="1086"/>
                  </a:cubicBezTo>
                  <a:cubicBezTo>
                    <a:pt x="1293" y="647"/>
                    <a:pt x="646" y="208"/>
                    <a:pt x="0"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48" name="Google Shape;1273;p47"/>
            <p:cNvSpPr/>
            <p:nvPr/>
          </p:nvSpPr>
          <p:spPr>
            <a:xfrm>
              <a:off x="7283931" y="4699341"/>
              <a:ext cx="157924" cy="275103"/>
            </a:xfrm>
            <a:custGeom>
              <a:avLst/>
              <a:gdLst/>
              <a:ahLst/>
              <a:cxnLst/>
              <a:rect l="l" t="t" r="r" b="b"/>
              <a:pathLst>
                <a:path w="1500" h="2613" extrusionOk="0">
                  <a:moveTo>
                    <a:pt x="0" y="0"/>
                  </a:moveTo>
                  <a:lnTo>
                    <a:pt x="0" y="0"/>
                  </a:lnTo>
                  <a:cubicBezTo>
                    <a:pt x="104" y="646"/>
                    <a:pt x="311" y="1396"/>
                    <a:pt x="517" y="2042"/>
                  </a:cubicBezTo>
                  <a:cubicBezTo>
                    <a:pt x="517" y="2172"/>
                    <a:pt x="647" y="2275"/>
                    <a:pt x="647" y="2378"/>
                  </a:cubicBezTo>
                  <a:cubicBezTo>
                    <a:pt x="750" y="2482"/>
                    <a:pt x="853" y="2585"/>
                    <a:pt x="957" y="2585"/>
                  </a:cubicBezTo>
                  <a:cubicBezTo>
                    <a:pt x="995" y="2604"/>
                    <a:pt x="1034" y="2613"/>
                    <a:pt x="1072" y="2613"/>
                  </a:cubicBezTo>
                  <a:cubicBezTo>
                    <a:pt x="1245" y="2613"/>
                    <a:pt x="1415" y="2444"/>
                    <a:pt x="1500" y="2275"/>
                  </a:cubicBezTo>
                  <a:cubicBezTo>
                    <a:pt x="1500" y="2042"/>
                    <a:pt x="1396" y="1732"/>
                    <a:pt x="1293" y="1525"/>
                  </a:cubicBezTo>
                  <a:cubicBezTo>
                    <a:pt x="1060" y="982"/>
                    <a:pt x="517" y="336"/>
                    <a:pt x="0" y="0"/>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49" name="Google Shape;1274;p47"/>
            <p:cNvSpPr/>
            <p:nvPr/>
          </p:nvSpPr>
          <p:spPr>
            <a:xfrm>
              <a:off x="7226760" y="4699341"/>
              <a:ext cx="100755" cy="300897"/>
            </a:xfrm>
            <a:custGeom>
              <a:avLst/>
              <a:gdLst/>
              <a:ahLst/>
              <a:cxnLst/>
              <a:rect l="l" t="t" r="r" b="b"/>
              <a:pathLst>
                <a:path w="957" h="2858" extrusionOk="0">
                  <a:moveTo>
                    <a:pt x="311" y="0"/>
                  </a:moveTo>
                  <a:cubicBezTo>
                    <a:pt x="104" y="646"/>
                    <a:pt x="104" y="1396"/>
                    <a:pt x="104" y="2042"/>
                  </a:cubicBezTo>
                  <a:cubicBezTo>
                    <a:pt x="1" y="2275"/>
                    <a:pt x="1" y="2378"/>
                    <a:pt x="1" y="2482"/>
                  </a:cubicBezTo>
                  <a:cubicBezTo>
                    <a:pt x="104" y="2585"/>
                    <a:pt x="104" y="2689"/>
                    <a:pt x="207" y="2818"/>
                  </a:cubicBezTo>
                  <a:cubicBezTo>
                    <a:pt x="262" y="2845"/>
                    <a:pt x="325" y="2858"/>
                    <a:pt x="391" y="2858"/>
                  </a:cubicBezTo>
                  <a:cubicBezTo>
                    <a:pt x="575" y="2858"/>
                    <a:pt x="777" y="2757"/>
                    <a:pt x="854" y="2585"/>
                  </a:cubicBezTo>
                  <a:cubicBezTo>
                    <a:pt x="957" y="2378"/>
                    <a:pt x="957" y="2172"/>
                    <a:pt x="957" y="1939"/>
                  </a:cubicBezTo>
                  <a:cubicBezTo>
                    <a:pt x="854" y="1293"/>
                    <a:pt x="750" y="543"/>
                    <a:pt x="311" y="0"/>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50" name="Google Shape;1275;p47"/>
            <p:cNvSpPr/>
            <p:nvPr/>
          </p:nvSpPr>
          <p:spPr>
            <a:xfrm>
              <a:off x="7090731" y="4688392"/>
              <a:ext cx="168768" cy="297107"/>
            </a:xfrm>
            <a:custGeom>
              <a:avLst/>
              <a:gdLst/>
              <a:ahLst/>
              <a:cxnLst/>
              <a:rect l="l" t="t" r="r" b="b"/>
              <a:pathLst>
                <a:path w="1603" h="2822" extrusionOk="0">
                  <a:moveTo>
                    <a:pt x="1603" y="1"/>
                  </a:moveTo>
                  <a:lnTo>
                    <a:pt x="1603" y="1"/>
                  </a:lnTo>
                  <a:cubicBezTo>
                    <a:pt x="956" y="337"/>
                    <a:pt x="543" y="983"/>
                    <a:pt x="207" y="1629"/>
                  </a:cubicBezTo>
                  <a:cubicBezTo>
                    <a:pt x="103" y="1836"/>
                    <a:pt x="0" y="2146"/>
                    <a:pt x="0" y="2379"/>
                  </a:cubicBezTo>
                  <a:cubicBezTo>
                    <a:pt x="87" y="2554"/>
                    <a:pt x="249" y="2821"/>
                    <a:pt x="437" y="2821"/>
                  </a:cubicBezTo>
                  <a:cubicBezTo>
                    <a:pt x="472" y="2821"/>
                    <a:pt x="507" y="2812"/>
                    <a:pt x="543" y="2793"/>
                  </a:cubicBezTo>
                  <a:cubicBezTo>
                    <a:pt x="750" y="2793"/>
                    <a:pt x="853" y="2689"/>
                    <a:pt x="853" y="2586"/>
                  </a:cubicBezTo>
                  <a:cubicBezTo>
                    <a:pt x="956" y="2482"/>
                    <a:pt x="956" y="2276"/>
                    <a:pt x="1060" y="2146"/>
                  </a:cubicBezTo>
                  <a:cubicBezTo>
                    <a:pt x="1189" y="1500"/>
                    <a:pt x="1499" y="750"/>
                    <a:pt x="1603"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51" name="Google Shape;1276;p47"/>
            <p:cNvSpPr/>
            <p:nvPr/>
          </p:nvSpPr>
          <p:spPr>
            <a:xfrm>
              <a:off x="6976391" y="4688392"/>
              <a:ext cx="261311" cy="226042"/>
            </a:xfrm>
            <a:custGeom>
              <a:avLst/>
              <a:gdLst/>
              <a:ahLst/>
              <a:cxnLst/>
              <a:rect l="l" t="t" r="r" b="b"/>
              <a:pathLst>
                <a:path w="2482" h="2147" extrusionOk="0">
                  <a:moveTo>
                    <a:pt x="2482" y="1"/>
                  </a:moveTo>
                  <a:lnTo>
                    <a:pt x="2482" y="1"/>
                  </a:lnTo>
                  <a:cubicBezTo>
                    <a:pt x="1732" y="104"/>
                    <a:pt x="1086" y="440"/>
                    <a:pt x="543" y="854"/>
                  </a:cubicBezTo>
                  <a:cubicBezTo>
                    <a:pt x="336" y="1086"/>
                    <a:pt x="104" y="1190"/>
                    <a:pt x="0" y="1500"/>
                  </a:cubicBezTo>
                  <a:cubicBezTo>
                    <a:pt x="0" y="1733"/>
                    <a:pt x="104" y="2043"/>
                    <a:pt x="336" y="2146"/>
                  </a:cubicBezTo>
                  <a:cubicBezTo>
                    <a:pt x="440" y="2146"/>
                    <a:pt x="647" y="2043"/>
                    <a:pt x="750" y="2043"/>
                  </a:cubicBezTo>
                  <a:cubicBezTo>
                    <a:pt x="853" y="1940"/>
                    <a:pt x="983" y="1836"/>
                    <a:pt x="1086" y="1733"/>
                  </a:cubicBezTo>
                  <a:cubicBezTo>
                    <a:pt x="1500" y="1190"/>
                    <a:pt x="2042" y="647"/>
                    <a:pt x="2482" y="1"/>
                  </a:cubicBezTo>
                  <a:close/>
                </a:path>
              </a:pathLst>
            </a:custGeom>
            <a:solidFill>
              <a:schemeClr val="dk2"/>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52" name="Google Shape;1277;p47"/>
            <p:cNvSpPr/>
            <p:nvPr/>
          </p:nvSpPr>
          <p:spPr>
            <a:xfrm>
              <a:off x="7134214" y="4635222"/>
              <a:ext cx="239623" cy="110441"/>
            </a:xfrm>
            <a:custGeom>
              <a:avLst/>
              <a:gdLst/>
              <a:ahLst/>
              <a:cxnLst/>
              <a:rect l="l" t="t" r="r" b="b"/>
              <a:pathLst>
                <a:path w="2276" h="1049" extrusionOk="0">
                  <a:moveTo>
                    <a:pt x="734" y="0"/>
                  </a:moveTo>
                  <a:cubicBezTo>
                    <a:pt x="478" y="0"/>
                    <a:pt x="202" y="56"/>
                    <a:pt x="1" y="196"/>
                  </a:cubicBezTo>
                  <a:cubicBezTo>
                    <a:pt x="233" y="506"/>
                    <a:pt x="543" y="945"/>
                    <a:pt x="983" y="945"/>
                  </a:cubicBezTo>
                  <a:cubicBezTo>
                    <a:pt x="1203" y="997"/>
                    <a:pt x="1442" y="1049"/>
                    <a:pt x="1668" y="1049"/>
                  </a:cubicBezTo>
                  <a:cubicBezTo>
                    <a:pt x="1894" y="1049"/>
                    <a:pt x="2107" y="997"/>
                    <a:pt x="2275" y="842"/>
                  </a:cubicBezTo>
                  <a:cubicBezTo>
                    <a:pt x="2172" y="402"/>
                    <a:pt x="1629" y="66"/>
                    <a:pt x="1190" y="66"/>
                  </a:cubicBezTo>
                  <a:cubicBezTo>
                    <a:pt x="1066" y="25"/>
                    <a:pt x="904" y="0"/>
                    <a:pt x="734" y="0"/>
                  </a:cubicBezTo>
                  <a:close/>
                </a:path>
              </a:pathLst>
            </a:custGeom>
            <a:solidFill>
              <a:schemeClr val="accent1"/>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sp>
          <p:nvSpPr>
            <p:cNvPr id="53" name="Google Shape;1278;p47"/>
            <p:cNvSpPr/>
            <p:nvPr/>
          </p:nvSpPr>
          <p:spPr>
            <a:xfrm>
              <a:off x="7033561" y="5006882"/>
              <a:ext cx="168768" cy="94017"/>
            </a:xfrm>
            <a:custGeom>
              <a:avLst/>
              <a:gdLst/>
              <a:ahLst/>
              <a:cxnLst/>
              <a:rect l="l" t="t" r="r" b="b"/>
              <a:pathLst>
                <a:path w="1603" h="893" extrusionOk="0">
                  <a:moveTo>
                    <a:pt x="0" y="0"/>
                  </a:moveTo>
                  <a:cubicBezTo>
                    <a:pt x="104" y="207"/>
                    <a:pt x="310" y="414"/>
                    <a:pt x="440" y="543"/>
                  </a:cubicBezTo>
                  <a:cubicBezTo>
                    <a:pt x="672" y="776"/>
                    <a:pt x="978" y="892"/>
                    <a:pt x="1290" y="892"/>
                  </a:cubicBezTo>
                  <a:cubicBezTo>
                    <a:pt x="1394" y="892"/>
                    <a:pt x="1499" y="879"/>
                    <a:pt x="1603" y="853"/>
                  </a:cubicBezTo>
                  <a:cubicBezTo>
                    <a:pt x="1499" y="543"/>
                    <a:pt x="1189" y="310"/>
                    <a:pt x="957" y="104"/>
                  </a:cubicBezTo>
                  <a:cubicBezTo>
                    <a:pt x="646" y="0"/>
                    <a:pt x="310" y="0"/>
                    <a:pt x="0" y="0"/>
                  </a:cubicBezTo>
                  <a:close/>
                </a:path>
              </a:pathLst>
            </a:custGeom>
            <a:solidFill>
              <a:schemeClr val="accent4"/>
            </a:solidFill>
            <a:ln>
              <a:noFill/>
            </a:ln>
          </p:spPr>
          <p:txBody>
            <a:bodyPr spcFirstLastPara="1" wrap="square" lIns="162533" tIns="162533" rIns="162533" bIns="162533" anchor="ctr" anchorCtr="0">
              <a:noAutofit/>
            </a:bodyPr>
            <a:lstStyle/>
            <a:p>
              <a:pPr defTabSz="1219140">
                <a:buClr>
                  <a:srgbClr val="000000"/>
                </a:buClr>
              </a:pPr>
              <a:endParaRPr sz="2533" kern="0">
                <a:solidFill>
                  <a:srgbClr val="000000"/>
                </a:solidFill>
                <a:cs typeface="Arial"/>
                <a:sym typeface="Arial"/>
              </a:endParaRPr>
            </a:p>
          </p:txBody>
        </p:sp>
      </p:grpSp>
      <p:pic>
        <p:nvPicPr>
          <p:cNvPr id="56" name="Picture 55">
            <a:extLst>
              <a:ext uri="{FF2B5EF4-FFF2-40B4-BE49-F238E27FC236}">
                <a16:creationId xmlns:a16="http://schemas.microsoft.com/office/drawing/2014/main" id="{742ECE55-CB84-462F-8104-326FE5DC196D}"/>
              </a:ext>
            </a:extLst>
          </p:cNvPr>
          <p:cNvPicPr>
            <a:picLocks noChangeAspect="1"/>
          </p:cNvPicPr>
          <p:nvPr/>
        </p:nvPicPr>
        <p:blipFill>
          <a:blip r:embed="rId39" cstate="print">
            <a:extLst>
              <a:ext uri="{28A0092B-C50C-407E-A947-70E740481C1C}">
                <a14:useLocalDpi xmlns:a14="http://schemas.microsoft.com/office/drawing/2010/main"/>
              </a:ext>
            </a:extLst>
          </a:blip>
          <a:stretch>
            <a:fillRect/>
          </a:stretch>
        </p:blipFill>
        <p:spPr>
          <a:xfrm>
            <a:off x="10322019" y="225742"/>
            <a:ext cx="1564144" cy="749977"/>
          </a:xfrm>
          <a:prstGeom prst="rect">
            <a:avLst/>
          </a:prstGeom>
        </p:spPr>
      </p:pic>
    </p:spTree>
    <p:extLst>
      <p:ext uri="{BB962C8B-B14F-4D97-AF65-F5344CB8AC3E}">
        <p14:creationId xmlns:p14="http://schemas.microsoft.com/office/powerpoint/2010/main" val="80199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5033" fill="hold"/>
                                        <p:tgtEl>
                                          <p:spTgt spid="22"/>
                                        </p:tgtEl>
                                      </p:cBhvr>
                                    </p:cmd>
                                  </p:childTnLst>
                                </p:cTn>
                              </p:par>
                              <p:par>
                                <p:cTn id="7" presetID="42" presetClass="path" presetSubtype="0" repeatCount="indefinite" accel="50000" decel="50000" fill="hold" nodeType="withEffect">
                                  <p:stCondLst>
                                    <p:cond delay="0"/>
                                  </p:stCondLst>
                                  <p:childTnLst>
                                    <p:animMotion origin="layout" path="M -1.66667E-6 -4.44444E-6 L 0.02057 0.00787 " pathEditMode="relative" rAng="0" ptsTypes="AA">
                                      <p:cBhvr>
                                        <p:cTn id="8" dur="1250" fill="hold"/>
                                        <p:tgtEl>
                                          <p:spTgt spid="17"/>
                                        </p:tgtEl>
                                        <p:attrNameLst>
                                          <p:attrName>ppt_x</p:attrName>
                                          <p:attrName>ppt_y</p:attrName>
                                        </p:attrNameLst>
                                      </p:cBhvr>
                                      <p:rCtr x="1029" y="394"/>
                                    </p:animMotion>
                                  </p:childTnLst>
                                </p:cTn>
                              </p:par>
                              <p:par>
                                <p:cTn id="9" presetID="42" presetClass="path" presetSubtype="0" repeatCount="indefinite" accel="50000" decel="50000" fill="hold" nodeType="withEffect">
                                  <p:stCondLst>
                                    <p:cond delay="0"/>
                                  </p:stCondLst>
                                  <p:childTnLst>
                                    <p:animMotion origin="layout" path="M 3.33333E-6 -1.85185E-6 L 0.02526 -1.85185E-6 " pathEditMode="relative" rAng="0" ptsTypes="AA">
                                      <p:cBhvr>
                                        <p:cTn id="10" dur="1500" fill="hold"/>
                                        <p:tgtEl>
                                          <p:spTgt spid="18"/>
                                        </p:tgtEl>
                                        <p:attrNameLst>
                                          <p:attrName>ppt_x</p:attrName>
                                          <p:attrName>ppt_y</p:attrName>
                                        </p:attrNameLst>
                                      </p:cBhvr>
                                      <p:rCtr x="1263" y="0"/>
                                    </p:animMotion>
                                  </p:childTnLst>
                                </p:cTn>
                              </p:par>
                              <p:par>
                                <p:cTn id="11" presetID="42" presetClass="path" presetSubtype="0" repeatCount="indefinite" accel="50000" decel="50000" fill="hold" nodeType="withEffect">
                                  <p:stCondLst>
                                    <p:cond delay="0"/>
                                  </p:stCondLst>
                                  <p:childTnLst>
                                    <p:animMotion origin="layout" path="M -0.01106 -0.00579 L -0.0625 0.00023 " pathEditMode="relative" rAng="0" ptsTypes="AA">
                                      <p:cBhvr>
                                        <p:cTn id="12" dur="2000" fill="hold"/>
                                        <p:tgtEl>
                                          <p:spTgt spid="19"/>
                                        </p:tgtEl>
                                        <p:attrNameLst>
                                          <p:attrName>ppt_x</p:attrName>
                                          <p:attrName>ppt_y</p:attrName>
                                        </p:attrNameLst>
                                      </p:cBhvr>
                                      <p:rCtr x="-2578" y="301"/>
                                    </p:animMotion>
                                  </p:childTnLst>
                                </p:cTn>
                              </p:par>
                              <p:par>
                                <p:cTn id="13" presetID="0" presetClass="path" presetSubtype="0" repeatCount="indefinite" accel="50000" decel="50000" fill="hold" nodeType="withEffect">
                                  <p:stCondLst>
                                    <p:cond delay="0"/>
                                  </p:stCondLst>
                                  <p:childTnLst>
                                    <p:animMotion origin="layout" path="M -4.16667E-6 2.96296E-6 L -0.00017 0.00031 C -0.00173 0.0074 -0.00416 0.01419 -0.00503 0.02222 C -0.0059 0.03024 -0.00538 0.03889 -0.0059 0.04753 C -0.00625 0.05771 -0.00659 0.06759 -0.00694 0.07808 C -0.00902 0.09382 -0.01059 0.10956 -0.01284 0.12531 C -0.01319 0.12839 -0.01371 0.1321 -0.0151 0.13487 C -0.01632 0.13765 -0.0184 0.13858 -0.01996 0.14105 C -0.03177 0.16111 -0.02222 0.14815 -0.03402 0.17037 C -0.0368 0.175 -0.03975 0.1787 -0.0427 0.18364 C -0.04427 0.18642 -0.04583 0.1895 -0.04757 0.19228 C -0.05538 0.21913 -0.04375 0.17315 -0.04288 0.20432 C -0.04184 0.23889 -0.04375 0.24012 -0.05191 0.25555 C -0.05312 0.26481 -0.05416 0.27376 -0.05572 0.28271 C -0.05625 0.28611 -0.05711 0.28889 -0.05798 0.29259 C -0.05902 0.29784 -0.06007 0.3037 -0.06093 0.30895 C -0.06857 0.36234 -0.06232 0.32747 -0.06822 0.35895 C -0.06996 0.37222 -0.07135 0.38549 -0.07326 0.39876 C -0.07326 0.39907 -0.07691 0.41389 -0.0776 0.41543 C -0.08038 0.41882 -0.0842 0.41913 -0.08697 0.42315 L -0.0901 0.42747 L -0.09027 0.42777 " pathEditMode="relative" rAng="540000" ptsTypes="AAAAAAAAAAAAAAAAAAAAAA">
                                      <p:cBhvr>
                                        <p:cTn id="14" dur="3250" fill="hold"/>
                                        <p:tgtEl>
                                          <p:spTgt spid="16"/>
                                        </p:tgtEl>
                                        <p:attrNameLst>
                                          <p:attrName>ppt_x</p:attrName>
                                          <p:attrName>ppt_y</p:attrName>
                                        </p:attrNameLst>
                                      </p:cBhvr>
                                      <p:rCtr x="-4514" y="21389"/>
                                    </p:animMotion>
                                  </p:childTnLst>
                                </p:cTn>
                              </p:par>
                              <p:par>
                                <p:cTn id="15" presetID="0" presetClass="path" presetSubtype="0" repeatCount="indefinite" accel="50000" decel="50000" fill="hold" nodeType="withEffect">
                                  <p:stCondLst>
                                    <p:cond delay="0"/>
                                  </p:stCondLst>
                                  <p:childTnLst>
                                    <p:animMotion origin="layout" path="M -3.33333E-6 6.41975E-6 L -3.33333E-6 6.41975E-6 C -0.00052 0.00927 -0.00035 0.01852 -0.00156 0.02778 C -0.00191 0.03087 -0.00364 0.03272 -0.00434 0.0355 C -0.00555 0.03951 -0.00608 0.04414 -0.00729 0.04815 C -0.00799 0.05093 -0.0092 0.05309 -0.01007 0.05587 C -0.01736 0.0784 -0.00885 0.05494 -0.0158 0.07346 C -0.01441 0.07686 -0.01302 0.08056 -0.01146 0.08365 C -0.00972 0.08735 -0.00625 0.0892 -0.00573 0.09383 C -0.00382 0.11513 -0.00677 0.12686 -0.01007 0.14476 C -0.01215 0.15587 -0.01076 0.15001 -0.01441 0.16235 C -0.01892 0.20309 -0.01667 0.17809 -0.01441 0.26389 C -0.01406 0.27778 -0.01337 0.27902 -0.01146 0.28951 C -0.01198 0.2997 -0.01215 0.30988 -0.01302 0.31976 C -0.01319 0.32254 -0.01406 0.32501 -0.01441 0.32748 C -0.0151 0.33427 -0.01545 0.34106 -0.0158 0.34785 C -0.01788 0.3818 -0.0151 0.36636 -0.02014 0.38859 C -0.02257 0.41914 -0.02031 0.39476 -0.02292 0.41636 C -0.02378 0.42346 -0.02361 0.43149 -0.02726 0.43673 C -0.02847 0.43828 -0.03003 0.43828 -0.03142 0.4392 C -0.03333 0.44445 -0.03576 0.44908 -0.03715 0.45464 C -0.03854 0.45927 -0.03906 0.46482 -0.0401 0.46976 C -0.04062 0.47223 -0.0408 0.47501 -0.04149 0.47748 C -0.04531 0.49075 -0.04601 0.49198 -0.04861 0.50525 C -0.04965 0.51019 -0.05035 0.51575 -0.05156 0.52068 C -0.05278 0.52593 -0.05451 0.53056 -0.05573 0.53581 C -0.05677 0.53982 -0.05781 0.54414 -0.05868 0.54846 C -0.0592 0.55093 -0.0592 0.55402 -0.06007 0.55618 C -0.06111 0.55834 -0.06285 0.55957 -0.06441 0.56112 C -0.0658 0.56019 -0.06719 0.55865 -0.06858 0.55865 C -0.07205 0.55865 -0.07535 0.55957 -0.07864 0.56112 C -0.08212 0.56297 -0.0875 0.57007 -0.0901 0.57377 C -0.09305 0.57871 -0.09531 0.58519 -0.09861 0.5892 L -0.10295 0.59414 C -0.10364 0.59877 -0.10399 0.6068 -0.10868 0.60433 C -0.11094 0.60309 -0.11424 0.59661 -0.11424 0.59661 L -0.11424 0.59661 " pathEditMode="relative" ptsTypes="AAAAAAAAAAAAAAAAAAAAAAAAAAAAAAAAAAAAA">
                                      <p:cBhvr>
                                        <p:cTn id="16" dur="3250" fill="hold"/>
                                        <p:tgtEl>
                                          <p:spTgt spid="1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2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4" y="2497522"/>
            <a:ext cx="5676962"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A</a:t>
            </a:r>
            <a:r>
              <a:rPr kumimoji="0" lang="vi-VN"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a:ln>
                  <a:noFill/>
                </a:ln>
                <a:solidFill>
                  <a:prstClr val="white"/>
                </a:solidFill>
                <a:effectLst/>
                <a:uLnTx/>
                <a:uFillTx/>
                <a:latin typeface="Comic Sans MS" panose="030F0702030302020204" pitchFamily="66" charset="0"/>
                <a:cs typeface="Times New Roman" panose="02020603050405020304" pitchFamily="18" charset="0"/>
              </a:rPr>
              <a:t>They can fly a kite.</a:t>
            </a:r>
            <a:endPar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13163" y="231911"/>
            <a:ext cx="11502886"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noProof="0">
                <a:solidFill>
                  <a:srgbClr val="002060"/>
                </a:solidFill>
                <a:latin typeface="Comic Sans MS" panose="030F0702030302020204" pitchFamily="66" charset="0"/>
                <a:cs typeface="Times New Roman" panose="02020603050405020304" pitchFamily="18" charset="0"/>
              </a:rPr>
              <a:t>What can they do in the field?</a:t>
            </a:r>
            <a:endParaRPr kumimoji="0" lang="en-US" sz="3200" b="1" i="0" u="none" strike="noStrike" kern="1200" cap="none" spc="0" normalizeH="0" baseline="0" noProof="0" dirty="0">
              <a:ln>
                <a:noFill/>
              </a:ln>
              <a:solidFill>
                <a:srgbClr val="002060"/>
              </a:solidFill>
              <a:effectLst/>
              <a:uLnTx/>
              <a:uFillTx/>
              <a:latin typeface="Comic Sans MS" panose="030F0702030302020204" pitchFamily="66" charset="0"/>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567637"/>
            <a:ext cx="5676963"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B.</a:t>
            </a:r>
            <a:r>
              <a:rPr kumimoji="0" lang="vi-VN" sz="32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They can jump rope.</a:t>
            </a: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637752"/>
            <a:ext cx="5676963"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C</a:t>
            </a:r>
            <a:r>
              <a:rPr kumimoji="0" lang="en-US" sz="3200" b="1" i="0" u="none" strike="noStrike" kern="1200" cap="none" spc="0" normalizeH="0" baseline="0" noProof="0">
                <a:ln>
                  <a:noFill/>
                </a:ln>
                <a:solidFill>
                  <a:prstClr val="white"/>
                </a:solidFill>
                <a:effectLst/>
                <a:uLnTx/>
                <a:uFillTx/>
                <a:latin typeface="Comic Sans MS" panose="030F0702030302020204" pitchFamily="66" charset="0"/>
                <a:cs typeface="Times New Roman" panose="02020603050405020304" pitchFamily="18" charset="0"/>
              </a:rPr>
              <a:t>. They can take photos.</a:t>
            </a:r>
            <a:endPar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endParaRP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707867"/>
            <a:ext cx="5676963"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D</a:t>
            </a:r>
            <a:r>
              <a:rPr kumimoji="0" lang="en-US" sz="3200" b="1" i="0" u="none" strike="noStrike" kern="1200" cap="none" spc="0" normalizeH="0" baseline="0" noProof="0">
                <a:ln>
                  <a:noFill/>
                </a:ln>
                <a:solidFill>
                  <a:prstClr val="white"/>
                </a:solidFill>
                <a:effectLst/>
                <a:uLnTx/>
                <a:uFillTx/>
                <a:latin typeface="Comic Sans MS" panose="030F0702030302020204" pitchFamily="66" charset="0"/>
                <a:cs typeface="Times New Roman" panose="02020603050405020304" pitchFamily="18" charset="0"/>
              </a:rPr>
              <a:t>. </a:t>
            </a:r>
            <a:r>
              <a:rPr lang="en-US" sz="3200" b="1">
                <a:solidFill>
                  <a:prstClr val="white"/>
                </a:solidFill>
                <a:latin typeface="Comic Sans MS" panose="030F0702030302020204" pitchFamily="66" charset="0"/>
                <a:cs typeface="Times New Roman" panose="02020603050405020304" pitchFamily="18" charset="0"/>
              </a:rPr>
              <a:t>They can swim.</a:t>
            </a:r>
            <a:endPar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endParaRP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257591" y="807445"/>
            <a:ext cx="1589852" cy="1545336"/>
          </a:xfrm>
          <a:prstGeom prst="rect">
            <a:avLst/>
          </a:prstGeom>
        </p:spPr>
      </p:pic>
      <p:sp>
        <p:nvSpPr>
          <p:cNvPr id="11" name="Arrow: Pentagon 10">
            <a:hlinkClick r:id="rId6" action="ppaction://hlinksldjump"/>
            <a:extLst>
              <a:ext uri="{FF2B5EF4-FFF2-40B4-BE49-F238E27FC236}">
                <a16:creationId xmlns:a16="http://schemas.microsoft.com/office/drawing/2014/main" id="{3F5E0018-06D1-4CC3-8E0E-A698D17C90D4}"/>
              </a:ext>
            </a:extLst>
          </p:cNvPr>
          <p:cNvSpPr/>
          <p:nvPr/>
        </p:nvSpPr>
        <p:spPr>
          <a:xfrm flipH="1">
            <a:off x="9447143" y="5643584"/>
            <a:ext cx="2400300" cy="918222"/>
          </a:xfrm>
          <a:prstGeom prst="homePlate">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Comic Sans MS" panose="030F0702030302020204" pitchFamily="66" charset="0"/>
                <a:cs typeface="Times New Roman" panose="02020603050405020304" pitchFamily="18" charset="0"/>
              </a:rPr>
              <a:t>GO HOME</a:t>
            </a:r>
          </a:p>
        </p:txBody>
      </p:sp>
      <p:pic>
        <p:nvPicPr>
          <p:cNvPr id="2" name="Picture 2">
            <a:extLst>
              <a:ext uri="{FF2B5EF4-FFF2-40B4-BE49-F238E27FC236}">
                <a16:creationId xmlns:a16="http://schemas.microsoft.com/office/drawing/2014/main" id="{22FFFFB7-E1F1-18FC-6719-8B1F05720F80}"/>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213" r="20163"/>
          <a:stretch/>
        </p:blipFill>
        <p:spPr bwMode="auto">
          <a:xfrm>
            <a:off x="7685317" y="296194"/>
            <a:ext cx="2501887" cy="20736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7E51B45-5D3F-B108-7B74-FC1756C15B75}"/>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448902" y="176865"/>
            <a:ext cx="1429935" cy="685627"/>
          </a:xfrm>
          <a:prstGeom prst="rect">
            <a:avLst/>
          </a:prstGeom>
        </p:spPr>
      </p:pic>
    </p:spTree>
    <p:extLst>
      <p:ext uri="{BB962C8B-B14F-4D97-AF65-F5344CB8AC3E}">
        <p14:creationId xmlns:p14="http://schemas.microsoft.com/office/powerpoint/2010/main" val="3423027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5"/>
                                        </p:tgtEl>
                                        <p:attrNameLst>
                                          <p:attrName>fillcolor</p:attrName>
                                        </p:attrNameLst>
                                      </p:cBhvr>
                                      <p:to>
                                        <a:srgbClr val="92D050"/>
                                      </p:to>
                                    </p:animClr>
                                    <p:set>
                                      <p:cBhvr>
                                        <p:cTn id="38" dur="500" fill="hold"/>
                                        <p:tgtEl>
                                          <p:spTgt spid="5"/>
                                        </p:tgtEl>
                                        <p:attrNameLst>
                                          <p:attrName>fill.type</p:attrName>
                                        </p:attrNameLst>
                                      </p:cBhvr>
                                      <p:to>
                                        <p:strVal val="solid"/>
                                      </p:to>
                                    </p:set>
                                    <p:set>
                                      <p:cBhvr>
                                        <p:cTn id="39" dur="500" fill="hold"/>
                                        <p:tgtEl>
                                          <p:spTgt spid="5"/>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FF0000"/>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8"/>
                                        </p:tgtEl>
                                        <p:attrNameLst>
                                          <p:attrName>fillcolor</p:attrName>
                                        </p:attrNameLst>
                                      </p:cBhvr>
                                      <p:to>
                                        <a:srgbClr val="FF0000"/>
                                      </p:to>
                                    </p:animClr>
                                    <p:set>
                                      <p:cBhvr>
                                        <p:cTn id="52" dur="500" fill="hold"/>
                                        <p:tgtEl>
                                          <p:spTgt spid="8"/>
                                        </p:tgtEl>
                                        <p:attrNameLst>
                                          <p:attrName>fill.type</p:attrName>
                                        </p:attrNameLst>
                                      </p:cBhvr>
                                      <p:to>
                                        <p:strVal val="solid"/>
                                      </p:to>
                                    </p:set>
                                    <p:set>
                                      <p:cBhvr>
                                        <p:cTn id="53" dur="5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8"/>
                  </p:tgtEl>
                </p:cond>
              </p:nextCondLst>
            </p:seq>
            <p:seq concurrent="1" nextAc="seek">
              <p:cTn id="54" restart="whenNotActive" fill="hold" evtFilter="cancelBubble" nodeType="interactiveSeq">
                <p:stCondLst>
                  <p:cond evt="onClick" delay="0">
                    <p:tgtEl>
                      <p:spTgt spid="9"/>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9"/>
                                        </p:tgtEl>
                                        <p:attrNameLst>
                                          <p:attrName>fillcolor</p:attrName>
                                        </p:attrNameLst>
                                      </p:cBhvr>
                                      <p:to>
                                        <a:srgbClr val="FF0000"/>
                                      </p:to>
                                    </p:animClr>
                                    <p:set>
                                      <p:cBhvr>
                                        <p:cTn id="59" dur="500" fill="hold"/>
                                        <p:tgtEl>
                                          <p:spTgt spid="9"/>
                                        </p:tgtEl>
                                        <p:attrNameLst>
                                          <p:attrName>fill.type</p:attrName>
                                        </p:attrNameLst>
                                      </p:cBhvr>
                                      <p:to>
                                        <p:strVal val="solid"/>
                                      </p:to>
                                    </p:set>
                                    <p:set>
                                      <p:cBhvr>
                                        <p:cTn id="60" dur="500" fill="hold"/>
                                        <p:tgtEl>
                                          <p:spTgt spid="9"/>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9"/>
                  </p:tgtEl>
                </p:cond>
              </p:nextCondLst>
            </p:seq>
            <p:seq concurrent="1" nextAc="seek">
              <p:cTn id="61" restart="whenNotActive" fill="hold" evtFilter="cancelBubble" nodeType="interactiveSeq">
                <p:stCondLst>
                  <p:cond evt="onClick" delay="0">
                    <p:tgtEl>
                      <p:spTgt spid="10"/>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10"/>
                                        </p:tgtEl>
                                      </p:cBhvr>
                                    </p:animEffect>
                                    <p:animScale>
                                      <p:cBhvr>
                                        <p:cTn id="66" dur="250" autoRev="1" fill="hold"/>
                                        <p:tgtEl>
                                          <p:spTgt spid="10"/>
                                        </p:tgtEl>
                                      </p:cBhvr>
                                      <p:by x="105000" y="105000"/>
                                    </p:animScale>
                                  </p:childTnLst>
                                </p:cTn>
                              </p:par>
                            </p:childTnLst>
                          </p:cTn>
                        </p:par>
                        <p:par>
                          <p:cTn id="67" fill="hold">
                            <p:stCondLst>
                              <p:cond delay="500"/>
                            </p:stCondLst>
                            <p:childTnLst>
                              <p:par>
                                <p:cTn id="68" presetID="35" presetClass="path" presetSubtype="0" accel="50000" decel="50000" fill="hold" nodeType="afterEffect">
                                  <p:stCondLst>
                                    <p:cond delay="0"/>
                                  </p:stCondLst>
                                  <p:childTnLst>
                                    <p:animMotion origin="layout" path="M -4.16667E-7 -4.07407E-6 L -0.45417 0.16968 " pathEditMode="relative" rAng="0" ptsTypes="AA">
                                      <p:cBhvr>
                                        <p:cTn id="69" dur="2000" fill="hold"/>
                                        <p:tgtEl>
                                          <p:spTgt spid="10"/>
                                        </p:tgtEl>
                                        <p:attrNameLst>
                                          <p:attrName>ppt_x</p:attrName>
                                          <p:attrName>ppt_y</p:attrName>
                                        </p:attrNameLst>
                                      </p:cBhvr>
                                      <p:rCtr x="-22708" y="8472"/>
                                    </p:animMotion>
                                  </p:childTnLst>
                                </p:cTn>
                              </p:par>
                            </p:childTnLst>
                          </p:cTn>
                        </p:par>
                        <p:par>
                          <p:cTn id="70" fill="hold">
                            <p:stCondLst>
                              <p:cond delay="2500"/>
                            </p:stCondLst>
                            <p:childTnLst>
                              <p:par>
                                <p:cTn id="71" presetID="1" presetClass="emph" presetSubtype="2" fill="hold" nodeType="afterEffect">
                                  <p:stCondLst>
                                    <p:cond delay="0"/>
                                  </p:stCondLst>
                                  <p:childTnLst>
                                    <p:animClr clrSpc="rgb" dir="cw">
                                      <p:cBhvr>
                                        <p:cTn id="72" dur="500" fill="hold"/>
                                        <p:tgtEl>
                                          <p:spTgt spid="5"/>
                                        </p:tgtEl>
                                        <p:attrNameLst>
                                          <p:attrName>fillcolor</p:attrName>
                                        </p:attrNameLst>
                                      </p:cBhvr>
                                      <p:to>
                                        <a:srgbClr val="92D050"/>
                                      </p:to>
                                    </p:animClr>
                                    <p:set>
                                      <p:cBhvr>
                                        <p:cTn id="73" dur="500" fill="hold"/>
                                        <p:tgtEl>
                                          <p:spTgt spid="5"/>
                                        </p:tgtEl>
                                        <p:attrNameLst>
                                          <p:attrName>fill.type</p:attrName>
                                        </p:attrNameLst>
                                      </p:cBhvr>
                                      <p:to>
                                        <p:strVal val="solid"/>
                                      </p:to>
                                    </p:set>
                                    <p:set>
                                      <p:cBhvr>
                                        <p:cTn id="74" dur="500" fill="hold"/>
                                        <p:tgtEl>
                                          <p:spTgt spid="5"/>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3" y="249752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A</a:t>
            </a:r>
            <a:r>
              <a:rPr kumimoji="0" lang="en-US" sz="3200" b="1" i="0" u="none" strike="noStrike" kern="1200" cap="none" spc="0" normalizeH="0" baseline="0" noProof="0">
                <a:ln>
                  <a:noFill/>
                </a:ln>
                <a:solidFill>
                  <a:prstClr val="white"/>
                </a:solidFill>
                <a:effectLst/>
                <a:uLnTx/>
                <a:uFillTx/>
                <a:latin typeface="Comic Sans MS" panose="030F0702030302020204" pitchFamily="66" charset="0"/>
                <a:cs typeface="Times New Roman" panose="02020603050405020304" pitchFamily="18" charset="0"/>
              </a:rPr>
              <a:t>. We can go fishing.</a:t>
            </a:r>
            <a:endPar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44557" y="304799"/>
            <a:ext cx="11502886"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Comic Sans MS" panose="030F0702030302020204" pitchFamily="66" charset="0"/>
                <a:cs typeface="Times New Roman" panose="02020603050405020304" pitchFamily="18" charset="0"/>
              </a:rPr>
              <a:t>What can</a:t>
            </a:r>
            <a:r>
              <a:rPr kumimoji="0" lang="en-US" sz="3200" b="1" i="0" u="none" strike="noStrike" kern="1200" cap="none" spc="0" normalizeH="0" noProof="0">
                <a:ln>
                  <a:noFill/>
                </a:ln>
                <a:solidFill>
                  <a:srgbClr val="002060"/>
                </a:solidFill>
                <a:effectLst/>
                <a:uLnTx/>
                <a:uFillTx/>
                <a:latin typeface="Comic Sans MS" panose="030F0702030302020204" pitchFamily="66" charset="0"/>
                <a:cs typeface="Times New Roman" panose="02020603050405020304" pitchFamily="18" charset="0"/>
              </a:rPr>
              <a:t> we do on the lake?</a:t>
            </a:r>
            <a:endParaRPr kumimoji="0" lang="en-US" sz="3200" b="1" i="0" u="none" strike="noStrike" kern="1200" cap="none" spc="0" normalizeH="0" baseline="0" noProof="0" dirty="0">
              <a:ln>
                <a:noFill/>
              </a:ln>
              <a:solidFill>
                <a:srgbClr val="002060"/>
              </a:solidFill>
              <a:effectLst/>
              <a:uLnTx/>
              <a:uFillTx/>
              <a:latin typeface="Comic Sans MS" panose="030F0702030302020204" pitchFamily="66" charset="0"/>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56763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B</a:t>
            </a:r>
            <a:r>
              <a:rPr kumimoji="0" lang="en-US" sz="3200" b="1" i="0" u="none" strike="noStrike" kern="1200" cap="none" spc="0" normalizeH="0" baseline="0" noProof="0">
                <a:ln>
                  <a:noFill/>
                </a:ln>
                <a:solidFill>
                  <a:prstClr val="white"/>
                </a:solidFill>
                <a:effectLst/>
                <a:uLnTx/>
                <a:uFillTx/>
                <a:latin typeface="Comic Sans MS" panose="030F0702030302020204" pitchFamily="66" charset="0"/>
                <a:cs typeface="Times New Roman" panose="02020603050405020304" pitchFamily="18" charset="0"/>
              </a:rPr>
              <a:t>. We can go hiking.</a:t>
            </a:r>
            <a:endParaRPr kumimoji="0" lang="en-US" sz="48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endParaRP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63775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C</a:t>
            </a:r>
            <a:r>
              <a:rPr kumimoji="0" lang="en-US" sz="3200" b="1" i="0" u="none" strike="noStrike" kern="1200" cap="none" spc="0" normalizeH="0" baseline="0" noProof="0">
                <a:ln>
                  <a:noFill/>
                </a:ln>
                <a:solidFill>
                  <a:prstClr val="white"/>
                </a:solidFill>
                <a:effectLst/>
                <a:uLnTx/>
                <a:uFillTx/>
                <a:latin typeface="Comic Sans MS" panose="030F0702030302020204" pitchFamily="66" charset="0"/>
                <a:cs typeface="Times New Roman" panose="02020603050405020304" pitchFamily="18" charset="0"/>
              </a:rPr>
              <a:t>. We can climb the tree.</a:t>
            </a:r>
            <a:endParaRPr kumimoji="0" lang="en-US" sz="48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endParaRP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70786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D</a:t>
            </a:r>
            <a:r>
              <a:rPr kumimoji="0" lang="en-US" sz="3200" b="1" i="0" u="none" strike="noStrike" kern="1200" cap="none" spc="0" normalizeH="0" baseline="0" noProof="0">
                <a:ln>
                  <a:noFill/>
                </a:ln>
                <a:solidFill>
                  <a:prstClr val="white"/>
                </a:solidFill>
                <a:effectLst/>
                <a:uLnTx/>
                <a:uFillTx/>
                <a:latin typeface="Comic Sans MS" panose="030F0702030302020204" pitchFamily="66" charset="0"/>
                <a:cs typeface="Times New Roman" panose="02020603050405020304" pitchFamily="18" charset="0"/>
              </a:rPr>
              <a:t>. We can ice-skate.</a:t>
            </a:r>
            <a:endParaRPr kumimoji="0" lang="en-US" sz="48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endParaRP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4464556" flipH="1">
            <a:off x="10498478" y="1414524"/>
            <a:ext cx="1589852" cy="1174802"/>
          </a:xfrm>
          <a:prstGeom prst="rect">
            <a:avLst/>
          </a:prstGeom>
        </p:spPr>
      </p:pic>
      <p:sp>
        <p:nvSpPr>
          <p:cNvPr id="11" name="Arrow: Pentagon 10">
            <a:hlinkClick r:id="rId6" action="ppaction://hlinksldjump"/>
            <a:extLst>
              <a:ext uri="{FF2B5EF4-FFF2-40B4-BE49-F238E27FC236}">
                <a16:creationId xmlns:a16="http://schemas.microsoft.com/office/drawing/2014/main" id="{3F5E0018-06D1-4CC3-8E0E-A698D17C90D4}"/>
              </a:ext>
            </a:extLst>
          </p:cNvPr>
          <p:cNvSpPr/>
          <p:nvPr/>
        </p:nvSpPr>
        <p:spPr>
          <a:xfrm flipH="1">
            <a:off x="9447143" y="5643584"/>
            <a:ext cx="2400300" cy="918222"/>
          </a:xfrm>
          <a:prstGeom prst="homePlate">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Comic Sans MS" panose="030F0702030302020204" pitchFamily="66" charset="0"/>
                <a:cs typeface="Times New Roman" panose="02020603050405020304" pitchFamily="18" charset="0"/>
              </a:rPr>
              <a:t>GO HOME</a:t>
            </a:r>
          </a:p>
        </p:txBody>
      </p:sp>
      <p:pic>
        <p:nvPicPr>
          <p:cNvPr id="2" name="Picture 1">
            <a:extLst>
              <a:ext uri="{FF2B5EF4-FFF2-40B4-BE49-F238E27FC236}">
                <a16:creationId xmlns:a16="http://schemas.microsoft.com/office/drawing/2014/main" id="{B1F3556E-FF44-DA91-7CC3-81A1787AD48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448902" y="176865"/>
            <a:ext cx="1429935" cy="685627"/>
          </a:xfrm>
          <a:prstGeom prst="rect">
            <a:avLst/>
          </a:prstGeom>
        </p:spPr>
      </p:pic>
      <p:pic>
        <p:nvPicPr>
          <p:cNvPr id="14" name="Picture 8">
            <a:extLst>
              <a:ext uri="{FF2B5EF4-FFF2-40B4-BE49-F238E27FC236}">
                <a16:creationId xmlns:a16="http://schemas.microsoft.com/office/drawing/2014/main" id="{30B0BAAE-2892-036B-34E6-83EB978418A7}"/>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571" r="28894" b="38159"/>
          <a:stretch/>
        </p:blipFill>
        <p:spPr bwMode="auto">
          <a:xfrm>
            <a:off x="7499619" y="231910"/>
            <a:ext cx="2743976" cy="21474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333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5"/>
                                        </p:tgtEl>
                                        <p:attrNameLst>
                                          <p:attrName>fillcolor</p:attrName>
                                        </p:attrNameLst>
                                      </p:cBhvr>
                                      <p:to>
                                        <a:srgbClr val="FF0000"/>
                                      </p:to>
                                    </p:animClr>
                                    <p:set>
                                      <p:cBhvr>
                                        <p:cTn id="38" dur="500" fill="hold"/>
                                        <p:tgtEl>
                                          <p:spTgt spid="5"/>
                                        </p:tgtEl>
                                        <p:attrNameLst>
                                          <p:attrName>fill.type</p:attrName>
                                        </p:attrNameLst>
                                      </p:cBhvr>
                                      <p:to>
                                        <p:strVal val="solid"/>
                                      </p:to>
                                    </p:set>
                                    <p:set>
                                      <p:cBhvr>
                                        <p:cTn id="39" dur="500" fill="hold"/>
                                        <p:tgtEl>
                                          <p:spTgt spid="5"/>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FF0000"/>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8"/>
                                        </p:tgtEl>
                                        <p:attrNameLst>
                                          <p:attrName>fillcolor</p:attrName>
                                        </p:attrNameLst>
                                      </p:cBhvr>
                                      <p:to>
                                        <a:srgbClr val="FF0000"/>
                                      </p:to>
                                    </p:animClr>
                                    <p:set>
                                      <p:cBhvr>
                                        <p:cTn id="52" dur="500" fill="hold"/>
                                        <p:tgtEl>
                                          <p:spTgt spid="8"/>
                                        </p:tgtEl>
                                        <p:attrNameLst>
                                          <p:attrName>fill.type</p:attrName>
                                        </p:attrNameLst>
                                      </p:cBhvr>
                                      <p:to>
                                        <p:strVal val="solid"/>
                                      </p:to>
                                    </p:set>
                                    <p:set>
                                      <p:cBhvr>
                                        <p:cTn id="53" dur="5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8"/>
                  </p:tgtEl>
                </p:cond>
              </p:nextCondLst>
            </p:seq>
            <p:seq concurrent="1" nextAc="seek">
              <p:cTn id="54" restart="whenNotActive" fill="hold" evtFilter="cancelBubble" nodeType="interactiveSeq">
                <p:stCondLst>
                  <p:cond evt="onClick" delay="0">
                    <p:tgtEl>
                      <p:spTgt spid="9"/>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9"/>
                                        </p:tgtEl>
                                        <p:attrNameLst>
                                          <p:attrName>fillcolor</p:attrName>
                                        </p:attrNameLst>
                                      </p:cBhvr>
                                      <p:to>
                                        <a:srgbClr val="92D050"/>
                                      </p:to>
                                    </p:animClr>
                                    <p:set>
                                      <p:cBhvr>
                                        <p:cTn id="59" dur="500" fill="hold"/>
                                        <p:tgtEl>
                                          <p:spTgt spid="9"/>
                                        </p:tgtEl>
                                        <p:attrNameLst>
                                          <p:attrName>fill.type</p:attrName>
                                        </p:attrNameLst>
                                      </p:cBhvr>
                                      <p:to>
                                        <p:strVal val="solid"/>
                                      </p:to>
                                    </p:set>
                                    <p:set>
                                      <p:cBhvr>
                                        <p:cTn id="60" dur="500" fill="hold"/>
                                        <p:tgtEl>
                                          <p:spTgt spid="9"/>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9"/>
                  </p:tgtEl>
                </p:cond>
              </p:nextCondLst>
            </p:seq>
            <p:seq concurrent="1" nextAc="seek">
              <p:cTn id="61" restart="whenNotActive" fill="hold" evtFilter="cancelBubble" nodeType="interactiveSeq">
                <p:stCondLst>
                  <p:cond evt="onClick" delay="0">
                    <p:tgtEl>
                      <p:spTgt spid="10"/>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10"/>
                                        </p:tgtEl>
                                      </p:cBhvr>
                                    </p:animEffect>
                                    <p:animScale>
                                      <p:cBhvr>
                                        <p:cTn id="66" dur="250" autoRev="1" fill="hold"/>
                                        <p:tgtEl>
                                          <p:spTgt spid="10"/>
                                        </p:tgtEl>
                                      </p:cBhvr>
                                      <p:by x="105000" y="105000"/>
                                    </p:animScale>
                                  </p:childTnLst>
                                </p:cTn>
                              </p:par>
                            </p:childTnLst>
                          </p:cTn>
                        </p:par>
                        <p:par>
                          <p:cTn id="67" fill="hold">
                            <p:stCondLst>
                              <p:cond delay="500"/>
                            </p:stCondLst>
                            <p:childTnLst>
                              <p:par>
                                <p:cTn id="68" presetID="35" presetClass="path" presetSubtype="0" accel="50000" decel="50000" fill="hold" nodeType="afterEffect">
                                  <p:stCondLst>
                                    <p:cond delay="0"/>
                                  </p:stCondLst>
                                  <p:childTnLst>
                                    <p:animMotion origin="layout" path="M -2.08333E-6 1.85185E-6 L -0.29023 0.6044 " pathEditMode="relative" rAng="0" ptsTypes="AA">
                                      <p:cBhvr>
                                        <p:cTn id="69" dur="2000" fill="hold"/>
                                        <p:tgtEl>
                                          <p:spTgt spid="10"/>
                                        </p:tgtEl>
                                        <p:attrNameLst>
                                          <p:attrName>ppt_x</p:attrName>
                                          <p:attrName>ppt_y</p:attrName>
                                        </p:attrNameLst>
                                      </p:cBhvr>
                                      <p:rCtr x="-14518" y="30208"/>
                                    </p:animMotion>
                                  </p:childTnLst>
                                </p:cTn>
                              </p:par>
                            </p:childTnLst>
                          </p:cTn>
                        </p:par>
                        <p:par>
                          <p:cTn id="70" fill="hold">
                            <p:stCondLst>
                              <p:cond delay="2500"/>
                            </p:stCondLst>
                            <p:childTnLst>
                              <p:par>
                                <p:cTn id="71" presetID="1" presetClass="emph" presetSubtype="2" fill="hold" nodeType="afterEffect">
                                  <p:stCondLst>
                                    <p:cond delay="0"/>
                                  </p:stCondLst>
                                  <p:childTnLst>
                                    <p:animClr clrSpc="rgb" dir="cw">
                                      <p:cBhvr>
                                        <p:cTn id="72" dur="500" fill="hold"/>
                                        <p:tgtEl>
                                          <p:spTgt spid="9"/>
                                        </p:tgtEl>
                                        <p:attrNameLst>
                                          <p:attrName>fillcolor</p:attrName>
                                        </p:attrNameLst>
                                      </p:cBhvr>
                                      <p:to>
                                        <a:srgbClr val="92D050"/>
                                      </p:to>
                                    </p:animClr>
                                    <p:set>
                                      <p:cBhvr>
                                        <p:cTn id="73" dur="500" fill="hold"/>
                                        <p:tgtEl>
                                          <p:spTgt spid="9"/>
                                        </p:tgtEl>
                                        <p:attrNameLst>
                                          <p:attrName>fill.type</p:attrName>
                                        </p:attrNameLst>
                                      </p:cBhvr>
                                      <p:to>
                                        <p:strVal val="solid"/>
                                      </p:to>
                                    </p:set>
                                    <p:set>
                                      <p:cBhvr>
                                        <p:cTn id="74" dur="500" fill="hold"/>
                                        <p:tgtEl>
                                          <p:spTgt spid="9"/>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3" y="249752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A</a:t>
            </a:r>
            <a:r>
              <a:rPr kumimoji="0" lang="en-US" sz="3200" b="1" i="0" u="none" strike="noStrike" kern="1200" cap="none" spc="0" normalizeH="0" baseline="0" noProof="0">
                <a:ln>
                  <a:noFill/>
                </a:ln>
                <a:solidFill>
                  <a:prstClr val="white"/>
                </a:solidFill>
                <a:effectLst/>
                <a:uLnTx/>
                <a:uFillTx/>
                <a:latin typeface="Comic Sans MS" panose="030F0702030302020204" pitchFamily="66" charset="0"/>
                <a:cs typeface="Times New Roman" panose="02020603050405020304" pitchFamily="18" charset="0"/>
              </a:rPr>
              <a:t>. We can jump rope.</a:t>
            </a:r>
            <a:endPar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44557" y="304799"/>
            <a:ext cx="11502886"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a:solidFill>
                  <a:srgbClr val="002060"/>
                </a:solidFill>
                <a:latin typeface="Comic Sans MS" panose="030F0702030302020204" pitchFamily="66" charset="0"/>
                <a:cs typeface="Times New Roman" panose="02020603050405020304" pitchFamily="18" charset="0"/>
              </a:rPr>
              <a:t>What can we do by the river?</a:t>
            </a:r>
            <a:endParaRPr kumimoji="0" lang="en-US" sz="3200" b="1" i="0" u="none" strike="noStrike" kern="1200" cap="none" spc="0" normalizeH="0" baseline="0" noProof="0" dirty="0">
              <a:ln>
                <a:noFill/>
              </a:ln>
              <a:solidFill>
                <a:srgbClr val="002060"/>
              </a:solidFill>
              <a:effectLst/>
              <a:uLnTx/>
              <a:uFillTx/>
              <a:latin typeface="Comic Sans MS" panose="030F0702030302020204" pitchFamily="66" charset="0"/>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56763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B</a:t>
            </a:r>
            <a:r>
              <a:rPr kumimoji="0" lang="en-US" sz="3200" b="1" i="0" u="none" strike="noStrike" kern="1200" cap="none" spc="0" normalizeH="0" baseline="0" noProof="0">
                <a:ln>
                  <a:noFill/>
                </a:ln>
                <a:solidFill>
                  <a:prstClr val="white"/>
                </a:solidFill>
                <a:effectLst/>
                <a:uLnTx/>
                <a:uFillTx/>
                <a:latin typeface="Comic Sans MS" panose="030F0702030302020204" pitchFamily="66" charset="0"/>
                <a:cs typeface="Times New Roman" panose="02020603050405020304" pitchFamily="18" charset="0"/>
              </a:rPr>
              <a:t>. We can go fishing.</a:t>
            </a:r>
            <a:endParaRPr kumimoji="0" lang="en-US" sz="48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endParaRP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63775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C</a:t>
            </a:r>
            <a:r>
              <a:rPr kumimoji="0" lang="en-US" sz="3200" b="1" i="0" u="none" strike="noStrike" kern="1200" cap="none" spc="0" normalizeH="0" baseline="0" noProof="0">
                <a:ln>
                  <a:noFill/>
                </a:ln>
                <a:solidFill>
                  <a:prstClr val="white"/>
                </a:solidFill>
                <a:effectLst/>
                <a:uLnTx/>
                <a:uFillTx/>
                <a:latin typeface="Comic Sans MS" panose="030F0702030302020204" pitchFamily="66" charset="0"/>
                <a:cs typeface="Times New Roman" panose="02020603050405020304" pitchFamily="18" charset="0"/>
              </a:rPr>
              <a:t>. We can sing a song.</a:t>
            </a:r>
            <a:endParaRPr kumimoji="0" lang="en-US" sz="48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endParaRP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70786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D</a:t>
            </a:r>
            <a:r>
              <a:rPr kumimoji="0" lang="en-US" sz="3200" b="1" i="0" u="none" strike="noStrike" kern="1200" cap="none" spc="0" normalizeH="0" baseline="0" noProof="0">
                <a:ln>
                  <a:noFill/>
                </a:ln>
                <a:solidFill>
                  <a:prstClr val="white"/>
                </a:solidFill>
                <a:effectLst/>
                <a:uLnTx/>
                <a:uFillTx/>
                <a:latin typeface="Comic Sans MS" panose="030F0702030302020204" pitchFamily="66" charset="0"/>
                <a:cs typeface="Times New Roman" panose="02020603050405020304" pitchFamily="18" charset="0"/>
              </a:rPr>
              <a:t>. We</a:t>
            </a:r>
            <a:r>
              <a:rPr kumimoji="0" lang="en-US" sz="3200" b="1" i="0" u="none" strike="noStrike" kern="1200" cap="none" spc="0" normalizeH="0" noProof="0">
                <a:ln>
                  <a:noFill/>
                </a:ln>
                <a:solidFill>
                  <a:prstClr val="white"/>
                </a:solidFill>
                <a:effectLst/>
                <a:uLnTx/>
                <a:uFillTx/>
                <a:latin typeface="Comic Sans MS" panose="030F0702030302020204" pitchFamily="66" charset="0"/>
                <a:cs typeface="Times New Roman" panose="02020603050405020304" pitchFamily="18" charset="0"/>
              </a:rPr>
              <a:t> can dance.</a:t>
            </a:r>
            <a:endParaRPr kumimoji="0" lang="en-US" sz="48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endParaRP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270464" y="807445"/>
            <a:ext cx="1564105" cy="1545336"/>
          </a:xfrm>
          <a:prstGeom prst="rect">
            <a:avLst/>
          </a:prstGeom>
        </p:spPr>
      </p:pic>
      <p:sp>
        <p:nvSpPr>
          <p:cNvPr id="11" name="Arrow: Pentagon 10">
            <a:hlinkClick r:id="rId6" action="ppaction://hlinksldjump"/>
            <a:extLst>
              <a:ext uri="{FF2B5EF4-FFF2-40B4-BE49-F238E27FC236}">
                <a16:creationId xmlns:a16="http://schemas.microsoft.com/office/drawing/2014/main" id="{3F5E0018-06D1-4CC3-8E0E-A698D17C90D4}"/>
              </a:ext>
            </a:extLst>
          </p:cNvPr>
          <p:cNvSpPr/>
          <p:nvPr/>
        </p:nvSpPr>
        <p:spPr>
          <a:xfrm flipH="1">
            <a:off x="9447143" y="5643584"/>
            <a:ext cx="2400300" cy="918222"/>
          </a:xfrm>
          <a:prstGeom prst="homePlate">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Comic Sans MS" panose="030F0702030302020204" pitchFamily="66" charset="0"/>
                <a:cs typeface="Times New Roman" panose="02020603050405020304" pitchFamily="18" charset="0"/>
              </a:rPr>
              <a:t>GO HOME</a:t>
            </a:r>
          </a:p>
        </p:txBody>
      </p:sp>
      <p:pic>
        <p:nvPicPr>
          <p:cNvPr id="2" name="Picture 1">
            <a:extLst>
              <a:ext uri="{FF2B5EF4-FFF2-40B4-BE49-F238E27FC236}">
                <a16:creationId xmlns:a16="http://schemas.microsoft.com/office/drawing/2014/main" id="{FC4FC433-CE36-1569-9987-2F08B0330ED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448902" y="176865"/>
            <a:ext cx="1429935" cy="685627"/>
          </a:xfrm>
          <a:prstGeom prst="rect">
            <a:avLst/>
          </a:prstGeom>
        </p:spPr>
      </p:pic>
      <p:pic>
        <p:nvPicPr>
          <p:cNvPr id="6146" name="Picture 2" descr="Chân dung nhìn từ bên của hai cha con ngồi câu cá cùng nhau trên những tảng đá bằng cần câu trong vùng nước hồ yên tĩnh với phong cảnh mặt trời lặn, cả hai đều mặc áo sơ mi ca rô, chụp từ phía sau cái cây">
            <a:extLst>
              <a:ext uri="{FF2B5EF4-FFF2-40B4-BE49-F238E27FC236}">
                <a16:creationId xmlns:a16="http://schemas.microsoft.com/office/drawing/2014/main" id="{9FBC48E0-1499-24D8-3DE3-432C9AD8898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44022" y="231911"/>
            <a:ext cx="3179753" cy="21208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186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5"/>
                                        </p:tgtEl>
                                        <p:attrNameLst>
                                          <p:attrName>fillcolor</p:attrName>
                                        </p:attrNameLst>
                                      </p:cBhvr>
                                      <p:to>
                                        <a:srgbClr val="FF0000"/>
                                      </p:to>
                                    </p:animClr>
                                    <p:set>
                                      <p:cBhvr>
                                        <p:cTn id="38" dur="500" fill="hold"/>
                                        <p:tgtEl>
                                          <p:spTgt spid="5"/>
                                        </p:tgtEl>
                                        <p:attrNameLst>
                                          <p:attrName>fill.type</p:attrName>
                                        </p:attrNameLst>
                                      </p:cBhvr>
                                      <p:to>
                                        <p:strVal val="solid"/>
                                      </p:to>
                                    </p:set>
                                    <p:set>
                                      <p:cBhvr>
                                        <p:cTn id="39" dur="500" fill="hold"/>
                                        <p:tgtEl>
                                          <p:spTgt spid="5"/>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92D050"/>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8"/>
                                        </p:tgtEl>
                                        <p:attrNameLst>
                                          <p:attrName>fillcolor</p:attrName>
                                        </p:attrNameLst>
                                      </p:cBhvr>
                                      <p:to>
                                        <a:srgbClr val="FF0000"/>
                                      </p:to>
                                    </p:animClr>
                                    <p:set>
                                      <p:cBhvr>
                                        <p:cTn id="52" dur="500" fill="hold"/>
                                        <p:tgtEl>
                                          <p:spTgt spid="8"/>
                                        </p:tgtEl>
                                        <p:attrNameLst>
                                          <p:attrName>fill.type</p:attrName>
                                        </p:attrNameLst>
                                      </p:cBhvr>
                                      <p:to>
                                        <p:strVal val="solid"/>
                                      </p:to>
                                    </p:set>
                                    <p:set>
                                      <p:cBhvr>
                                        <p:cTn id="53" dur="5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8"/>
                  </p:tgtEl>
                </p:cond>
              </p:nextCondLst>
            </p:seq>
            <p:seq concurrent="1" nextAc="seek">
              <p:cTn id="54" restart="whenNotActive" fill="hold" evtFilter="cancelBubble" nodeType="interactiveSeq">
                <p:stCondLst>
                  <p:cond evt="onClick" delay="0">
                    <p:tgtEl>
                      <p:spTgt spid="9"/>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9"/>
                                        </p:tgtEl>
                                        <p:attrNameLst>
                                          <p:attrName>fillcolor</p:attrName>
                                        </p:attrNameLst>
                                      </p:cBhvr>
                                      <p:to>
                                        <a:srgbClr val="FF0000"/>
                                      </p:to>
                                    </p:animClr>
                                    <p:set>
                                      <p:cBhvr>
                                        <p:cTn id="59" dur="500" fill="hold"/>
                                        <p:tgtEl>
                                          <p:spTgt spid="9"/>
                                        </p:tgtEl>
                                        <p:attrNameLst>
                                          <p:attrName>fill.type</p:attrName>
                                        </p:attrNameLst>
                                      </p:cBhvr>
                                      <p:to>
                                        <p:strVal val="solid"/>
                                      </p:to>
                                    </p:set>
                                    <p:set>
                                      <p:cBhvr>
                                        <p:cTn id="60" dur="500" fill="hold"/>
                                        <p:tgtEl>
                                          <p:spTgt spid="9"/>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2" name="Wrong Buzzer.wav"/>
                                        </p:tgtEl>
                                      </p:cMediaNode>
                                    </p:audio>
                                  </p:subTnLst>
                                </p:cTn>
                              </p:par>
                            </p:childTnLst>
                          </p:cTn>
                        </p:par>
                      </p:childTnLst>
                    </p:cTn>
                  </p:par>
                </p:childTnLst>
              </p:cTn>
              <p:nextCondLst>
                <p:cond evt="onClick" delay="0">
                  <p:tgtEl>
                    <p:spTgt spid="9"/>
                  </p:tgtEl>
                </p:cond>
              </p:nextCondLst>
            </p:seq>
            <p:seq concurrent="1" nextAc="seek">
              <p:cTn id="61" restart="whenNotActive" fill="hold" evtFilter="cancelBubble" nodeType="interactiveSeq">
                <p:stCondLst>
                  <p:cond evt="onClick" delay="0">
                    <p:tgtEl>
                      <p:spTgt spid="10"/>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10"/>
                                        </p:tgtEl>
                                      </p:cBhvr>
                                    </p:animEffect>
                                    <p:animScale>
                                      <p:cBhvr>
                                        <p:cTn id="66" dur="250" autoRev="1" fill="hold"/>
                                        <p:tgtEl>
                                          <p:spTgt spid="10"/>
                                        </p:tgtEl>
                                      </p:cBhvr>
                                      <p:by x="105000" y="105000"/>
                                    </p:animScale>
                                  </p:childTnLst>
                                </p:cTn>
                              </p:par>
                            </p:childTnLst>
                          </p:cTn>
                        </p:par>
                        <p:par>
                          <p:cTn id="67" fill="hold">
                            <p:stCondLst>
                              <p:cond delay="500"/>
                            </p:stCondLst>
                            <p:childTnLst>
                              <p:par>
                                <p:cTn id="68" presetID="35" presetClass="path" presetSubtype="0" accel="50000" decel="50000" fill="hold" nodeType="afterEffect">
                                  <p:stCondLst>
                                    <p:cond delay="0"/>
                                  </p:stCondLst>
                                  <p:childTnLst>
                                    <p:animMotion origin="layout" path="M -4.16667E-7 -4.07407E-6 L -0.40651 0.32431 " pathEditMode="relative" rAng="0" ptsTypes="AA">
                                      <p:cBhvr>
                                        <p:cTn id="69" dur="2000" fill="hold"/>
                                        <p:tgtEl>
                                          <p:spTgt spid="10"/>
                                        </p:tgtEl>
                                        <p:attrNameLst>
                                          <p:attrName>ppt_x</p:attrName>
                                          <p:attrName>ppt_y</p:attrName>
                                        </p:attrNameLst>
                                      </p:cBhvr>
                                      <p:rCtr x="-20326" y="16204"/>
                                    </p:animMotion>
                                  </p:childTnLst>
                                </p:cTn>
                              </p:par>
                            </p:childTnLst>
                          </p:cTn>
                        </p:par>
                        <p:par>
                          <p:cTn id="70" fill="hold">
                            <p:stCondLst>
                              <p:cond delay="2500"/>
                            </p:stCondLst>
                            <p:childTnLst>
                              <p:par>
                                <p:cTn id="71" presetID="1" presetClass="emph" presetSubtype="2" fill="hold" nodeType="afterEffect">
                                  <p:stCondLst>
                                    <p:cond delay="0"/>
                                  </p:stCondLst>
                                  <p:childTnLst>
                                    <p:animClr clrSpc="rgb" dir="cw">
                                      <p:cBhvr>
                                        <p:cTn id="72" dur="500" fill="hold"/>
                                        <p:tgtEl>
                                          <p:spTgt spid="7"/>
                                        </p:tgtEl>
                                        <p:attrNameLst>
                                          <p:attrName>fillcolor</p:attrName>
                                        </p:attrNameLst>
                                      </p:cBhvr>
                                      <p:to>
                                        <a:srgbClr val="92D050"/>
                                      </p:to>
                                    </p:animClr>
                                    <p:set>
                                      <p:cBhvr>
                                        <p:cTn id="73" dur="500" fill="hold"/>
                                        <p:tgtEl>
                                          <p:spTgt spid="7"/>
                                        </p:tgtEl>
                                        <p:attrNameLst>
                                          <p:attrName>fill.type</p:attrName>
                                        </p:attrNameLst>
                                      </p:cBhvr>
                                      <p:to>
                                        <p:strVal val="solid"/>
                                      </p:to>
                                    </p:set>
                                    <p:set>
                                      <p:cBhvr>
                                        <p:cTn id="74" dur="500" fill="hold"/>
                                        <p:tgtEl>
                                          <p:spTgt spid="7"/>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27A7DB0D-F52E-4EA8-8B57-CE9C319290FB}"/>
              </a:ext>
            </a:extLst>
          </p:cNvPr>
          <p:cNvSpPr/>
          <p:nvPr/>
        </p:nvSpPr>
        <p:spPr>
          <a:xfrm>
            <a:off x="689113" y="249752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A</a:t>
            </a:r>
            <a:r>
              <a:rPr kumimoji="0" lang="en-US" sz="3200" b="1" i="0" u="none" strike="noStrike" kern="1200" cap="none" spc="0" normalizeH="0" baseline="0" noProof="0">
                <a:ln>
                  <a:noFill/>
                </a:ln>
                <a:solidFill>
                  <a:prstClr val="white"/>
                </a:solidFill>
                <a:effectLst/>
                <a:uLnTx/>
                <a:uFillTx/>
                <a:latin typeface="Comic Sans MS" panose="030F0702030302020204" pitchFamily="66" charset="0"/>
                <a:cs typeface="Times New Roman" panose="02020603050405020304" pitchFamily="18" charset="0"/>
              </a:rPr>
              <a:t>. We can swim.</a:t>
            </a:r>
            <a:endPar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endParaRPr>
          </a:p>
        </p:txBody>
      </p:sp>
      <p:sp>
        <p:nvSpPr>
          <p:cNvPr id="6" name="Rectangle: Diagonal Corners Snipped 5">
            <a:extLst>
              <a:ext uri="{FF2B5EF4-FFF2-40B4-BE49-F238E27FC236}">
                <a16:creationId xmlns:a16="http://schemas.microsoft.com/office/drawing/2014/main" id="{DAFF3985-B70E-4F29-9B2B-8E74D965A386}"/>
              </a:ext>
            </a:extLst>
          </p:cNvPr>
          <p:cNvSpPr/>
          <p:nvPr/>
        </p:nvSpPr>
        <p:spPr>
          <a:xfrm>
            <a:off x="344557" y="304799"/>
            <a:ext cx="11502886" cy="2054087"/>
          </a:xfrm>
          <a:prstGeom prst="snip2Diag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a:solidFill>
                  <a:srgbClr val="002060"/>
                </a:solidFill>
                <a:latin typeface="Comic Sans MS" panose="030F0702030302020204" pitchFamily="66" charset="0"/>
                <a:cs typeface="Times New Roman" panose="02020603050405020304" pitchFamily="18" charset="0"/>
              </a:rPr>
              <a:t>What can we do in the pool?</a:t>
            </a:r>
            <a:endParaRPr kumimoji="0" lang="en-US" sz="3200" b="1" i="0" u="none" strike="noStrike" kern="1200" cap="none" spc="0" normalizeH="0" baseline="0" noProof="0" dirty="0">
              <a:ln>
                <a:noFill/>
              </a:ln>
              <a:solidFill>
                <a:srgbClr val="002060"/>
              </a:solidFill>
              <a:effectLst/>
              <a:uLnTx/>
              <a:uFillTx/>
              <a:latin typeface="Comic Sans MS" panose="030F0702030302020204" pitchFamily="66" charset="0"/>
              <a:cs typeface="Times New Roman" panose="02020603050405020304" pitchFamily="18" charset="0"/>
            </a:endParaRPr>
          </a:p>
        </p:txBody>
      </p:sp>
      <p:sp>
        <p:nvSpPr>
          <p:cNvPr id="7" name="Rectangle: Diagonal Corners Snipped 6">
            <a:extLst>
              <a:ext uri="{FF2B5EF4-FFF2-40B4-BE49-F238E27FC236}">
                <a16:creationId xmlns:a16="http://schemas.microsoft.com/office/drawing/2014/main" id="{BFF5F334-52F9-41E7-8D2E-5AA806EBEF5C}"/>
              </a:ext>
            </a:extLst>
          </p:cNvPr>
          <p:cNvSpPr/>
          <p:nvPr/>
        </p:nvSpPr>
        <p:spPr>
          <a:xfrm>
            <a:off x="689113" y="356763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B</a:t>
            </a:r>
            <a:r>
              <a:rPr kumimoji="0" lang="en-US" sz="3200" b="1" i="0" u="none" strike="noStrike" kern="1200" cap="none" spc="0" normalizeH="0" baseline="0" noProof="0">
                <a:ln>
                  <a:noFill/>
                </a:ln>
                <a:solidFill>
                  <a:prstClr val="white"/>
                </a:solidFill>
                <a:effectLst/>
                <a:uLnTx/>
                <a:uFillTx/>
                <a:latin typeface="Comic Sans MS" panose="030F0702030302020204" pitchFamily="66" charset="0"/>
                <a:cs typeface="Times New Roman" panose="02020603050405020304" pitchFamily="18" charset="0"/>
              </a:rPr>
              <a:t>. We can play tennis.</a:t>
            </a:r>
            <a:endParaRPr kumimoji="0" lang="en-US" sz="48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endParaRPr>
          </a:p>
        </p:txBody>
      </p:sp>
      <p:sp>
        <p:nvSpPr>
          <p:cNvPr id="8" name="Rectangle: Diagonal Corners Snipped 7">
            <a:extLst>
              <a:ext uri="{FF2B5EF4-FFF2-40B4-BE49-F238E27FC236}">
                <a16:creationId xmlns:a16="http://schemas.microsoft.com/office/drawing/2014/main" id="{D7C9E28D-FFE1-46F3-9A9D-A80244A0129F}"/>
              </a:ext>
            </a:extLst>
          </p:cNvPr>
          <p:cNvSpPr/>
          <p:nvPr/>
        </p:nvSpPr>
        <p:spPr>
          <a:xfrm>
            <a:off x="689113" y="4637752"/>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C</a:t>
            </a:r>
            <a:r>
              <a:rPr kumimoji="0" lang="en-US" sz="3200" b="1" i="0" u="none" strike="noStrike" kern="1200" cap="none" spc="0" normalizeH="0" baseline="0" noProof="0">
                <a:ln>
                  <a:noFill/>
                </a:ln>
                <a:solidFill>
                  <a:prstClr val="white"/>
                </a:solidFill>
                <a:effectLst/>
                <a:uLnTx/>
                <a:uFillTx/>
                <a:latin typeface="Comic Sans MS" panose="030F0702030302020204" pitchFamily="66" charset="0"/>
                <a:cs typeface="Times New Roman" panose="02020603050405020304" pitchFamily="18" charset="0"/>
              </a:rPr>
              <a:t>. We can go fishing.</a:t>
            </a:r>
            <a:endParaRPr kumimoji="0" lang="en-US" sz="48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endParaRPr>
          </a:p>
        </p:txBody>
      </p:sp>
      <p:sp>
        <p:nvSpPr>
          <p:cNvPr id="9" name="Rectangle: Diagonal Corners Snipped 8">
            <a:extLst>
              <a:ext uri="{FF2B5EF4-FFF2-40B4-BE49-F238E27FC236}">
                <a16:creationId xmlns:a16="http://schemas.microsoft.com/office/drawing/2014/main" id="{4CF9D1E6-1179-4E48-A495-91304BFFE195}"/>
              </a:ext>
            </a:extLst>
          </p:cNvPr>
          <p:cNvSpPr/>
          <p:nvPr/>
        </p:nvSpPr>
        <p:spPr>
          <a:xfrm>
            <a:off x="689113" y="5707867"/>
            <a:ext cx="7354957" cy="918222"/>
          </a:xfrm>
          <a:prstGeom prst="snip2DiagRect">
            <a:avLst/>
          </a:prstGeom>
          <a:solidFill>
            <a:srgbClr val="00206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rPr>
              <a:t>D</a:t>
            </a:r>
            <a:r>
              <a:rPr kumimoji="0" lang="en-US" sz="3200" b="1" i="0" u="none" strike="noStrike" kern="1200" cap="none" spc="0" normalizeH="0" baseline="0" noProof="0">
                <a:ln>
                  <a:noFill/>
                </a:ln>
                <a:solidFill>
                  <a:prstClr val="white"/>
                </a:solidFill>
                <a:effectLst/>
                <a:uLnTx/>
                <a:uFillTx/>
                <a:latin typeface="Comic Sans MS" panose="030F0702030302020204" pitchFamily="66" charset="0"/>
                <a:cs typeface="Times New Roman" panose="02020603050405020304" pitchFamily="18" charset="0"/>
              </a:rPr>
              <a:t>. We can ice-skate.</a:t>
            </a:r>
            <a:endParaRPr kumimoji="0" lang="en-US" sz="4800" b="1" i="0" u="none" strike="noStrike" kern="1200" cap="none" spc="0" normalizeH="0" baseline="0" noProof="0" dirty="0">
              <a:ln>
                <a:noFill/>
              </a:ln>
              <a:solidFill>
                <a:prstClr val="white"/>
              </a:solidFill>
              <a:effectLst/>
              <a:uLnTx/>
              <a:uFillTx/>
              <a:latin typeface="Comic Sans MS" panose="030F0702030302020204" pitchFamily="66" charset="0"/>
              <a:cs typeface="Times New Roman" panose="02020603050405020304" pitchFamily="18" charset="0"/>
            </a:endParaRPr>
          </a:p>
        </p:txBody>
      </p:sp>
      <p:pic>
        <p:nvPicPr>
          <p:cNvPr id="10" name="Picture 9">
            <a:extLst>
              <a:ext uri="{FF2B5EF4-FFF2-40B4-BE49-F238E27FC236}">
                <a16:creationId xmlns:a16="http://schemas.microsoft.com/office/drawing/2014/main" id="{8C415FAD-D43C-4E9A-A5CF-5D538DAC36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57591" y="877928"/>
            <a:ext cx="1589852" cy="1404369"/>
          </a:xfrm>
          <a:prstGeom prst="rect">
            <a:avLst/>
          </a:prstGeom>
        </p:spPr>
      </p:pic>
      <p:sp>
        <p:nvSpPr>
          <p:cNvPr id="11" name="Arrow: Pentagon 10">
            <a:hlinkClick r:id="rId6" action="ppaction://hlinksldjump"/>
            <a:extLst>
              <a:ext uri="{FF2B5EF4-FFF2-40B4-BE49-F238E27FC236}">
                <a16:creationId xmlns:a16="http://schemas.microsoft.com/office/drawing/2014/main" id="{3F5E0018-06D1-4CC3-8E0E-A698D17C90D4}"/>
              </a:ext>
            </a:extLst>
          </p:cNvPr>
          <p:cNvSpPr/>
          <p:nvPr/>
        </p:nvSpPr>
        <p:spPr>
          <a:xfrm flipH="1">
            <a:off x="9447143" y="5643584"/>
            <a:ext cx="2400300" cy="918222"/>
          </a:xfrm>
          <a:prstGeom prst="homePlate">
            <a:avLst/>
          </a:prstGeom>
          <a:solidFill>
            <a:srgbClr val="FF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mn-ea"/>
                <a:cs typeface="Times New Roman" panose="02020603050405020304" pitchFamily="18" charset="0"/>
              </a:rPr>
              <a:t>GO HOME</a:t>
            </a:r>
          </a:p>
        </p:txBody>
      </p:sp>
      <p:pic>
        <p:nvPicPr>
          <p:cNvPr id="2" name="Picture 1">
            <a:extLst>
              <a:ext uri="{FF2B5EF4-FFF2-40B4-BE49-F238E27FC236}">
                <a16:creationId xmlns:a16="http://schemas.microsoft.com/office/drawing/2014/main" id="{61470129-DDA3-376E-86A0-7C6012D36D5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448902" y="176865"/>
            <a:ext cx="1429935" cy="685627"/>
          </a:xfrm>
          <a:prstGeom prst="rect">
            <a:avLst/>
          </a:prstGeom>
        </p:spPr>
      </p:pic>
      <p:pic>
        <p:nvPicPr>
          <p:cNvPr id="3" name="Picture 4" descr="A family of three sitting in a hot tub financed by HFS Financial in the mountains">
            <a:extLst>
              <a:ext uri="{FF2B5EF4-FFF2-40B4-BE49-F238E27FC236}">
                <a16:creationId xmlns:a16="http://schemas.microsoft.com/office/drawing/2014/main" id="{C7D9AE15-18C0-655D-F7F7-E1B39C90D6D6}"/>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r="14168"/>
          <a:stretch/>
        </p:blipFill>
        <p:spPr bwMode="auto">
          <a:xfrm>
            <a:off x="8044070" y="283245"/>
            <a:ext cx="2434221" cy="20623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2197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500" fill="hold"/>
                                        <p:tgtEl>
                                          <p:spTgt spid="5"/>
                                        </p:tgtEl>
                                        <p:attrNameLst>
                                          <p:attrName>fillcolor</p:attrName>
                                        </p:attrNameLst>
                                      </p:cBhvr>
                                      <p:to>
                                        <a:srgbClr val="92D050"/>
                                      </p:to>
                                    </p:animClr>
                                    <p:set>
                                      <p:cBhvr>
                                        <p:cTn id="38" dur="500" fill="hold"/>
                                        <p:tgtEl>
                                          <p:spTgt spid="5"/>
                                        </p:tgtEl>
                                        <p:attrNameLst>
                                          <p:attrName>fill.type</p:attrName>
                                        </p:attrNameLst>
                                      </p:cBhvr>
                                      <p:to>
                                        <p:strVal val="solid"/>
                                      </p:to>
                                    </p:set>
                                    <p:set>
                                      <p:cBhvr>
                                        <p:cTn id="39" dur="500" fill="hold"/>
                                        <p:tgtEl>
                                          <p:spTgt spid="5"/>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5"/>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FF0000"/>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500" fill="hold"/>
                                        <p:tgtEl>
                                          <p:spTgt spid="8"/>
                                        </p:tgtEl>
                                        <p:attrNameLst>
                                          <p:attrName>fillcolor</p:attrName>
                                        </p:attrNameLst>
                                      </p:cBhvr>
                                      <p:to>
                                        <a:srgbClr val="FF0000"/>
                                      </p:to>
                                    </p:animClr>
                                    <p:set>
                                      <p:cBhvr>
                                        <p:cTn id="52" dur="500" fill="hold"/>
                                        <p:tgtEl>
                                          <p:spTgt spid="8"/>
                                        </p:tgtEl>
                                        <p:attrNameLst>
                                          <p:attrName>fill.type</p:attrName>
                                        </p:attrNameLst>
                                      </p:cBhvr>
                                      <p:to>
                                        <p:strVal val="solid"/>
                                      </p:to>
                                    </p:set>
                                    <p:set>
                                      <p:cBhvr>
                                        <p:cTn id="53" dur="5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8"/>
                  </p:tgtEl>
                </p:cond>
              </p:nextCondLst>
            </p:seq>
            <p:seq concurrent="1" nextAc="seek">
              <p:cTn id="54" restart="whenNotActive" fill="hold" evtFilter="cancelBubble" nodeType="interactiveSeq">
                <p:stCondLst>
                  <p:cond evt="onClick" delay="0">
                    <p:tgtEl>
                      <p:spTgt spid="9"/>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9"/>
                                        </p:tgtEl>
                                        <p:attrNameLst>
                                          <p:attrName>fillcolor</p:attrName>
                                        </p:attrNameLst>
                                      </p:cBhvr>
                                      <p:to>
                                        <a:srgbClr val="FF0000"/>
                                      </p:to>
                                    </p:animClr>
                                    <p:set>
                                      <p:cBhvr>
                                        <p:cTn id="59" dur="500" fill="hold"/>
                                        <p:tgtEl>
                                          <p:spTgt spid="9"/>
                                        </p:tgtEl>
                                        <p:attrNameLst>
                                          <p:attrName>fill.type</p:attrName>
                                        </p:attrNameLst>
                                      </p:cBhvr>
                                      <p:to>
                                        <p:strVal val="solid"/>
                                      </p:to>
                                    </p:set>
                                    <p:set>
                                      <p:cBhvr>
                                        <p:cTn id="60" dur="500" fill="hold"/>
                                        <p:tgtEl>
                                          <p:spTgt spid="9"/>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9"/>
                  </p:tgtEl>
                </p:cond>
              </p:nextCondLst>
            </p:seq>
            <p:seq concurrent="1" nextAc="seek">
              <p:cTn id="61" restart="whenNotActive" fill="hold" evtFilter="cancelBubble" nodeType="interactiveSeq">
                <p:stCondLst>
                  <p:cond evt="onClick" delay="0">
                    <p:tgtEl>
                      <p:spTgt spid="10"/>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10"/>
                                        </p:tgtEl>
                                      </p:cBhvr>
                                    </p:animEffect>
                                    <p:animScale>
                                      <p:cBhvr>
                                        <p:cTn id="66" dur="250" autoRev="1" fill="hold"/>
                                        <p:tgtEl>
                                          <p:spTgt spid="10"/>
                                        </p:tgtEl>
                                      </p:cBhvr>
                                      <p:by x="105000" y="105000"/>
                                    </p:animScale>
                                  </p:childTnLst>
                                </p:cTn>
                              </p:par>
                            </p:childTnLst>
                          </p:cTn>
                        </p:par>
                        <p:par>
                          <p:cTn id="67" fill="hold">
                            <p:stCondLst>
                              <p:cond delay="500"/>
                            </p:stCondLst>
                            <p:childTnLst>
                              <p:par>
                                <p:cTn id="68" presetID="35" presetClass="path" presetSubtype="0" accel="50000" decel="50000" fill="hold" nodeType="afterEffect">
                                  <p:stCondLst>
                                    <p:cond delay="0"/>
                                  </p:stCondLst>
                                  <p:childTnLst>
                                    <p:animMotion origin="layout" path="M -4.16667E-7 -4.07407E-6 L -0.45417 0.16968 " pathEditMode="relative" rAng="0" ptsTypes="AA">
                                      <p:cBhvr>
                                        <p:cTn id="69" dur="2000" fill="hold"/>
                                        <p:tgtEl>
                                          <p:spTgt spid="10"/>
                                        </p:tgtEl>
                                        <p:attrNameLst>
                                          <p:attrName>ppt_x</p:attrName>
                                          <p:attrName>ppt_y</p:attrName>
                                        </p:attrNameLst>
                                      </p:cBhvr>
                                      <p:rCtr x="-22708" y="8472"/>
                                    </p:animMotion>
                                  </p:childTnLst>
                                </p:cTn>
                              </p:par>
                            </p:childTnLst>
                          </p:cTn>
                        </p:par>
                        <p:par>
                          <p:cTn id="70" fill="hold">
                            <p:stCondLst>
                              <p:cond delay="2500"/>
                            </p:stCondLst>
                            <p:childTnLst>
                              <p:par>
                                <p:cTn id="71" presetID="1" presetClass="emph" presetSubtype="2" fill="hold" nodeType="afterEffect">
                                  <p:stCondLst>
                                    <p:cond delay="0"/>
                                  </p:stCondLst>
                                  <p:childTnLst>
                                    <p:animClr clrSpc="rgb" dir="cw">
                                      <p:cBhvr>
                                        <p:cTn id="72" dur="500" fill="hold"/>
                                        <p:tgtEl>
                                          <p:spTgt spid="5"/>
                                        </p:tgtEl>
                                        <p:attrNameLst>
                                          <p:attrName>fillcolor</p:attrName>
                                        </p:attrNameLst>
                                      </p:cBhvr>
                                      <p:to>
                                        <a:srgbClr val="92D050"/>
                                      </p:to>
                                    </p:animClr>
                                    <p:set>
                                      <p:cBhvr>
                                        <p:cTn id="73" dur="500" fill="hold"/>
                                        <p:tgtEl>
                                          <p:spTgt spid="5"/>
                                        </p:tgtEl>
                                        <p:attrNameLst>
                                          <p:attrName>fill.type</p:attrName>
                                        </p:attrNameLst>
                                      </p:cBhvr>
                                      <p:to>
                                        <p:strVal val="solid"/>
                                      </p:to>
                                    </p:set>
                                    <p:set>
                                      <p:cBhvr>
                                        <p:cTn id="74" dur="500" fill="hold"/>
                                        <p:tgtEl>
                                          <p:spTgt spid="5"/>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P spid="7" grpId="0" animBg="1"/>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Google Shape;438;p31">
            <a:extLst>
              <a:ext uri="{FF2B5EF4-FFF2-40B4-BE49-F238E27FC236}">
                <a16:creationId xmlns:a16="http://schemas.microsoft.com/office/drawing/2014/main" id="{735B6093-823A-21F3-A321-1E96CE8B4C21}"/>
              </a:ext>
            </a:extLst>
          </p:cNvPr>
          <p:cNvSpPr/>
          <p:nvPr/>
        </p:nvSpPr>
        <p:spPr>
          <a:xfrm>
            <a:off x="1740095" y="3910685"/>
            <a:ext cx="8730400" cy="1463600"/>
          </a:xfrm>
          <a:prstGeom prst="ellipseRibbon">
            <a:avLst>
              <a:gd name="adj1" fmla="val 29595"/>
              <a:gd name="adj2" fmla="val 75000"/>
              <a:gd name="adj3" fmla="val 8085"/>
            </a:avLst>
          </a:prstGeom>
          <a:solidFill>
            <a:srgbClr val="FF8751"/>
          </a:solidFill>
          <a:ln>
            <a:solidFill>
              <a:srgbClr val="FF8751"/>
            </a:solidFill>
            <a:headEnd type="none" w="sm" len="sm"/>
            <a:tailEnd type="none" w="sm" len="sm"/>
          </a:ln>
        </p:spPr>
        <p:style>
          <a:lnRef idx="2">
            <a:schemeClr val="accent2">
              <a:shade val="50000"/>
            </a:schemeClr>
          </a:lnRef>
          <a:fillRef idx="1">
            <a:schemeClr val="accent2"/>
          </a:fillRef>
          <a:effectRef idx="0">
            <a:schemeClr val="accent2"/>
          </a:effectRef>
          <a:fontRef idx="minor">
            <a:schemeClr val="lt1"/>
          </a:fontRef>
        </p:style>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0" i="0" u="none" strike="noStrike" kern="0" cap="none" spc="0" normalizeH="0" baseline="0" noProof="0">
                <a:ln>
                  <a:noFill/>
                </a:ln>
                <a:solidFill>
                  <a:srgbClr val="FFFFFF"/>
                </a:solidFill>
                <a:effectLst/>
                <a:uLnTx/>
                <a:uFillTx/>
                <a:latin typeface="Fredoka One" panose="02000000000000000000" pitchFamily="2" charset="0"/>
                <a:ea typeface="+mn-ea"/>
                <a:cs typeface="+mn-cs"/>
                <a:sym typeface="Arial"/>
              </a:rPr>
              <a:t>PRODUCTION</a:t>
            </a:r>
            <a:endParaRPr kumimoji="0" sz="5867" b="0" i="0" u="none" strike="noStrike" kern="0" cap="none" spc="0" normalizeH="0" baseline="0" noProof="0" dirty="0">
              <a:ln>
                <a:noFill/>
              </a:ln>
              <a:solidFill>
                <a:srgbClr val="FFFFFF"/>
              </a:solidFill>
              <a:effectLst/>
              <a:uLnTx/>
              <a:uFillTx/>
              <a:latin typeface="Fredoka One" panose="02000000000000000000" pitchFamily="2" charset="0"/>
              <a:ea typeface="+mn-ea"/>
              <a:cs typeface="+mn-cs"/>
              <a:sym typeface="Arial"/>
            </a:endParaRPr>
          </a:p>
        </p:txBody>
      </p:sp>
      <p:sp>
        <p:nvSpPr>
          <p:cNvPr id="16" name="Google Shape;439;p31">
            <a:extLst>
              <a:ext uri="{FF2B5EF4-FFF2-40B4-BE49-F238E27FC236}">
                <a16:creationId xmlns:a16="http://schemas.microsoft.com/office/drawing/2014/main" id="{5B2FC928-CED4-7C8D-A5C3-84CA881322F0}"/>
              </a:ext>
            </a:extLst>
          </p:cNvPr>
          <p:cNvSpPr/>
          <p:nvPr/>
        </p:nvSpPr>
        <p:spPr>
          <a:xfrm>
            <a:off x="4499653" y="1698787"/>
            <a:ext cx="3211200" cy="2066400"/>
          </a:xfrm>
          <a:prstGeom prst="roundRect">
            <a:avLst>
              <a:gd name="adj" fmla="val 10238"/>
            </a:avLst>
          </a:prstGeom>
          <a:solidFill>
            <a:srgbClr val="FF875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 name="Google Shape;388;p30">
            <a:extLst>
              <a:ext uri="{FF2B5EF4-FFF2-40B4-BE49-F238E27FC236}">
                <a16:creationId xmlns:a16="http://schemas.microsoft.com/office/drawing/2014/main" id="{4297EFCF-6151-B710-6CB9-6427ABE48F54}"/>
              </a:ext>
            </a:extLst>
          </p:cNvPr>
          <p:cNvGrpSpPr/>
          <p:nvPr/>
        </p:nvGrpSpPr>
        <p:grpSpPr>
          <a:xfrm>
            <a:off x="5793700" y="670927"/>
            <a:ext cx="605000" cy="1021800"/>
            <a:chOff x="3726300" y="292100"/>
            <a:chExt cx="453750" cy="766350"/>
          </a:xfrm>
        </p:grpSpPr>
        <p:sp>
          <p:nvSpPr>
            <p:cNvPr id="5" name="Google Shape;389;p30">
              <a:extLst>
                <a:ext uri="{FF2B5EF4-FFF2-40B4-BE49-F238E27FC236}">
                  <a16:creationId xmlns:a16="http://schemas.microsoft.com/office/drawing/2014/main" id="{BE0D5B18-71FB-6B04-CA22-4555BD8DD227}"/>
                </a:ext>
              </a:extLst>
            </p:cNvPr>
            <p:cNvSpPr/>
            <p:nvPr/>
          </p:nvSpPr>
          <p:spPr>
            <a:xfrm>
              <a:off x="3923375" y="769450"/>
              <a:ext cx="59625" cy="289000"/>
            </a:xfrm>
            <a:custGeom>
              <a:avLst/>
              <a:gdLst/>
              <a:ahLst/>
              <a:cxnLst/>
              <a:rect l="l" t="t" r="r" b="b"/>
              <a:pathLst>
                <a:path w="2385" h="11560" extrusionOk="0">
                  <a:moveTo>
                    <a:pt x="422" y="1"/>
                  </a:moveTo>
                  <a:lnTo>
                    <a:pt x="0" y="11560"/>
                  </a:lnTo>
                  <a:lnTo>
                    <a:pt x="2385" y="11560"/>
                  </a:lnTo>
                  <a:lnTo>
                    <a:pt x="2093" y="1"/>
                  </a:lnTo>
                  <a:close/>
                </a:path>
              </a:pathLst>
            </a:custGeom>
            <a:solidFill>
              <a:srgbClr val="60322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Google Shape;390;p30">
              <a:extLst>
                <a:ext uri="{FF2B5EF4-FFF2-40B4-BE49-F238E27FC236}">
                  <a16:creationId xmlns:a16="http://schemas.microsoft.com/office/drawing/2014/main" id="{7433C776-513E-7C46-FDDB-16CBA277C137}"/>
                </a:ext>
              </a:extLst>
            </p:cNvPr>
            <p:cNvSpPr/>
            <p:nvPr/>
          </p:nvSpPr>
          <p:spPr>
            <a:xfrm>
              <a:off x="3937625" y="775275"/>
              <a:ext cx="139950" cy="159225"/>
            </a:xfrm>
            <a:custGeom>
              <a:avLst/>
              <a:gdLst/>
              <a:ahLst/>
              <a:cxnLst/>
              <a:rect l="l" t="t" r="r" b="b"/>
              <a:pathLst>
                <a:path w="5598" h="6369" extrusionOk="0">
                  <a:moveTo>
                    <a:pt x="3520" y="0"/>
                  </a:moveTo>
                  <a:lnTo>
                    <a:pt x="3520" y="0"/>
                  </a:lnTo>
                  <a:cubicBezTo>
                    <a:pt x="4849" y="4531"/>
                    <a:pt x="33" y="5041"/>
                    <a:pt x="33" y="5041"/>
                  </a:cubicBezTo>
                  <a:lnTo>
                    <a:pt x="1" y="6369"/>
                  </a:lnTo>
                  <a:cubicBezTo>
                    <a:pt x="5598" y="4617"/>
                    <a:pt x="4773" y="206"/>
                    <a:pt x="4773" y="206"/>
                  </a:cubicBezTo>
                  <a:lnTo>
                    <a:pt x="3520" y="0"/>
                  </a:lnTo>
                  <a:close/>
                </a:path>
              </a:pathLst>
            </a:custGeom>
            <a:solidFill>
              <a:srgbClr val="60322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Google Shape;391;p30">
              <a:extLst>
                <a:ext uri="{FF2B5EF4-FFF2-40B4-BE49-F238E27FC236}">
                  <a16:creationId xmlns:a16="http://schemas.microsoft.com/office/drawing/2014/main" id="{8CC3ADB2-822A-384C-EEB1-73AD83CEF5F1}"/>
                </a:ext>
              </a:extLst>
            </p:cNvPr>
            <p:cNvSpPr/>
            <p:nvPr/>
          </p:nvSpPr>
          <p:spPr>
            <a:xfrm>
              <a:off x="3852150" y="747550"/>
              <a:ext cx="101175" cy="129525"/>
            </a:xfrm>
            <a:custGeom>
              <a:avLst/>
              <a:gdLst/>
              <a:ahLst/>
              <a:cxnLst/>
              <a:rect l="l" t="t" r="r" b="b"/>
              <a:pathLst>
                <a:path w="4047" h="5181" extrusionOk="0">
                  <a:moveTo>
                    <a:pt x="53" y="1"/>
                  </a:moveTo>
                  <a:lnTo>
                    <a:pt x="53" y="1"/>
                  </a:lnTo>
                  <a:cubicBezTo>
                    <a:pt x="0" y="4715"/>
                    <a:pt x="3578" y="5181"/>
                    <a:pt x="3578" y="5181"/>
                  </a:cubicBezTo>
                  <a:lnTo>
                    <a:pt x="4046" y="4274"/>
                  </a:lnTo>
                  <a:cubicBezTo>
                    <a:pt x="254" y="4164"/>
                    <a:pt x="1060" y="357"/>
                    <a:pt x="1060" y="357"/>
                  </a:cubicBezTo>
                  <a:lnTo>
                    <a:pt x="53" y="1"/>
                  </a:lnTo>
                  <a:close/>
                </a:path>
              </a:pathLst>
            </a:custGeom>
            <a:solidFill>
              <a:srgbClr val="60322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Google Shape;392;p30">
              <a:extLst>
                <a:ext uri="{FF2B5EF4-FFF2-40B4-BE49-F238E27FC236}">
                  <a16:creationId xmlns:a16="http://schemas.microsoft.com/office/drawing/2014/main" id="{21CAAB4F-A131-74F2-2CE1-499403AD69A1}"/>
                </a:ext>
              </a:extLst>
            </p:cNvPr>
            <p:cNvSpPr/>
            <p:nvPr/>
          </p:nvSpPr>
          <p:spPr>
            <a:xfrm>
              <a:off x="3726300" y="292100"/>
              <a:ext cx="453750" cy="539750"/>
            </a:xfrm>
            <a:custGeom>
              <a:avLst/>
              <a:gdLst/>
              <a:ahLst/>
              <a:cxnLst/>
              <a:rect l="l" t="t" r="r" b="b"/>
              <a:pathLst>
                <a:path w="18150" h="21590" extrusionOk="0">
                  <a:moveTo>
                    <a:pt x="9075" y="1"/>
                  </a:moveTo>
                  <a:cubicBezTo>
                    <a:pt x="4063" y="1"/>
                    <a:pt x="1" y="5346"/>
                    <a:pt x="1" y="11941"/>
                  </a:cubicBezTo>
                  <a:cubicBezTo>
                    <a:pt x="1" y="18536"/>
                    <a:pt x="4063" y="21590"/>
                    <a:pt x="9075" y="21590"/>
                  </a:cubicBezTo>
                  <a:cubicBezTo>
                    <a:pt x="14086" y="21590"/>
                    <a:pt x="18149" y="18536"/>
                    <a:pt x="18149" y="11941"/>
                  </a:cubicBezTo>
                  <a:cubicBezTo>
                    <a:pt x="18149" y="5346"/>
                    <a:pt x="14086" y="1"/>
                    <a:pt x="9075"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grpSp>
      <p:sp>
        <p:nvSpPr>
          <p:cNvPr id="13" name="Google Shape;404;p30">
            <a:extLst>
              <a:ext uri="{FF2B5EF4-FFF2-40B4-BE49-F238E27FC236}">
                <a16:creationId xmlns:a16="http://schemas.microsoft.com/office/drawing/2014/main" id="{B3980493-9990-1E6E-616B-051C3FEC6FA1}"/>
              </a:ext>
            </a:extLst>
          </p:cNvPr>
          <p:cNvSpPr txBox="1">
            <a:spLocks/>
          </p:cNvSpPr>
          <p:nvPr/>
        </p:nvSpPr>
        <p:spPr>
          <a:xfrm rot="1829">
            <a:off x="4968400" y="1720136"/>
            <a:ext cx="2255200" cy="20648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11733" b="0" i="0" u="none" strike="noStrike" kern="0" cap="none" spc="0" normalizeH="0" baseline="0" noProof="0">
                <a:ln>
                  <a:noFill/>
                </a:ln>
                <a:solidFill>
                  <a:srgbClr val="FFFFFF"/>
                </a:solidFill>
                <a:effectLst/>
                <a:uLnTx/>
                <a:uFillTx/>
                <a:latin typeface="Fredoka One" panose="02000000000000000000" pitchFamily="2" charset="0"/>
                <a:cs typeface="Arial"/>
                <a:sym typeface="Arial"/>
              </a:rPr>
              <a:t>04</a:t>
            </a:r>
            <a:endParaRPr kumimoji="0" lang="en" sz="11733" b="0" i="0" u="none" strike="noStrike" kern="0" cap="none" spc="0" normalizeH="0" baseline="0" noProof="0" dirty="0">
              <a:ln>
                <a:noFill/>
              </a:ln>
              <a:solidFill>
                <a:srgbClr val="FFFFFF"/>
              </a:solidFill>
              <a:effectLst/>
              <a:uLnTx/>
              <a:uFillTx/>
              <a:latin typeface="Fredoka One" panose="02000000000000000000" pitchFamily="2" charset="0"/>
              <a:cs typeface="Arial"/>
              <a:sym typeface="Arial"/>
            </a:endParaRPr>
          </a:p>
        </p:txBody>
      </p:sp>
      <p:pic>
        <p:nvPicPr>
          <p:cNvPr id="2" name="Picture 1">
            <a:extLst>
              <a:ext uri="{FF2B5EF4-FFF2-40B4-BE49-F238E27FC236}">
                <a16:creationId xmlns:a16="http://schemas.microsoft.com/office/drawing/2014/main" id="{2946E7A3-953B-67A6-FA26-F25C12AF28B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spTree>
    <p:extLst>
      <p:ext uri="{BB962C8B-B14F-4D97-AF65-F5344CB8AC3E}">
        <p14:creationId xmlns:p14="http://schemas.microsoft.com/office/powerpoint/2010/main" val="3563634761"/>
      </p:ext>
    </p:extLst>
  </p:cSld>
  <p:clrMapOvr>
    <a:masterClrMapping/>
  </p:clrMapOvr>
  <p:transition spd="slow">
    <p:cover/>
    <p:sndAc>
      <p:stSnd>
        <p:snd r:embed="rId2" name="chimes.wav"/>
      </p:stSnd>
    </p:sndAc>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a:extLst>
              <a:ext uri="{FF2B5EF4-FFF2-40B4-BE49-F238E27FC236}">
                <a16:creationId xmlns:a16="http://schemas.microsoft.com/office/drawing/2014/main" id="{FC68770F-523C-EF6F-AA79-6229CE40CD9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475" t="11224" r="4034" b="16865"/>
          <a:stretch/>
        </p:blipFill>
        <p:spPr bwMode="auto">
          <a:xfrm>
            <a:off x="5081092" y="1305627"/>
            <a:ext cx="3077147" cy="2471742"/>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29B799D7-CD70-C8D3-DC08-8963940AC160}"/>
              </a:ext>
            </a:extLst>
          </p:cNvPr>
          <p:cNvSpPr/>
          <p:nvPr/>
        </p:nvSpPr>
        <p:spPr>
          <a:xfrm>
            <a:off x="5072732" y="3304468"/>
            <a:ext cx="3046939" cy="4669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Fredoka One" panose="02000000000000000000" pitchFamily="2" charset="0"/>
              </a:rPr>
              <a:t>near the sea</a:t>
            </a:r>
          </a:p>
        </p:txBody>
      </p:sp>
      <p:grpSp>
        <p:nvGrpSpPr>
          <p:cNvPr id="20" name="Group 19">
            <a:extLst>
              <a:ext uri="{FF2B5EF4-FFF2-40B4-BE49-F238E27FC236}">
                <a16:creationId xmlns:a16="http://schemas.microsoft.com/office/drawing/2014/main" id="{F2757FDF-433D-5758-B231-6DD7348798C4}"/>
              </a:ext>
            </a:extLst>
          </p:cNvPr>
          <p:cNvGrpSpPr/>
          <p:nvPr/>
        </p:nvGrpSpPr>
        <p:grpSpPr>
          <a:xfrm>
            <a:off x="1452880" y="3903163"/>
            <a:ext cx="3046939" cy="2471742"/>
            <a:chOff x="1452880" y="3903163"/>
            <a:chExt cx="3046939" cy="2471742"/>
          </a:xfrm>
        </p:grpSpPr>
        <p:pic>
          <p:nvPicPr>
            <p:cNvPr id="7" name="Picture 6">
              <a:extLst>
                <a:ext uri="{FF2B5EF4-FFF2-40B4-BE49-F238E27FC236}">
                  <a16:creationId xmlns:a16="http://schemas.microsoft.com/office/drawing/2014/main" id="{06E8652E-BC2E-B159-C3AD-16141A96D01F}"/>
                </a:ext>
              </a:extLst>
            </p:cNvPr>
            <p:cNvPicPr>
              <a:picLocks noChangeAspect="1"/>
            </p:cNvPicPr>
            <p:nvPr/>
          </p:nvPicPr>
          <p:blipFill>
            <a:blip r:embed="rId4"/>
            <a:stretch>
              <a:fillRect/>
            </a:stretch>
          </p:blipFill>
          <p:spPr>
            <a:xfrm>
              <a:off x="1461758" y="3903163"/>
              <a:ext cx="3038061" cy="2471742"/>
            </a:xfrm>
            <a:prstGeom prst="rect">
              <a:avLst/>
            </a:prstGeom>
            <a:effectLst>
              <a:outerShdw blurRad="50800" dist="38100" dir="2700000" algn="tl" rotWithShape="0">
                <a:prstClr val="black">
                  <a:alpha val="40000"/>
                </a:prstClr>
              </a:outerShdw>
            </a:effectLst>
          </p:spPr>
        </p:pic>
        <p:sp>
          <p:nvSpPr>
            <p:cNvPr id="19" name="Rectangle 18">
              <a:extLst>
                <a:ext uri="{FF2B5EF4-FFF2-40B4-BE49-F238E27FC236}">
                  <a16:creationId xmlns:a16="http://schemas.microsoft.com/office/drawing/2014/main" id="{2896931A-9453-A4E8-1296-A5336EFF6987}"/>
                </a:ext>
              </a:extLst>
            </p:cNvPr>
            <p:cNvSpPr/>
            <p:nvPr/>
          </p:nvSpPr>
          <p:spPr>
            <a:xfrm>
              <a:off x="1452880" y="5907941"/>
              <a:ext cx="3046939" cy="4669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Fredoka One" panose="02000000000000000000" pitchFamily="2" charset="0"/>
                </a:rPr>
                <a:t>in the garden</a:t>
              </a:r>
            </a:p>
          </p:txBody>
        </p:sp>
      </p:grpSp>
      <p:pic>
        <p:nvPicPr>
          <p:cNvPr id="88" name="Picture 87">
            <a:extLst>
              <a:ext uri="{FF2B5EF4-FFF2-40B4-BE49-F238E27FC236}">
                <a16:creationId xmlns:a16="http://schemas.microsoft.com/office/drawing/2014/main" id="{742ECE55-CB84-462F-8104-326FE5DC196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322019" y="225742"/>
            <a:ext cx="1564144" cy="749977"/>
          </a:xfrm>
          <a:prstGeom prst="rect">
            <a:avLst/>
          </a:prstGeom>
        </p:spPr>
      </p:pic>
      <p:sp>
        <p:nvSpPr>
          <p:cNvPr id="3" name="Rectangle: Rounded Corners 2">
            <a:extLst>
              <a:ext uri="{FF2B5EF4-FFF2-40B4-BE49-F238E27FC236}">
                <a16:creationId xmlns:a16="http://schemas.microsoft.com/office/drawing/2014/main" id="{430E8C18-E0A5-34DE-8DDD-60643A82CE4C}"/>
              </a:ext>
            </a:extLst>
          </p:cNvPr>
          <p:cNvSpPr/>
          <p:nvPr/>
        </p:nvSpPr>
        <p:spPr>
          <a:xfrm>
            <a:off x="0" y="0"/>
            <a:ext cx="3814927" cy="1079500"/>
          </a:xfrm>
          <a:prstGeom prst="roundRect">
            <a:avLst/>
          </a:prstGeom>
          <a:solidFill>
            <a:srgbClr val="FF5170"/>
          </a:solidFill>
          <a:ln w="25400"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0" cap="none" spc="0" normalizeH="0" baseline="0" noProof="0">
                <a:ln>
                  <a:noFill/>
                </a:ln>
                <a:solidFill>
                  <a:srgbClr val="FFFFFF"/>
                </a:solidFill>
                <a:effectLst/>
                <a:uLnTx/>
                <a:uFillTx/>
                <a:latin typeface="Fredoka One" panose="02000000000000000000" pitchFamily="2" charset="0"/>
                <a:ea typeface="+mn-ea"/>
                <a:cs typeface="+mn-cs"/>
                <a:sym typeface="Arial"/>
              </a:rPr>
              <a:t>Activity 6. Let’s talk.</a:t>
            </a:r>
          </a:p>
          <a:p>
            <a:pPr marL="0" marR="0" lvl="0" indent="0" algn="ctr" defTabSz="121917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0" cap="none" spc="0" normalizeH="0" baseline="0" noProof="0">
                <a:ln>
                  <a:noFill/>
                </a:ln>
                <a:solidFill>
                  <a:srgbClr val="FFFFFF"/>
                </a:solidFill>
                <a:effectLst/>
                <a:uLnTx/>
                <a:uFillTx/>
                <a:latin typeface="Fredoka One" panose="02000000000000000000" pitchFamily="2" charset="0"/>
                <a:ea typeface="+mn-ea"/>
                <a:cs typeface="+mn-cs"/>
                <a:sym typeface="Arial"/>
              </a:rPr>
              <a:t>(page 65)</a:t>
            </a:r>
            <a:endParaRPr kumimoji="0" lang="en-US" sz="2400" b="0" i="0" u="none" strike="noStrike" kern="0" cap="none" spc="0" normalizeH="0" baseline="0" noProof="0" dirty="0">
              <a:ln>
                <a:noFill/>
              </a:ln>
              <a:solidFill>
                <a:srgbClr val="FFFFFF"/>
              </a:solidFill>
              <a:effectLst/>
              <a:uLnTx/>
              <a:uFillTx/>
              <a:latin typeface="Fredoka One" panose="02000000000000000000" pitchFamily="2" charset="0"/>
              <a:ea typeface="+mn-ea"/>
              <a:cs typeface="+mn-cs"/>
              <a:sym typeface="Arial"/>
            </a:endParaRPr>
          </a:p>
        </p:txBody>
      </p:sp>
      <p:sp>
        <p:nvSpPr>
          <p:cNvPr id="9" name="Rectangle 8">
            <a:extLst>
              <a:ext uri="{FF2B5EF4-FFF2-40B4-BE49-F238E27FC236}">
                <a16:creationId xmlns:a16="http://schemas.microsoft.com/office/drawing/2014/main" id="{B6656C9B-0658-AB95-0E4E-1235CE550A0D}"/>
              </a:ext>
            </a:extLst>
          </p:cNvPr>
          <p:cNvSpPr/>
          <p:nvPr/>
        </p:nvSpPr>
        <p:spPr>
          <a:xfrm>
            <a:off x="5082369" y="1296521"/>
            <a:ext cx="3054272" cy="253043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a:t>2</a:t>
            </a:r>
          </a:p>
        </p:txBody>
      </p:sp>
      <p:sp>
        <p:nvSpPr>
          <p:cNvPr id="10" name="Rectangle 9">
            <a:extLst>
              <a:ext uri="{FF2B5EF4-FFF2-40B4-BE49-F238E27FC236}">
                <a16:creationId xmlns:a16="http://schemas.microsoft.com/office/drawing/2014/main" id="{23B2D7FE-A962-9FAD-6ED3-5038100837D4}"/>
              </a:ext>
            </a:extLst>
          </p:cNvPr>
          <p:cNvSpPr/>
          <p:nvPr/>
        </p:nvSpPr>
        <p:spPr>
          <a:xfrm>
            <a:off x="1461758" y="3873814"/>
            <a:ext cx="3054272" cy="253043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a:t>3</a:t>
            </a:r>
          </a:p>
        </p:txBody>
      </p:sp>
      <p:sp>
        <p:nvSpPr>
          <p:cNvPr id="14" name="TextBox 13">
            <a:extLst>
              <a:ext uri="{FF2B5EF4-FFF2-40B4-BE49-F238E27FC236}">
                <a16:creationId xmlns:a16="http://schemas.microsoft.com/office/drawing/2014/main" id="{907854BF-5F7A-02BA-7CB9-D0FCF6345D56}"/>
              </a:ext>
            </a:extLst>
          </p:cNvPr>
          <p:cNvSpPr txBox="1"/>
          <p:nvPr/>
        </p:nvSpPr>
        <p:spPr>
          <a:xfrm>
            <a:off x="4096673" y="248088"/>
            <a:ext cx="5943600" cy="646331"/>
          </a:xfrm>
          <a:prstGeom prst="rect">
            <a:avLst/>
          </a:prstGeom>
          <a:noFill/>
        </p:spPr>
        <p:txBody>
          <a:bodyPr wrap="square" rtlCol="0">
            <a:spAutoFit/>
          </a:bodyPr>
          <a:lstStyle/>
          <a:p>
            <a:r>
              <a:rPr lang="en-US">
                <a:latin typeface="Fredoka One" panose="02000000000000000000" pitchFamily="2" charset="0"/>
              </a:rPr>
              <a:t>Pick a card. Ask and answer about what you can do in that place.</a:t>
            </a:r>
          </a:p>
        </p:txBody>
      </p:sp>
      <p:sp>
        <p:nvSpPr>
          <p:cNvPr id="15" name="Speech Bubble: Oval 14">
            <a:extLst>
              <a:ext uri="{FF2B5EF4-FFF2-40B4-BE49-F238E27FC236}">
                <a16:creationId xmlns:a16="http://schemas.microsoft.com/office/drawing/2014/main" id="{D83D71B7-7F70-250F-3536-4926EB11BC63}"/>
              </a:ext>
            </a:extLst>
          </p:cNvPr>
          <p:cNvSpPr/>
          <p:nvPr/>
        </p:nvSpPr>
        <p:spPr>
          <a:xfrm>
            <a:off x="8395019" y="2238756"/>
            <a:ext cx="3290507" cy="1460889"/>
          </a:xfrm>
          <a:prstGeom prst="wedgeEllipseCallout">
            <a:avLst>
              <a:gd name="adj1" fmla="val 63066"/>
              <a:gd name="adj2" fmla="val 36072"/>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Fredoka One" panose="02000000000000000000" pitchFamily="2" charset="0"/>
              </a:rPr>
              <a:t>What can we do on the mountain?</a:t>
            </a:r>
          </a:p>
        </p:txBody>
      </p:sp>
      <p:sp>
        <p:nvSpPr>
          <p:cNvPr id="16" name="Speech Bubble: Oval 15">
            <a:extLst>
              <a:ext uri="{FF2B5EF4-FFF2-40B4-BE49-F238E27FC236}">
                <a16:creationId xmlns:a16="http://schemas.microsoft.com/office/drawing/2014/main" id="{CF22F45A-9D97-8AF5-27CA-5C4EC69FAC89}"/>
              </a:ext>
            </a:extLst>
          </p:cNvPr>
          <p:cNvSpPr/>
          <p:nvPr/>
        </p:nvSpPr>
        <p:spPr>
          <a:xfrm>
            <a:off x="8453866" y="4408589"/>
            <a:ext cx="3290507" cy="1460889"/>
          </a:xfrm>
          <a:prstGeom prst="wedgeEllipseCallout">
            <a:avLst>
              <a:gd name="adj1" fmla="val 63066"/>
              <a:gd name="adj2" fmla="val 36072"/>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Fredoka One" panose="02000000000000000000" pitchFamily="2" charset="0"/>
              </a:rPr>
              <a:t>We can………</a:t>
            </a:r>
          </a:p>
        </p:txBody>
      </p:sp>
      <p:grpSp>
        <p:nvGrpSpPr>
          <p:cNvPr id="21" name="Group 20">
            <a:extLst>
              <a:ext uri="{FF2B5EF4-FFF2-40B4-BE49-F238E27FC236}">
                <a16:creationId xmlns:a16="http://schemas.microsoft.com/office/drawing/2014/main" id="{F31DE1D2-F1BD-FDFB-8E67-1A6AC26B59BF}"/>
              </a:ext>
            </a:extLst>
          </p:cNvPr>
          <p:cNvGrpSpPr/>
          <p:nvPr/>
        </p:nvGrpSpPr>
        <p:grpSpPr>
          <a:xfrm>
            <a:off x="1452880" y="1305627"/>
            <a:ext cx="3050269" cy="2463337"/>
            <a:chOff x="1452880" y="1305627"/>
            <a:chExt cx="3050269" cy="2463337"/>
          </a:xfrm>
        </p:grpSpPr>
        <p:pic>
          <p:nvPicPr>
            <p:cNvPr id="8194" name="Picture 2">
              <a:extLst>
                <a:ext uri="{FF2B5EF4-FFF2-40B4-BE49-F238E27FC236}">
                  <a16:creationId xmlns:a16="http://schemas.microsoft.com/office/drawing/2014/main" id="{CC4FDF31-F974-1828-F680-0057A5D6E06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7981" t="23580" r="30679" b="2359"/>
            <a:stretch/>
          </p:blipFill>
          <p:spPr bwMode="auto">
            <a:xfrm>
              <a:off x="1461758" y="1305627"/>
              <a:ext cx="3041391" cy="2463337"/>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67BD5201-0E91-8D2E-7FF4-538A10D7CA5B}"/>
                </a:ext>
              </a:extLst>
            </p:cNvPr>
            <p:cNvSpPr/>
            <p:nvPr/>
          </p:nvSpPr>
          <p:spPr>
            <a:xfrm>
              <a:off x="1452880" y="3302000"/>
              <a:ext cx="3046939" cy="4669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Fredoka One" panose="02000000000000000000" pitchFamily="2" charset="0"/>
                </a:rPr>
                <a:t>on the mountain</a:t>
              </a:r>
            </a:p>
          </p:txBody>
        </p:sp>
      </p:grpSp>
      <p:sp>
        <p:nvSpPr>
          <p:cNvPr id="8" name="Rectangle 7">
            <a:extLst>
              <a:ext uri="{FF2B5EF4-FFF2-40B4-BE49-F238E27FC236}">
                <a16:creationId xmlns:a16="http://schemas.microsoft.com/office/drawing/2014/main" id="{AFB8A284-B4CE-B84B-33E2-0241EE3E3F9F}"/>
              </a:ext>
            </a:extLst>
          </p:cNvPr>
          <p:cNvSpPr/>
          <p:nvPr/>
        </p:nvSpPr>
        <p:spPr>
          <a:xfrm>
            <a:off x="1473800" y="1272076"/>
            <a:ext cx="3038061" cy="253043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a:t>1</a:t>
            </a:r>
          </a:p>
        </p:txBody>
      </p:sp>
      <p:grpSp>
        <p:nvGrpSpPr>
          <p:cNvPr id="23" name="Group 22">
            <a:extLst>
              <a:ext uri="{FF2B5EF4-FFF2-40B4-BE49-F238E27FC236}">
                <a16:creationId xmlns:a16="http://schemas.microsoft.com/office/drawing/2014/main" id="{E4A6FD40-7058-5D46-3B2A-AF6A595EC97E}"/>
              </a:ext>
            </a:extLst>
          </p:cNvPr>
          <p:cNvGrpSpPr/>
          <p:nvPr/>
        </p:nvGrpSpPr>
        <p:grpSpPr>
          <a:xfrm>
            <a:off x="5081092" y="3932508"/>
            <a:ext cx="3098745" cy="2471743"/>
            <a:chOff x="5059494" y="3903163"/>
            <a:chExt cx="3098745" cy="2471743"/>
          </a:xfrm>
        </p:grpSpPr>
        <p:pic>
          <p:nvPicPr>
            <p:cNvPr id="8198" name="Picture 6" descr=" 7 Wisata Indramayu yang Indah dan Menakjubkan, Cocok untuk Healing">
              <a:extLst>
                <a:ext uri="{FF2B5EF4-FFF2-40B4-BE49-F238E27FC236}">
                  <a16:creationId xmlns:a16="http://schemas.microsoft.com/office/drawing/2014/main" id="{B4402E10-F915-136D-147D-2525624A0FB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1092" y="3903163"/>
              <a:ext cx="3077147" cy="2471742"/>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7581F000-74D4-33F1-C796-EBA3C3200871}"/>
                </a:ext>
              </a:extLst>
            </p:cNvPr>
            <p:cNvSpPr/>
            <p:nvPr/>
          </p:nvSpPr>
          <p:spPr>
            <a:xfrm>
              <a:off x="5059494" y="5907942"/>
              <a:ext cx="3098745" cy="4669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Fredoka One" panose="02000000000000000000" pitchFamily="2" charset="0"/>
                </a:rPr>
                <a:t>near the lake</a:t>
              </a:r>
            </a:p>
          </p:txBody>
        </p:sp>
      </p:grpSp>
      <p:sp>
        <p:nvSpPr>
          <p:cNvPr id="11" name="Rectangle 10">
            <a:extLst>
              <a:ext uri="{FF2B5EF4-FFF2-40B4-BE49-F238E27FC236}">
                <a16:creationId xmlns:a16="http://schemas.microsoft.com/office/drawing/2014/main" id="{6F638742-259F-33C7-8A6E-3F714EFCFD6E}"/>
              </a:ext>
            </a:extLst>
          </p:cNvPr>
          <p:cNvSpPr/>
          <p:nvPr/>
        </p:nvSpPr>
        <p:spPr>
          <a:xfrm>
            <a:off x="5072986" y="3896146"/>
            <a:ext cx="3093357" cy="253043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a:t>4</a:t>
            </a:r>
          </a:p>
        </p:txBody>
      </p:sp>
    </p:spTree>
    <p:extLst>
      <p:ext uri="{BB962C8B-B14F-4D97-AF65-F5344CB8AC3E}">
        <p14:creationId xmlns:p14="http://schemas.microsoft.com/office/powerpoint/2010/main" val="34050694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8"/>
                                        </p:tgtEl>
                                      </p:cBhvr>
                                    </p:animEffect>
                                    <p:anim calcmode="lin" valueType="num">
                                      <p:cBhvr>
                                        <p:cTn id="7" dur="1000"/>
                                        <p:tgtEl>
                                          <p:spTgt spid="8"/>
                                        </p:tgtEl>
                                        <p:attrNameLst>
                                          <p:attrName>ppt_x</p:attrName>
                                        </p:attrNameLst>
                                      </p:cBhvr>
                                      <p:tavLst>
                                        <p:tav tm="0">
                                          <p:val>
                                            <p:strVal val="ppt_x"/>
                                          </p:val>
                                        </p:tav>
                                        <p:tav tm="100000">
                                          <p:val>
                                            <p:strVal val="ppt_x"/>
                                          </p:val>
                                        </p:tav>
                                      </p:tavLst>
                                    </p:anim>
                                    <p:anim calcmode="lin" valueType="num">
                                      <p:cBhvr>
                                        <p:cTn id="8" dur="1000"/>
                                        <p:tgtEl>
                                          <p:spTgt spid="8"/>
                                        </p:tgtEl>
                                        <p:attrNameLst>
                                          <p:attrName>ppt_y</p:attrName>
                                        </p:attrNameLst>
                                      </p:cBhvr>
                                      <p:tavLst>
                                        <p:tav tm="0">
                                          <p:val>
                                            <p:strVal val="ppt_y"/>
                                          </p:val>
                                        </p:tav>
                                        <p:tav tm="100000">
                                          <p:val>
                                            <p:strVal val="ppt_y+.1"/>
                                          </p:val>
                                        </p:tav>
                                      </p:tavLst>
                                    </p:anim>
                                    <p:set>
                                      <p:cBhvr>
                                        <p:cTn id="9"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0" restart="whenNotActive" fill="hold" evtFilter="cancelBubble" nodeType="interactiveSeq">
                <p:stCondLst>
                  <p:cond evt="onClick" delay="0">
                    <p:tgtEl>
                      <p:spTgt spid="9"/>
                    </p:tgtEl>
                  </p:cond>
                </p:stCondLst>
                <p:endSync evt="end" delay="0">
                  <p:rtn val="all"/>
                </p:endSync>
                <p:childTnLst>
                  <p:par>
                    <p:cTn id="11" fill="hold">
                      <p:stCondLst>
                        <p:cond delay="0"/>
                      </p:stCondLst>
                      <p:childTnLst>
                        <p:par>
                          <p:cTn id="12" fill="hold">
                            <p:stCondLst>
                              <p:cond delay="0"/>
                            </p:stCondLst>
                            <p:childTnLst>
                              <p:par>
                                <p:cTn id="13" presetID="42" presetClass="exit" presetSubtype="0" fill="hold" grpId="0" nodeType="clickEffect">
                                  <p:stCondLst>
                                    <p:cond delay="0"/>
                                  </p:stCondLst>
                                  <p:childTnLst>
                                    <p:animEffect transition="out" filter="fade">
                                      <p:cBhvr>
                                        <p:cTn id="14" dur="1000"/>
                                        <p:tgtEl>
                                          <p:spTgt spid="9"/>
                                        </p:tgtEl>
                                      </p:cBhvr>
                                    </p:animEffect>
                                    <p:anim calcmode="lin" valueType="num">
                                      <p:cBhvr>
                                        <p:cTn id="15" dur="1000"/>
                                        <p:tgtEl>
                                          <p:spTgt spid="9"/>
                                        </p:tgtEl>
                                        <p:attrNameLst>
                                          <p:attrName>ppt_x</p:attrName>
                                        </p:attrNameLst>
                                      </p:cBhvr>
                                      <p:tavLst>
                                        <p:tav tm="0">
                                          <p:val>
                                            <p:strVal val="ppt_x"/>
                                          </p:val>
                                        </p:tav>
                                        <p:tav tm="100000">
                                          <p:val>
                                            <p:strVal val="ppt_x"/>
                                          </p:val>
                                        </p:tav>
                                      </p:tavLst>
                                    </p:anim>
                                    <p:anim calcmode="lin" valueType="num">
                                      <p:cBhvr>
                                        <p:cTn id="16" dur="1000"/>
                                        <p:tgtEl>
                                          <p:spTgt spid="9"/>
                                        </p:tgtEl>
                                        <p:attrNameLst>
                                          <p:attrName>ppt_y</p:attrName>
                                        </p:attrNameLst>
                                      </p:cBhvr>
                                      <p:tavLst>
                                        <p:tav tm="0">
                                          <p:val>
                                            <p:strVal val="ppt_y"/>
                                          </p:val>
                                        </p:tav>
                                        <p:tav tm="100000">
                                          <p:val>
                                            <p:strVal val="ppt_y+.1"/>
                                          </p:val>
                                        </p:tav>
                                      </p:tavLst>
                                    </p:anim>
                                    <p:set>
                                      <p:cBhvr>
                                        <p:cTn id="17" dur="1" fill="hold">
                                          <p:stCondLst>
                                            <p:cond delay="9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42" presetClass="exit" presetSubtype="0" fill="hold" grpId="0" nodeType="clickEffect">
                                  <p:stCondLst>
                                    <p:cond delay="0"/>
                                  </p:stCondLst>
                                  <p:childTnLst>
                                    <p:animEffect transition="out" filter="fade">
                                      <p:cBhvr>
                                        <p:cTn id="22" dur="1000"/>
                                        <p:tgtEl>
                                          <p:spTgt spid="10"/>
                                        </p:tgtEl>
                                      </p:cBhvr>
                                    </p:animEffect>
                                    <p:anim calcmode="lin" valueType="num">
                                      <p:cBhvr>
                                        <p:cTn id="23" dur="1000"/>
                                        <p:tgtEl>
                                          <p:spTgt spid="10"/>
                                        </p:tgtEl>
                                        <p:attrNameLst>
                                          <p:attrName>ppt_x</p:attrName>
                                        </p:attrNameLst>
                                      </p:cBhvr>
                                      <p:tavLst>
                                        <p:tav tm="0">
                                          <p:val>
                                            <p:strVal val="ppt_x"/>
                                          </p:val>
                                        </p:tav>
                                        <p:tav tm="100000">
                                          <p:val>
                                            <p:strVal val="ppt_x"/>
                                          </p:val>
                                        </p:tav>
                                      </p:tavLst>
                                    </p:anim>
                                    <p:anim calcmode="lin" valueType="num">
                                      <p:cBhvr>
                                        <p:cTn id="24" dur="1000"/>
                                        <p:tgtEl>
                                          <p:spTgt spid="10"/>
                                        </p:tgtEl>
                                        <p:attrNameLst>
                                          <p:attrName>ppt_y</p:attrName>
                                        </p:attrNameLst>
                                      </p:cBhvr>
                                      <p:tavLst>
                                        <p:tav tm="0">
                                          <p:val>
                                            <p:strVal val="ppt_y"/>
                                          </p:val>
                                        </p:tav>
                                        <p:tav tm="100000">
                                          <p:val>
                                            <p:strVal val="ppt_y+.1"/>
                                          </p:val>
                                        </p:tav>
                                      </p:tavLst>
                                    </p:anim>
                                    <p:set>
                                      <p:cBhvr>
                                        <p:cTn id="25"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6" restart="whenNotActive" fill="hold" evtFilter="cancelBubble" nodeType="interactiveSeq">
                <p:stCondLst>
                  <p:cond evt="onClick" delay="0">
                    <p:tgtEl>
                      <p:spTgt spid="11"/>
                    </p:tgtEl>
                  </p:cond>
                </p:stCondLst>
                <p:endSync evt="end" delay="0">
                  <p:rtn val="all"/>
                </p:endSync>
                <p:childTnLst>
                  <p:par>
                    <p:cTn id="27" fill="hold">
                      <p:stCondLst>
                        <p:cond delay="0"/>
                      </p:stCondLst>
                      <p:childTnLst>
                        <p:par>
                          <p:cTn id="28" fill="hold">
                            <p:stCondLst>
                              <p:cond delay="0"/>
                            </p:stCondLst>
                            <p:childTnLst>
                              <p:par>
                                <p:cTn id="29" presetID="42" presetClass="exit" presetSubtype="0" fill="hold" grpId="0" nodeType="clickEffect">
                                  <p:stCondLst>
                                    <p:cond delay="0"/>
                                  </p:stCondLst>
                                  <p:childTnLst>
                                    <p:animEffect transition="out" filter="fade">
                                      <p:cBhvr>
                                        <p:cTn id="30" dur="1000"/>
                                        <p:tgtEl>
                                          <p:spTgt spid="11"/>
                                        </p:tgtEl>
                                      </p:cBhvr>
                                    </p:animEffect>
                                    <p:anim calcmode="lin" valueType="num">
                                      <p:cBhvr>
                                        <p:cTn id="31" dur="1000"/>
                                        <p:tgtEl>
                                          <p:spTgt spid="11"/>
                                        </p:tgtEl>
                                        <p:attrNameLst>
                                          <p:attrName>ppt_x</p:attrName>
                                        </p:attrNameLst>
                                      </p:cBhvr>
                                      <p:tavLst>
                                        <p:tav tm="0">
                                          <p:val>
                                            <p:strVal val="ppt_x"/>
                                          </p:val>
                                        </p:tav>
                                        <p:tav tm="100000">
                                          <p:val>
                                            <p:strVal val="ppt_x"/>
                                          </p:val>
                                        </p:tav>
                                      </p:tavLst>
                                    </p:anim>
                                    <p:anim calcmode="lin" valueType="num">
                                      <p:cBhvr>
                                        <p:cTn id="32" dur="1000"/>
                                        <p:tgtEl>
                                          <p:spTgt spid="11"/>
                                        </p:tgtEl>
                                        <p:attrNameLst>
                                          <p:attrName>ppt_y</p:attrName>
                                        </p:attrNameLst>
                                      </p:cBhvr>
                                      <p:tavLst>
                                        <p:tav tm="0">
                                          <p:val>
                                            <p:strVal val="ppt_y"/>
                                          </p:val>
                                        </p:tav>
                                        <p:tav tm="100000">
                                          <p:val>
                                            <p:strVal val="ppt_y+.1"/>
                                          </p:val>
                                        </p:tav>
                                      </p:tavLst>
                                    </p:anim>
                                    <p:set>
                                      <p:cBhvr>
                                        <p:cTn id="33" dur="1" fill="hold">
                                          <p:stCondLst>
                                            <p:cond delay="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9" grpId="0" animBg="1"/>
      <p:bldP spid="10" grpId="0" animBg="1"/>
      <p:bldP spid="8" grpId="0"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Google Shape;438;p31">
            <a:extLst>
              <a:ext uri="{FF2B5EF4-FFF2-40B4-BE49-F238E27FC236}">
                <a16:creationId xmlns:a16="http://schemas.microsoft.com/office/drawing/2014/main" id="{735B6093-823A-21F3-A321-1E96CE8B4C21}"/>
              </a:ext>
            </a:extLst>
          </p:cNvPr>
          <p:cNvSpPr/>
          <p:nvPr/>
        </p:nvSpPr>
        <p:spPr>
          <a:xfrm>
            <a:off x="1740095" y="3910685"/>
            <a:ext cx="8730400" cy="1463600"/>
          </a:xfrm>
          <a:prstGeom prst="ellipseRibbon">
            <a:avLst>
              <a:gd name="adj1" fmla="val 29595"/>
              <a:gd name="adj2" fmla="val 75000"/>
              <a:gd name="adj3" fmla="val 8085"/>
            </a:avLst>
          </a:prstGeom>
          <a:solidFill>
            <a:srgbClr val="FF97A9"/>
          </a:solidFill>
          <a:ln>
            <a:solidFill>
              <a:srgbClr val="FF97A9"/>
            </a:solidFill>
            <a:headEnd type="none" w="sm" len="sm"/>
            <a:tailEnd type="none" w="sm" len="sm"/>
          </a:ln>
        </p:spPr>
        <p:style>
          <a:lnRef idx="2">
            <a:schemeClr val="accent2">
              <a:shade val="50000"/>
            </a:schemeClr>
          </a:lnRef>
          <a:fillRef idx="1">
            <a:schemeClr val="accent2"/>
          </a:fillRef>
          <a:effectRef idx="0">
            <a:schemeClr val="accent2"/>
          </a:effectRef>
          <a:fontRef idx="minor">
            <a:schemeClr val="lt1"/>
          </a:fontRef>
        </p:style>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867" b="0" i="0" u="none" strike="noStrike" kern="0" cap="none" spc="0" normalizeH="0" baseline="0" noProof="0">
                <a:ln>
                  <a:noFill/>
                </a:ln>
                <a:solidFill>
                  <a:srgbClr val="FFFFFF"/>
                </a:solidFill>
                <a:effectLst/>
                <a:uLnTx/>
                <a:uFillTx/>
                <a:latin typeface="Fredoka One" panose="02000000000000000000" pitchFamily="2" charset="0"/>
                <a:ea typeface="+mn-ea"/>
                <a:cs typeface="+mn-cs"/>
                <a:sym typeface="Arial"/>
              </a:rPr>
              <a:t>ASSESSMENT</a:t>
            </a:r>
            <a:endParaRPr kumimoji="0" sz="5867" b="0" i="0" u="none" strike="noStrike" kern="0" cap="none" spc="0" normalizeH="0" baseline="0" noProof="0" dirty="0">
              <a:ln>
                <a:noFill/>
              </a:ln>
              <a:solidFill>
                <a:srgbClr val="FFFFFF"/>
              </a:solidFill>
              <a:effectLst/>
              <a:uLnTx/>
              <a:uFillTx/>
              <a:latin typeface="Fredoka One" panose="02000000000000000000" pitchFamily="2" charset="0"/>
              <a:ea typeface="+mn-ea"/>
              <a:cs typeface="+mn-cs"/>
              <a:sym typeface="Arial"/>
            </a:endParaRPr>
          </a:p>
        </p:txBody>
      </p:sp>
      <p:sp>
        <p:nvSpPr>
          <p:cNvPr id="16" name="Google Shape;439;p31">
            <a:extLst>
              <a:ext uri="{FF2B5EF4-FFF2-40B4-BE49-F238E27FC236}">
                <a16:creationId xmlns:a16="http://schemas.microsoft.com/office/drawing/2014/main" id="{5B2FC928-CED4-7C8D-A5C3-84CA881322F0}"/>
              </a:ext>
            </a:extLst>
          </p:cNvPr>
          <p:cNvSpPr/>
          <p:nvPr/>
        </p:nvSpPr>
        <p:spPr>
          <a:xfrm>
            <a:off x="4499653" y="1698787"/>
            <a:ext cx="3211200" cy="2066400"/>
          </a:xfrm>
          <a:prstGeom prst="roundRect">
            <a:avLst>
              <a:gd name="adj" fmla="val 10238"/>
            </a:avLst>
          </a:prstGeom>
          <a:solidFill>
            <a:srgbClr val="FF97A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 name="Google Shape;388;p30">
            <a:extLst>
              <a:ext uri="{FF2B5EF4-FFF2-40B4-BE49-F238E27FC236}">
                <a16:creationId xmlns:a16="http://schemas.microsoft.com/office/drawing/2014/main" id="{4297EFCF-6151-B710-6CB9-6427ABE48F54}"/>
              </a:ext>
            </a:extLst>
          </p:cNvPr>
          <p:cNvGrpSpPr/>
          <p:nvPr/>
        </p:nvGrpSpPr>
        <p:grpSpPr>
          <a:xfrm>
            <a:off x="5793700" y="670927"/>
            <a:ext cx="605000" cy="1021800"/>
            <a:chOff x="3726300" y="292100"/>
            <a:chExt cx="453750" cy="766350"/>
          </a:xfrm>
        </p:grpSpPr>
        <p:sp>
          <p:nvSpPr>
            <p:cNvPr id="5" name="Google Shape;389;p30">
              <a:extLst>
                <a:ext uri="{FF2B5EF4-FFF2-40B4-BE49-F238E27FC236}">
                  <a16:creationId xmlns:a16="http://schemas.microsoft.com/office/drawing/2014/main" id="{BE0D5B18-71FB-6B04-CA22-4555BD8DD227}"/>
                </a:ext>
              </a:extLst>
            </p:cNvPr>
            <p:cNvSpPr/>
            <p:nvPr/>
          </p:nvSpPr>
          <p:spPr>
            <a:xfrm>
              <a:off x="3923375" y="769450"/>
              <a:ext cx="59625" cy="289000"/>
            </a:xfrm>
            <a:custGeom>
              <a:avLst/>
              <a:gdLst/>
              <a:ahLst/>
              <a:cxnLst/>
              <a:rect l="l" t="t" r="r" b="b"/>
              <a:pathLst>
                <a:path w="2385" h="11560" extrusionOk="0">
                  <a:moveTo>
                    <a:pt x="422" y="1"/>
                  </a:moveTo>
                  <a:lnTo>
                    <a:pt x="0" y="11560"/>
                  </a:lnTo>
                  <a:lnTo>
                    <a:pt x="2385" y="11560"/>
                  </a:lnTo>
                  <a:lnTo>
                    <a:pt x="2093" y="1"/>
                  </a:lnTo>
                  <a:close/>
                </a:path>
              </a:pathLst>
            </a:custGeom>
            <a:solidFill>
              <a:srgbClr val="60322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Google Shape;390;p30">
              <a:extLst>
                <a:ext uri="{FF2B5EF4-FFF2-40B4-BE49-F238E27FC236}">
                  <a16:creationId xmlns:a16="http://schemas.microsoft.com/office/drawing/2014/main" id="{7433C776-513E-7C46-FDDB-16CBA277C137}"/>
                </a:ext>
              </a:extLst>
            </p:cNvPr>
            <p:cNvSpPr/>
            <p:nvPr/>
          </p:nvSpPr>
          <p:spPr>
            <a:xfrm>
              <a:off x="3937625" y="775275"/>
              <a:ext cx="139950" cy="159225"/>
            </a:xfrm>
            <a:custGeom>
              <a:avLst/>
              <a:gdLst/>
              <a:ahLst/>
              <a:cxnLst/>
              <a:rect l="l" t="t" r="r" b="b"/>
              <a:pathLst>
                <a:path w="5598" h="6369" extrusionOk="0">
                  <a:moveTo>
                    <a:pt x="3520" y="0"/>
                  </a:moveTo>
                  <a:lnTo>
                    <a:pt x="3520" y="0"/>
                  </a:lnTo>
                  <a:cubicBezTo>
                    <a:pt x="4849" y="4531"/>
                    <a:pt x="33" y="5041"/>
                    <a:pt x="33" y="5041"/>
                  </a:cubicBezTo>
                  <a:lnTo>
                    <a:pt x="1" y="6369"/>
                  </a:lnTo>
                  <a:cubicBezTo>
                    <a:pt x="5598" y="4617"/>
                    <a:pt x="4773" y="206"/>
                    <a:pt x="4773" y="206"/>
                  </a:cubicBezTo>
                  <a:lnTo>
                    <a:pt x="3520" y="0"/>
                  </a:lnTo>
                  <a:close/>
                </a:path>
              </a:pathLst>
            </a:custGeom>
            <a:solidFill>
              <a:srgbClr val="60322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Google Shape;391;p30">
              <a:extLst>
                <a:ext uri="{FF2B5EF4-FFF2-40B4-BE49-F238E27FC236}">
                  <a16:creationId xmlns:a16="http://schemas.microsoft.com/office/drawing/2014/main" id="{8CC3ADB2-822A-384C-EEB1-73AD83CEF5F1}"/>
                </a:ext>
              </a:extLst>
            </p:cNvPr>
            <p:cNvSpPr/>
            <p:nvPr/>
          </p:nvSpPr>
          <p:spPr>
            <a:xfrm>
              <a:off x="3852150" y="747550"/>
              <a:ext cx="101175" cy="129525"/>
            </a:xfrm>
            <a:custGeom>
              <a:avLst/>
              <a:gdLst/>
              <a:ahLst/>
              <a:cxnLst/>
              <a:rect l="l" t="t" r="r" b="b"/>
              <a:pathLst>
                <a:path w="4047" h="5181" extrusionOk="0">
                  <a:moveTo>
                    <a:pt x="53" y="1"/>
                  </a:moveTo>
                  <a:lnTo>
                    <a:pt x="53" y="1"/>
                  </a:lnTo>
                  <a:cubicBezTo>
                    <a:pt x="0" y="4715"/>
                    <a:pt x="3578" y="5181"/>
                    <a:pt x="3578" y="5181"/>
                  </a:cubicBezTo>
                  <a:lnTo>
                    <a:pt x="4046" y="4274"/>
                  </a:lnTo>
                  <a:cubicBezTo>
                    <a:pt x="254" y="4164"/>
                    <a:pt x="1060" y="357"/>
                    <a:pt x="1060" y="357"/>
                  </a:cubicBezTo>
                  <a:lnTo>
                    <a:pt x="53" y="1"/>
                  </a:lnTo>
                  <a:close/>
                </a:path>
              </a:pathLst>
            </a:custGeom>
            <a:solidFill>
              <a:srgbClr val="60322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Google Shape;392;p30">
              <a:extLst>
                <a:ext uri="{FF2B5EF4-FFF2-40B4-BE49-F238E27FC236}">
                  <a16:creationId xmlns:a16="http://schemas.microsoft.com/office/drawing/2014/main" id="{21CAAB4F-A131-74F2-2CE1-499403AD69A1}"/>
                </a:ext>
              </a:extLst>
            </p:cNvPr>
            <p:cNvSpPr/>
            <p:nvPr/>
          </p:nvSpPr>
          <p:spPr>
            <a:xfrm>
              <a:off x="3726300" y="292100"/>
              <a:ext cx="453750" cy="539750"/>
            </a:xfrm>
            <a:custGeom>
              <a:avLst/>
              <a:gdLst/>
              <a:ahLst/>
              <a:cxnLst/>
              <a:rect l="l" t="t" r="r" b="b"/>
              <a:pathLst>
                <a:path w="18150" h="21590" extrusionOk="0">
                  <a:moveTo>
                    <a:pt x="9075" y="1"/>
                  </a:moveTo>
                  <a:cubicBezTo>
                    <a:pt x="4063" y="1"/>
                    <a:pt x="1" y="5346"/>
                    <a:pt x="1" y="11941"/>
                  </a:cubicBezTo>
                  <a:cubicBezTo>
                    <a:pt x="1" y="18536"/>
                    <a:pt x="4063" y="21590"/>
                    <a:pt x="9075" y="21590"/>
                  </a:cubicBezTo>
                  <a:cubicBezTo>
                    <a:pt x="14086" y="21590"/>
                    <a:pt x="18149" y="18536"/>
                    <a:pt x="18149" y="11941"/>
                  </a:cubicBezTo>
                  <a:cubicBezTo>
                    <a:pt x="18149" y="5346"/>
                    <a:pt x="14086" y="1"/>
                    <a:pt x="9075"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grpSp>
      <p:sp>
        <p:nvSpPr>
          <p:cNvPr id="13" name="Google Shape;404;p30">
            <a:extLst>
              <a:ext uri="{FF2B5EF4-FFF2-40B4-BE49-F238E27FC236}">
                <a16:creationId xmlns:a16="http://schemas.microsoft.com/office/drawing/2014/main" id="{B3980493-9990-1E6E-616B-051C3FEC6FA1}"/>
              </a:ext>
            </a:extLst>
          </p:cNvPr>
          <p:cNvSpPr txBox="1">
            <a:spLocks/>
          </p:cNvSpPr>
          <p:nvPr/>
        </p:nvSpPr>
        <p:spPr>
          <a:xfrm rot="1829">
            <a:off x="4968400" y="1720136"/>
            <a:ext cx="2255200" cy="20648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11733" b="0" i="0" u="none" strike="noStrike" kern="0" cap="none" spc="0" normalizeH="0" baseline="0" noProof="0">
                <a:ln>
                  <a:noFill/>
                </a:ln>
                <a:solidFill>
                  <a:srgbClr val="FFFFFF"/>
                </a:solidFill>
                <a:effectLst/>
                <a:uLnTx/>
                <a:uFillTx/>
                <a:latin typeface="Fredoka One" panose="02000000000000000000" pitchFamily="2" charset="0"/>
                <a:cs typeface="Arial"/>
                <a:sym typeface="Arial"/>
              </a:rPr>
              <a:t>05</a:t>
            </a:r>
            <a:endParaRPr kumimoji="0" lang="en" sz="11733" b="0" i="0" u="none" strike="noStrike" kern="0" cap="none" spc="0" normalizeH="0" baseline="0" noProof="0" dirty="0">
              <a:ln>
                <a:noFill/>
              </a:ln>
              <a:solidFill>
                <a:srgbClr val="FFFFFF"/>
              </a:solidFill>
              <a:effectLst/>
              <a:uLnTx/>
              <a:uFillTx/>
              <a:latin typeface="Fredoka One" panose="02000000000000000000" pitchFamily="2" charset="0"/>
              <a:cs typeface="Arial"/>
              <a:sym typeface="Arial"/>
            </a:endParaRPr>
          </a:p>
        </p:txBody>
      </p:sp>
      <p:pic>
        <p:nvPicPr>
          <p:cNvPr id="2" name="Picture 1">
            <a:extLst>
              <a:ext uri="{FF2B5EF4-FFF2-40B4-BE49-F238E27FC236}">
                <a16:creationId xmlns:a16="http://schemas.microsoft.com/office/drawing/2014/main" id="{2946E7A3-953B-67A6-FA26-F25C12AF28B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spTree>
    <p:extLst>
      <p:ext uri="{BB962C8B-B14F-4D97-AF65-F5344CB8AC3E}">
        <p14:creationId xmlns:p14="http://schemas.microsoft.com/office/powerpoint/2010/main" val="2710950540"/>
      </p:ext>
    </p:extLst>
  </p:cSld>
  <p:clrMapOvr>
    <a:masterClrMapping/>
  </p:clrMapOvr>
  <p:transition spd="slow">
    <p:cover/>
    <p:sndAc>
      <p:stSnd>
        <p:snd r:embed="rId2" name="chimes.wav"/>
      </p:stSnd>
    </p:sndAc>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54A22FC-4756-406A-837D-A781E74A0B0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38052" y="120938"/>
            <a:ext cx="1173108" cy="562483"/>
          </a:xfrm>
          <a:prstGeom prst="rect">
            <a:avLst/>
          </a:prstGeom>
        </p:spPr>
      </p:pic>
      <p:sp>
        <p:nvSpPr>
          <p:cNvPr id="3" name="Rectangle 2">
            <a:extLst>
              <a:ext uri="{FF2B5EF4-FFF2-40B4-BE49-F238E27FC236}">
                <a16:creationId xmlns:a16="http://schemas.microsoft.com/office/drawing/2014/main" id="{BC0E9175-147C-E4E9-32AC-313EBDEF1B11}"/>
              </a:ext>
            </a:extLst>
          </p:cNvPr>
          <p:cNvSpPr/>
          <p:nvPr/>
        </p:nvSpPr>
        <p:spPr>
          <a:xfrm>
            <a:off x="2605308" y="280695"/>
            <a:ext cx="6981398" cy="58477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en-US" sz="3200" b="1" cap="none" spc="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CHOOSE THE CORRECT ANSWER</a:t>
            </a:r>
          </a:p>
        </p:txBody>
      </p:sp>
      <p:grpSp>
        <p:nvGrpSpPr>
          <p:cNvPr id="7" name="Group 6">
            <a:extLst>
              <a:ext uri="{FF2B5EF4-FFF2-40B4-BE49-F238E27FC236}">
                <a16:creationId xmlns:a16="http://schemas.microsoft.com/office/drawing/2014/main" id="{48806A96-1EDD-DDEE-F7BB-8424A2D4C75D}"/>
              </a:ext>
            </a:extLst>
          </p:cNvPr>
          <p:cNvGrpSpPr/>
          <p:nvPr/>
        </p:nvGrpSpPr>
        <p:grpSpPr>
          <a:xfrm>
            <a:off x="503474" y="1326265"/>
            <a:ext cx="5297886" cy="482181"/>
            <a:chOff x="141403" y="4892511"/>
            <a:chExt cx="5297886" cy="482181"/>
          </a:xfrm>
        </p:grpSpPr>
        <p:sp>
          <p:nvSpPr>
            <p:cNvPr id="4" name="TextBox 3">
              <a:extLst>
                <a:ext uri="{FF2B5EF4-FFF2-40B4-BE49-F238E27FC236}">
                  <a16:creationId xmlns:a16="http://schemas.microsoft.com/office/drawing/2014/main" id="{367D1BF8-D928-5591-249C-D7F067A6A137}"/>
                </a:ext>
              </a:extLst>
            </p:cNvPr>
            <p:cNvSpPr txBox="1"/>
            <p:nvPr/>
          </p:nvSpPr>
          <p:spPr>
            <a:xfrm>
              <a:off x="586891" y="4892511"/>
              <a:ext cx="4852398" cy="461665"/>
            </a:xfrm>
            <a:prstGeom prst="rect">
              <a:avLst/>
            </a:prstGeom>
            <a:noFill/>
          </p:spPr>
          <p:txBody>
            <a:bodyPr wrap="square" rtlCol="0">
              <a:spAutoFit/>
            </a:bodyPr>
            <a:lstStyle/>
            <a:p>
              <a:r>
                <a:rPr lang="en-US" sz="2400" b="1">
                  <a:latin typeface="Quicksand" pitchFamily="2" charset="0"/>
                </a:rPr>
                <a:t>_____ can he do in the pool?</a:t>
              </a:r>
            </a:p>
          </p:txBody>
        </p:sp>
        <p:sp>
          <p:nvSpPr>
            <p:cNvPr id="6" name="Oval 5">
              <a:extLst>
                <a:ext uri="{FF2B5EF4-FFF2-40B4-BE49-F238E27FC236}">
                  <a16:creationId xmlns:a16="http://schemas.microsoft.com/office/drawing/2014/main" id="{B050E2C8-B5F5-0B16-9FF0-293876E11C84}"/>
                </a:ext>
              </a:extLst>
            </p:cNvPr>
            <p:cNvSpPr/>
            <p:nvPr/>
          </p:nvSpPr>
          <p:spPr>
            <a:xfrm>
              <a:off x="141403" y="4892511"/>
              <a:ext cx="490194" cy="48218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t>1</a:t>
              </a:r>
            </a:p>
          </p:txBody>
        </p:sp>
      </p:grpSp>
      <p:grpSp>
        <p:nvGrpSpPr>
          <p:cNvPr id="10" name="Group 9">
            <a:extLst>
              <a:ext uri="{FF2B5EF4-FFF2-40B4-BE49-F238E27FC236}">
                <a16:creationId xmlns:a16="http://schemas.microsoft.com/office/drawing/2014/main" id="{A9A323F7-62F2-EB10-5818-C07500556ABF}"/>
              </a:ext>
            </a:extLst>
          </p:cNvPr>
          <p:cNvGrpSpPr/>
          <p:nvPr/>
        </p:nvGrpSpPr>
        <p:grpSpPr>
          <a:xfrm>
            <a:off x="451264" y="3745367"/>
            <a:ext cx="5232760" cy="501763"/>
            <a:chOff x="3715732" y="4852413"/>
            <a:chExt cx="5232760" cy="501763"/>
          </a:xfrm>
        </p:grpSpPr>
        <p:sp>
          <p:nvSpPr>
            <p:cNvPr id="5" name="TextBox 4">
              <a:extLst>
                <a:ext uri="{FF2B5EF4-FFF2-40B4-BE49-F238E27FC236}">
                  <a16:creationId xmlns:a16="http://schemas.microsoft.com/office/drawing/2014/main" id="{B3B3AAA5-8FE3-21BC-4FAA-89D606279D2E}"/>
                </a:ext>
              </a:extLst>
            </p:cNvPr>
            <p:cNvSpPr txBox="1"/>
            <p:nvPr/>
          </p:nvSpPr>
          <p:spPr>
            <a:xfrm>
              <a:off x="4287267" y="4892511"/>
              <a:ext cx="4661225" cy="461665"/>
            </a:xfrm>
            <a:prstGeom prst="rect">
              <a:avLst/>
            </a:prstGeom>
            <a:noFill/>
          </p:spPr>
          <p:txBody>
            <a:bodyPr wrap="square" rtlCol="0">
              <a:spAutoFit/>
            </a:bodyPr>
            <a:lstStyle/>
            <a:p>
              <a:r>
                <a:rPr lang="en-US" sz="2400" b="1">
                  <a:latin typeface="Quicksand" pitchFamily="2" charset="0"/>
                </a:rPr>
                <a:t>I can _____ in the field.</a:t>
              </a:r>
            </a:p>
          </p:txBody>
        </p:sp>
        <p:sp>
          <p:nvSpPr>
            <p:cNvPr id="9" name="Oval 8">
              <a:extLst>
                <a:ext uri="{FF2B5EF4-FFF2-40B4-BE49-F238E27FC236}">
                  <a16:creationId xmlns:a16="http://schemas.microsoft.com/office/drawing/2014/main" id="{915E08D6-13F3-EA8D-FAD1-197F303A89AF}"/>
                </a:ext>
              </a:extLst>
            </p:cNvPr>
            <p:cNvSpPr/>
            <p:nvPr/>
          </p:nvSpPr>
          <p:spPr>
            <a:xfrm>
              <a:off x="3715732" y="4852413"/>
              <a:ext cx="490194" cy="48218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t>2</a:t>
              </a:r>
            </a:p>
          </p:txBody>
        </p:sp>
      </p:grpSp>
      <p:grpSp>
        <p:nvGrpSpPr>
          <p:cNvPr id="8" name="Group 7">
            <a:extLst>
              <a:ext uri="{FF2B5EF4-FFF2-40B4-BE49-F238E27FC236}">
                <a16:creationId xmlns:a16="http://schemas.microsoft.com/office/drawing/2014/main" id="{E7077C64-122B-487C-C592-EB84D5D9F687}"/>
              </a:ext>
            </a:extLst>
          </p:cNvPr>
          <p:cNvGrpSpPr/>
          <p:nvPr/>
        </p:nvGrpSpPr>
        <p:grpSpPr>
          <a:xfrm>
            <a:off x="5801360" y="1265806"/>
            <a:ext cx="5457990" cy="482181"/>
            <a:chOff x="141403" y="4892511"/>
            <a:chExt cx="5457990" cy="482181"/>
          </a:xfrm>
        </p:grpSpPr>
        <p:sp>
          <p:nvSpPr>
            <p:cNvPr id="11" name="TextBox 10">
              <a:extLst>
                <a:ext uri="{FF2B5EF4-FFF2-40B4-BE49-F238E27FC236}">
                  <a16:creationId xmlns:a16="http://schemas.microsoft.com/office/drawing/2014/main" id="{891C349D-816D-ABBF-900E-7F5295A21374}"/>
                </a:ext>
              </a:extLst>
            </p:cNvPr>
            <p:cNvSpPr txBox="1"/>
            <p:nvPr/>
          </p:nvSpPr>
          <p:spPr>
            <a:xfrm>
              <a:off x="586891" y="4892511"/>
              <a:ext cx="5012502" cy="461665"/>
            </a:xfrm>
            <a:prstGeom prst="rect">
              <a:avLst/>
            </a:prstGeom>
            <a:noFill/>
          </p:spPr>
          <p:txBody>
            <a:bodyPr wrap="square" rtlCol="0">
              <a:spAutoFit/>
            </a:bodyPr>
            <a:lstStyle/>
            <a:p>
              <a:r>
                <a:rPr lang="en-US" sz="2400" b="1">
                  <a:latin typeface="Quicksand" pitchFamily="2" charset="0"/>
                </a:rPr>
                <a:t>What is she doing? - ______ .</a:t>
              </a:r>
            </a:p>
          </p:txBody>
        </p:sp>
        <p:sp>
          <p:nvSpPr>
            <p:cNvPr id="12" name="Oval 11">
              <a:extLst>
                <a:ext uri="{FF2B5EF4-FFF2-40B4-BE49-F238E27FC236}">
                  <a16:creationId xmlns:a16="http://schemas.microsoft.com/office/drawing/2014/main" id="{F6682846-AB1B-4620-94E6-57CEBD7153A5}"/>
                </a:ext>
              </a:extLst>
            </p:cNvPr>
            <p:cNvSpPr/>
            <p:nvPr/>
          </p:nvSpPr>
          <p:spPr>
            <a:xfrm>
              <a:off x="141403" y="4892511"/>
              <a:ext cx="490194" cy="48218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t>3</a:t>
              </a:r>
            </a:p>
          </p:txBody>
        </p:sp>
      </p:grpSp>
      <p:grpSp>
        <p:nvGrpSpPr>
          <p:cNvPr id="16" name="Group 15">
            <a:extLst>
              <a:ext uri="{FF2B5EF4-FFF2-40B4-BE49-F238E27FC236}">
                <a16:creationId xmlns:a16="http://schemas.microsoft.com/office/drawing/2014/main" id="{F58F9A7C-B9D8-1D78-4832-952E79815B3D}"/>
              </a:ext>
            </a:extLst>
          </p:cNvPr>
          <p:cNvGrpSpPr/>
          <p:nvPr/>
        </p:nvGrpSpPr>
        <p:grpSpPr>
          <a:xfrm>
            <a:off x="5765365" y="3688037"/>
            <a:ext cx="6345795" cy="482181"/>
            <a:chOff x="141403" y="4892511"/>
            <a:chExt cx="6345795" cy="482181"/>
          </a:xfrm>
        </p:grpSpPr>
        <p:sp>
          <p:nvSpPr>
            <p:cNvPr id="17" name="TextBox 16">
              <a:extLst>
                <a:ext uri="{FF2B5EF4-FFF2-40B4-BE49-F238E27FC236}">
                  <a16:creationId xmlns:a16="http://schemas.microsoft.com/office/drawing/2014/main" id="{2F009D66-5CA6-C8FD-D866-9A7EEDC8FADC}"/>
                </a:ext>
              </a:extLst>
            </p:cNvPr>
            <p:cNvSpPr txBox="1"/>
            <p:nvPr/>
          </p:nvSpPr>
          <p:spPr>
            <a:xfrm>
              <a:off x="586890" y="4892511"/>
              <a:ext cx="5900308" cy="461665"/>
            </a:xfrm>
            <a:prstGeom prst="rect">
              <a:avLst/>
            </a:prstGeom>
            <a:noFill/>
          </p:spPr>
          <p:txBody>
            <a:bodyPr wrap="square" rtlCol="0">
              <a:spAutoFit/>
            </a:bodyPr>
            <a:lstStyle/>
            <a:p>
              <a:r>
                <a:rPr lang="en-US" sz="2400" b="1">
                  <a:latin typeface="Quicksand" pitchFamily="2" charset="0"/>
                </a:rPr>
                <a:t>They’re going fishing ____ the lake.</a:t>
              </a:r>
            </a:p>
          </p:txBody>
        </p:sp>
        <p:sp>
          <p:nvSpPr>
            <p:cNvPr id="18" name="Oval 17">
              <a:extLst>
                <a:ext uri="{FF2B5EF4-FFF2-40B4-BE49-F238E27FC236}">
                  <a16:creationId xmlns:a16="http://schemas.microsoft.com/office/drawing/2014/main" id="{87F2E69A-322C-7CB3-11F3-F149E28E7BCE}"/>
                </a:ext>
              </a:extLst>
            </p:cNvPr>
            <p:cNvSpPr/>
            <p:nvPr/>
          </p:nvSpPr>
          <p:spPr>
            <a:xfrm>
              <a:off x="141403" y="4892511"/>
              <a:ext cx="490194" cy="48218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t>4</a:t>
              </a:r>
            </a:p>
          </p:txBody>
        </p:sp>
      </p:grpSp>
      <p:sp>
        <p:nvSpPr>
          <p:cNvPr id="14" name="TextBox 13">
            <a:extLst>
              <a:ext uri="{FF2B5EF4-FFF2-40B4-BE49-F238E27FC236}">
                <a16:creationId xmlns:a16="http://schemas.microsoft.com/office/drawing/2014/main" id="{0CD0686D-3C1A-6252-4733-D73519CC22A2}"/>
              </a:ext>
            </a:extLst>
          </p:cNvPr>
          <p:cNvSpPr txBox="1"/>
          <p:nvPr/>
        </p:nvSpPr>
        <p:spPr>
          <a:xfrm>
            <a:off x="796576" y="1873382"/>
            <a:ext cx="3617464" cy="1569660"/>
          </a:xfrm>
          <a:prstGeom prst="rect">
            <a:avLst/>
          </a:prstGeom>
          <a:noFill/>
        </p:spPr>
        <p:txBody>
          <a:bodyPr wrap="square" rtlCol="0">
            <a:spAutoFit/>
          </a:bodyPr>
          <a:lstStyle/>
          <a:p>
            <a:pPr marL="457200" indent="-457200">
              <a:buAutoNum type="alphaUcPeriod"/>
            </a:pPr>
            <a:r>
              <a:rPr lang="en-US" sz="2400" b="1">
                <a:latin typeface="Quicksand" pitchFamily="2" charset="0"/>
              </a:rPr>
              <a:t>How</a:t>
            </a:r>
          </a:p>
          <a:p>
            <a:pPr marL="457200" indent="-457200">
              <a:buAutoNum type="alphaUcPeriod"/>
            </a:pPr>
            <a:r>
              <a:rPr lang="en-US" sz="2400" b="1">
                <a:latin typeface="Quicksand" pitchFamily="2" charset="0"/>
              </a:rPr>
              <a:t>Do</a:t>
            </a:r>
          </a:p>
          <a:p>
            <a:pPr marL="457200" indent="-457200">
              <a:buAutoNum type="alphaUcPeriod"/>
            </a:pPr>
            <a:r>
              <a:rPr lang="en-US" sz="2400" b="1">
                <a:latin typeface="Quicksand" pitchFamily="2" charset="0"/>
              </a:rPr>
              <a:t>What</a:t>
            </a:r>
          </a:p>
          <a:p>
            <a:pPr marL="457200" indent="-457200">
              <a:buAutoNum type="alphaUcPeriod"/>
            </a:pPr>
            <a:r>
              <a:rPr lang="en-US" sz="2400" b="1">
                <a:latin typeface="Quicksand" pitchFamily="2" charset="0"/>
              </a:rPr>
              <a:t>How many</a:t>
            </a:r>
          </a:p>
        </p:txBody>
      </p:sp>
      <p:sp>
        <p:nvSpPr>
          <p:cNvPr id="24" name="Oval 23">
            <a:extLst>
              <a:ext uri="{FF2B5EF4-FFF2-40B4-BE49-F238E27FC236}">
                <a16:creationId xmlns:a16="http://schemas.microsoft.com/office/drawing/2014/main" id="{DA690A2F-05E4-F001-8FE6-615F701D214B}"/>
              </a:ext>
            </a:extLst>
          </p:cNvPr>
          <p:cNvSpPr/>
          <p:nvPr/>
        </p:nvSpPr>
        <p:spPr>
          <a:xfrm>
            <a:off x="796576" y="2576259"/>
            <a:ext cx="490194" cy="48218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DCA43FDC-5A29-F03B-141A-D5A482476554}"/>
              </a:ext>
            </a:extLst>
          </p:cNvPr>
          <p:cNvSpPr txBox="1"/>
          <p:nvPr/>
        </p:nvSpPr>
        <p:spPr>
          <a:xfrm>
            <a:off x="696361" y="4492853"/>
            <a:ext cx="4100056" cy="1569660"/>
          </a:xfrm>
          <a:prstGeom prst="rect">
            <a:avLst/>
          </a:prstGeom>
          <a:noFill/>
        </p:spPr>
        <p:txBody>
          <a:bodyPr wrap="square" rtlCol="0">
            <a:spAutoFit/>
          </a:bodyPr>
          <a:lstStyle/>
          <a:p>
            <a:pPr marL="457200" indent="-457200">
              <a:buAutoNum type="alphaUcPeriod"/>
            </a:pPr>
            <a:r>
              <a:rPr lang="en-US" sz="2400" b="1">
                <a:latin typeface="Quicksand" pitchFamily="2" charset="0"/>
              </a:rPr>
              <a:t>climb the mountain</a:t>
            </a:r>
          </a:p>
          <a:p>
            <a:pPr marL="457200" indent="-457200">
              <a:buAutoNum type="alphaUcPeriod"/>
            </a:pPr>
            <a:r>
              <a:rPr lang="en-US" sz="2400" b="1">
                <a:latin typeface="Quicksand" pitchFamily="2" charset="0"/>
              </a:rPr>
              <a:t>play tennis</a:t>
            </a:r>
          </a:p>
          <a:p>
            <a:pPr marL="457200" indent="-457200">
              <a:buAutoNum type="alphaUcPeriod"/>
            </a:pPr>
            <a:r>
              <a:rPr lang="en-US" sz="2400" b="1">
                <a:latin typeface="Quicksand" pitchFamily="2" charset="0"/>
              </a:rPr>
              <a:t>go fishing</a:t>
            </a:r>
          </a:p>
          <a:p>
            <a:pPr marL="457200" indent="-457200">
              <a:buAutoNum type="alphaUcPeriod"/>
            </a:pPr>
            <a:r>
              <a:rPr lang="en-US" sz="2400" b="1">
                <a:latin typeface="Quicksand" pitchFamily="2" charset="0"/>
              </a:rPr>
              <a:t>fly a kite</a:t>
            </a:r>
          </a:p>
        </p:txBody>
      </p:sp>
      <p:sp>
        <p:nvSpPr>
          <p:cNvPr id="26" name="Oval 25">
            <a:extLst>
              <a:ext uri="{FF2B5EF4-FFF2-40B4-BE49-F238E27FC236}">
                <a16:creationId xmlns:a16="http://schemas.microsoft.com/office/drawing/2014/main" id="{BA7EEDA5-567F-1159-F797-7CD26635C6BF}"/>
              </a:ext>
            </a:extLst>
          </p:cNvPr>
          <p:cNvSpPr/>
          <p:nvPr/>
        </p:nvSpPr>
        <p:spPr>
          <a:xfrm>
            <a:off x="693452" y="5580332"/>
            <a:ext cx="490194" cy="48218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97F5C84-E99E-E7A2-C46F-1A9C1AC9F8A4}"/>
              </a:ext>
            </a:extLst>
          </p:cNvPr>
          <p:cNvSpPr txBox="1"/>
          <p:nvPr/>
        </p:nvSpPr>
        <p:spPr>
          <a:xfrm>
            <a:off x="6246848" y="1771552"/>
            <a:ext cx="4842924" cy="1569660"/>
          </a:xfrm>
          <a:prstGeom prst="rect">
            <a:avLst/>
          </a:prstGeom>
          <a:noFill/>
        </p:spPr>
        <p:txBody>
          <a:bodyPr wrap="square" rtlCol="0">
            <a:spAutoFit/>
          </a:bodyPr>
          <a:lstStyle/>
          <a:p>
            <a:pPr marL="457200" indent="-457200">
              <a:buAutoNum type="alphaUcPeriod"/>
            </a:pPr>
            <a:r>
              <a:rPr lang="en-US" sz="2400" b="1">
                <a:latin typeface="Quicksand" pitchFamily="2" charset="0"/>
              </a:rPr>
              <a:t>She can dance.</a:t>
            </a:r>
          </a:p>
          <a:p>
            <a:pPr marL="457200" indent="-457200">
              <a:buAutoNum type="alphaUcPeriod"/>
            </a:pPr>
            <a:r>
              <a:rPr lang="en-US" sz="2400" b="1">
                <a:latin typeface="Quicksand" pitchFamily="2" charset="0"/>
              </a:rPr>
              <a:t>She is playing ice hockey.</a:t>
            </a:r>
          </a:p>
          <a:p>
            <a:pPr marL="457200" indent="-457200">
              <a:buAutoNum type="alphaUcPeriod"/>
            </a:pPr>
            <a:r>
              <a:rPr lang="en-US" sz="2400" b="1">
                <a:latin typeface="Quicksand" pitchFamily="2" charset="0"/>
              </a:rPr>
              <a:t>She goes to school.</a:t>
            </a:r>
          </a:p>
          <a:p>
            <a:pPr marL="457200" indent="-457200">
              <a:buAutoNum type="alphaUcPeriod"/>
            </a:pPr>
            <a:r>
              <a:rPr lang="en-US" sz="2400" b="1">
                <a:latin typeface="Quicksand" pitchFamily="2" charset="0"/>
              </a:rPr>
              <a:t>She is my mother.</a:t>
            </a:r>
          </a:p>
        </p:txBody>
      </p:sp>
      <p:sp>
        <p:nvSpPr>
          <p:cNvPr id="28" name="Oval 27">
            <a:extLst>
              <a:ext uri="{FF2B5EF4-FFF2-40B4-BE49-F238E27FC236}">
                <a16:creationId xmlns:a16="http://schemas.microsoft.com/office/drawing/2014/main" id="{27593317-C52B-10F4-2885-C3099AABE392}"/>
              </a:ext>
            </a:extLst>
          </p:cNvPr>
          <p:cNvSpPr/>
          <p:nvPr/>
        </p:nvSpPr>
        <p:spPr>
          <a:xfrm>
            <a:off x="6096000" y="2118377"/>
            <a:ext cx="490194" cy="48218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BE24611-90E1-6A0E-D10F-AFD57887D291}"/>
              </a:ext>
            </a:extLst>
          </p:cNvPr>
          <p:cNvSpPr txBox="1"/>
          <p:nvPr/>
        </p:nvSpPr>
        <p:spPr>
          <a:xfrm>
            <a:off x="6255559" y="4556614"/>
            <a:ext cx="4842924" cy="1569660"/>
          </a:xfrm>
          <a:prstGeom prst="rect">
            <a:avLst/>
          </a:prstGeom>
          <a:noFill/>
        </p:spPr>
        <p:txBody>
          <a:bodyPr wrap="square" rtlCol="0">
            <a:spAutoFit/>
          </a:bodyPr>
          <a:lstStyle/>
          <a:p>
            <a:pPr marL="457200" indent="-457200">
              <a:buAutoNum type="alphaUcPeriod"/>
            </a:pPr>
            <a:r>
              <a:rPr lang="en-US" sz="2400" b="1">
                <a:latin typeface="Quicksand" pitchFamily="2" charset="0"/>
              </a:rPr>
              <a:t>on</a:t>
            </a:r>
          </a:p>
          <a:p>
            <a:pPr marL="457200" indent="-457200">
              <a:buAutoNum type="alphaUcPeriod"/>
            </a:pPr>
            <a:r>
              <a:rPr lang="en-US" sz="2400" b="1">
                <a:latin typeface="Quicksand" pitchFamily="2" charset="0"/>
              </a:rPr>
              <a:t>under</a:t>
            </a:r>
          </a:p>
          <a:p>
            <a:pPr marL="457200" indent="-457200">
              <a:buAutoNum type="alphaUcPeriod"/>
            </a:pPr>
            <a:r>
              <a:rPr lang="en-US" sz="2400" b="1">
                <a:latin typeface="Quicksand" pitchFamily="2" charset="0"/>
              </a:rPr>
              <a:t>next to</a:t>
            </a:r>
          </a:p>
          <a:p>
            <a:pPr marL="457200" indent="-457200">
              <a:buAutoNum type="alphaUcPeriod"/>
            </a:pPr>
            <a:r>
              <a:rPr lang="en-US" sz="2400" b="1">
                <a:latin typeface="Quicksand" pitchFamily="2" charset="0"/>
              </a:rPr>
              <a:t>opposite</a:t>
            </a:r>
          </a:p>
        </p:txBody>
      </p:sp>
      <p:sp>
        <p:nvSpPr>
          <p:cNvPr id="30" name="Oval 29">
            <a:extLst>
              <a:ext uri="{FF2B5EF4-FFF2-40B4-BE49-F238E27FC236}">
                <a16:creationId xmlns:a16="http://schemas.microsoft.com/office/drawing/2014/main" id="{1D2B14E3-B0D2-A1BF-2A22-17E5CC2143EB}"/>
              </a:ext>
            </a:extLst>
          </p:cNvPr>
          <p:cNvSpPr/>
          <p:nvPr/>
        </p:nvSpPr>
        <p:spPr>
          <a:xfrm>
            <a:off x="6210852" y="4577130"/>
            <a:ext cx="490194" cy="48218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8813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8" grpId="0" animBg="1"/>
      <p:bldP spid="3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42" name="图片 64541" descr="封面"/>
          <p:cNvPicPr>
            <a:picLocks noChangeAspect="1"/>
          </p:cNvPicPr>
          <p:nvPr/>
        </p:nvPicPr>
        <p:blipFill>
          <a:blip r:embed="rId5"/>
          <a:stretch>
            <a:fillRect/>
          </a:stretch>
        </p:blipFill>
        <p:spPr>
          <a:xfrm>
            <a:off x="0" y="0"/>
            <a:ext cx="12192000" cy="6858000"/>
          </a:xfrm>
          <a:prstGeom prst="rect">
            <a:avLst/>
          </a:prstGeom>
          <a:noFill/>
          <a:ln w="9525">
            <a:noFill/>
          </a:ln>
        </p:spPr>
      </p:pic>
      <p:pic>
        <p:nvPicPr>
          <p:cNvPr id="64545" name="图片 64544" descr="2"/>
          <p:cNvPicPr>
            <a:picLocks noChangeAspect="1"/>
          </p:cNvPicPr>
          <p:nvPr/>
        </p:nvPicPr>
        <p:blipFill>
          <a:blip r:embed="rId6"/>
          <a:stretch>
            <a:fillRect/>
          </a:stretch>
        </p:blipFill>
        <p:spPr>
          <a:xfrm>
            <a:off x="9118282" y="1605064"/>
            <a:ext cx="2233532" cy="746808"/>
          </a:xfrm>
          <a:prstGeom prst="rect">
            <a:avLst/>
          </a:prstGeom>
          <a:noFill/>
          <a:ln w="9525">
            <a:noFill/>
          </a:ln>
        </p:spPr>
      </p:pic>
      <p:pic>
        <p:nvPicPr>
          <p:cNvPr id="64546" name="图片 64545" descr="3"/>
          <p:cNvPicPr>
            <a:picLocks noChangeAspect="1"/>
          </p:cNvPicPr>
          <p:nvPr/>
        </p:nvPicPr>
        <p:blipFill>
          <a:blip r:embed="rId7"/>
          <a:stretch>
            <a:fillRect/>
          </a:stretch>
        </p:blipFill>
        <p:spPr>
          <a:xfrm>
            <a:off x="207129" y="1094936"/>
            <a:ext cx="11569787" cy="11526128"/>
          </a:xfrm>
          <a:prstGeom prst="rect">
            <a:avLst/>
          </a:prstGeom>
          <a:noFill/>
          <a:ln w="9525">
            <a:noFill/>
          </a:ln>
        </p:spPr>
      </p:pic>
      <p:pic>
        <p:nvPicPr>
          <p:cNvPr id="64548" name="图片 64547" descr="1-16"/>
          <p:cNvPicPr>
            <a:picLocks noChangeAspect="1"/>
          </p:cNvPicPr>
          <p:nvPr/>
        </p:nvPicPr>
        <p:blipFill>
          <a:blip r:embed="rId8"/>
          <a:stretch>
            <a:fillRect/>
          </a:stretch>
        </p:blipFill>
        <p:spPr>
          <a:xfrm>
            <a:off x="58742" y="700865"/>
            <a:ext cx="1693532" cy="788171"/>
          </a:xfrm>
          <a:prstGeom prst="rect">
            <a:avLst/>
          </a:prstGeom>
          <a:noFill/>
          <a:ln w="9525">
            <a:noFill/>
          </a:ln>
        </p:spPr>
      </p:pic>
      <p:sp>
        <p:nvSpPr>
          <p:cNvPr id="64534" name="文本框 64533"/>
          <p:cNvSpPr txBox="1"/>
          <p:nvPr/>
        </p:nvSpPr>
        <p:spPr>
          <a:xfrm>
            <a:off x="2328277" y="3272657"/>
            <a:ext cx="6786995" cy="307776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lIns="121917" tIns="60959" rIns="121917" bIns="60959">
            <a:spAutoFit/>
          </a:bodyPr>
          <a:lstStyle/>
          <a:p>
            <a:pPr algn="ctr" defTabSz="1447810">
              <a:spcBef>
                <a:spcPct val="50000"/>
              </a:spcBef>
            </a:pPr>
            <a:r>
              <a:rPr lang="en-US" altLang="zh-CN" sz="9600" b="1" dirty="0">
                <a:solidFill>
                  <a:srgbClr val="E15C7A"/>
                </a:solidFill>
                <a:effectLst>
                  <a:outerShdw blurRad="38100" dist="38100" dir="2700000" algn="tl">
                    <a:srgbClr val="000000">
                      <a:alpha val="43137"/>
                    </a:srgbClr>
                  </a:outerShdw>
                </a:effectLst>
                <a:latin typeface="Comic Sans MS" panose="030F0702030302020204" pitchFamily="66" charset="0"/>
                <a:ea typeface="黑体" panose="02010609060101010101" pitchFamily="2" charset="-122"/>
              </a:rPr>
              <a:t>Thank you &amp; goodbye!</a:t>
            </a:r>
            <a:endParaRPr lang="zh-CN" altLang="en-US" sz="9600" b="1" dirty="0">
              <a:solidFill>
                <a:srgbClr val="E15C7A"/>
              </a:solidFill>
              <a:effectLst>
                <a:outerShdw blurRad="38100" dist="38100" dir="2700000" algn="tl">
                  <a:srgbClr val="000000">
                    <a:alpha val="43137"/>
                  </a:srgbClr>
                </a:outerShdw>
              </a:effectLst>
              <a:latin typeface="Comic Sans MS" panose="030F0702030302020204" pitchFamily="66" charset="0"/>
              <a:ea typeface="黑体" panose="02010609060101010101" pitchFamily="2" charset="-122"/>
            </a:endParaRPr>
          </a:p>
        </p:txBody>
      </p:sp>
      <p:pic>
        <p:nvPicPr>
          <p:cNvPr id="2" name="🎵 Mr. Sunny Face - Wayne Jones 🎧 No Copyright Music 🎶 YouTube Audio Librar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65145" y="874340"/>
            <a:ext cx="441192" cy="441192"/>
          </a:xfrm>
          <a:prstGeom prst="rect">
            <a:avLst/>
          </a:prstGeom>
        </p:spPr>
      </p:pic>
      <p:pic>
        <p:nvPicPr>
          <p:cNvPr id="9" name="Picture 8">
            <a:extLst>
              <a:ext uri="{FF2B5EF4-FFF2-40B4-BE49-F238E27FC236}">
                <a16:creationId xmlns:a16="http://schemas.microsoft.com/office/drawing/2014/main" id="{742ECE55-CB84-462F-8104-326FE5DC196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322019" y="225742"/>
            <a:ext cx="1564144" cy="749977"/>
          </a:xfrm>
          <a:prstGeom prst="rect">
            <a:avLst/>
          </a:prstGeom>
        </p:spPr>
      </p:pic>
    </p:spTree>
    <p:extLst>
      <p:ext uri="{BB962C8B-B14F-4D97-AF65-F5344CB8AC3E}">
        <p14:creationId xmlns:p14="http://schemas.microsoft.com/office/powerpoint/2010/main" val="38324831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64534"/>
                                        </p:tgtEl>
                                        <p:attrNameLst>
                                          <p:attrName>style.visibility</p:attrName>
                                        </p:attrNameLst>
                                      </p:cBhvr>
                                      <p:to>
                                        <p:strVal val="visible"/>
                                      </p:to>
                                    </p:set>
                                    <p:anim calcmode="discrete" valueType="clr">
                                      <p:cBhvr override="childStyle">
                                        <p:cTn id="7" dur="500"/>
                                        <p:tgtEl>
                                          <p:spTgt spid="64534"/>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64534"/>
                                        </p:tgtEl>
                                        <p:attrNameLst>
                                          <p:attrName>fillcolor</p:attrName>
                                        </p:attrNameLst>
                                      </p:cBhvr>
                                      <p:tavLst>
                                        <p:tav tm="0">
                                          <p:val>
                                            <p:clrVal>
                                              <a:schemeClr val="accent2"/>
                                            </p:clrVal>
                                          </p:val>
                                        </p:tav>
                                        <p:tav tm="50000">
                                          <p:val>
                                            <p:clrVal>
                                              <a:schemeClr val="hlink"/>
                                            </p:clrVal>
                                          </p:val>
                                        </p:tav>
                                      </p:tavLst>
                                    </p:anim>
                                    <p:set>
                                      <p:cBhvr>
                                        <p:cTn id="9" dur="500"/>
                                        <p:tgtEl>
                                          <p:spTgt spid="64534"/>
                                        </p:tgtEl>
                                        <p:attrNameLst>
                                          <p:attrName>fill.type</p:attrName>
                                        </p:attrNameLst>
                                      </p:cBhvr>
                                      <p:to>
                                        <p:strVal val="solid"/>
                                      </p:to>
                                    </p:set>
                                  </p:childTnLst>
                                </p:cTn>
                              </p:par>
                              <p:par>
                                <p:cTn id="10" presetID="8" presetClass="emph" presetSubtype="0" fill="hold" nodeType="withEffect">
                                  <p:stCondLst>
                                    <p:cond delay="0"/>
                                  </p:stCondLst>
                                  <p:childTnLst>
                                    <p:animRot by="-21600000">
                                      <p:cBhvr>
                                        <p:cTn id="11" dur="10000" fill="hold"/>
                                        <p:tgtEl>
                                          <p:spTgt spid="64546"/>
                                        </p:tgtEl>
                                        <p:attrNameLst>
                                          <p:attrName>r</p:attrName>
                                        </p:attrNameLst>
                                      </p:cBhvr>
                                    </p:animRot>
                                  </p:childTnLst>
                                </p:cTn>
                              </p:par>
                              <p:par>
                                <p:cTn id="12" presetID="2" presetClass="entr" presetSubtype="2" fill="hold" nodeType="withEffect">
                                  <p:stCondLst>
                                    <p:cond delay="0"/>
                                  </p:stCondLst>
                                  <p:childTnLst>
                                    <p:set>
                                      <p:cBhvr>
                                        <p:cTn id="13" dur="1" fill="hold">
                                          <p:stCondLst>
                                            <p:cond delay="0"/>
                                          </p:stCondLst>
                                        </p:cTn>
                                        <p:tgtEl>
                                          <p:spTgt spid="64545"/>
                                        </p:tgtEl>
                                        <p:attrNameLst>
                                          <p:attrName>style.visibility</p:attrName>
                                        </p:attrNameLst>
                                      </p:cBhvr>
                                      <p:to>
                                        <p:strVal val="visible"/>
                                      </p:to>
                                    </p:set>
                                    <p:anim calcmode="lin" valueType="num">
                                      <p:cBhvr additive="base">
                                        <p:cTn id="14" dur="500" fill="hold"/>
                                        <p:tgtEl>
                                          <p:spTgt spid="64545"/>
                                        </p:tgtEl>
                                        <p:attrNameLst>
                                          <p:attrName>ppt_x</p:attrName>
                                        </p:attrNameLst>
                                      </p:cBhvr>
                                      <p:tavLst>
                                        <p:tav tm="0">
                                          <p:val>
                                            <p:strVal val="1+#ppt_w/2"/>
                                          </p:val>
                                        </p:tav>
                                        <p:tav tm="100000">
                                          <p:val>
                                            <p:strVal val="#ppt_x"/>
                                          </p:val>
                                        </p:tav>
                                      </p:tavLst>
                                    </p:anim>
                                    <p:anim calcmode="lin" valueType="num">
                                      <p:cBhvr additive="base">
                                        <p:cTn id="15" dur="500" fill="hold"/>
                                        <p:tgtEl>
                                          <p:spTgt spid="64545"/>
                                        </p:tgtEl>
                                        <p:attrNameLst>
                                          <p:attrName>ppt_y</p:attrName>
                                        </p:attrNameLst>
                                      </p:cBhvr>
                                      <p:tavLst>
                                        <p:tav tm="0">
                                          <p:val>
                                            <p:strVal val="#ppt_y"/>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64548"/>
                                        </p:tgtEl>
                                        <p:attrNameLst>
                                          <p:attrName>style.visibility</p:attrName>
                                        </p:attrNameLst>
                                      </p:cBhvr>
                                      <p:to>
                                        <p:strVal val="visible"/>
                                      </p:to>
                                    </p:set>
                                    <p:animEffect transition="in" filter="fade">
                                      <p:cBhvr>
                                        <p:cTn id="18" dur="1000"/>
                                        <p:tgtEl>
                                          <p:spTgt spid="64548"/>
                                        </p:tgtEl>
                                      </p:cBhvr>
                                    </p:animEffect>
                                    <p:anim calcmode="lin" valueType="num">
                                      <p:cBhvr>
                                        <p:cTn id="19" dur="1000" fill="hold"/>
                                        <p:tgtEl>
                                          <p:spTgt spid="64548"/>
                                        </p:tgtEl>
                                        <p:attrNameLst>
                                          <p:attrName>ppt_x</p:attrName>
                                        </p:attrNameLst>
                                      </p:cBhvr>
                                      <p:tavLst>
                                        <p:tav tm="0">
                                          <p:val>
                                            <p:strVal val="#ppt_x"/>
                                          </p:val>
                                        </p:tav>
                                        <p:tav tm="100000">
                                          <p:val>
                                            <p:strVal val="#ppt_x"/>
                                          </p:val>
                                        </p:tav>
                                      </p:tavLst>
                                    </p:anim>
                                    <p:anim calcmode="lin" valueType="num">
                                      <p:cBhvr>
                                        <p:cTn id="20" dur="1000" fill="hold"/>
                                        <p:tgtEl>
                                          <p:spTgt spid="64548"/>
                                        </p:tgtEl>
                                        <p:attrNameLst>
                                          <p:attrName>ppt_y</p:attrName>
                                        </p:attrNameLst>
                                      </p:cBhvr>
                                      <p:tavLst>
                                        <p:tav tm="0">
                                          <p:val>
                                            <p:strVal val="#ppt_y-.1"/>
                                          </p:val>
                                        </p:tav>
                                        <p:tav tm="100000">
                                          <p:val>
                                            <p:strVal val="#ppt_y"/>
                                          </p:val>
                                        </p:tav>
                                      </p:tavLst>
                                    </p:anim>
                                  </p:childTnLst>
                                </p:cTn>
                              </p:par>
                              <p:par>
                                <p:cTn id="21" presetID="1" presetClass="mediacall" presetSubtype="0" fill="hold" nodeType="withEffect">
                                  <p:stCondLst>
                                    <p:cond delay="0"/>
                                  </p:stCondLst>
                                  <p:childTnLst>
                                    <p:cmd type="call" cmd="playFrom(0.0)">
                                      <p:cBhvr>
                                        <p:cTn id="22" dur="1117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repeatCount="indefinite" fill="hold" display="0">
                  <p:stCondLst>
                    <p:cond delay="indefinite"/>
                  </p:stCondLst>
                  <p:endCondLst>
                    <p:cond evt="onStopAudio" delay="0">
                      <p:tgtEl>
                        <p:sldTgt/>
                      </p:tgtEl>
                    </p:cond>
                  </p:endCondLst>
                </p:cTn>
                <p:tgtEl>
                  <p:spTgt spid="2"/>
                </p:tgtEl>
              </p:cMediaNode>
            </p:audio>
          </p:childTnLst>
        </p:cTn>
      </p:par>
    </p:tnLst>
    <p:bldLst>
      <p:bldP spid="6453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29"/>
          <p:cNvSpPr txBox="1">
            <a:spLocks noGrp="1"/>
          </p:cNvSpPr>
          <p:nvPr>
            <p:ph type="title"/>
          </p:nvPr>
        </p:nvSpPr>
        <p:spPr>
          <a:xfrm>
            <a:off x="960000" y="720000"/>
            <a:ext cx="10272000" cy="752400"/>
          </a:xfrm>
          <a:prstGeom prst="rect">
            <a:avLst/>
          </a:prstGeom>
        </p:spPr>
        <p:txBody>
          <a:bodyPr spcFirstLastPara="1" wrap="square" lIns="121900" tIns="121900" rIns="121900" bIns="121900" anchor="ctr" anchorCtr="0">
            <a:noAutofit/>
          </a:bodyPr>
          <a:lstStyle/>
          <a:p>
            <a:pPr algn="ctr"/>
            <a:r>
              <a:rPr lang="en" dirty="0">
                <a:solidFill>
                  <a:schemeClr val="accent1"/>
                </a:solidFill>
              </a:rPr>
              <a:t>Contents</a:t>
            </a:r>
            <a:endParaRPr dirty="0"/>
          </a:p>
        </p:txBody>
      </p:sp>
      <p:sp>
        <p:nvSpPr>
          <p:cNvPr id="370" name="Google Shape;370;p29"/>
          <p:cNvSpPr/>
          <p:nvPr/>
        </p:nvSpPr>
        <p:spPr>
          <a:xfrm>
            <a:off x="9854366" y="912965"/>
            <a:ext cx="982753" cy="366475"/>
          </a:xfrm>
          <a:custGeom>
            <a:avLst/>
            <a:gdLst/>
            <a:ahLst/>
            <a:cxnLst/>
            <a:rect l="l" t="t" r="r" b="b"/>
            <a:pathLst>
              <a:path w="51525" h="19214" extrusionOk="0">
                <a:moveTo>
                  <a:pt x="33270" y="0"/>
                </a:moveTo>
                <a:cubicBezTo>
                  <a:pt x="29373" y="0"/>
                  <a:pt x="26085" y="2591"/>
                  <a:pt x="25027" y="6144"/>
                </a:cubicBezTo>
                <a:cubicBezTo>
                  <a:pt x="23560" y="4357"/>
                  <a:pt x="21335" y="3218"/>
                  <a:pt x="18843" y="3218"/>
                </a:cubicBezTo>
                <a:cubicBezTo>
                  <a:pt x="17682" y="3218"/>
                  <a:pt x="16579" y="3467"/>
                  <a:pt x="15583" y="3914"/>
                </a:cubicBezTo>
                <a:cubicBezTo>
                  <a:pt x="14747" y="1739"/>
                  <a:pt x="12640" y="195"/>
                  <a:pt x="10171" y="195"/>
                </a:cubicBezTo>
                <a:cubicBezTo>
                  <a:pt x="8547" y="195"/>
                  <a:pt x="7080" y="864"/>
                  <a:pt x="6029" y="1940"/>
                </a:cubicBezTo>
                <a:cubicBezTo>
                  <a:pt x="5518" y="1732"/>
                  <a:pt x="4960" y="1617"/>
                  <a:pt x="4376" y="1617"/>
                </a:cubicBezTo>
                <a:cubicBezTo>
                  <a:pt x="1959" y="1617"/>
                  <a:pt x="0" y="3576"/>
                  <a:pt x="0" y="5992"/>
                </a:cubicBezTo>
                <a:cubicBezTo>
                  <a:pt x="0" y="8408"/>
                  <a:pt x="1959" y="10368"/>
                  <a:pt x="4376" y="10368"/>
                </a:cubicBezTo>
                <a:cubicBezTo>
                  <a:pt x="4961" y="10368"/>
                  <a:pt x="5518" y="10252"/>
                  <a:pt x="6029" y="10044"/>
                </a:cubicBezTo>
                <a:cubicBezTo>
                  <a:pt x="7081" y="11120"/>
                  <a:pt x="8547" y="11789"/>
                  <a:pt x="10171" y="11789"/>
                </a:cubicBezTo>
                <a:cubicBezTo>
                  <a:pt x="10407" y="11789"/>
                  <a:pt x="10639" y="11773"/>
                  <a:pt x="10866" y="11746"/>
                </a:cubicBezTo>
                <a:cubicBezTo>
                  <a:pt x="11139" y="15915"/>
                  <a:pt x="14605" y="19213"/>
                  <a:pt x="18842" y="19213"/>
                </a:cubicBezTo>
                <a:cubicBezTo>
                  <a:pt x="22357" y="19213"/>
                  <a:pt x="25337" y="16947"/>
                  <a:pt x="26411" y="13797"/>
                </a:cubicBezTo>
                <a:cubicBezTo>
                  <a:pt x="27981" y="15868"/>
                  <a:pt x="30469" y="17208"/>
                  <a:pt x="33269" y="17208"/>
                </a:cubicBezTo>
                <a:cubicBezTo>
                  <a:pt x="36739" y="17208"/>
                  <a:pt x="39728" y="15151"/>
                  <a:pt x="41087" y="12191"/>
                </a:cubicBezTo>
                <a:cubicBezTo>
                  <a:pt x="41715" y="12568"/>
                  <a:pt x="42448" y="12788"/>
                  <a:pt x="43234" y="12788"/>
                </a:cubicBezTo>
                <a:cubicBezTo>
                  <a:pt x="44903" y="12788"/>
                  <a:pt x="46340" y="11808"/>
                  <a:pt x="47011" y="10394"/>
                </a:cubicBezTo>
                <a:cubicBezTo>
                  <a:pt x="47487" y="10899"/>
                  <a:pt x="48161" y="11217"/>
                  <a:pt x="48911" y="11217"/>
                </a:cubicBezTo>
                <a:cubicBezTo>
                  <a:pt x="50353" y="11217"/>
                  <a:pt x="51522" y="10049"/>
                  <a:pt x="51522" y="8604"/>
                </a:cubicBezTo>
                <a:cubicBezTo>
                  <a:pt x="51525" y="7159"/>
                  <a:pt x="50354" y="5990"/>
                  <a:pt x="48912" y="5990"/>
                </a:cubicBezTo>
                <a:cubicBezTo>
                  <a:pt x="48162" y="5990"/>
                  <a:pt x="47489" y="6307"/>
                  <a:pt x="47012" y="6813"/>
                </a:cubicBezTo>
                <a:cubicBezTo>
                  <a:pt x="46341" y="5398"/>
                  <a:pt x="44905" y="4419"/>
                  <a:pt x="43235" y="4419"/>
                </a:cubicBezTo>
                <a:cubicBezTo>
                  <a:pt x="42450" y="4419"/>
                  <a:pt x="41716" y="4640"/>
                  <a:pt x="41088" y="5017"/>
                </a:cubicBezTo>
                <a:cubicBezTo>
                  <a:pt x="39729" y="2057"/>
                  <a:pt x="36740" y="0"/>
                  <a:pt x="3327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371" name="Google Shape;371;p29"/>
          <p:cNvGrpSpPr/>
          <p:nvPr/>
        </p:nvGrpSpPr>
        <p:grpSpPr>
          <a:xfrm>
            <a:off x="10424200" y="678533"/>
            <a:ext cx="470067" cy="793867"/>
            <a:chOff x="6203650" y="4269275"/>
            <a:chExt cx="352550" cy="595400"/>
          </a:xfrm>
        </p:grpSpPr>
        <p:sp>
          <p:nvSpPr>
            <p:cNvPr id="372" name="Google Shape;372;p29"/>
            <p:cNvSpPr/>
            <p:nvPr/>
          </p:nvSpPr>
          <p:spPr>
            <a:xfrm>
              <a:off x="6356800" y="4640125"/>
              <a:ext cx="46300" cy="224550"/>
            </a:xfrm>
            <a:custGeom>
              <a:avLst/>
              <a:gdLst/>
              <a:ahLst/>
              <a:cxnLst/>
              <a:rect l="l" t="t" r="r" b="b"/>
              <a:pathLst>
                <a:path w="1852" h="8982" extrusionOk="0">
                  <a:moveTo>
                    <a:pt x="328" y="1"/>
                  </a:moveTo>
                  <a:lnTo>
                    <a:pt x="0" y="8981"/>
                  </a:lnTo>
                  <a:lnTo>
                    <a:pt x="1852" y="8981"/>
                  </a:lnTo>
                  <a:lnTo>
                    <a:pt x="1626" y="1"/>
                  </a:lnTo>
                  <a:close/>
                </a:path>
              </a:pathLst>
            </a:custGeom>
            <a:solidFill>
              <a:srgbClr val="60322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3" name="Google Shape;373;p29"/>
            <p:cNvSpPr/>
            <p:nvPr/>
          </p:nvSpPr>
          <p:spPr>
            <a:xfrm>
              <a:off x="6367875" y="4644625"/>
              <a:ext cx="108725" cy="123700"/>
            </a:xfrm>
            <a:custGeom>
              <a:avLst/>
              <a:gdLst/>
              <a:ahLst/>
              <a:cxnLst/>
              <a:rect l="l" t="t" r="r" b="b"/>
              <a:pathLst>
                <a:path w="4349" h="4948" extrusionOk="0">
                  <a:moveTo>
                    <a:pt x="2736" y="1"/>
                  </a:moveTo>
                  <a:cubicBezTo>
                    <a:pt x="3767" y="3521"/>
                    <a:pt x="26" y="3917"/>
                    <a:pt x="26" y="3917"/>
                  </a:cubicBezTo>
                  <a:lnTo>
                    <a:pt x="0" y="4948"/>
                  </a:lnTo>
                  <a:cubicBezTo>
                    <a:pt x="4348" y="3587"/>
                    <a:pt x="3707" y="160"/>
                    <a:pt x="3707" y="160"/>
                  </a:cubicBezTo>
                  <a:lnTo>
                    <a:pt x="2736" y="1"/>
                  </a:lnTo>
                  <a:close/>
                </a:path>
              </a:pathLst>
            </a:custGeom>
            <a:solidFill>
              <a:srgbClr val="60322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4" name="Google Shape;374;p29"/>
            <p:cNvSpPr/>
            <p:nvPr/>
          </p:nvSpPr>
          <p:spPr>
            <a:xfrm>
              <a:off x="6301450" y="4623125"/>
              <a:ext cx="78575" cy="100625"/>
            </a:xfrm>
            <a:custGeom>
              <a:avLst/>
              <a:gdLst/>
              <a:ahLst/>
              <a:cxnLst/>
              <a:rect l="l" t="t" r="r" b="b"/>
              <a:pathLst>
                <a:path w="3143" h="4025" extrusionOk="0">
                  <a:moveTo>
                    <a:pt x="41" y="1"/>
                  </a:moveTo>
                  <a:cubicBezTo>
                    <a:pt x="0" y="3662"/>
                    <a:pt x="2779" y="4024"/>
                    <a:pt x="2779" y="4024"/>
                  </a:cubicBezTo>
                  <a:lnTo>
                    <a:pt x="3143" y="3320"/>
                  </a:lnTo>
                  <a:cubicBezTo>
                    <a:pt x="197" y="3235"/>
                    <a:pt x="823" y="276"/>
                    <a:pt x="823" y="276"/>
                  </a:cubicBezTo>
                  <a:lnTo>
                    <a:pt x="41" y="1"/>
                  </a:lnTo>
                  <a:close/>
                </a:path>
              </a:pathLst>
            </a:custGeom>
            <a:solidFill>
              <a:srgbClr val="60322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5" name="Google Shape;375;p29"/>
            <p:cNvSpPr/>
            <p:nvPr/>
          </p:nvSpPr>
          <p:spPr>
            <a:xfrm>
              <a:off x="6203650" y="4269275"/>
              <a:ext cx="352550" cy="419325"/>
            </a:xfrm>
            <a:custGeom>
              <a:avLst/>
              <a:gdLst/>
              <a:ahLst/>
              <a:cxnLst/>
              <a:rect l="l" t="t" r="r" b="b"/>
              <a:pathLst>
                <a:path w="14102" h="16773" extrusionOk="0">
                  <a:moveTo>
                    <a:pt x="7053" y="0"/>
                  </a:moveTo>
                  <a:cubicBezTo>
                    <a:pt x="7053" y="0"/>
                    <a:pt x="7052" y="0"/>
                    <a:pt x="7052" y="0"/>
                  </a:cubicBezTo>
                  <a:cubicBezTo>
                    <a:pt x="3157" y="0"/>
                    <a:pt x="1" y="4154"/>
                    <a:pt x="1" y="9277"/>
                  </a:cubicBezTo>
                  <a:cubicBezTo>
                    <a:pt x="1" y="14400"/>
                    <a:pt x="3157" y="16773"/>
                    <a:pt x="7052" y="16773"/>
                  </a:cubicBezTo>
                  <a:cubicBezTo>
                    <a:pt x="10944" y="16773"/>
                    <a:pt x="14101" y="14400"/>
                    <a:pt x="14101" y="9277"/>
                  </a:cubicBezTo>
                  <a:cubicBezTo>
                    <a:pt x="14101" y="4154"/>
                    <a:pt x="10945" y="0"/>
                    <a:pt x="705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376" name="Google Shape;376;p29"/>
          <p:cNvSpPr/>
          <p:nvPr/>
        </p:nvSpPr>
        <p:spPr>
          <a:xfrm>
            <a:off x="10062640" y="333769"/>
            <a:ext cx="361552" cy="209208"/>
          </a:xfrm>
          <a:custGeom>
            <a:avLst/>
            <a:gdLst/>
            <a:ahLst/>
            <a:cxnLst/>
            <a:rect l="l" t="t" r="r" b="b"/>
            <a:pathLst>
              <a:path w="3586" h="2075" extrusionOk="0">
                <a:moveTo>
                  <a:pt x="1377" y="0"/>
                </a:moveTo>
                <a:cubicBezTo>
                  <a:pt x="642" y="0"/>
                  <a:pt x="0" y="316"/>
                  <a:pt x="0" y="316"/>
                </a:cubicBezTo>
                <a:cubicBezTo>
                  <a:pt x="0" y="316"/>
                  <a:pt x="442" y="1535"/>
                  <a:pt x="1432" y="1933"/>
                </a:cubicBezTo>
                <a:cubicBezTo>
                  <a:pt x="1688" y="2036"/>
                  <a:pt x="1955" y="2074"/>
                  <a:pt x="2210" y="2074"/>
                </a:cubicBezTo>
                <a:cubicBezTo>
                  <a:pt x="2945" y="2074"/>
                  <a:pt x="3586" y="1759"/>
                  <a:pt x="3586" y="1759"/>
                </a:cubicBezTo>
                <a:cubicBezTo>
                  <a:pt x="3586" y="1759"/>
                  <a:pt x="3144" y="540"/>
                  <a:pt x="2154" y="141"/>
                </a:cubicBezTo>
                <a:cubicBezTo>
                  <a:pt x="1899" y="38"/>
                  <a:pt x="1632" y="0"/>
                  <a:pt x="1377"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7" name="Google Shape;377;p29"/>
          <p:cNvSpPr/>
          <p:nvPr/>
        </p:nvSpPr>
        <p:spPr>
          <a:xfrm rot="2153044">
            <a:off x="11111812" y="947469"/>
            <a:ext cx="240360" cy="378688"/>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 name="Rectangle: Rounded Corners 3">
            <a:extLst>
              <a:ext uri="{FF2B5EF4-FFF2-40B4-BE49-F238E27FC236}">
                <a16:creationId xmlns:a16="http://schemas.microsoft.com/office/drawing/2014/main" id="{EE9C4631-B533-2EB3-2BEC-6B52D630D98D}"/>
              </a:ext>
            </a:extLst>
          </p:cNvPr>
          <p:cNvSpPr/>
          <p:nvPr/>
        </p:nvSpPr>
        <p:spPr>
          <a:xfrm>
            <a:off x="960001" y="2000251"/>
            <a:ext cx="1983225" cy="104998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1219170">
              <a:buClr>
                <a:srgbClr val="000000"/>
              </a:buClr>
            </a:pPr>
            <a:r>
              <a:rPr lang="en-US" sz="5867" kern="0" dirty="0">
                <a:solidFill>
                  <a:srgbClr val="FFFFFF"/>
                </a:solidFill>
                <a:latin typeface="Fredoka One" panose="02000000000000000000" pitchFamily="2" charset="0"/>
                <a:sym typeface="Arial"/>
              </a:rPr>
              <a:t>01</a:t>
            </a:r>
          </a:p>
        </p:txBody>
      </p:sp>
      <p:sp>
        <p:nvSpPr>
          <p:cNvPr id="15" name="Rectangle: Rounded Corners 14">
            <a:extLst>
              <a:ext uri="{FF2B5EF4-FFF2-40B4-BE49-F238E27FC236}">
                <a16:creationId xmlns:a16="http://schemas.microsoft.com/office/drawing/2014/main" id="{39A4C48E-1BBB-B9BD-E82C-E7B473B1BA37}"/>
              </a:ext>
            </a:extLst>
          </p:cNvPr>
          <p:cNvSpPr/>
          <p:nvPr/>
        </p:nvSpPr>
        <p:spPr>
          <a:xfrm>
            <a:off x="1240125" y="4599370"/>
            <a:ext cx="1983225" cy="10499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219170">
              <a:buClr>
                <a:srgbClr val="000000"/>
              </a:buClr>
            </a:pPr>
            <a:r>
              <a:rPr lang="en-US" sz="5867" kern="0" dirty="0">
                <a:solidFill>
                  <a:srgbClr val="FFFFFF"/>
                </a:solidFill>
                <a:latin typeface="Fredoka One" panose="02000000000000000000" pitchFamily="2" charset="0"/>
                <a:sym typeface="Arial"/>
              </a:rPr>
              <a:t>02</a:t>
            </a:r>
          </a:p>
        </p:txBody>
      </p:sp>
      <p:sp>
        <p:nvSpPr>
          <p:cNvPr id="16" name="Rectangle: Rounded Corners 15">
            <a:extLst>
              <a:ext uri="{FF2B5EF4-FFF2-40B4-BE49-F238E27FC236}">
                <a16:creationId xmlns:a16="http://schemas.microsoft.com/office/drawing/2014/main" id="{09B1AD46-8A05-5EFE-7936-7DE7BB829692}"/>
              </a:ext>
            </a:extLst>
          </p:cNvPr>
          <p:cNvSpPr/>
          <p:nvPr/>
        </p:nvSpPr>
        <p:spPr>
          <a:xfrm>
            <a:off x="5104388" y="3084014"/>
            <a:ext cx="1983225" cy="104998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1219170">
              <a:buClr>
                <a:srgbClr val="000000"/>
              </a:buClr>
            </a:pPr>
            <a:r>
              <a:rPr lang="en-US" sz="5867" kern="0" dirty="0">
                <a:solidFill>
                  <a:srgbClr val="FFFFFF"/>
                </a:solidFill>
                <a:latin typeface="Fredoka One" panose="02000000000000000000" pitchFamily="2" charset="0"/>
                <a:sym typeface="Arial"/>
              </a:rPr>
              <a:t>03</a:t>
            </a:r>
          </a:p>
        </p:txBody>
      </p:sp>
      <p:sp>
        <p:nvSpPr>
          <p:cNvPr id="18" name="Rectangle: Rounded Corners 17">
            <a:extLst>
              <a:ext uri="{FF2B5EF4-FFF2-40B4-BE49-F238E27FC236}">
                <a16:creationId xmlns:a16="http://schemas.microsoft.com/office/drawing/2014/main" id="{147A7B16-CB46-3FAD-7583-6FD800250116}"/>
              </a:ext>
            </a:extLst>
          </p:cNvPr>
          <p:cNvSpPr/>
          <p:nvPr/>
        </p:nvSpPr>
        <p:spPr>
          <a:xfrm>
            <a:off x="8785278" y="2000251"/>
            <a:ext cx="1983225" cy="104998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1219170">
              <a:buClr>
                <a:srgbClr val="000000"/>
              </a:buClr>
            </a:pPr>
            <a:r>
              <a:rPr lang="en-US" sz="5867" kern="0" dirty="0">
                <a:solidFill>
                  <a:srgbClr val="FFFFFF"/>
                </a:solidFill>
                <a:latin typeface="Fredoka One" panose="02000000000000000000" pitchFamily="2" charset="0"/>
                <a:sym typeface="Arial"/>
              </a:rPr>
              <a:t>04</a:t>
            </a:r>
          </a:p>
        </p:txBody>
      </p:sp>
      <p:sp>
        <p:nvSpPr>
          <p:cNvPr id="19" name="Rectangle: Rounded Corners 18">
            <a:extLst>
              <a:ext uri="{FF2B5EF4-FFF2-40B4-BE49-F238E27FC236}">
                <a16:creationId xmlns:a16="http://schemas.microsoft.com/office/drawing/2014/main" id="{EC42CE3B-7B3B-46B1-E12B-D56F3DD7C440}"/>
              </a:ext>
            </a:extLst>
          </p:cNvPr>
          <p:cNvSpPr/>
          <p:nvPr/>
        </p:nvSpPr>
        <p:spPr>
          <a:xfrm>
            <a:off x="8785278" y="4565654"/>
            <a:ext cx="1983225" cy="1049980"/>
          </a:xfrm>
          <a:prstGeom prst="roundRect">
            <a:avLst/>
          </a:prstGeom>
          <a:solidFill>
            <a:schemeClr val="bg2">
              <a:lumMod val="60000"/>
              <a:lumOff val="40000"/>
            </a:schemeClr>
          </a:solidFill>
          <a:ln>
            <a:solidFill>
              <a:schemeClr val="bg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1219170">
              <a:buClr>
                <a:srgbClr val="000000"/>
              </a:buClr>
            </a:pPr>
            <a:r>
              <a:rPr lang="en-US" sz="5867" kern="0" dirty="0">
                <a:solidFill>
                  <a:srgbClr val="FFFFFF"/>
                </a:solidFill>
                <a:latin typeface="Fredoka One" panose="02000000000000000000" pitchFamily="2" charset="0"/>
                <a:sym typeface="Arial"/>
              </a:rPr>
              <a:t>05</a:t>
            </a:r>
          </a:p>
        </p:txBody>
      </p:sp>
      <p:sp>
        <p:nvSpPr>
          <p:cNvPr id="5" name="TextBox 4">
            <a:extLst>
              <a:ext uri="{FF2B5EF4-FFF2-40B4-BE49-F238E27FC236}">
                <a16:creationId xmlns:a16="http://schemas.microsoft.com/office/drawing/2014/main" id="{BFC17E37-C573-A904-7B01-CE3E5011DA35}"/>
              </a:ext>
            </a:extLst>
          </p:cNvPr>
          <p:cNvSpPr txBox="1"/>
          <p:nvPr/>
        </p:nvSpPr>
        <p:spPr>
          <a:xfrm>
            <a:off x="0" y="3079893"/>
            <a:ext cx="3971925" cy="748988"/>
          </a:xfrm>
          <a:prstGeom prst="rect">
            <a:avLst/>
          </a:prstGeom>
          <a:noFill/>
        </p:spPr>
        <p:txBody>
          <a:bodyPr wrap="square" rtlCol="0">
            <a:spAutoFit/>
          </a:bodyPr>
          <a:lstStyle/>
          <a:p>
            <a:pPr algn="ctr" defTabSz="1219170">
              <a:buClr>
                <a:srgbClr val="000000"/>
              </a:buClr>
            </a:pPr>
            <a:r>
              <a:rPr lang="en-US" sz="4267" kern="0" dirty="0">
                <a:solidFill>
                  <a:srgbClr val="FF5170"/>
                </a:solidFill>
                <a:latin typeface="Fredoka One" panose="02000000000000000000" pitchFamily="2" charset="0"/>
                <a:cs typeface="Arial"/>
                <a:sym typeface="Arial"/>
              </a:rPr>
              <a:t>WARM-UP</a:t>
            </a:r>
          </a:p>
        </p:txBody>
      </p:sp>
      <p:sp>
        <p:nvSpPr>
          <p:cNvPr id="21" name="TextBox 20">
            <a:extLst>
              <a:ext uri="{FF2B5EF4-FFF2-40B4-BE49-F238E27FC236}">
                <a16:creationId xmlns:a16="http://schemas.microsoft.com/office/drawing/2014/main" id="{DBAB91DC-33E9-8FB7-9777-BE092436BFFB}"/>
              </a:ext>
            </a:extLst>
          </p:cNvPr>
          <p:cNvSpPr txBox="1"/>
          <p:nvPr/>
        </p:nvSpPr>
        <p:spPr>
          <a:xfrm>
            <a:off x="-276225" y="5686166"/>
            <a:ext cx="5015925" cy="748988"/>
          </a:xfrm>
          <a:prstGeom prst="rect">
            <a:avLst/>
          </a:prstGeom>
          <a:noFill/>
        </p:spPr>
        <p:txBody>
          <a:bodyPr wrap="square" rtlCol="0">
            <a:spAutoFit/>
          </a:bodyPr>
          <a:lstStyle/>
          <a:p>
            <a:pPr algn="ctr" defTabSz="1219170">
              <a:buClr>
                <a:srgbClr val="000000"/>
              </a:buClr>
            </a:pPr>
            <a:r>
              <a:rPr lang="en-US" sz="4267" kern="0" dirty="0">
                <a:solidFill>
                  <a:srgbClr val="FF5170"/>
                </a:solidFill>
                <a:latin typeface="Fredoka One" panose="02000000000000000000" pitchFamily="2" charset="0"/>
                <a:cs typeface="Arial"/>
                <a:sym typeface="Arial"/>
              </a:rPr>
              <a:t>PRESENTATION</a:t>
            </a:r>
          </a:p>
        </p:txBody>
      </p:sp>
      <p:sp>
        <p:nvSpPr>
          <p:cNvPr id="22" name="TextBox 21">
            <a:extLst>
              <a:ext uri="{FF2B5EF4-FFF2-40B4-BE49-F238E27FC236}">
                <a16:creationId xmlns:a16="http://schemas.microsoft.com/office/drawing/2014/main" id="{45221A0E-4B00-4857-8B88-ACE7E30359BD}"/>
              </a:ext>
            </a:extLst>
          </p:cNvPr>
          <p:cNvSpPr txBox="1"/>
          <p:nvPr/>
        </p:nvSpPr>
        <p:spPr>
          <a:xfrm>
            <a:off x="3588036" y="4133993"/>
            <a:ext cx="5015925" cy="748988"/>
          </a:xfrm>
          <a:prstGeom prst="rect">
            <a:avLst/>
          </a:prstGeom>
          <a:noFill/>
        </p:spPr>
        <p:txBody>
          <a:bodyPr wrap="square" rtlCol="0">
            <a:spAutoFit/>
          </a:bodyPr>
          <a:lstStyle/>
          <a:p>
            <a:pPr algn="ctr" defTabSz="1219170">
              <a:buClr>
                <a:srgbClr val="000000"/>
              </a:buClr>
            </a:pPr>
            <a:r>
              <a:rPr lang="en-US" sz="4267" kern="0" dirty="0">
                <a:solidFill>
                  <a:srgbClr val="FF5170"/>
                </a:solidFill>
                <a:latin typeface="Fredoka One" panose="02000000000000000000" pitchFamily="2" charset="0"/>
                <a:cs typeface="Arial"/>
                <a:sym typeface="Arial"/>
              </a:rPr>
              <a:t>PRACTICE</a:t>
            </a:r>
          </a:p>
        </p:txBody>
      </p:sp>
      <p:sp>
        <p:nvSpPr>
          <p:cNvPr id="23" name="TextBox 22">
            <a:extLst>
              <a:ext uri="{FF2B5EF4-FFF2-40B4-BE49-F238E27FC236}">
                <a16:creationId xmlns:a16="http://schemas.microsoft.com/office/drawing/2014/main" id="{F867B8AC-7B92-3A7F-9B8F-32CE952DECBE}"/>
              </a:ext>
            </a:extLst>
          </p:cNvPr>
          <p:cNvSpPr txBox="1"/>
          <p:nvPr/>
        </p:nvSpPr>
        <p:spPr>
          <a:xfrm>
            <a:off x="7268927" y="3028071"/>
            <a:ext cx="5015925" cy="748988"/>
          </a:xfrm>
          <a:prstGeom prst="rect">
            <a:avLst/>
          </a:prstGeom>
          <a:noFill/>
        </p:spPr>
        <p:txBody>
          <a:bodyPr wrap="square" rtlCol="0">
            <a:spAutoFit/>
          </a:bodyPr>
          <a:lstStyle/>
          <a:p>
            <a:pPr algn="ctr" defTabSz="1219170">
              <a:buClr>
                <a:srgbClr val="000000"/>
              </a:buClr>
            </a:pPr>
            <a:r>
              <a:rPr lang="en-US" sz="4267" kern="0" dirty="0">
                <a:solidFill>
                  <a:srgbClr val="FF5170"/>
                </a:solidFill>
                <a:latin typeface="Fredoka One" panose="02000000000000000000" pitchFamily="2" charset="0"/>
                <a:cs typeface="Arial"/>
                <a:sym typeface="Arial"/>
              </a:rPr>
              <a:t>PRODUCTION</a:t>
            </a:r>
          </a:p>
        </p:txBody>
      </p:sp>
      <p:sp>
        <p:nvSpPr>
          <p:cNvPr id="24" name="TextBox 23">
            <a:extLst>
              <a:ext uri="{FF2B5EF4-FFF2-40B4-BE49-F238E27FC236}">
                <a16:creationId xmlns:a16="http://schemas.microsoft.com/office/drawing/2014/main" id="{1505A43D-B423-DBB4-C5BC-81869A07F9F5}"/>
              </a:ext>
            </a:extLst>
          </p:cNvPr>
          <p:cNvSpPr txBox="1"/>
          <p:nvPr/>
        </p:nvSpPr>
        <p:spPr>
          <a:xfrm>
            <a:off x="7346403" y="5649350"/>
            <a:ext cx="5015925" cy="748988"/>
          </a:xfrm>
          <a:prstGeom prst="rect">
            <a:avLst/>
          </a:prstGeom>
          <a:noFill/>
        </p:spPr>
        <p:txBody>
          <a:bodyPr wrap="square" rtlCol="0">
            <a:spAutoFit/>
          </a:bodyPr>
          <a:lstStyle/>
          <a:p>
            <a:pPr algn="ctr" defTabSz="1219170">
              <a:buClr>
                <a:srgbClr val="000000"/>
              </a:buClr>
            </a:pPr>
            <a:r>
              <a:rPr lang="en-US" sz="4267" kern="0" dirty="0">
                <a:solidFill>
                  <a:srgbClr val="FF5170"/>
                </a:solidFill>
                <a:latin typeface="Fredoka One" panose="02000000000000000000" pitchFamily="2" charset="0"/>
                <a:cs typeface="Arial"/>
                <a:sym typeface="Arial"/>
              </a:rPr>
              <a:t>ASSESSMENT</a:t>
            </a:r>
          </a:p>
        </p:txBody>
      </p:sp>
      <p:pic>
        <p:nvPicPr>
          <p:cNvPr id="2" name="Picture 1">
            <a:extLst>
              <a:ext uri="{FF2B5EF4-FFF2-40B4-BE49-F238E27FC236}">
                <a16:creationId xmlns:a16="http://schemas.microsoft.com/office/drawing/2014/main" id="{B6F7F3AB-1638-9401-C0C2-6110C9E7CAD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3" name="chimes.wav"/>
          </p:stSnd>
        </p:sndAc>
      </p:transition>
    </mc:Choice>
    <mc:Fallback xmlns="">
      <p:transition spd="slow">
        <p:fade/>
        <p:sndAc>
          <p:stSnd>
            <p:snd r:embed="rId5"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8"/>
                                        </p:tgtEl>
                                        <p:attrNameLst>
                                          <p:attrName>style.visibility</p:attrName>
                                        </p:attrNameLst>
                                      </p:cBhvr>
                                      <p:to>
                                        <p:strVal val="visible"/>
                                      </p:to>
                                    </p:set>
                                    <p:animEffect transition="in" filter="fade">
                                      <p:cBhvr>
                                        <p:cTn id="7" dur="1000"/>
                                        <p:tgtEl>
                                          <p:spTgt spid="368"/>
                                        </p:tgtEl>
                                      </p:cBhvr>
                                    </p:animEffect>
                                  </p:childTnLst>
                                </p:cTn>
                              </p:par>
                              <p:par>
                                <p:cTn id="8" presetID="10" presetClass="entr" presetSubtype="0" fill="hold" nodeType="withEffect">
                                  <p:stCondLst>
                                    <p:cond delay="0"/>
                                  </p:stCondLst>
                                  <p:childTnLst>
                                    <p:set>
                                      <p:cBhvr>
                                        <p:cTn id="9" dur="1" fill="hold">
                                          <p:stCondLst>
                                            <p:cond delay="0"/>
                                          </p:stCondLst>
                                        </p:cTn>
                                        <p:tgtEl>
                                          <p:spTgt spid="370"/>
                                        </p:tgtEl>
                                        <p:attrNameLst>
                                          <p:attrName>style.visibility</p:attrName>
                                        </p:attrNameLst>
                                      </p:cBhvr>
                                      <p:to>
                                        <p:strVal val="visible"/>
                                      </p:to>
                                    </p:set>
                                    <p:animEffect transition="in" filter="fade">
                                      <p:cBhvr>
                                        <p:cTn id="10" dur="1000"/>
                                        <p:tgtEl>
                                          <p:spTgt spid="370"/>
                                        </p:tgtEl>
                                      </p:cBhvr>
                                    </p:animEffect>
                                  </p:childTnLst>
                                </p:cTn>
                              </p:par>
                              <p:par>
                                <p:cTn id="11" presetID="10" presetClass="entr" presetSubtype="0" fill="hold" nodeType="withEffect">
                                  <p:stCondLst>
                                    <p:cond delay="0"/>
                                  </p:stCondLst>
                                  <p:childTnLst>
                                    <p:set>
                                      <p:cBhvr>
                                        <p:cTn id="12" dur="1" fill="hold">
                                          <p:stCondLst>
                                            <p:cond delay="0"/>
                                          </p:stCondLst>
                                        </p:cTn>
                                        <p:tgtEl>
                                          <p:spTgt spid="376"/>
                                        </p:tgtEl>
                                        <p:attrNameLst>
                                          <p:attrName>style.visibility</p:attrName>
                                        </p:attrNameLst>
                                      </p:cBhvr>
                                      <p:to>
                                        <p:strVal val="visible"/>
                                      </p:to>
                                    </p:set>
                                    <p:animEffect transition="in" filter="fade">
                                      <p:cBhvr>
                                        <p:cTn id="13" dur="1000"/>
                                        <p:tgtEl>
                                          <p:spTgt spid="376"/>
                                        </p:tgtEl>
                                      </p:cBhvr>
                                    </p:animEffect>
                                  </p:childTnLst>
                                </p:cTn>
                              </p:par>
                              <p:par>
                                <p:cTn id="14" presetID="10" presetClass="entr" presetSubtype="0" fill="hold" nodeType="withEffect">
                                  <p:stCondLst>
                                    <p:cond delay="0"/>
                                  </p:stCondLst>
                                  <p:childTnLst>
                                    <p:set>
                                      <p:cBhvr>
                                        <p:cTn id="15" dur="1" fill="hold">
                                          <p:stCondLst>
                                            <p:cond delay="0"/>
                                          </p:stCondLst>
                                        </p:cTn>
                                        <p:tgtEl>
                                          <p:spTgt spid="371"/>
                                        </p:tgtEl>
                                        <p:attrNameLst>
                                          <p:attrName>style.visibility</p:attrName>
                                        </p:attrNameLst>
                                      </p:cBhvr>
                                      <p:to>
                                        <p:strVal val="visible"/>
                                      </p:to>
                                    </p:set>
                                    <p:animEffect transition="in" filter="fade">
                                      <p:cBhvr>
                                        <p:cTn id="16" dur="1000"/>
                                        <p:tgtEl>
                                          <p:spTgt spid="371"/>
                                        </p:tgtEl>
                                      </p:cBhvr>
                                    </p:animEffect>
                                  </p:childTnLst>
                                </p:cTn>
                              </p:par>
                              <p:par>
                                <p:cTn id="17" presetID="10" presetClass="entr" presetSubtype="0" fill="hold" nodeType="withEffect">
                                  <p:stCondLst>
                                    <p:cond delay="0"/>
                                  </p:stCondLst>
                                  <p:childTnLst>
                                    <p:set>
                                      <p:cBhvr>
                                        <p:cTn id="18" dur="1" fill="hold">
                                          <p:stCondLst>
                                            <p:cond delay="0"/>
                                          </p:stCondLst>
                                        </p:cTn>
                                        <p:tgtEl>
                                          <p:spTgt spid="377"/>
                                        </p:tgtEl>
                                        <p:attrNameLst>
                                          <p:attrName>style.visibility</p:attrName>
                                        </p:attrNameLst>
                                      </p:cBhvr>
                                      <p:to>
                                        <p:strVal val="visible"/>
                                      </p:to>
                                    </p:set>
                                    <p:animEffect transition="in" filter="fade">
                                      <p:cBhvr>
                                        <p:cTn id="19" dur="1000"/>
                                        <p:tgtEl>
                                          <p:spTgt spid="37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500"/>
                                        <p:tgtEl>
                                          <p:spTgt spid="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500"/>
                                        <p:tgtEl>
                                          <p:spTgt spid="2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500"/>
                                        <p:tgtEl>
                                          <p:spTgt spid="24"/>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6" grpId="0" animBg="1"/>
      <p:bldP spid="18" grpId="0" animBg="1"/>
      <p:bldP spid="19" grpId="0" animBg="1"/>
      <p:bldP spid="5" grpId="0"/>
      <p:bldP spid="21" grpId="0"/>
      <p:bldP spid="22" grpId="0"/>
      <p:bldP spid="23"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31"/>
          <p:cNvSpPr/>
          <p:nvPr/>
        </p:nvSpPr>
        <p:spPr>
          <a:xfrm>
            <a:off x="1740095" y="3910685"/>
            <a:ext cx="8730400" cy="1463600"/>
          </a:xfrm>
          <a:prstGeom prst="ellipseRibbon">
            <a:avLst>
              <a:gd name="adj1" fmla="val 29595"/>
              <a:gd name="adj2" fmla="val 75000"/>
              <a:gd name="adj3" fmla="val 8085"/>
            </a:avLst>
          </a:prstGeom>
          <a:solidFill>
            <a:schemeClr val="accent6"/>
          </a:solidFill>
          <a:ln w="2857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9" name="Google Shape;439;p31"/>
          <p:cNvSpPr/>
          <p:nvPr/>
        </p:nvSpPr>
        <p:spPr>
          <a:xfrm>
            <a:off x="4499653" y="1698787"/>
            <a:ext cx="3211200" cy="2066400"/>
          </a:xfrm>
          <a:prstGeom prst="roundRect">
            <a:avLst>
              <a:gd name="adj" fmla="val 10238"/>
            </a:avLst>
          </a:pr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0" name="Google Shape;440;p31"/>
          <p:cNvSpPr txBox="1">
            <a:spLocks noGrp="1"/>
          </p:cNvSpPr>
          <p:nvPr>
            <p:ph type="title"/>
          </p:nvPr>
        </p:nvSpPr>
        <p:spPr>
          <a:xfrm>
            <a:off x="2972933" y="4325885"/>
            <a:ext cx="6246400" cy="1122400"/>
          </a:xfrm>
          <a:prstGeom prst="rect">
            <a:avLst/>
          </a:prstGeom>
        </p:spPr>
        <p:txBody>
          <a:bodyPr spcFirstLastPara="1" wrap="square" lIns="121900" tIns="121900" rIns="121900" bIns="121900" anchor="ctr" anchorCtr="0">
            <a:noAutofit/>
          </a:bodyPr>
          <a:lstStyle/>
          <a:p>
            <a:r>
              <a:rPr lang="en" dirty="0">
                <a:solidFill>
                  <a:schemeClr val="accent1"/>
                </a:solidFill>
              </a:rPr>
              <a:t>WARM-UP</a:t>
            </a:r>
            <a:endParaRPr dirty="0"/>
          </a:p>
        </p:txBody>
      </p:sp>
      <p:sp>
        <p:nvSpPr>
          <p:cNvPr id="441" name="Google Shape;441;p31"/>
          <p:cNvSpPr txBox="1">
            <a:spLocks noGrp="1"/>
          </p:cNvSpPr>
          <p:nvPr>
            <p:ph type="title" idx="2"/>
          </p:nvPr>
        </p:nvSpPr>
        <p:spPr>
          <a:xfrm>
            <a:off x="4891567" y="1602385"/>
            <a:ext cx="2427600" cy="2259200"/>
          </a:xfrm>
          <a:prstGeom prst="rect">
            <a:avLst/>
          </a:prstGeom>
        </p:spPr>
        <p:txBody>
          <a:bodyPr spcFirstLastPara="1" wrap="square" lIns="121900" tIns="121900" rIns="121900" bIns="121900" anchor="b" anchorCtr="0">
            <a:noAutofit/>
          </a:bodyPr>
          <a:lstStyle/>
          <a:p>
            <a:r>
              <a:rPr lang="en"/>
              <a:t>01</a:t>
            </a:r>
            <a:endParaRPr/>
          </a:p>
        </p:txBody>
      </p:sp>
      <p:cxnSp>
        <p:nvCxnSpPr>
          <p:cNvPr id="443" name="Google Shape;443;p31"/>
          <p:cNvCxnSpPr>
            <a:stCxn id="439" idx="2"/>
            <a:endCxn id="440" idx="0"/>
          </p:cNvCxnSpPr>
          <p:nvPr/>
        </p:nvCxnSpPr>
        <p:spPr>
          <a:xfrm flipH="1">
            <a:off x="6096053" y="3765187"/>
            <a:ext cx="9200" cy="560800"/>
          </a:xfrm>
          <a:prstGeom prst="straightConnector1">
            <a:avLst/>
          </a:prstGeom>
          <a:noFill/>
          <a:ln w="28575" cap="rnd" cmpd="sng">
            <a:solidFill>
              <a:schemeClr val="accent5"/>
            </a:solidFill>
            <a:prstDash val="dot"/>
            <a:round/>
            <a:headEnd type="none" w="med" len="med"/>
            <a:tailEnd type="none" w="med" len="med"/>
          </a:ln>
        </p:spPr>
      </p:cxnSp>
      <p:grpSp>
        <p:nvGrpSpPr>
          <p:cNvPr id="444" name="Google Shape;444;p31"/>
          <p:cNvGrpSpPr/>
          <p:nvPr/>
        </p:nvGrpSpPr>
        <p:grpSpPr>
          <a:xfrm>
            <a:off x="5894402" y="459410"/>
            <a:ext cx="402652" cy="1236929"/>
            <a:chOff x="3188000" y="4225325"/>
            <a:chExt cx="208125" cy="639350"/>
          </a:xfrm>
        </p:grpSpPr>
        <p:sp>
          <p:nvSpPr>
            <p:cNvPr id="445" name="Google Shape;445;p31"/>
            <p:cNvSpPr/>
            <p:nvPr/>
          </p:nvSpPr>
          <p:spPr>
            <a:xfrm>
              <a:off x="3273600" y="4232125"/>
              <a:ext cx="42000" cy="632550"/>
            </a:xfrm>
            <a:custGeom>
              <a:avLst/>
              <a:gdLst/>
              <a:ahLst/>
              <a:cxnLst/>
              <a:rect l="l" t="t" r="r" b="b"/>
              <a:pathLst>
                <a:path w="1680" h="25302" extrusionOk="0">
                  <a:moveTo>
                    <a:pt x="576" y="1"/>
                  </a:moveTo>
                  <a:lnTo>
                    <a:pt x="0" y="25301"/>
                  </a:lnTo>
                  <a:lnTo>
                    <a:pt x="1679" y="25301"/>
                  </a:lnTo>
                  <a:lnTo>
                    <a:pt x="1101" y="1"/>
                  </a:lnTo>
                  <a:close/>
                </a:path>
              </a:pathLst>
            </a:custGeom>
            <a:solidFill>
              <a:srgbClr val="60322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6" name="Google Shape;446;p31"/>
            <p:cNvSpPr/>
            <p:nvPr/>
          </p:nvSpPr>
          <p:spPr>
            <a:xfrm>
              <a:off x="3188000" y="4551950"/>
              <a:ext cx="208125" cy="178350"/>
            </a:xfrm>
            <a:custGeom>
              <a:avLst/>
              <a:gdLst/>
              <a:ahLst/>
              <a:cxnLst/>
              <a:rect l="l" t="t" r="r" b="b"/>
              <a:pathLst>
                <a:path w="8325" h="7134" extrusionOk="0">
                  <a:moveTo>
                    <a:pt x="4148" y="0"/>
                  </a:moveTo>
                  <a:cubicBezTo>
                    <a:pt x="3724" y="0"/>
                    <a:pt x="3299" y="213"/>
                    <a:pt x="3062" y="638"/>
                  </a:cubicBezTo>
                  <a:lnTo>
                    <a:pt x="463" y="5282"/>
                  </a:lnTo>
                  <a:cubicBezTo>
                    <a:pt x="0" y="6111"/>
                    <a:pt x="599" y="7134"/>
                    <a:pt x="1550" y="7134"/>
                  </a:cubicBezTo>
                  <a:lnTo>
                    <a:pt x="6773" y="7134"/>
                  </a:lnTo>
                  <a:cubicBezTo>
                    <a:pt x="7726" y="7134"/>
                    <a:pt x="8325" y="6106"/>
                    <a:pt x="7856" y="5276"/>
                  </a:cubicBezTo>
                  <a:lnTo>
                    <a:pt x="5230" y="632"/>
                  </a:lnTo>
                  <a:cubicBezTo>
                    <a:pt x="4992" y="211"/>
                    <a:pt x="4570" y="0"/>
                    <a:pt x="414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7" name="Google Shape;447;p31"/>
            <p:cNvSpPr/>
            <p:nvPr/>
          </p:nvSpPr>
          <p:spPr>
            <a:xfrm>
              <a:off x="3199500" y="4426250"/>
              <a:ext cx="184175" cy="149000"/>
            </a:xfrm>
            <a:custGeom>
              <a:avLst/>
              <a:gdLst/>
              <a:ahLst/>
              <a:cxnLst/>
              <a:rect l="l" t="t" r="r" b="b"/>
              <a:pathLst>
                <a:path w="7367" h="5960" extrusionOk="0">
                  <a:moveTo>
                    <a:pt x="3671" y="0"/>
                  </a:moveTo>
                  <a:cubicBezTo>
                    <a:pt x="3260" y="0"/>
                    <a:pt x="2850" y="200"/>
                    <a:pt x="2607" y="598"/>
                  </a:cubicBezTo>
                  <a:lnTo>
                    <a:pt x="503" y="4070"/>
                  </a:lnTo>
                  <a:cubicBezTo>
                    <a:pt x="0" y="4898"/>
                    <a:pt x="597" y="5959"/>
                    <a:pt x="1567" y="5959"/>
                  </a:cubicBezTo>
                  <a:lnTo>
                    <a:pt x="5798" y="5959"/>
                  </a:lnTo>
                  <a:cubicBezTo>
                    <a:pt x="6771" y="5959"/>
                    <a:pt x="7367" y="4894"/>
                    <a:pt x="6859" y="4065"/>
                  </a:cubicBezTo>
                  <a:lnTo>
                    <a:pt x="4733" y="595"/>
                  </a:lnTo>
                  <a:cubicBezTo>
                    <a:pt x="4489" y="199"/>
                    <a:pt x="4080" y="0"/>
                    <a:pt x="367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8" name="Google Shape;448;p31"/>
            <p:cNvSpPr/>
            <p:nvPr/>
          </p:nvSpPr>
          <p:spPr>
            <a:xfrm>
              <a:off x="3209550" y="4318575"/>
              <a:ext cx="163275" cy="126275"/>
            </a:xfrm>
            <a:custGeom>
              <a:avLst/>
              <a:gdLst/>
              <a:ahLst/>
              <a:cxnLst/>
              <a:rect l="l" t="t" r="r" b="b"/>
              <a:pathLst>
                <a:path w="6531" h="5051" extrusionOk="0">
                  <a:moveTo>
                    <a:pt x="3255" y="1"/>
                  </a:moveTo>
                  <a:cubicBezTo>
                    <a:pt x="2857" y="1"/>
                    <a:pt x="2459" y="189"/>
                    <a:pt x="2215" y="565"/>
                  </a:cubicBezTo>
                  <a:lnTo>
                    <a:pt x="542" y="3126"/>
                  </a:lnTo>
                  <a:cubicBezTo>
                    <a:pt x="0" y="3955"/>
                    <a:pt x="595" y="5051"/>
                    <a:pt x="1584" y="5051"/>
                  </a:cubicBezTo>
                  <a:lnTo>
                    <a:pt x="4946" y="5051"/>
                  </a:lnTo>
                  <a:cubicBezTo>
                    <a:pt x="5937" y="5051"/>
                    <a:pt x="6530" y="3949"/>
                    <a:pt x="5985" y="3121"/>
                  </a:cubicBezTo>
                  <a:lnTo>
                    <a:pt x="4295" y="559"/>
                  </a:lnTo>
                  <a:cubicBezTo>
                    <a:pt x="4049" y="187"/>
                    <a:pt x="3652" y="1"/>
                    <a:pt x="3255"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9" name="Google Shape;449;p31"/>
            <p:cNvSpPr/>
            <p:nvPr/>
          </p:nvSpPr>
          <p:spPr>
            <a:xfrm>
              <a:off x="3218450" y="4225325"/>
              <a:ext cx="144775" cy="108375"/>
            </a:xfrm>
            <a:custGeom>
              <a:avLst/>
              <a:gdLst/>
              <a:ahLst/>
              <a:cxnLst/>
              <a:rect l="l" t="t" r="r" b="b"/>
              <a:pathLst>
                <a:path w="5791" h="4335" extrusionOk="0">
                  <a:moveTo>
                    <a:pt x="2888" y="1"/>
                  </a:moveTo>
                  <a:cubicBezTo>
                    <a:pt x="2502" y="1"/>
                    <a:pt x="2116" y="178"/>
                    <a:pt x="1869" y="532"/>
                  </a:cubicBezTo>
                  <a:lnTo>
                    <a:pt x="577" y="2376"/>
                  </a:lnTo>
                  <a:cubicBezTo>
                    <a:pt x="0" y="3202"/>
                    <a:pt x="591" y="4335"/>
                    <a:pt x="1597" y="4335"/>
                  </a:cubicBezTo>
                  <a:lnTo>
                    <a:pt x="4192" y="4335"/>
                  </a:lnTo>
                  <a:cubicBezTo>
                    <a:pt x="5201" y="4335"/>
                    <a:pt x="5791" y="3197"/>
                    <a:pt x="5208" y="2373"/>
                  </a:cubicBezTo>
                  <a:lnTo>
                    <a:pt x="3904" y="528"/>
                  </a:lnTo>
                  <a:cubicBezTo>
                    <a:pt x="3656" y="176"/>
                    <a:pt x="3272" y="1"/>
                    <a:pt x="288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50" name="Google Shape;450;p31"/>
          <p:cNvGrpSpPr/>
          <p:nvPr/>
        </p:nvGrpSpPr>
        <p:grpSpPr>
          <a:xfrm>
            <a:off x="5341693" y="1456852"/>
            <a:ext cx="670412" cy="241933"/>
            <a:chOff x="1893500" y="4742700"/>
            <a:chExt cx="338000" cy="121975"/>
          </a:xfrm>
        </p:grpSpPr>
        <p:sp>
          <p:nvSpPr>
            <p:cNvPr id="451" name="Google Shape;451;p31"/>
            <p:cNvSpPr/>
            <p:nvPr/>
          </p:nvSpPr>
          <p:spPr>
            <a:xfrm>
              <a:off x="1947300" y="4742700"/>
              <a:ext cx="243825" cy="121950"/>
            </a:xfrm>
            <a:custGeom>
              <a:avLst/>
              <a:gdLst/>
              <a:ahLst/>
              <a:cxnLst/>
              <a:rect l="l" t="t" r="r" b="b"/>
              <a:pathLst>
                <a:path w="9753" h="4878" extrusionOk="0">
                  <a:moveTo>
                    <a:pt x="4876" y="0"/>
                  </a:moveTo>
                  <a:cubicBezTo>
                    <a:pt x="2183" y="0"/>
                    <a:pt x="1" y="2184"/>
                    <a:pt x="1" y="4877"/>
                  </a:cubicBezTo>
                  <a:lnTo>
                    <a:pt x="9753" y="4877"/>
                  </a:lnTo>
                  <a:cubicBezTo>
                    <a:pt x="9753" y="2184"/>
                    <a:pt x="7570" y="0"/>
                    <a:pt x="487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2" name="Google Shape;452;p31"/>
            <p:cNvSpPr/>
            <p:nvPr/>
          </p:nvSpPr>
          <p:spPr>
            <a:xfrm>
              <a:off x="1893500" y="4791125"/>
              <a:ext cx="147000" cy="73550"/>
            </a:xfrm>
            <a:custGeom>
              <a:avLst/>
              <a:gdLst/>
              <a:ahLst/>
              <a:cxnLst/>
              <a:rect l="l" t="t" r="r" b="b"/>
              <a:pathLst>
                <a:path w="5880" h="2942" extrusionOk="0">
                  <a:moveTo>
                    <a:pt x="2939" y="1"/>
                  </a:moveTo>
                  <a:cubicBezTo>
                    <a:pt x="1317" y="1"/>
                    <a:pt x="1" y="1317"/>
                    <a:pt x="1" y="2941"/>
                  </a:cubicBezTo>
                  <a:lnTo>
                    <a:pt x="5880" y="2941"/>
                  </a:lnTo>
                  <a:cubicBezTo>
                    <a:pt x="5878" y="1317"/>
                    <a:pt x="4562" y="1"/>
                    <a:pt x="293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3" name="Google Shape;453;p31"/>
            <p:cNvSpPr/>
            <p:nvPr/>
          </p:nvSpPr>
          <p:spPr>
            <a:xfrm>
              <a:off x="1986175" y="4812800"/>
              <a:ext cx="103700" cy="51850"/>
            </a:xfrm>
            <a:custGeom>
              <a:avLst/>
              <a:gdLst/>
              <a:ahLst/>
              <a:cxnLst/>
              <a:rect l="l" t="t" r="r" b="b"/>
              <a:pathLst>
                <a:path w="4148" h="2074" extrusionOk="0">
                  <a:moveTo>
                    <a:pt x="2074" y="0"/>
                  </a:moveTo>
                  <a:cubicBezTo>
                    <a:pt x="928" y="0"/>
                    <a:pt x="1" y="928"/>
                    <a:pt x="1" y="2073"/>
                  </a:cubicBezTo>
                  <a:lnTo>
                    <a:pt x="4148" y="2073"/>
                  </a:lnTo>
                  <a:cubicBezTo>
                    <a:pt x="4148" y="929"/>
                    <a:pt x="3220" y="0"/>
                    <a:pt x="207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4" name="Google Shape;454;p31"/>
            <p:cNvSpPr/>
            <p:nvPr/>
          </p:nvSpPr>
          <p:spPr>
            <a:xfrm>
              <a:off x="2135100" y="4816450"/>
              <a:ext cx="96400" cy="48225"/>
            </a:xfrm>
            <a:custGeom>
              <a:avLst/>
              <a:gdLst/>
              <a:ahLst/>
              <a:cxnLst/>
              <a:rect l="l" t="t" r="r" b="b"/>
              <a:pathLst>
                <a:path w="3856" h="1929" extrusionOk="0">
                  <a:moveTo>
                    <a:pt x="1928" y="0"/>
                  </a:moveTo>
                  <a:cubicBezTo>
                    <a:pt x="864" y="0"/>
                    <a:pt x="0" y="864"/>
                    <a:pt x="0" y="1928"/>
                  </a:cubicBezTo>
                  <a:lnTo>
                    <a:pt x="3855" y="1928"/>
                  </a:lnTo>
                  <a:cubicBezTo>
                    <a:pt x="3856" y="864"/>
                    <a:pt x="2992" y="0"/>
                    <a:pt x="192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55" name="Google Shape;455;p31"/>
          <p:cNvGrpSpPr/>
          <p:nvPr/>
        </p:nvGrpSpPr>
        <p:grpSpPr>
          <a:xfrm>
            <a:off x="6179893" y="1456852"/>
            <a:ext cx="670412" cy="241933"/>
            <a:chOff x="1893500" y="4742700"/>
            <a:chExt cx="338000" cy="121975"/>
          </a:xfrm>
        </p:grpSpPr>
        <p:sp>
          <p:nvSpPr>
            <p:cNvPr id="456" name="Google Shape;456;p31"/>
            <p:cNvSpPr/>
            <p:nvPr/>
          </p:nvSpPr>
          <p:spPr>
            <a:xfrm>
              <a:off x="1947300" y="4742700"/>
              <a:ext cx="243825" cy="121950"/>
            </a:xfrm>
            <a:custGeom>
              <a:avLst/>
              <a:gdLst/>
              <a:ahLst/>
              <a:cxnLst/>
              <a:rect l="l" t="t" r="r" b="b"/>
              <a:pathLst>
                <a:path w="9753" h="4878" extrusionOk="0">
                  <a:moveTo>
                    <a:pt x="4876" y="0"/>
                  </a:moveTo>
                  <a:cubicBezTo>
                    <a:pt x="2183" y="0"/>
                    <a:pt x="1" y="2184"/>
                    <a:pt x="1" y="4877"/>
                  </a:cubicBezTo>
                  <a:lnTo>
                    <a:pt x="9753" y="4877"/>
                  </a:lnTo>
                  <a:cubicBezTo>
                    <a:pt x="9753" y="2184"/>
                    <a:pt x="7570" y="0"/>
                    <a:pt x="487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7" name="Google Shape;457;p31"/>
            <p:cNvSpPr/>
            <p:nvPr/>
          </p:nvSpPr>
          <p:spPr>
            <a:xfrm>
              <a:off x="1893500" y="4791125"/>
              <a:ext cx="147000" cy="73550"/>
            </a:xfrm>
            <a:custGeom>
              <a:avLst/>
              <a:gdLst/>
              <a:ahLst/>
              <a:cxnLst/>
              <a:rect l="l" t="t" r="r" b="b"/>
              <a:pathLst>
                <a:path w="5880" h="2942" extrusionOk="0">
                  <a:moveTo>
                    <a:pt x="2939" y="1"/>
                  </a:moveTo>
                  <a:cubicBezTo>
                    <a:pt x="1317" y="1"/>
                    <a:pt x="1" y="1317"/>
                    <a:pt x="1" y="2941"/>
                  </a:cubicBezTo>
                  <a:lnTo>
                    <a:pt x="5880" y="2941"/>
                  </a:lnTo>
                  <a:cubicBezTo>
                    <a:pt x="5878" y="1317"/>
                    <a:pt x="4562" y="1"/>
                    <a:pt x="293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8" name="Google Shape;458;p31"/>
            <p:cNvSpPr/>
            <p:nvPr/>
          </p:nvSpPr>
          <p:spPr>
            <a:xfrm>
              <a:off x="1986175" y="4812800"/>
              <a:ext cx="103700" cy="51850"/>
            </a:xfrm>
            <a:custGeom>
              <a:avLst/>
              <a:gdLst/>
              <a:ahLst/>
              <a:cxnLst/>
              <a:rect l="l" t="t" r="r" b="b"/>
              <a:pathLst>
                <a:path w="4148" h="2074" extrusionOk="0">
                  <a:moveTo>
                    <a:pt x="2074" y="0"/>
                  </a:moveTo>
                  <a:cubicBezTo>
                    <a:pt x="928" y="0"/>
                    <a:pt x="1" y="928"/>
                    <a:pt x="1" y="2073"/>
                  </a:cubicBezTo>
                  <a:lnTo>
                    <a:pt x="4148" y="2073"/>
                  </a:lnTo>
                  <a:cubicBezTo>
                    <a:pt x="4148" y="929"/>
                    <a:pt x="3220" y="0"/>
                    <a:pt x="207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9" name="Google Shape;459;p31"/>
            <p:cNvSpPr/>
            <p:nvPr/>
          </p:nvSpPr>
          <p:spPr>
            <a:xfrm>
              <a:off x="2135100" y="4816450"/>
              <a:ext cx="96400" cy="48225"/>
            </a:xfrm>
            <a:custGeom>
              <a:avLst/>
              <a:gdLst/>
              <a:ahLst/>
              <a:cxnLst/>
              <a:rect l="l" t="t" r="r" b="b"/>
              <a:pathLst>
                <a:path w="3856" h="1929" extrusionOk="0">
                  <a:moveTo>
                    <a:pt x="1928" y="0"/>
                  </a:moveTo>
                  <a:cubicBezTo>
                    <a:pt x="864" y="0"/>
                    <a:pt x="0" y="864"/>
                    <a:pt x="0" y="1928"/>
                  </a:cubicBezTo>
                  <a:lnTo>
                    <a:pt x="3855" y="1928"/>
                  </a:lnTo>
                  <a:cubicBezTo>
                    <a:pt x="3856" y="864"/>
                    <a:pt x="2992" y="0"/>
                    <a:pt x="192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60" name="Google Shape;460;p31"/>
          <p:cNvSpPr/>
          <p:nvPr/>
        </p:nvSpPr>
        <p:spPr>
          <a:xfrm>
            <a:off x="1319967" y="1145534"/>
            <a:ext cx="2318808" cy="864599"/>
          </a:xfrm>
          <a:custGeom>
            <a:avLst/>
            <a:gdLst/>
            <a:ahLst/>
            <a:cxnLst/>
            <a:rect l="l" t="t" r="r" b="b"/>
            <a:pathLst>
              <a:path w="32237" h="12020" extrusionOk="0">
                <a:moveTo>
                  <a:pt x="20446" y="0"/>
                </a:moveTo>
                <a:cubicBezTo>
                  <a:pt x="18249" y="0"/>
                  <a:pt x="16382" y="1417"/>
                  <a:pt x="15711" y="3389"/>
                </a:cubicBezTo>
                <a:cubicBezTo>
                  <a:pt x="14728" y="2092"/>
                  <a:pt x="13173" y="1255"/>
                  <a:pt x="11421" y="1255"/>
                </a:cubicBezTo>
                <a:cubicBezTo>
                  <a:pt x="9249" y="1255"/>
                  <a:pt x="7379" y="2543"/>
                  <a:pt x="6529" y="4395"/>
                </a:cubicBezTo>
                <a:cubicBezTo>
                  <a:pt x="6136" y="4159"/>
                  <a:pt x="5678" y="4021"/>
                  <a:pt x="5186" y="4021"/>
                </a:cubicBezTo>
                <a:cubicBezTo>
                  <a:pt x="4142" y="4021"/>
                  <a:pt x="3243" y="4634"/>
                  <a:pt x="2823" y="5518"/>
                </a:cubicBezTo>
                <a:cubicBezTo>
                  <a:pt x="2526" y="5202"/>
                  <a:pt x="2104" y="5003"/>
                  <a:pt x="1635" y="5003"/>
                </a:cubicBezTo>
                <a:cubicBezTo>
                  <a:pt x="732" y="5003"/>
                  <a:pt x="0" y="5735"/>
                  <a:pt x="0" y="6638"/>
                </a:cubicBezTo>
                <a:cubicBezTo>
                  <a:pt x="2" y="7540"/>
                  <a:pt x="734" y="8273"/>
                  <a:pt x="1636" y="8273"/>
                </a:cubicBezTo>
                <a:cubicBezTo>
                  <a:pt x="2105" y="8273"/>
                  <a:pt x="2527" y="8074"/>
                  <a:pt x="2825" y="7756"/>
                </a:cubicBezTo>
                <a:cubicBezTo>
                  <a:pt x="3244" y="8642"/>
                  <a:pt x="4143" y="9254"/>
                  <a:pt x="5188" y="9254"/>
                </a:cubicBezTo>
                <a:cubicBezTo>
                  <a:pt x="5679" y="9254"/>
                  <a:pt x="6138" y="9116"/>
                  <a:pt x="6531" y="8881"/>
                </a:cubicBezTo>
                <a:cubicBezTo>
                  <a:pt x="7380" y="10733"/>
                  <a:pt x="9251" y="12019"/>
                  <a:pt x="11422" y="12019"/>
                </a:cubicBezTo>
                <a:cubicBezTo>
                  <a:pt x="13859" y="12019"/>
                  <a:pt x="15918" y="10398"/>
                  <a:pt x="16580" y="8175"/>
                </a:cubicBezTo>
                <a:cubicBezTo>
                  <a:pt x="17497" y="9292"/>
                  <a:pt x="18889" y="10006"/>
                  <a:pt x="20447" y="10006"/>
                </a:cubicBezTo>
                <a:cubicBezTo>
                  <a:pt x="21173" y="10006"/>
                  <a:pt x="21863" y="9849"/>
                  <a:pt x="22487" y="9570"/>
                </a:cubicBezTo>
                <a:cubicBezTo>
                  <a:pt x="23009" y="10930"/>
                  <a:pt x="24329" y="11897"/>
                  <a:pt x="25872" y="11897"/>
                </a:cubicBezTo>
                <a:cubicBezTo>
                  <a:pt x="26888" y="11897"/>
                  <a:pt x="27805" y="11478"/>
                  <a:pt x="28464" y="10806"/>
                </a:cubicBezTo>
                <a:cubicBezTo>
                  <a:pt x="28783" y="10936"/>
                  <a:pt x="29134" y="11008"/>
                  <a:pt x="29499" y="11008"/>
                </a:cubicBezTo>
                <a:cubicBezTo>
                  <a:pt x="31011" y="11008"/>
                  <a:pt x="32236" y="9783"/>
                  <a:pt x="32236" y="8271"/>
                </a:cubicBezTo>
                <a:cubicBezTo>
                  <a:pt x="32236" y="6759"/>
                  <a:pt x="31011" y="5534"/>
                  <a:pt x="29499" y="5534"/>
                </a:cubicBezTo>
                <a:cubicBezTo>
                  <a:pt x="29133" y="5534"/>
                  <a:pt x="28784" y="5606"/>
                  <a:pt x="28464" y="5737"/>
                </a:cubicBezTo>
                <a:cubicBezTo>
                  <a:pt x="27806" y="5063"/>
                  <a:pt x="26888" y="4645"/>
                  <a:pt x="25872" y="4645"/>
                </a:cubicBezTo>
                <a:cubicBezTo>
                  <a:pt x="25725" y="4645"/>
                  <a:pt x="25579" y="4656"/>
                  <a:pt x="25436" y="4671"/>
                </a:cubicBezTo>
                <a:cubicBezTo>
                  <a:pt x="25267" y="2064"/>
                  <a:pt x="23098" y="0"/>
                  <a:pt x="2044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1" name="Google Shape;461;p31"/>
          <p:cNvSpPr/>
          <p:nvPr/>
        </p:nvSpPr>
        <p:spPr>
          <a:xfrm>
            <a:off x="9219346" y="1849900"/>
            <a:ext cx="3013697" cy="1123827"/>
          </a:xfrm>
          <a:custGeom>
            <a:avLst/>
            <a:gdLst/>
            <a:ahLst/>
            <a:cxnLst/>
            <a:rect l="l" t="t" r="r" b="b"/>
            <a:pathLst>
              <a:path w="51525" h="19214" extrusionOk="0">
                <a:moveTo>
                  <a:pt x="33270" y="0"/>
                </a:moveTo>
                <a:cubicBezTo>
                  <a:pt x="29373" y="0"/>
                  <a:pt x="26085" y="2591"/>
                  <a:pt x="25027" y="6144"/>
                </a:cubicBezTo>
                <a:cubicBezTo>
                  <a:pt x="23560" y="4357"/>
                  <a:pt x="21335" y="3218"/>
                  <a:pt x="18843" y="3218"/>
                </a:cubicBezTo>
                <a:cubicBezTo>
                  <a:pt x="17682" y="3218"/>
                  <a:pt x="16579" y="3467"/>
                  <a:pt x="15583" y="3914"/>
                </a:cubicBezTo>
                <a:cubicBezTo>
                  <a:pt x="14747" y="1739"/>
                  <a:pt x="12640" y="195"/>
                  <a:pt x="10171" y="195"/>
                </a:cubicBezTo>
                <a:cubicBezTo>
                  <a:pt x="8547" y="195"/>
                  <a:pt x="7080" y="864"/>
                  <a:pt x="6029" y="1940"/>
                </a:cubicBezTo>
                <a:cubicBezTo>
                  <a:pt x="5518" y="1732"/>
                  <a:pt x="4960" y="1617"/>
                  <a:pt x="4376" y="1617"/>
                </a:cubicBezTo>
                <a:cubicBezTo>
                  <a:pt x="1959" y="1617"/>
                  <a:pt x="0" y="3576"/>
                  <a:pt x="0" y="5992"/>
                </a:cubicBezTo>
                <a:cubicBezTo>
                  <a:pt x="0" y="8408"/>
                  <a:pt x="1959" y="10368"/>
                  <a:pt x="4376" y="10368"/>
                </a:cubicBezTo>
                <a:cubicBezTo>
                  <a:pt x="4961" y="10368"/>
                  <a:pt x="5518" y="10252"/>
                  <a:pt x="6029" y="10044"/>
                </a:cubicBezTo>
                <a:cubicBezTo>
                  <a:pt x="7081" y="11120"/>
                  <a:pt x="8547" y="11789"/>
                  <a:pt x="10171" y="11789"/>
                </a:cubicBezTo>
                <a:cubicBezTo>
                  <a:pt x="10407" y="11789"/>
                  <a:pt x="10639" y="11773"/>
                  <a:pt x="10866" y="11746"/>
                </a:cubicBezTo>
                <a:cubicBezTo>
                  <a:pt x="11139" y="15915"/>
                  <a:pt x="14605" y="19213"/>
                  <a:pt x="18842" y="19213"/>
                </a:cubicBezTo>
                <a:cubicBezTo>
                  <a:pt x="22357" y="19213"/>
                  <a:pt x="25337" y="16947"/>
                  <a:pt x="26411" y="13797"/>
                </a:cubicBezTo>
                <a:cubicBezTo>
                  <a:pt x="27981" y="15868"/>
                  <a:pt x="30469" y="17208"/>
                  <a:pt x="33269" y="17208"/>
                </a:cubicBezTo>
                <a:cubicBezTo>
                  <a:pt x="36739" y="17208"/>
                  <a:pt x="39728" y="15151"/>
                  <a:pt x="41087" y="12191"/>
                </a:cubicBezTo>
                <a:cubicBezTo>
                  <a:pt x="41715" y="12568"/>
                  <a:pt x="42448" y="12788"/>
                  <a:pt x="43234" y="12788"/>
                </a:cubicBezTo>
                <a:cubicBezTo>
                  <a:pt x="44903" y="12788"/>
                  <a:pt x="46340" y="11808"/>
                  <a:pt x="47011" y="10394"/>
                </a:cubicBezTo>
                <a:cubicBezTo>
                  <a:pt x="47487" y="10899"/>
                  <a:pt x="48161" y="11217"/>
                  <a:pt x="48911" y="11217"/>
                </a:cubicBezTo>
                <a:cubicBezTo>
                  <a:pt x="50353" y="11217"/>
                  <a:pt x="51522" y="10049"/>
                  <a:pt x="51522" y="8604"/>
                </a:cubicBezTo>
                <a:cubicBezTo>
                  <a:pt x="51525" y="7159"/>
                  <a:pt x="50354" y="5990"/>
                  <a:pt x="48912" y="5990"/>
                </a:cubicBezTo>
                <a:cubicBezTo>
                  <a:pt x="48162" y="5990"/>
                  <a:pt x="47489" y="6307"/>
                  <a:pt x="47012" y="6813"/>
                </a:cubicBezTo>
                <a:cubicBezTo>
                  <a:pt x="46341" y="5398"/>
                  <a:pt x="44905" y="4419"/>
                  <a:pt x="43235" y="4419"/>
                </a:cubicBezTo>
                <a:cubicBezTo>
                  <a:pt x="42450" y="4419"/>
                  <a:pt x="41716" y="4640"/>
                  <a:pt x="41088" y="5017"/>
                </a:cubicBezTo>
                <a:cubicBezTo>
                  <a:pt x="39729" y="2057"/>
                  <a:pt x="36740" y="0"/>
                  <a:pt x="3327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2" name="Google Shape;462;p31"/>
          <p:cNvSpPr/>
          <p:nvPr/>
        </p:nvSpPr>
        <p:spPr>
          <a:xfrm>
            <a:off x="5413707" y="1133736"/>
            <a:ext cx="361552" cy="209208"/>
          </a:xfrm>
          <a:custGeom>
            <a:avLst/>
            <a:gdLst/>
            <a:ahLst/>
            <a:cxnLst/>
            <a:rect l="l" t="t" r="r" b="b"/>
            <a:pathLst>
              <a:path w="3586" h="2075" extrusionOk="0">
                <a:moveTo>
                  <a:pt x="1377" y="0"/>
                </a:moveTo>
                <a:cubicBezTo>
                  <a:pt x="642" y="0"/>
                  <a:pt x="0" y="316"/>
                  <a:pt x="0" y="316"/>
                </a:cubicBezTo>
                <a:cubicBezTo>
                  <a:pt x="0" y="316"/>
                  <a:pt x="442" y="1535"/>
                  <a:pt x="1432" y="1933"/>
                </a:cubicBezTo>
                <a:cubicBezTo>
                  <a:pt x="1688" y="2036"/>
                  <a:pt x="1955" y="2074"/>
                  <a:pt x="2210" y="2074"/>
                </a:cubicBezTo>
                <a:cubicBezTo>
                  <a:pt x="2945" y="2074"/>
                  <a:pt x="3586" y="1759"/>
                  <a:pt x="3586" y="1759"/>
                </a:cubicBezTo>
                <a:cubicBezTo>
                  <a:pt x="3586" y="1759"/>
                  <a:pt x="3144" y="540"/>
                  <a:pt x="2154" y="141"/>
                </a:cubicBezTo>
                <a:cubicBezTo>
                  <a:pt x="1899" y="38"/>
                  <a:pt x="1632" y="0"/>
                  <a:pt x="1377"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3" name="Google Shape;463;p31"/>
          <p:cNvSpPr/>
          <p:nvPr/>
        </p:nvSpPr>
        <p:spPr>
          <a:xfrm>
            <a:off x="2750825" y="2358221"/>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4" name="Google Shape;464;p31"/>
          <p:cNvSpPr/>
          <p:nvPr/>
        </p:nvSpPr>
        <p:spPr>
          <a:xfrm>
            <a:off x="9892807" y="1342936"/>
            <a:ext cx="361552" cy="209208"/>
          </a:xfrm>
          <a:custGeom>
            <a:avLst/>
            <a:gdLst/>
            <a:ahLst/>
            <a:cxnLst/>
            <a:rect l="l" t="t" r="r" b="b"/>
            <a:pathLst>
              <a:path w="3586" h="2075" extrusionOk="0">
                <a:moveTo>
                  <a:pt x="1377" y="0"/>
                </a:moveTo>
                <a:cubicBezTo>
                  <a:pt x="642" y="0"/>
                  <a:pt x="0" y="316"/>
                  <a:pt x="0" y="316"/>
                </a:cubicBezTo>
                <a:cubicBezTo>
                  <a:pt x="0" y="316"/>
                  <a:pt x="442" y="1535"/>
                  <a:pt x="1432" y="1933"/>
                </a:cubicBezTo>
                <a:cubicBezTo>
                  <a:pt x="1688" y="2036"/>
                  <a:pt x="1955" y="2074"/>
                  <a:pt x="2210" y="2074"/>
                </a:cubicBezTo>
                <a:cubicBezTo>
                  <a:pt x="2945" y="2074"/>
                  <a:pt x="3586" y="1759"/>
                  <a:pt x="3586" y="1759"/>
                </a:cubicBezTo>
                <a:cubicBezTo>
                  <a:pt x="3586" y="1759"/>
                  <a:pt x="3144" y="540"/>
                  <a:pt x="2154" y="141"/>
                </a:cubicBezTo>
                <a:cubicBezTo>
                  <a:pt x="1899" y="38"/>
                  <a:pt x="1632" y="0"/>
                  <a:pt x="1377"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5" name="Google Shape;465;p31"/>
          <p:cNvSpPr/>
          <p:nvPr/>
        </p:nvSpPr>
        <p:spPr>
          <a:xfrm>
            <a:off x="1120825" y="530654"/>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6" name="Google Shape;466;p31"/>
          <p:cNvSpPr/>
          <p:nvPr/>
        </p:nvSpPr>
        <p:spPr>
          <a:xfrm>
            <a:off x="10991625" y="815387"/>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2" name="Picture 1">
            <a:extLst>
              <a:ext uri="{FF2B5EF4-FFF2-40B4-BE49-F238E27FC236}">
                <a16:creationId xmlns:a16="http://schemas.microsoft.com/office/drawing/2014/main" id="{E5511541-ED89-BF15-0681-69A2098C165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sndAc>
          <p:stSnd>
            <p:snd r:embed="rId3" name="breeze.wav"/>
          </p:stSnd>
        </p:sndAc>
      </p:transition>
    </mc:Choice>
    <mc:Fallback xmlns="">
      <p:transition spd="slow">
        <p:fade/>
        <p:sndAc>
          <p:stSnd>
            <p:snd r:embed="rId5" name="breeze.wav"/>
          </p:stSnd>
        </p:sndAc>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grpSp>
        <p:nvGrpSpPr>
          <p:cNvPr id="444" name="Google Shape;444;p31"/>
          <p:cNvGrpSpPr/>
          <p:nvPr/>
        </p:nvGrpSpPr>
        <p:grpSpPr>
          <a:xfrm>
            <a:off x="5894402" y="459410"/>
            <a:ext cx="402652" cy="1236929"/>
            <a:chOff x="3188000" y="4225325"/>
            <a:chExt cx="208125" cy="639350"/>
          </a:xfrm>
        </p:grpSpPr>
        <p:sp>
          <p:nvSpPr>
            <p:cNvPr id="445" name="Google Shape;445;p31"/>
            <p:cNvSpPr/>
            <p:nvPr/>
          </p:nvSpPr>
          <p:spPr>
            <a:xfrm>
              <a:off x="3273600" y="4232125"/>
              <a:ext cx="42000" cy="632550"/>
            </a:xfrm>
            <a:custGeom>
              <a:avLst/>
              <a:gdLst/>
              <a:ahLst/>
              <a:cxnLst/>
              <a:rect l="l" t="t" r="r" b="b"/>
              <a:pathLst>
                <a:path w="1680" h="25302" extrusionOk="0">
                  <a:moveTo>
                    <a:pt x="576" y="1"/>
                  </a:moveTo>
                  <a:lnTo>
                    <a:pt x="0" y="25301"/>
                  </a:lnTo>
                  <a:lnTo>
                    <a:pt x="1679" y="25301"/>
                  </a:lnTo>
                  <a:lnTo>
                    <a:pt x="1101" y="1"/>
                  </a:lnTo>
                  <a:close/>
                </a:path>
              </a:pathLst>
            </a:custGeom>
            <a:solidFill>
              <a:srgbClr val="60322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6" name="Google Shape;446;p31"/>
            <p:cNvSpPr/>
            <p:nvPr/>
          </p:nvSpPr>
          <p:spPr>
            <a:xfrm>
              <a:off x="3188000" y="4551950"/>
              <a:ext cx="208125" cy="178350"/>
            </a:xfrm>
            <a:custGeom>
              <a:avLst/>
              <a:gdLst/>
              <a:ahLst/>
              <a:cxnLst/>
              <a:rect l="l" t="t" r="r" b="b"/>
              <a:pathLst>
                <a:path w="8325" h="7134" extrusionOk="0">
                  <a:moveTo>
                    <a:pt x="4148" y="0"/>
                  </a:moveTo>
                  <a:cubicBezTo>
                    <a:pt x="3724" y="0"/>
                    <a:pt x="3299" y="213"/>
                    <a:pt x="3062" y="638"/>
                  </a:cubicBezTo>
                  <a:lnTo>
                    <a:pt x="463" y="5282"/>
                  </a:lnTo>
                  <a:cubicBezTo>
                    <a:pt x="0" y="6111"/>
                    <a:pt x="599" y="7134"/>
                    <a:pt x="1550" y="7134"/>
                  </a:cubicBezTo>
                  <a:lnTo>
                    <a:pt x="6773" y="7134"/>
                  </a:lnTo>
                  <a:cubicBezTo>
                    <a:pt x="7726" y="7134"/>
                    <a:pt x="8325" y="6106"/>
                    <a:pt x="7856" y="5276"/>
                  </a:cubicBezTo>
                  <a:lnTo>
                    <a:pt x="5230" y="632"/>
                  </a:lnTo>
                  <a:cubicBezTo>
                    <a:pt x="4992" y="211"/>
                    <a:pt x="4570" y="0"/>
                    <a:pt x="414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7" name="Google Shape;447;p31"/>
            <p:cNvSpPr/>
            <p:nvPr/>
          </p:nvSpPr>
          <p:spPr>
            <a:xfrm>
              <a:off x="3199500" y="4426250"/>
              <a:ext cx="184175" cy="149000"/>
            </a:xfrm>
            <a:custGeom>
              <a:avLst/>
              <a:gdLst/>
              <a:ahLst/>
              <a:cxnLst/>
              <a:rect l="l" t="t" r="r" b="b"/>
              <a:pathLst>
                <a:path w="7367" h="5960" extrusionOk="0">
                  <a:moveTo>
                    <a:pt x="3671" y="0"/>
                  </a:moveTo>
                  <a:cubicBezTo>
                    <a:pt x="3260" y="0"/>
                    <a:pt x="2850" y="200"/>
                    <a:pt x="2607" y="598"/>
                  </a:cubicBezTo>
                  <a:lnTo>
                    <a:pt x="503" y="4070"/>
                  </a:lnTo>
                  <a:cubicBezTo>
                    <a:pt x="0" y="4898"/>
                    <a:pt x="597" y="5959"/>
                    <a:pt x="1567" y="5959"/>
                  </a:cubicBezTo>
                  <a:lnTo>
                    <a:pt x="5798" y="5959"/>
                  </a:lnTo>
                  <a:cubicBezTo>
                    <a:pt x="6771" y="5959"/>
                    <a:pt x="7367" y="4894"/>
                    <a:pt x="6859" y="4065"/>
                  </a:cubicBezTo>
                  <a:lnTo>
                    <a:pt x="4733" y="595"/>
                  </a:lnTo>
                  <a:cubicBezTo>
                    <a:pt x="4489" y="199"/>
                    <a:pt x="4080" y="0"/>
                    <a:pt x="3671"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8" name="Google Shape;448;p31"/>
            <p:cNvSpPr/>
            <p:nvPr/>
          </p:nvSpPr>
          <p:spPr>
            <a:xfrm>
              <a:off x="3209550" y="4318575"/>
              <a:ext cx="163275" cy="126275"/>
            </a:xfrm>
            <a:custGeom>
              <a:avLst/>
              <a:gdLst/>
              <a:ahLst/>
              <a:cxnLst/>
              <a:rect l="l" t="t" r="r" b="b"/>
              <a:pathLst>
                <a:path w="6531" h="5051" extrusionOk="0">
                  <a:moveTo>
                    <a:pt x="3255" y="1"/>
                  </a:moveTo>
                  <a:cubicBezTo>
                    <a:pt x="2857" y="1"/>
                    <a:pt x="2459" y="189"/>
                    <a:pt x="2215" y="565"/>
                  </a:cubicBezTo>
                  <a:lnTo>
                    <a:pt x="542" y="3126"/>
                  </a:lnTo>
                  <a:cubicBezTo>
                    <a:pt x="0" y="3955"/>
                    <a:pt x="595" y="5051"/>
                    <a:pt x="1584" y="5051"/>
                  </a:cubicBezTo>
                  <a:lnTo>
                    <a:pt x="4946" y="5051"/>
                  </a:lnTo>
                  <a:cubicBezTo>
                    <a:pt x="5937" y="5051"/>
                    <a:pt x="6530" y="3949"/>
                    <a:pt x="5985" y="3121"/>
                  </a:cubicBezTo>
                  <a:lnTo>
                    <a:pt x="4295" y="559"/>
                  </a:lnTo>
                  <a:cubicBezTo>
                    <a:pt x="4049" y="187"/>
                    <a:pt x="3652" y="1"/>
                    <a:pt x="3255"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9" name="Google Shape;449;p31"/>
            <p:cNvSpPr/>
            <p:nvPr/>
          </p:nvSpPr>
          <p:spPr>
            <a:xfrm>
              <a:off x="3218450" y="4225325"/>
              <a:ext cx="144775" cy="108375"/>
            </a:xfrm>
            <a:custGeom>
              <a:avLst/>
              <a:gdLst/>
              <a:ahLst/>
              <a:cxnLst/>
              <a:rect l="l" t="t" r="r" b="b"/>
              <a:pathLst>
                <a:path w="5791" h="4335" extrusionOk="0">
                  <a:moveTo>
                    <a:pt x="2888" y="1"/>
                  </a:moveTo>
                  <a:cubicBezTo>
                    <a:pt x="2502" y="1"/>
                    <a:pt x="2116" y="178"/>
                    <a:pt x="1869" y="532"/>
                  </a:cubicBezTo>
                  <a:lnTo>
                    <a:pt x="577" y="2376"/>
                  </a:lnTo>
                  <a:cubicBezTo>
                    <a:pt x="0" y="3202"/>
                    <a:pt x="591" y="4335"/>
                    <a:pt x="1597" y="4335"/>
                  </a:cubicBezTo>
                  <a:lnTo>
                    <a:pt x="4192" y="4335"/>
                  </a:lnTo>
                  <a:cubicBezTo>
                    <a:pt x="5201" y="4335"/>
                    <a:pt x="5791" y="3197"/>
                    <a:pt x="5208" y="2373"/>
                  </a:cubicBezTo>
                  <a:lnTo>
                    <a:pt x="3904" y="528"/>
                  </a:lnTo>
                  <a:cubicBezTo>
                    <a:pt x="3656" y="176"/>
                    <a:pt x="3272" y="1"/>
                    <a:pt x="288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50" name="Google Shape;450;p31"/>
          <p:cNvGrpSpPr/>
          <p:nvPr/>
        </p:nvGrpSpPr>
        <p:grpSpPr>
          <a:xfrm>
            <a:off x="5341693" y="1456852"/>
            <a:ext cx="670412" cy="241933"/>
            <a:chOff x="1893500" y="4742700"/>
            <a:chExt cx="338000" cy="121975"/>
          </a:xfrm>
        </p:grpSpPr>
        <p:sp>
          <p:nvSpPr>
            <p:cNvPr id="451" name="Google Shape;451;p31"/>
            <p:cNvSpPr/>
            <p:nvPr/>
          </p:nvSpPr>
          <p:spPr>
            <a:xfrm>
              <a:off x="1947300" y="4742700"/>
              <a:ext cx="243825" cy="121950"/>
            </a:xfrm>
            <a:custGeom>
              <a:avLst/>
              <a:gdLst/>
              <a:ahLst/>
              <a:cxnLst/>
              <a:rect l="l" t="t" r="r" b="b"/>
              <a:pathLst>
                <a:path w="9753" h="4878" extrusionOk="0">
                  <a:moveTo>
                    <a:pt x="4876" y="0"/>
                  </a:moveTo>
                  <a:cubicBezTo>
                    <a:pt x="2183" y="0"/>
                    <a:pt x="1" y="2184"/>
                    <a:pt x="1" y="4877"/>
                  </a:cubicBezTo>
                  <a:lnTo>
                    <a:pt x="9753" y="4877"/>
                  </a:lnTo>
                  <a:cubicBezTo>
                    <a:pt x="9753" y="2184"/>
                    <a:pt x="7570" y="0"/>
                    <a:pt x="487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2" name="Google Shape;452;p31"/>
            <p:cNvSpPr/>
            <p:nvPr/>
          </p:nvSpPr>
          <p:spPr>
            <a:xfrm>
              <a:off x="1893500" y="4791125"/>
              <a:ext cx="147000" cy="73550"/>
            </a:xfrm>
            <a:custGeom>
              <a:avLst/>
              <a:gdLst/>
              <a:ahLst/>
              <a:cxnLst/>
              <a:rect l="l" t="t" r="r" b="b"/>
              <a:pathLst>
                <a:path w="5880" h="2942" extrusionOk="0">
                  <a:moveTo>
                    <a:pt x="2939" y="1"/>
                  </a:moveTo>
                  <a:cubicBezTo>
                    <a:pt x="1317" y="1"/>
                    <a:pt x="1" y="1317"/>
                    <a:pt x="1" y="2941"/>
                  </a:cubicBezTo>
                  <a:lnTo>
                    <a:pt x="5880" y="2941"/>
                  </a:lnTo>
                  <a:cubicBezTo>
                    <a:pt x="5878" y="1317"/>
                    <a:pt x="4562" y="1"/>
                    <a:pt x="293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3" name="Google Shape;453;p31"/>
            <p:cNvSpPr/>
            <p:nvPr/>
          </p:nvSpPr>
          <p:spPr>
            <a:xfrm>
              <a:off x="1986175" y="4812800"/>
              <a:ext cx="103700" cy="51850"/>
            </a:xfrm>
            <a:custGeom>
              <a:avLst/>
              <a:gdLst/>
              <a:ahLst/>
              <a:cxnLst/>
              <a:rect l="l" t="t" r="r" b="b"/>
              <a:pathLst>
                <a:path w="4148" h="2074" extrusionOk="0">
                  <a:moveTo>
                    <a:pt x="2074" y="0"/>
                  </a:moveTo>
                  <a:cubicBezTo>
                    <a:pt x="928" y="0"/>
                    <a:pt x="1" y="928"/>
                    <a:pt x="1" y="2073"/>
                  </a:cubicBezTo>
                  <a:lnTo>
                    <a:pt x="4148" y="2073"/>
                  </a:lnTo>
                  <a:cubicBezTo>
                    <a:pt x="4148" y="929"/>
                    <a:pt x="3220" y="0"/>
                    <a:pt x="207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4" name="Google Shape;454;p31"/>
            <p:cNvSpPr/>
            <p:nvPr/>
          </p:nvSpPr>
          <p:spPr>
            <a:xfrm>
              <a:off x="2135100" y="4816450"/>
              <a:ext cx="96400" cy="48225"/>
            </a:xfrm>
            <a:custGeom>
              <a:avLst/>
              <a:gdLst/>
              <a:ahLst/>
              <a:cxnLst/>
              <a:rect l="l" t="t" r="r" b="b"/>
              <a:pathLst>
                <a:path w="3856" h="1929" extrusionOk="0">
                  <a:moveTo>
                    <a:pt x="1928" y="0"/>
                  </a:moveTo>
                  <a:cubicBezTo>
                    <a:pt x="864" y="0"/>
                    <a:pt x="0" y="864"/>
                    <a:pt x="0" y="1928"/>
                  </a:cubicBezTo>
                  <a:lnTo>
                    <a:pt x="3855" y="1928"/>
                  </a:lnTo>
                  <a:cubicBezTo>
                    <a:pt x="3856" y="864"/>
                    <a:pt x="2992" y="0"/>
                    <a:pt x="192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455" name="Google Shape;455;p31"/>
          <p:cNvGrpSpPr/>
          <p:nvPr/>
        </p:nvGrpSpPr>
        <p:grpSpPr>
          <a:xfrm>
            <a:off x="6179893" y="1456852"/>
            <a:ext cx="670412" cy="241933"/>
            <a:chOff x="1893500" y="4742700"/>
            <a:chExt cx="338000" cy="121975"/>
          </a:xfrm>
        </p:grpSpPr>
        <p:sp>
          <p:nvSpPr>
            <p:cNvPr id="456" name="Google Shape;456;p31"/>
            <p:cNvSpPr/>
            <p:nvPr/>
          </p:nvSpPr>
          <p:spPr>
            <a:xfrm>
              <a:off x="1947300" y="4742700"/>
              <a:ext cx="243825" cy="121950"/>
            </a:xfrm>
            <a:custGeom>
              <a:avLst/>
              <a:gdLst/>
              <a:ahLst/>
              <a:cxnLst/>
              <a:rect l="l" t="t" r="r" b="b"/>
              <a:pathLst>
                <a:path w="9753" h="4878" extrusionOk="0">
                  <a:moveTo>
                    <a:pt x="4876" y="0"/>
                  </a:moveTo>
                  <a:cubicBezTo>
                    <a:pt x="2183" y="0"/>
                    <a:pt x="1" y="2184"/>
                    <a:pt x="1" y="4877"/>
                  </a:cubicBezTo>
                  <a:lnTo>
                    <a:pt x="9753" y="4877"/>
                  </a:lnTo>
                  <a:cubicBezTo>
                    <a:pt x="9753" y="2184"/>
                    <a:pt x="7570" y="0"/>
                    <a:pt x="4876"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7" name="Google Shape;457;p31"/>
            <p:cNvSpPr/>
            <p:nvPr/>
          </p:nvSpPr>
          <p:spPr>
            <a:xfrm>
              <a:off x="1893500" y="4791125"/>
              <a:ext cx="147000" cy="73550"/>
            </a:xfrm>
            <a:custGeom>
              <a:avLst/>
              <a:gdLst/>
              <a:ahLst/>
              <a:cxnLst/>
              <a:rect l="l" t="t" r="r" b="b"/>
              <a:pathLst>
                <a:path w="5880" h="2942" extrusionOk="0">
                  <a:moveTo>
                    <a:pt x="2939" y="1"/>
                  </a:moveTo>
                  <a:cubicBezTo>
                    <a:pt x="1317" y="1"/>
                    <a:pt x="1" y="1317"/>
                    <a:pt x="1" y="2941"/>
                  </a:cubicBezTo>
                  <a:lnTo>
                    <a:pt x="5880" y="2941"/>
                  </a:lnTo>
                  <a:cubicBezTo>
                    <a:pt x="5878" y="1317"/>
                    <a:pt x="4562" y="1"/>
                    <a:pt x="2939"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8" name="Google Shape;458;p31"/>
            <p:cNvSpPr/>
            <p:nvPr/>
          </p:nvSpPr>
          <p:spPr>
            <a:xfrm>
              <a:off x="1986175" y="4812800"/>
              <a:ext cx="103700" cy="51850"/>
            </a:xfrm>
            <a:custGeom>
              <a:avLst/>
              <a:gdLst/>
              <a:ahLst/>
              <a:cxnLst/>
              <a:rect l="l" t="t" r="r" b="b"/>
              <a:pathLst>
                <a:path w="4148" h="2074" extrusionOk="0">
                  <a:moveTo>
                    <a:pt x="2074" y="0"/>
                  </a:moveTo>
                  <a:cubicBezTo>
                    <a:pt x="928" y="0"/>
                    <a:pt x="1" y="928"/>
                    <a:pt x="1" y="2073"/>
                  </a:cubicBezTo>
                  <a:lnTo>
                    <a:pt x="4148" y="2073"/>
                  </a:lnTo>
                  <a:cubicBezTo>
                    <a:pt x="4148" y="929"/>
                    <a:pt x="3220" y="0"/>
                    <a:pt x="207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9" name="Google Shape;459;p31"/>
            <p:cNvSpPr/>
            <p:nvPr/>
          </p:nvSpPr>
          <p:spPr>
            <a:xfrm>
              <a:off x="2135100" y="4816450"/>
              <a:ext cx="96400" cy="48225"/>
            </a:xfrm>
            <a:custGeom>
              <a:avLst/>
              <a:gdLst/>
              <a:ahLst/>
              <a:cxnLst/>
              <a:rect l="l" t="t" r="r" b="b"/>
              <a:pathLst>
                <a:path w="3856" h="1929" extrusionOk="0">
                  <a:moveTo>
                    <a:pt x="1928" y="0"/>
                  </a:moveTo>
                  <a:cubicBezTo>
                    <a:pt x="864" y="0"/>
                    <a:pt x="0" y="864"/>
                    <a:pt x="0" y="1928"/>
                  </a:cubicBezTo>
                  <a:lnTo>
                    <a:pt x="3855" y="1928"/>
                  </a:lnTo>
                  <a:cubicBezTo>
                    <a:pt x="3856" y="864"/>
                    <a:pt x="2992" y="0"/>
                    <a:pt x="192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60" name="Google Shape;460;p31"/>
          <p:cNvSpPr/>
          <p:nvPr/>
        </p:nvSpPr>
        <p:spPr>
          <a:xfrm>
            <a:off x="1319967" y="1145534"/>
            <a:ext cx="2318808" cy="864599"/>
          </a:xfrm>
          <a:custGeom>
            <a:avLst/>
            <a:gdLst/>
            <a:ahLst/>
            <a:cxnLst/>
            <a:rect l="l" t="t" r="r" b="b"/>
            <a:pathLst>
              <a:path w="32237" h="12020" extrusionOk="0">
                <a:moveTo>
                  <a:pt x="20446" y="0"/>
                </a:moveTo>
                <a:cubicBezTo>
                  <a:pt x="18249" y="0"/>
                  <a:pt x="16382" y="1417"/>
                  <a:pt x="15711" y="3389"/>
                </a:cubicBezTo>
                <a:cubicBezTo>
                  <a:pt x="14728" y="2092"/>
                  <a:pt x="13173" y="1255"/>
                  <a:pt x="11421" y="1255"/>
                </a:cubicBezTo>
                <a:cubicBezTo>
                  <a:pt x="9249" y="1255"/>
                  <a:pt x="7379" y="2543"/>
                  <a:pt x="6529" y="4395"/>
                </a:cubicBezTo>
                <a:cubicBezTo>
                  <a:pt x="6136" y="4159"/>
                  <a:pt x="5678" y="4021"/>
                  <a:pt x="5186" y="4021"/>
                </a:cubicBezTo>
                <a:cubicBezTo>
                  <a:pt x="4142" y="4021"/>
                  <a:pt x="3243" y="4634"/>
                  <a:pt x="2823" y="5518"/>
                </a:cubicBezTo>
                <a:cubicBezTo>
                  <a:pt x="2526" y="5202"/>
                  <a:pt x="2104" y="5003"/>
                  <a:pt x="1635" y="5003"/>
                </a:cubicBezTo>
                <a:cubicBezTo>
                  <a:pt x="732" y="5003"/>
                  <a:pt x="0" y="5735"/>
                  <a:pt x="0" y="6638"/>
                </a:cubicBezTo>
                <a:cubicBezTo>
                  <a:pt x="2" y="7540"/>
                  <a:pt x="734" y="8273"/>
                  <a:pt x="1636" y="8273"/>
                </a:cubicBezTo>
                <a:cubicBezTo>
                  <a:pt x="2105" y="8273"/>
                  <a:pt x="2527" y="8074"/>
                  <a:pt x="2825" y="7756"/>
                </a:cubicBezTo>
                <a:cubicBezTo>
                  <a:pt x="3244" y="8642"/>
                  <a:pt x="4143" y="9254"/>
                  <a:pt x="5188" y="9254"/>
                </a:cubicBezTo>
                <a:cubicBezTo>
                  <a:pt x="5679" y="9254"/>
                  <a:pt x="6138" y="9116"/>
                  <a:pt x="6531" y="8881"/>
                </a:cubicBezTo>
                <a:cubicBezTo>
                  <a:pt x="7380" y="10733"/>
                  <a:pt x="9251" y="12019"/>
                  <a:pt x="11422" y="12019"/>
                </a:cubicBezTo>
                <a:cubicBezTo>
                  <a:pt x="13859" y="12019"/>
                  <a:pt x="15918" y="10398"/>
                  <a:pt x="16580" y="8175"/>
                </a:cubicBezTo>
                <a:cubicBezTo>
                  <a:pt x="17497" y="9292"/>
                  <a:pt x="18889" y="10006"/>
                  <a:pt x="20447" y="10006"/>
                </a:cubicBezTo>
                <a:cubicBezTo>
                  <a:pt x="21173" y="10006"/>
                  <a:pt x="21863" y="9849"/>
                  <a:pt x="22487" y="9570"/>
                </a:cubicBezTo>
                <a:cubicBezTo>
                  <a:pt x="23009" y="10930"/>
                  <a:pt x="24329" y="11897"/>
                  <a:pt x="25872" y="11897"/>
                </a:cubicBezTo>
                <a:cubicBezTo>
                  <a:pt x="26888" y="11897"/>
                  <a:pt x="27805" y="11478"/>
                  <a:pt x="28464" y="10806"/>
                </a:cubicBezTo>
                <a:cubicBezTo>
                  <a:pt x="28783" y="10936"/>
                  <a:pt x="29134" y="11008"/>
                  <a:pt x="29499" y="11008"/>
                </a:cubicBezTo>
                <a:cubicBezTo>
                  <a:pt x="31011" y="11008"/>
                  <a:pt x="32236" y="9783"/>
                  <a:pt x="32236" y="8271"/>
                </a:cubicBezTo>
                <a:cubicBezTo>
                  <a:pt x="32236" y="6759"/>
                  <a:pt x="31011" y="5534"/>
                  <a:pt x="29499" y="5534"/>
                </a:cubicBezTo>
                <a:cubicBezTo>
                  <a:pt x="29133" y="5534"/>
                  <a:pt x="28784" y="5606"/>
                  <a:pt x="28464" y="5737"/>
                </a:cubicBezTo>
                <a:cubicBezTo>
                  <a:pt x="27806" y="5063"/>
                  <a:pt x="26888" y="4645"/>
                  <a:pt x="25872" y="4645"/>
                </a:cubicBezTo>
                <a:cubicBezTo>
                  <a:pt x="25725" y="4645"/>
                  <a:pt x="25579" y="4656"/>
                  <a:pt x="25436" y="4671"/>
                </a:cubicBezTo>
                <a:cubicBezTo>
                  <a:pt x="25267" y="2064"/>
                  <a:pt x="23098" y="0"/>
                  <a:pt x="20446"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1" name="Google Shape;461;p31"/>
          <p:cNvSpPr/>
          <p:nvPr/>
        </p:nvSpPr>
        <p:spPr>
          <a:xfrm>
            <a:off x="9219346" y="1849900"/>
            <a:ext cx="3013697" cy="1123827"/>
          </a:xfrm>
          <a:custGeom>
            <a:avLst/>
            <a:gdLst/>
            <a:ahLst/>
            <a:cxnLst/>
            <a:rect l="l" t="t" r="r" b="b"/>
            <a:pathLst>
              <a:path w="51525" h="19214" extrusionOk="0">
                <a:moveTo>
                  <a:pt x="33270" y="0"/>
                </a:moveTo>
                <a:cubicBezTo>
                  <a:pt x="29373" y="0"/>
                  <a:pt x="26085" y="2591"/>
                  <a:pt x="25027" y="6144"/>
                </a:cubicBezTo>
                <a:cubicBezTo>
                  <a:pt x="23560" y="4357"/>
                  <a:pt x="21335" y="3218"/>
                  <a:pt x="18843" y="3218"/>
                </a:cubicBezTo>
                <a:cubicBezTo>
                  <a:pt x="17682" y="3218"/>
                  <a:pt x="16579" y="3467"/>
                  <a:pt x="15583" y="3914"/>
                </a:cubicBezTo>
                <a:cubicBezTo>
                  <a:pt x="14747" y="1739"/>
                  <a:pt x="12640" y="195"/>
                  <a:pt x="10171" y="195"/>
                </a:cubicBezTo>
                <a:cubicBezTo>
                  <a:pt x="8547" y="195"/>
                  <a:pt x="7080" y="864"/>
                  <a:pt x="6029" y="1940"/>
                </a:cubicBezTo>
                <a:cubicBezTo>
                  <a:pt x="5518" y="1732"/>
                  <a:pt x="4960" y="1617"/>
                  <a:pt x="4376" y="1617"/>
                </a:cubicBezTo>
                <a:cubicBezTo>
                  <a:pt x="1959" y="1617"/>
                  <a:pt x="0" y="3576"/>
                  <a:pt x="0" y="5992"/>
                </a:cubicBezTo>
                <a:cubicBezTo>
                  <a:pt x="0" y="8408"/>
                  <a:pt x="1959" y="10368"/>
                  <a:pt x="4376" y="10368"/>
                </a:cubicBezTo>
                <a:cubicBezTo>
                  <a:pt x="4961" y="10368"/>
                  <a:pt x="5518" y="10252"/>
                  <a:pt x="6029" y="10044"/>
                </a:cubicBezTo>
                <a:cubicBezTo>
                  <a:pt x="7081" y="11120"/>
                  <a:pt x="8547" y="11789"/>
                  <a:pt x="10171" y="11789"/>
                </a:cubicBezTo>
                <a:cubicBezTo>
                  <a:pt x="10407" y="11789"/>
                  <a:pt x="10639" y="11773"/>
                  <a:pt x="10866" y="11746"/>
                </a:cubicBezTo>
                <a:cubicBezTo>
                  <a:pt x="11139" y="15915"/>
                  <a:pt x="14605" y="19213"/>
                  <a:pt x="18842" y="19213"/>
                </a:cubicBezTo>
                <a:cubicBezTo>
                  <a:pt x="22357" y="19213"/>
                  <a:pt x="25337" y="16947"/>
                  <a:pt x="26411" y="13797"/>
                </a:cubicBezTo>
                <a:cubicBezTo>
                  <a:pt x="27981" y="15868"/>
                  <a:pt x="30469" y="17208"/>
                  <a:pt x="33269" y="17208"/>
                </a:cubicBezTo>
                <a:cubicBezTo>
                  <a:pt x="36739" y="17208"/>
                  <a:pt x="39728" y="15151"/>
                  <a:pt x="41087" y="12191"/>
                </a:cubicBezTo>
                <a:cubicBezTo>
                  <a:pt x="41715" y="12568"/>
                  <a:pt x="42448" y="12788"/>
                  <a:pt x="43234" y="12788"/>
                </a:cubicBezTo>
                <a:cubicBezTo>
                  <a:pt x="44903" y="12788"/>
                  <a:pt x="46340" y="11808"/>
                  <a:pt x="47011" y="10394"/>
                </a:cubicBezTo>
                <a:cubicBezTo>
                  <a:pt x="47487" y="10899"/>
                  <a:pt x="48161" y="11217"/>
                  <a:pt x="48911" y="11217"/>
                </a:cubicBezTo>
                <a:cubicBezTo>
                  <a:pt x="50353" y="11217"/>
                  <a:pt x="51522" y="10049"/>
                  <a:pt x="51522" y="8604"/>
                </a:cubicBezTo>
                <a:cubicBezTo>
                  <a:pt x="51525" y="7159"/>
                  <a:pt x="50354" y="5990"/>
                  <a:pt x="48912" y="5990"/>
                </a:cubicBezTo>
                <a:cubicBezTo>
                  <a:pt x="48162" y="5990"/>
                  <a:pt x="47489" y="6307"/>
                  <a:pt x="47012" y="6813"/>
                </a:cubicBezTo>
                <a:cubicBezTo>
                  <a:pt x="46341" y="5398"/>
                  <a:pt x="44905" y="4419"/>
                  <a:pt x="43235" y="4419"/>
                </a:cubicBezTo>
                <a:cubicBezTo>
                  <a:pt x="42450" y="4419"/>
                  <a:pt x="41716" y="4640"/>
                  <a:pt x="41088" y="5017"/>
                </a:cubicBezTo>
                <a:cubicBezTo>
                  <a:pt x="39729" y="2057"/>
                  <a:pt x="36740" y="0"/>
                  <a:pt x="33270"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2" name="Google Shape;462;p31"/>
          <p:cNvSpPr/>
          <p:nvPr/>
        </p:nvSpPr>
        <p:spPr>
          <a:xfrm>
            <a:off x="5413707" y="1133736"/>
            <a:ext cx="361552" cy="209208"/>
          </a:xfrm>
          <a:custGeom>
            <a:avLst/>
            <a:gdLst/>
            <a:ahLst/>
            <a:cxnLst/>
            <a:rect l="l" t="t" r="r" b="b"/>
            <a:pathLst>
              <a:path w="3586" h="2075" extrusionOk="0">
                <a:moveTo>
                  <a:pt x="1377" y="0"/>
                </a:moveTo>
                <a:cubicBezTo>
                  <a:pt x="642" y="0"/>
                  <a:pt x="0" y="316"/>
                  <a:pt x="0" y="316"/>
                </a:cubicBezTo>
                <a:cubicBezTo>
                  <a:pt x="0" y="316"/>
                  <a:pt x="442" y="1535"/>
                  <a:pt x="1432" y="1933"/>
                </a:cubicBezTo>
                <a:cubicBezTo>
                  <a:pt x="1688" y="2036"/>
                  <a:pt x="1955" y="2074"/>
                  <a:pt x="2210" y="2074"/>
                </a:cubicBezTo>
                <a:cubicBezTo>
                  <a:pt x="2945" y="2074"/>
                  <a:pt x="3586" y="1759"/>
                  <a:pt x="3586" y="1759"/>
                </a:cubicBezTo>
                <a:cubicBezTo>
                  <a:pt x="3586" y="1759"/>
                  <a:pt x="3144" y="540"/>
                  <a:pt x="2154" y="141"/>
                </a:cubicBezTo>
                <a:cubicBezTo>
                  <a:pt x="1899" y="38"/>
                  <a:pt x="1632" y="0"/>
                  <a:pt x="1377"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3" name="Google Shape;463;p31"/>
          <p:cNvSpPr/>
          <p:nvPr/>
        </p:nvSpPr>
        <p:spPr>
          <a:xfrm>
            <a:off x="2750825" y="2358221"/>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4" name="Google Shape;464;p31"/>
          <p:cNvSpPr/>
          <p:nvPr/>
        </p:nvSpPr>
        <p:spPr>
          <a:xfrm>
            <a:off x="9892807" y="1342936"/>
            <a:ext cx="361552" cy="209208"/>
          </a:xfrm>
          <a:custGeom>
            <a:avLst/>
            <a:gdLst/>
            <a:ahLst/>
            <a:cxnLst/>
            <a:rect l="l" t="t" r="r" b="b"/>
            <a:pathLst>
              <a:path w="3586" h="2075" extrusionOk="0">
                <a:moveTo>
                  <a:pt x="1377" y="0"/>
                </a:moveTo>
                <a:cubicBezTo>
                  <a:pt x="642" y="0"/>
                  <a:pt x="0" y="316"/>
                  <a:pt x="0" y="316"/>
                </a:cubicBezTo>
                <a:cubicBezTo>
                  <a:pt x="0" y="316"/>
                  <a:pt x="442" y="1535"/>
                  <a:pt x="1432" y="1933"/>
                </a:cubicBezTo>
                <a:cubicBezTo>
                  <a:pt x="1688" y="2036"/>
                  <a:pt x="1955" y="2074"/>
                  <a:pt x="2210" y="2074"/>
                </a:cubicBezTo>
                <a:cubicBezTo>
                  <a:pt x="2945" y="2074"/>
                  <a:pt x="3586" y="1759"/>
                  <a:pt x="3586" y="1759"/>
                </a:cubicBezTo>
                <a:cubicBezTo>
                  <a:pt x="3586" y="1759"/>
                  <a:pt x="3144" y="540"/>
                  <a:pt x="2154" y="141"/>
                </a:cubicBezTo>
                <a:cubicBezTo>
                  <a:pt x="1899" y="38"/>
                  <a:pt x="1632" y="0"/>
                  <a:pt x="1377"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5" name="Google Shape;465;p31"/>
          <p:cNvSpPr/>
          <p:nvPr/>
        </p:nvSpPr>
        <p:spPr>
          <a:xfrm>
            <a:off x="1120825" y="530654"/>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6" name="Google Shape;466;p31"/>
          <p:cNvSpPr/>
          <p:nvPr/>
        </p:nvSpPr>
        <p:spPr>
          <a:xfrm>
            <a:off x="10991625" y="815387"/>
            <a:ext cx="240363" cy="378692"/>
          </a:xfrm>
          <a:custGeom>
            <a:avLst/>
            <a:gdLst/>
            <a:ahLst/>
            <a:cxnLst/>
            <a:rect l="l" t="t" r="r" b="b"/>
            <a:pathLst>
              <a:path w="2384" h="3756" extrusionOk="0">
                <a:moveTo>
                  <a:pt x="1650" y="1"/>
                </a:moveTo>
                <a:cubicBezTo>
                  <a:pt x="1650" y="1"/>
                  <a:pt x="507" y="612"/>
                  <a:pt x="254" y="1650"/>
                </a:cubicBezTo>
                <a:cubicBezTo>
                  <a:pt x="1" y="2687"/>
                  <a:pt x="736" y="3755"/>
                  <a:pt x="736" y="3755"/>
                </a:cubicBezTo>
                <a:cubicBezTo>
                  <a:pt x="736" y="3755"/>
                  <a:pt x="1880" y="3142"/>
                  <a:pt x="2132" y="2105"/>
                </a:cubicBezTo>
                <a:cubicBezTo>
                  <a:pt x="2383" y="1070"/>
                  <a:pt x="1650" y="1"/>
                  <a:pt x="1650" y="1"/>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2" name="Picture 1">
            <a:extLst>
              <a:ext uri="{FF2B5EF4-FFF2-40B4-BE49-F238E27FC236}">
                <a16:creationId xmlns:a16="http://schemas.microsoft.com/office/drawing/2014/main" id="{E5511541-ED89-BF15-0681-69A2098C165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sp>
        <p:nvSpPr>
          <p:cNvPr id="3" name="Rectangle: Rounded Corners 2">
            <a:extLst>
              <a:ext uri="{FF2B5EF4-FFF2-40B4-BE49-F238E27FC236}">
                <a16:creationId xmlns:a16="http://schemas.microsoft.com/office/drawing/2014/main" id="{20F6238B-7534-91F2-A2D4-EE7A5D3549C9}"/>
              </a:ext>
            </a:extLst>
          </p:cNvPr>
          <p:cNvSpPr/>
          <p:nvPr/>
        </p:nvSpPr>
        <p:spPr>
          <a:xfrm>
            <a:off x="3352800" y="169780"/>
            <a:ext cx="5467927" cy="95527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latin typeface=".VnBlack" panose="020B7200000000000000" pitchFamily="34" charset="0"/>
              </a:rPr>
              <a:t>CHARADE</a:t>
            </a:r>
          </a:p>
        </p:txBody>
      </p:sp>
      <p:pic>
        <p:nvPicPr>
          <p:cNvPr id="1026" name="Picture 2" descr="What Is Charades How to Play It! (All You Need to Know) Gamesver">
            <a:extLst>
              <a:ext uri="{FF2B5EF4-FFF2-40B4-BE49-F238E27FC236}">
                <a16:creationId xmlns:a16="http://schemas.microsoft.com/office/drawing/2014/main" id="{3B59505D-06EB-0782-7CF7-0C1F3FAA2E12}"/>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9330"/>
          <a:stretch/>
        </p:blipFill>
        <p:spPr bwMode="auto">
          <a:xfrm>
            <a:off x="2226644" y="1221154"/>
            <a:ext cx="7335516" cy="5785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53413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Google Shape;438;p31">
            <a:extLst>
              <a:ext uri="{FF2B5EF4-FFF2-40B4-BE49-F238E27FC236}">
                <a16:creationId xmlns:a16="http://schemas.microsoft.com/office/drawing/2014/main" id="{735B6093-823A-21F3-A321-1E96CE8B4C21}"/>
              </a:ext>
            </a:extLst>
          </p:cNvPr>
          <p:cNvSpPr/>
          <p:nvPr/>
        </p:nvSpPr>
        <p:spPr>
          <a:xfrm>
            <a:off x="1740095" y="3910685"/>
            <a:ext cx="8730400" cy="1463600"/>
          </a:xfrm>
          <a:prstGeom prst="ellipseRibbon">
            <a:avLst>
              <a:gd name="adj1" fmla="val 29595"/>
              <a:gd name="adj2" fmla="val 75000"/>
              <a:gd name="adj3" fmla="val 8085"/>
            </a:avLst>
          </a:prstGeom>
          <a:ln>
            <a:headEnd type="none" w="sm" len="sm"/>
            <a:tailEnd type="none" w="sm" len="sm"/>
          </a:ln>
        </p:spPr>
        <p:style>
          <a:lnRef idx="2">
            <a:schemeClr val="accent2">
              <a:shade val="50000"/>
            </a:schemeClr>
          </a:lnRef>
          <a:fillRef idx="1">
            <a:schemeClr val="accent2"/>
          </a:fillRef>
          <a:effectRef idx="0">
            <a:schemeClr val="accent2"/>
          </a:effectRef>
          <a:fontRef idx="minor">
            <a:schemeClr val="lt1"/>
          </a:fontRef>
        </p:style>
        <p:txBody>
          <a:bodyPr spcFirstLastPara="1" wrap="square" lIns="121900" tIns="121900" rIns="121900" bIns="121900" anchor="ctr" anchorCtr="0">
            <a:noAutofit/>
          </a:bodyPr>
          <a:lstStyle/>
          <a:p>
            <a:pPr algn="ctr" defTabSz="1219170">
              <a:buClr>
                <a:srgbClr val="000000"/>
              </a:buClr>
            </a:pPr>
            <a:r>
              <a:rPr lang="en-US" sz="5867" kern="0" dirty="0">
                <a:solidFill>
                  <a:srgbClr val="FFFFFF"/>
                </a:solidFill>
                <a:latin typeface="Fredoka One" panose="02000000000000000000" pitchFamily="2" charset="0"/>
                <a:sym typeface="Arial"/>
              </a:rPr>
              <a:t>PRESENTATION</a:t>
            </a:r>
            <a:endParaRPr sz="5867" kern="0" dirty="0">
              <a:solidFill>
                <a:srgbClr val="FFFFFF"/>
              </a:solidFill>
              <a:latin typeface="Fredoka One" panose="02000000000000000000" pitchFamily="2" charset="0"/>
              <a:sym typeface="Arial"/>
            </a:endParaRPr>
          </a:p>
        </p:txBody>
      </p:sp>
      <p:sp>
        <p:nvSpPr>
          <p:cNvPr id="16" name="Google Shape;439;p31">
            <a:extLst>
              <a:ext uri="{FF2B5EF4-FFF2-40B4-BE49-F238E27FC236}">
                <a16:creationId xmlns:a16="http://schemas.microsoft.com/office/drawing/2014/main" id="{5B2FC928-CED4-7C8D-A5C3-84CA881322F0}"/>
              </a:ext>
            </a:extLst>
          </p:cNvPr>
          <p:cNvSpPr/>
          <p:nvPr/>
        </p:nvSpPr>
        <p:spPr>
          <a:xfrm>
            <a:off x="4499653" y="1698787"/>
            <a:ext cx="3211200" cy="2066400"/>
          </a:xfrm>
          <a:prstGeom prst="roundRect">
            <a:avLst>
              <a:gd name="adj" fmla="val 10238"/>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4" name="Google Shape;388;p30">
            <a:extLst>
              <a:ext uri="{FF2B5EF4-FFF2-40B4-BE49-F238E27FC236}">
                <a16:creationId xmlns:a16="http://schemas.microsoft.com/office/drawing/2014/main" id="{4297EFCF-6151-B710-6CB9-6427ABE48F54}"/>
              </a:ext>
            </a:extLst>
          </p:cNvPr>
          <p:cNvGrpSpPr/>
          <p:nvPr/>
        </p:nvGrpSpPr>
        <p:grpSpPr>
          <a:xfrm>
            <a:off x="5793700" y="670927"/>
            <a:ext cx="605000" cy="1021800"/>
            <a:chOff x="3726300" y="292100"/>
            <a:chExt cx="453750" cy="766350"/>
          </a:xfrm>
        </p:grpSpPr>
        <p:sp>
          <p:nvSpPr>
            <p:cNvPr id="5" name="Google Shape;389;p30">
              <a:extLst>
                <a:ext uri="{FF2B5EF4-FFF2-40B4-BE49-F238E27FC236}">
                  <a16:creationId xmlns:a16="http://schemas.microsoft.com/office/drawing/2014/main" id="{BE0D5B18-71FB-6B04-CA22-4555BD8DD227}"/>
                </a:ext>
              </a:extLst>
            </p:cNvPr>
            <p:cNvSpPr/>
            <p:nvPr/>
          </p:nvSpPr>
          <p:spPr>
            <a:xfrm>
              <a:off x="3923375" y="769450"/>
              <a:ext cx="59625" cy="289000"/>
            </a:xfrm>
            <a:custGeom>
              <a:avLst/>
              <a:gdLst/>
              <a:ahLst/>
              <a:cxnLst/>
              <a:rect l="l" t="t" r="r" b="b"/>
              <a:pathLst>
                <a:path w="2385" h="11560" extrusionOk="0">
                  <a:moveTo>
                    <a:pt x="422" y="1"/>
                  </a:moveTo>
                  <a:lnTo>
                    <a:pt x="0" y="11560"/>
                  </a:lnTo>
                  <a:lnTo>
                    <a:pt x="2385" y="11560"/>
                  </a:lnTo>
                  <a:lnTo>
                    <a:pt x="2093" y="1"/>
                  </a:lnTo>
                  <a:close/>
                </a:path>
              </a:pathLst>
            </a:custGeom>
            <a:solidFill>
              <a:srgbClr val="60322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 name="Google Shape;390;p30">
              <a:extLst>
                <a:ext uri="{FF2B5EF4-FFF2-40B4-BE49-F238E27FC236}">
                  <a16:creationId xmlns:a16="http://schemas.microsoft.com/office/drawing/2014/main" id="{7433C776-513E-7C46-FDDB-16CBA277C137}"/>
                </a:ext>
              </a:extLst>
            </p:cNvPr>
            <p:cNvSpPr/>
            <p:nvPr/>
          </p:nvSpPr>
          <p:spPr>
            <a:xfrm>
              <a:off x="3937625" y="775275"/>
              <a:ext cx="139950" cy="159225"/>
            </a:xfrm>
            <a:custGeom>
              <a:avLst/>
              <a:gdLst/>
              <a:ahLst/>
              <a:cxnLst/>
              <a:rect l="l" t="t" r="r" b="b"/>
              <a:pathLst>
                <a:path w="5598" h="6369" extrusionOk="0">
                  <a:moveTo>
                    <a:pt x="3520" y="0"/>
                  </a:moveTo>
                  <a:lnTo>
                    <a:pt x="3520" y="0"/>
                  </a:lnTo>
                  <a:cubicBezTo>
                    <a:pt x="4849" y="4531"/>
                    <a:pt x="33" y="5041"/>
                    <a:pt x="33" y="5041"/>
                  </a:cubicBezTo>
                  <a:lnTo>
                    <a:pt x="1" y="6369"/>
                  </a:lnTo>
                  <a:cubicBezTo>
                    <a:pt x="5598" y="4617"/>
                    <a:pt x="4773" y="206"/>
                    <a:pt x="4773" y="206"/>
                  </a:cubicBezTo>
                  <a:lnTo>
                    <a:pt x="3520" y="0"/>
                  </a:lnTo>
                  <a:close/>
                </a:path>
              </a:pathLst>
            </a:custGeom>
            <a:solidFill>
              <a:srgbClr val="60322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 name="Google Shape;391;p30">
              <a:extLst>
                <a:ext uri="{FF2B5EF4-FFF2-40B4-BE49-F238E27FC236}">
                  <a16:creationId xmlns:a16="http://schemas.microsoft.com/office/drawing/2014/main" id="{8CC3ADB2-822A-384C-EEB1-73AD83CEF5F1}"/>
                </a:ext>
              </a:extLst>
            </p:cNvPr>
            <p:cNvSpPr/>
            <p:nvPr/>
          </p:nvSpPr>
          <p:spPr>
            <a:xfrm>
              <a:off x="3852150" y="747550"/>
              <a:ext cx="101175" cy="129525"/>
            </a:xfrm>
            <a:custGeom>
              <a:avLst/>
              <a:gdLst/>
              <a:ahLst/>
              <a:cxnLst/>
              <a:rect l="l" t="t" r="r" b="b"/>
              <a:pathLst>
                <a:path w="4047" h="5181" extrusionOk="0">
                  <a:moveTo>
                    <a:pt x="53" y="1"/>
                  </a:moveTo>
                  <a:lnTo>
                    <a:pt x="53" y="1"/>
                  </a:lnTo>
                  <a:cubicBezTo>
                    <a:pt x="0" y="4715"/>
                    <a:pt x="3578" y="5181"/>
                    <a:pt x="3578" y="5181"/>
                  </a:cubicBezTo>
                  <a:lnTo>
                    <a:pt x="4046" y="4274"/>
                  </a:lnTo>
                  <a:cubicBezTo>
                    <a:pt x="254" y="4164"/>
                    <a:pt x="1060" y="357"/>
                    <a:pt x="1060" y="357"/>
                  </a:cubicBezTo>
                  <a:lnTo>
                    <a:pt x="53" y="1"/>
                  </a:lnTo>
                  <a:close/>
                </a:path>
              </a:pathLst>
            </a:custGeom>
            <a:solidFill>
              <a:srgbClr val="60322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 name="Google Shape;392;p30">
              <a:extLst>
                <a:ext uri="{FF2B5EF4-FFF2-40B4-BE49-F238E27FC236}">
                  <a16:creationId xmlns:a16="http://schemas.microsoft.com/office/drawing/2014/main" id="{21CAAB4F-A131-74F2-2CE1-499403AD69A1}"/>
                </a:ext>
              </a:extLst>
            </p:cNvPr>
            <p:cNvSpPr/>
            <p:nvPr/>
          </p:nvSpPr>
          <p:spPr>
            <a:xfrm>
              <a:off x="3726300" y="292100"/>
              <a:ext cx="453750" cy="539750"/>
            </a:xfrm>
            <a:custGeom>
              <a:avLst/>
              <a:gdLst/>
              <a:ahLst/>
              <a:cxnLst/>
              <a:rect l="l" t="t" r="r" b="b"/>
              <a:pathLst>
                <a:path w="18150" h="21590" extrusionOk="0">
                  <a:moveTo>
                    <a:pt x="9075" y="1"/>
                  </a:moveTo>
                  <a:cubicBezTo>
                    <a:pt x="4063" y="1"/>
                    <a:pt x="1" y="5346"/>
                    <a:pt x="1" y="11941"/>
                  </a:cubicBezTo>
                  <a:cubicBezTo>
                    <a:pt x="1" y="18536"/>
                    <a:pt x="4063" y="21590"/>
                    <a:pt x="9075" y="21590"/>
                  </a:cubicBezTo>
                  <a:cubicBezTo>
                    <a:pt x="14086" y="21590"/>
                    <a:pt x="18149" y="18536"/>
                    <a:pt x="18149" y="11941"/>
                  </a:cubicBezTo>
                  <a:cubicBezTo>
                    <a:pt x="18149" y="5346"/>
                    <a:pt x="14086" y="1"/>
                    <a:pt x="907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a:cs typeface="Arial"/>
                <a:sym typeface="Arial"/>
              </a:endParaRPr>
            </a:p>
          </p:txBody>
        </p:sp>
      </p:grpSp>
      <p:sp>
        <p:nvSpPr>
          <p:cNvPr id="13" name="Google Shape;404;p30">
            <a:extLst>
              <a:ext uri="{FF2B5EF4-FFF2-40B4-BE49-F238E27FC236}">
                <a16:creationId xmlns:a16="http://schemas.microsoft.com/office/drawing/2014/main" id="{B3980493-9990-1E6E-616B-051C3FEC6FA1}"/>
              </a:ext>
            </a:extLst>
          </p:cNvPr>
          <p:cNvSpPr txBox="1">
            <a:spLocks/>
          </p:cNvSpPr>
          <p:nvPr/>
        </p:nvSpPr>
        <p:spPr>
          <a:xfrm rot="1829">
            <a:off x="4968400" y="1720136"/>
            <a:ext cx="2255200" cy="20648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r>
              <a:rPr lang="en" sz="11733" kern="0" dirty="0">
                <a:solidFill>
                  <a:srgbClr val="FFFFFF"/>
                </a:solidFill>
                <a:latin typeface="Fredoka One" panose="02000000000000000000" pitchFamily="2" charset="0"/>
              </a:rPr>
              <a:t>02</a:t>
            </a:r>
          </a:p>
        </p:txBody>
      </p:sp>
      <p:pic>
        <p:nvPicPr>
          <p:cNvPr id="2" name="Picture 1">
            <a:extLst>
              <a:ext uri="{FF2B5EF4-FFF2-40B4-BE49-F238E27FC236}">
                <a16:creationId xmlns:a16="http://schemas.microsoft.com/office/drawing/2014/main" id="{2946E7A3-953B-67A6-FA26-F25C12AF28B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spTree>
    <p:extLst>
      <p:ext uri="{BB962C8B-B14F-4D97-AF65-F5344CB8AC3E}">
        <p14:creationId xmlns:p14="http://schemas.microsoft.com/office/powerpoint/2010/main" val="1348650815"/>
      </p:ext>
    </p:extLst>
  </p:cSld>
  <p:clrMapOvr>
    <a:masterClrMapping/>
  </p:clrMapOvr>
  <p:transition spd="slow">
    <p:cover/>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1000" r="-21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7A2930-7667-43D2-8B42-8AF6C3389138}"/>
              </a:ext>
            </a:extLst>
          </p:cNvPr>
          <p:cNvSpPr/>
          <p:nvPr/>
        </p:nvSpPr>
        <p:spPr>
          <a:xfrm>
            <a:off x="5771918" y="729673"/>
            <a:ext cx="5385609" cy="1748933"/>
          </a:xfrm>
          <a:prstGeom prst="rect">
            <a:avLst/>
          </a:prstGeom>
          <a:noFill/>
        </p:spPr>
        <p:txBody>
          <a:bodyPr wrap="none" lIns="91440" tIns="45720" rIns="91440" bIns="45720" numCol="1">
            <a:prstTxWarp prst="textDeflate">
              <a:avLst/>
            </a:prstTxWarp>
            <a:spAutoFit/>
          </a:bodyPr>
          <a:lstStyle/>
          <a:p>
            <a:pPr algn="ctr" defTabSz="914377">
              <a:defRPr/>
            </a:pPr>
            <a:r>
              <a:rPr lang="en-US" sz="8000" b="1" dirty="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latin typeface="Tahoma" panose="020B0604030504040204" pitchFamily="34" charset="0"/>
                <a:ea typeface="Tahoma" panose="020B0604030504040204" pitchFamily="34" charset="0"/>
                <a:cs typeface="Tahoma" panose="020B0604030504040204" pitchFamily="34" charset="0"/>
                <a:sym typeface="Arial"/>
              </a:rPr>
              <a:t>GOLD MINER</a:t>
            </a:r>
          </a:p>
        </p:txBody>
      </p:sp>
      <p:pic>
        <p:nvPicPr>
          <p:cNvPr id="41" name="Picture 40">
            <a:extLst>
              <a:ext uri="{FF2B5EF4-FFF2-40B4-BE49-F238E27FC236}">
                <a16:creationId xmlns:a16="http://schemas.microsoft.com/office/drawing/2014/main" id="{CC339E71-C022-41EC-85F8-D362229A362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303812" y="3152375"/>
            <a:ext cx="1216972" cy="1340147"/>
          </a:xfrm>
          <a:prstGeom prst="rect">
            <a:avLst/>
          </a:prstGeom>
        </p:spPr>
      </p:pic>
      <p:pic>
        <p:nvPicPr>
          <p:cNvPr id="43" name="Picture 42">
            <a:hlinkClick r:id="rId7" action="ppaction://hlinksldjump"/>
            <a:extLst>
              <a:ext uri="{FF2B5EF4-FFF2-40B4-BE49-F238E27FC236}">
                <a16:creationId xmlns:a16="http://schemas.microsoft.com/office/drawing/2014/main" id="{AB54DEFA-0388-4F63-9E30-D9916A8747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28225" y="5027049"/>
            <a:ext cx="816345" cy="882863"/>
          </a:xfrm>
          <a:prstGeom prst="rect">
            <a:avLst/>
          </a:prstGeom>
        </p:spPr>
      </p:pic>
      <p:pic>
        <p:nvPicPr>
          <p:cNvPr id="46" name="Crystal">
            <a:hlinkClick r:id="" action="ppaction://media"/>
            <a:extLst>
              <a:ext uri="{FF2B5EF4-FFF2-40B4-BE49-F238E27FC236}">
                <a16:creationId xmlns:a16="http://schemas.microsoft.com/office/drawing/2014/main" id="{A5DC7FAE-4DA7-465C-A15D-39D7031DC7F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44568" y="7273075"/>
            <a:ext cx="457200" cy="609600"/>
          </a:xfrm>
          <a:prstGeom prst="rect">
            <a:avLst/>
          </a:prstGeom>
        </p:spPr>
      </p:pic>
      <p:pic>
        <p:nvPicPr>
          <p:cNvPr id="42" name="Picture 41"/>
          <p:cNvPicPr>
            <a:picLocks noChangeAspect="1"/>
          </p:cNvPicPr>
          <p:nvPr/>
        </p:nvPicPr>
        <p:blipFill rotWithShape="1">
          <a:blip r:embed="rId10">
            <a:extLst>
              <a:ext uri="{BEBA8EAE-BF5A-486C-A8C5-ECC9F3942E4B}">
                <a14:imgProps xmlns:a14="http://schemas.microsoft.com/office/drawing/2010/main">
                  <a14:imgLayer r:embed="rId11">
                    <a14:imgEffect>
                      <a14:backgroundRemoval t="0" b="99433" l="0" r="100000">
                        <a14:backgroundMark x1="3043" y1="77694" x2="95538" y2="76371"/>
                        <a14:backgroundMark x1="15010" y1="80529" x2="32454" y2="94896"/>
                        <a14:backgroundMark x1="49899" y1="85255" x2="63692" y2="96219"/>
                        <a14:backgroundMark x1="73428" y1="83932" x2="85396" y2="95274"/>
                        <a14:backgroundMark x1="9736" y1="97353" x2="86613" y2="78828"/>
                        <a14:backgroundMark x1="40974" y1="95652" x2="79919" y2="88658"/>
                        <a14:backgroundMark x1="11968" y1="96219" x2="34888" y2="81853"/>
                        <a14:backgroundMark x1="13793" y1="86011" x2="46856" y2="96975"/>
                        <a14:backgroundMark x1="62475" y1="88091" x2="75051" y2="99055"/>
                        <a14:backgroundMark x1="72819" y1="88658" x2="84178" y2="98677"/>
                        <a14:backgroundMark x1="82353" y1="84877" x2="88438" y2="95652"/>
                        <a14:backgroundMark x1="16836" y1="89036" x2="13793" y2="95274"/>
                        <a14:backgroundMark x1="13793" y1="86389" x2="13793" y2="98677"/>
                      </a14:backgroundRemoval>
                    </a14:imgEffect>
                  </a14:imgLayer>
                </a14:imgProps>
              </a:ext>
              <a:ext uri="{28A0092B-C50C-407E-A947-70E740481C1C}">
                <a14:useLocalDpi xmlns:a14="http://schemas.microsoft.com/office/drawing/2010/main" val="0"/>
              </a:ext>
            </a:extLst>
          </a:blip>
          <a:srcRect l="-1804" b="18359"/>
          <a:stretch/>
        </p:blipFill>
        <p:spPr>
          <a:xfrm>
            <a:off x="2857806" y="3063146"/>
            <a:ext cx="2294863" cy="2632957"/>
          </a:xfrm>
          <a:prstGeom prst="rect">
            <a:avLst/>
          </a:prstGeom>
        </p:spPr>
      </p:pic>
      <p:pic>
        <p:nvPicPr>
          <p:cNvPr id="48" name="Picture 47"/>
          <p:cNvPicPr>
            <a:picLocks noChangeAspect="1"/>
          </p:cNvPicPr>
          <p:nvPr/>
        </p:nvPicPr>
        <p:blipFill rotWithShape="1">
          <a:blip r:embed="rId12">
            <a:extLst>
              <a:ext uri="{28A0092B-C50C-407E-A947-70E740481C1C}">
                <a14:useLocalDpi xmlns:a14="http://schemas.microsoft.com/office/drawing/2010/main" val="0"/>
              </a:ext>
            </a:extLst>
          </a:blip>
          <a:srcRect l="-358" t="-332" r="358" b="332"/>
          <a:stretch/>
        </p:blipFill>
        <p:spPr>
          <a:xfrm>
            <a:off x="2662998" y="539202"/>
            <a:ext cx="2725148" cy="2938527"/>
          </a:xfrm>
          <a:prstGeom prst="rect">
            <a:avLst/>
          </a:prstGeom>
        </p:spPr>
      </p:pic>
      <p:sp>
        <p:nvSpPr>
          <p:cNvPr id="2" name="Rectangle 1"/>
          <p:cNvSpPr/>
          <p:nvPr/>
        </p:nvSpPr>
        <p:spPr>
          <a:xfrm>
            <a:off x="3462528" y="830093"/>
            <a:ext cx="1199693" cy="94023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Calibri"/>
              <a:sym typeface="Arial"/>
            </a:endParaRPr>
          </a:p>
        </p:txBody>
      </p:sp>
      <p:sp>
        <p:nvSpPr>
          <p:cNvPr id="10" name="Rectangle 9"/>
          <p:cNvSpPr/>
          <p:nvPr/>
        </p:nvSpPr>
        <p:spPr>
          <a:xfrm rot="10800000" flipV="1">
            <a:off x="7500519" y="6583681"/>
            <a:ext cx="4691480" cy="274319"/>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Calibri"/>
              <a:sym typeface="Arial"/>
            </a:endParaRPr>
          </a:p>
        </p:txBody>
      </p:sp>
      <p:sp>
        <p:nvSpPr>
          <p:cNvPr id="3" name="Rectangle: Rounded Corners 2">
            <a:extLst>
              <a:ext uri="{FF2B5EF4-FFF2-40B4-BE49-F238E27FC236}">
                <a16:creationId xmlns:a16="http://schemas.microsoft.com/office/drawing/2014/main" id="{D180D3DD-0F28-6F16-7E26-2E560AAF7549}"/>
              </a:ext>
            </a:extLst>
          </p:cNvPr>
          <p:cNvSpPr/>
          <p:nvPr/>
        </p:nvSpPr>
        <p:spPr>
          <a:xfrm>
            <a:off x="147636" y="147843"/>
            <a:ext cx="1921309" cy="771525"/>
          </a:xfrm>
          <a:prstGeom prst="roundRect">
            <a:avLst/>
          </a:prstGeom>
          <a:ln/>
        </p:spPr>
        <p:style>
          <a:lnRef idx="3">
            <a:schemeClr val="lt1"/>
          </a:lnRef>
          <a:fillRef idx="1">
            <a:schemeClr val="accent3"/>
          </a:fillRef>
          <a:effectRef idx="1">
            <a:schemeClr val="accent3"/>
          </a:effectRef>
          <a:fontRef idx="minor">
            <a:schemeClr val="lt1"/>
          </a:fontRef>
        </p:style>
        <p:txBody>
          <a:bodyPr rtlCol="0" anchor="ctr"/>
          <a:lstStyle/>
          <a:p>
            <a:pPr algn="ctr" defTabSz="1219170">
              <a:buClr>
                <a:srgbClr val="000000"/>
              </a:buClr>
            </a:pPr>
            <a:r>
              <a:rPr lang="en-US" sz="3200" kern="0">
                <a:solidFill>
                  <a:srgbClr val="FFFFFF"/>
                </a:solidFill>
                <a:latin typeface="Fredoka One" panose="02000000000000000000" pitchFamily="2" charset="0"/>
                <a:sym typeface="Arial"/>
              </a:rPr>
              <a:t>REVIEW</a:t>
            </a:r>
            <a:endParaRPr lang="en-US" sz="3200" kern="0" dirty="0">
              <a:solidFill>
                <a:srgbClr val="FFFFFF"/>
              </a:solidFill>
              <a:latin typeface="Fredoka One" panose="02000000000000000000" pitchFamily="2" charset="0"/>
              <a:sym typeface="Arial"/>
            </a:endParaRPr>
          </a:p>
        </p:txBody>
      </p:sp>
      <p:pic>
        <p:nvPicPr>
          <p:cNvPr id="5" name="Picture 4">
            <a:extLst>
              <a:ext uri="{FF2B5EF4-FFF2-40B4-BE49-F238E27FC236}">
                <a16:creationId xmlns:a16="http://schemas.microsoft.com/office/drawing/2014/main" id="{1F9D7451-3684-4359-DC91-C5AB6E1CB98C}"/>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spTree>
    <p:extLst>
      <p:ext uri="{BB962C8B-B14F-4D97-AF65-F5344CB8AC3E}">
        <p14:creationId xmlns:p14="http://schemas.microsoft.com/office/powerpoint/2010/main" val="1170141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par>
                                <p:cTn id="8" presetID="1" presetClass="mediacall" presetSubtype="0" fill="hold" nodeType="withEffect">
                                  <p:stCondLst>
                                    <p:cond delay="0"/>
                                  </p:stCondLst>
                                  <p:childTnLst>
                                    <p:cmd type="call" cmd="playFrom(0.0)">
                                      <p:cBhvr>
                                        <p:cTn id="9" dur="223925" fill="hold"/>
                                        <p:tgtEl>
                                          <p:spTgt spid="4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1515">
                <p:cTn id="10" fill="hold" display="0">
                  <p:stCondLst>
                    <p:cond delay="indefinite"/>
                  </p:stCondLst>
                  <p:endCondLst>
                    <p:cond evt="onStopAudio" delay="0">
                      <p:tgtEl>
                        <p:sldTgt/>
                      </p:tgtEl>
                    </p:cond>
                  </p:endCondLst>
                </p:cTn>
                <p:tgtEl>
                  <p:spTgt spid="46"/>
                </p:tgtEl>
              </p:cMediaNode>
            </p:audio>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20000" r="-20000"/>
          </a:stretch>
        </a:blipFill>
        <a:effectLst/>
      </p:bgPr>
    </p:bg>
    <p:spTree>
      <p:nvGrpSpPr>
        <p:cNvPr id="1" name=""/>
        <p:cNvGrpSpPr/>
        <p:nvPr/>
      </p:nvGrpSpPr>
      <p:grpSpPr>
        <a:xfrm>
          <a:off x="0" y="0"/>
          <a:ext cx="0" cy="0"/>
          <a:chOff x="0" y="0"/>
          <a:chExt cx="0" cy="0"/>
        </a:xfrm>
      </p:grpSpPr>
      <p:pic>
        <p:nvPicPr>
          <p:cNvPr id="62" name="Picture 6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94157" y="1148422"/>
            <a:ext cx="568936" cy="813975"/>
          </a:xfrm>
          <a:prstGeom prst="rect">
            <a:avLst/>
          </a:prstGeom>
        </p:spPr>
      </p:pic>
      <p:cxnSp>
        <p:nvCxnSpPr>
          <p:cNvPr id="106" name="Straight Connector 105"/>
          <p:cNvCxnSpPr>
            <a:cxnSpLocks/>
          </p:cNvCxnSpPr>
          <p:nvPr/>
        </p:nvCxnSpPr>
        <p:spPr>
          <a:xfrm flipH="1">
            <a:off x="3379414" y="1371854"/>
            <a:ext cx="2577103" cy="2618815"/>
          </a:xfrm>
          <a:prstGeom prst="line">
            <a:avLst/>
          </a:prstGeom>
          <a:ln w="38100">
            <a:solidFill>
              <a:srgbClr val="2D2A2F"/>
            </a:solidFill>
            <a:prstDash val="solid"/>
            <a:headEnd type="oval"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97" name="Picture 96">
            <a:hlinkClick r:id="rId9" action="ppaction://hlinksldjump"/>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74771" y="3782366"/>
            <a:ext cx="721229" cy="792461"/>
          </a:xfrm>
          <a:prstGeom prst="rect">
            <a:avLst/>
          </a:prstGeom>
        </p:spPr>
      </p:pic>
      <p:pic>
        <p:nvPicPr>
          <p:cNvPr id="4" name="clock-ticking-2">
            <a:hlinkClick r:id="" action="ppaction://media"/>
            <a:extLst>
              <a:ext uri="{FF2B5EF4-FFF2-40B4-BE49-F238E27FC236}">
                <a16:creationId xmlns:a16="http://schemas.microsoft.com/office/drawing/2014/main" id="{7CA245BB-965D-462A-84F2-2C5E8C4A7002}"/>
              </a:ext>
            </a:extLst>
          </p:cNvPr>
          <p:cNvPicPr>
            <a:picLocks noChangeAspect="1"/>
          </p:cNvPicPr>
          <p:nvPr>
            <a:audioFile r:link="rId1"/>
            <p:extLst>
              <p:ext uri="{DAA4B4D4-6D71-4841-9C94-3DE7FCFB9230}">
                <p14:media xmlns:p14="http://schemas.microsoft.com/office/powerpoint/2010/main" r:embed="rId2">
                  <p14:trim end="5041"/>
                </p14:media>
              </p:ext>
            </p:extLst>
          </p:nvPr>
        </p:nvPicPr>
        <p:blipFill>
          <a:blip r:embed="rId11"/>
          <a:stretch>
            <a:fillRect/>
          </a:stretch>
        </p:blipFill>
        <p:spPr>
          <a:xfrm>
            <a:off x="9160757" y="7205499"/>
            <a:ext cx="457200" cy="609600"/>
          </a:xfrm>
          <a:prstGeom prst="rect">
            <a:avLst/>
          </a:prstGeom>
        </p:spPr>
      </p:pic>
      <p:pic>
        <p:nvPicPr>
          <p:cNvPr id="5" name="magic">
            <a:hlinkClick r:id="" action="ppaction://media"/>
            <a:extLst>
              <a:ext uri="{FF2B5EF4-FFF2-40B4-BE49-F238E27FC236}">
                <a16:creationId xmlns:a16="http://schemas.microsoft.com/office/drawing/2014/main" id="{0C1F5957-BF28-4DBC-AF2D-24DEC1B621D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11131" y="4876548"/>
            <a:ext cx="457200" cy="609600"/>
          </a:xfrm>
          <a:prstGeom prst="rect">
            <a:avLst/>
          </a:prstGeom>
        </p:spPr>
      </p:pic>
      <p:cxnSp>
        <p:nvCxnSpPr>
          <p:cNvPr id="55" name="Straight Connector 54">
            <a:extLst>
              <a:ext uri="{FF2B5EF4-FFF2-40B4-BE49-F238E27FC236}">
                <a16:creationId xmlns:a16="http://schemas.microsoft.com/office/drawing/2014/main" id="{BF8AF885-CD0B-49EA-BB27-54F87079845C}"/>
              </a:ext>
            </a:extLst>
          </p:cNvPr>
          <p:cNvCxnSpPr>
            <a:cxnSpLocks/>
          </p:cNvCxnSpPr>
          <p:nvPr/>
        </p:nvCxnSpPr>
        <p:spPr>
          <a:xfrm flipH="1">
            <a:off x="4316458" y="1407241"/>
            <a:ext cx="1646927" cy="4078908"/>
          </a:xfrm>
          <a:prstGeom prst="line">
            <a:avLst/>
          </a:prstGeom>
          <a:ln w="38100">
            <a:solidFill>
              <a:srgbClr val="2D2A2F"/>
            </a:solidFill>
            <a:prstDash val="solid"/>
            <a:headEnd type="oval"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56" name="Picture 55">
            <a:hlinkClick r:id="rId12" action="ppaction://hlinksldjump"/>
            <a:extLst>
              <a:ext uri="{FF2B5EF4-FFF2-40B4-BE49-F238E27FC236}">
                <a16:creationId xmlns:a16="http://schemas.microsoft.com/office/drawing/2014/main" id="{09C96DFA-0498-415B-A64F-347931DAAAD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3946818" y="5080000"/>
            <a:ext cx="739281" cy="812296"/>
          </a:xfrm>
          <a:prstGeom prst="rect">
            <a:avLst/>
          </a:prstGeom>
        </p:spPr>
      </p:pic>
      <p:sp>
        <p:nvSpPr>
          <p:cNvPr id="59" name="TextBox 58">
            <a:extLst>
              <a:ext uri="{FF2B5EF4-FFF2-40B4-BE49-F238E27FC236}">
                <a16:creationId xmlns:a16="http://schemas.microsoft.com/office/drawing/2014/main" id="{F49C502E-9CFD-4EF0-8C48-CEE32019B1B1}"/>
              </a:ext>
            </a:extLst>
          </p:cNvPr>
          <p:cNvSpPr txBox="1"/>
          <p:nvPr/>
        </p:nvSpPr>
        <p:spPr>
          <a:xfrm>
            <a:off x="6506131" y="1101579"/>
            <a:ext cx="1436612" cy="707886"/>
          </a:xfrm>
          <a:prstGeom prst="rect">
            <a:avLst/>
          </a:prstGeom>
          <a:noFill/>
        </p:spPr>
        <p:txBody>
          <a:bodyPr wrap="none" rtlCol="0">
            <a:spAutoFit/>
          </a:bodyPr>
          <a:lstStyle/>
          <a:p>
            <a:pPr defTabSz="914377">
              <a:defRPr/>
            </a:pPr>
            <a:r>
              <a:rPr lang="en-US" sz="4000" b="1">
                <a:solidFill>
                  <a:srgbClr val="FFFF00"/>
                </a:solidFill>
                <a:latin typeface="Britannic Bold" panose="020B0903060703020204" pitchFamily="34" charset="0"/>
                <a:cs typeface="Champion Script" panose="020B0506030404030204" pitchFamily="34" charset="0"/>
                <a:sym typeface="Arial"/>
              </a:rPr>
              <a:t>100$</a:t>
            </a:r>
          </a:p>
        </p:txBody>
      </p:sp>
      <p:sp>
        <p:nvSpPr>
          <p:cNvPr id="61" name="TextBox 60">
            <a:extLst>
              <a:ext uri="{FF2B5EF4-FFF2-40B4-BE49-F238E27FC236}">
                <a16:creationId xmlns:a16="http://schemas.microsoft.com/office/drawing/2014/main" id="{AFC1BFDF-023F-4C88-99C9-93A692F1191B}"/>
              </a:ext>
            </a:extLst>
          </p:cNvPr>
          <p:cNvSpPr txBox="1"/>
          <p:nvPr/>
        </p:nvSpPr>
        <p:spPr>
          <a:xfrm>
            <a:off x="6756203" y="1101579"/>
            <a:ext cx="1125629" cy="707886"/>
          </a:xfrm>
          <a:prstGeom prst="rect">
            <a:avLst/>
          </a:prstGeom>
          <a:noFill/>
        </p:spPr>
        <p:txBody>
          <a:bodyPr wrap="none" rtlCol="0">
            <a:spAutoFit/>
          </a:bodyPr>
          <a:lstStyle/>
          <a:p>
            <a:pPr defTabSz="914377">
              <a:defRPr/>
            </a:pPr>
            <a:r>
              <a:rPr lang="en-US" sz="4000" b="1">
                <a:solidFill>
                  <a:srgbClr val="FFFF00"/>
                </a:solidFill>
                <a:latin typeface="Britannic Bold" panose="020B0903060703020204" pitchFamily="34" charset="0"/>
                <a:cs typeface="Champion Script" panose="020B0506030404030204" pitchFamily="34" charset="0"/>
                <a:sym typeface="Arial"/>
              </a:rPr>
              <a:t>50$</a:t>
            </a:r>
          </a:p>
        </p:txBody>
      </p:sp>
      <p:cxnSp>
        <p:nvCxnSpPr>
          <p:cNvPr id="63" name="Straight Connector 62">
            <a:extLst>
              <a:ext uri="{FF2B5EF4-FFF2-40B4-BE49-F238E27FC236}">
                <a16:creationId xmlns:a16="http://schemas.microsoft.com/office/drawing/2014/main" id="{733AD7B8-5803-4740-B2EF-DC27798766D1}"/>
              </a:ext>
            </a:extLst>
          </p:cNvPr>
          <p:cNvCxnSpPr>
            <a:cxnSpLocks/>
          </p:cNvCxnSpPr>
          <p:nvPr/>
        </p:nvCxnSpPr>
        <p:spPr>
          <a:xfrm>
            <a:off x="5956515" y="1407246"/>
            <a:ext cx="609959" cy="3732367"/>
          </a:xfrm>
          <a:prstGeom prst="line">
            <a:avLst/>
          </a:prstGeom>
          <a:ln w="38100">
            <a:solidFill>
              <a:srgbClr val="2D2A2F"/>
            </a:solidFill>
            <a:prstDash val="solid"/>
            <a:headEnd type="oval"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64" name="Picture 63">
            <a:hlinkClick r:id="rId13" action="ppaction://hlinksldjump"/>
            <a:extLst>
              <a:ext uri="{FF2B5EF4-FFF2-40B4-BE49-F238E27FC236}">
                <a16:creationId xmlns:a16="http://schemas.microsoft.com/office/drawing/2014/main" id="{51438933-F446-4EBA-BE88-4D2B52DC4AA4}"/>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4985395" flipH="1">
            <a:off x="6033635" y="4843253"/>
            <a:ext cx="1195556" cy="738920"/>
          </a:xfrm>
          <a:prstGeom prst="rect">
            <a:avLst/>
          </a:prstGeom>
        </p:spPr>
      </p:pic>
      <p:sp>
        <p:nvSpPr>
          <p:cNvPr id="69" name="TextBox 68">
            <a:extLst>
              <a:ext uri="{FF2B5EF4-FFF2-40B4-BE49-F238E27FC236}">
                <a16:creationId xmlns:a16="http://schemas.microsoft.com/office/drawing/2014/main" id="{1C63A7B9-6E42-4E40-998E-F0A37D212CB1}"/>
              </a:ext>
            </a:extLst>
          </p:cNvPr>
          <p:cNvSpPr txBox="1"/>
          <p:nvPr/>
        </p:nvSpPr>
        <p:spPr>
          <a:xfrm>
            <a:off x="6756203" y="1101579"/>
            <a:ext cx="1124026" cy="707886"/>
          </a:xfrm>
          <a:prstGeom prst="rect">
            <a:avLst/>
          </a:prstGeom>
          <a:noFill/>
        </p:spPr>
        <p:txBody>
          <a:bodyPr wrap="none" rtlCol="0">
            <a:spAutoFit/>
          </a:bodyPr>
          <a:lstStyle/>
          <a:p>
            <a:pPr defTabSz="914377">
              <a:defRPr/>
            </a:pPr>
            <a:r>
              <a:rPr lang="en-US" sz="4000" b="1">
                <a:solidFill>
                  <a:srgbClr val="FFFF00"/>
                </a:solidFill>
                <a:latin typeface="Britannic Bold" panose="020B0903060703020204" pitchFamily="34" charset="0"/>
                <a:cs typeface="Champion Script" panose="020B0506030404030204" pitchFamily="34" charset="0"/>
                <a:sym typeface="Arial"/>
              </a:rPr>
              <a:t>20$</a:t>
            </a:r>
          </a:p>
        </p:txBody>
      </p:sp>
      <p:cxnSp>
        <p:nvCxnSpPr>
          <p:cNvPr id="96" name="Straight Connector 95">
            <a:extLst>
              <a:ext uri="{FF2B5EF4-FFF2-40B4-BE49-F238E27FC236}">
                <a16:creationId xmlns:a16="http://schemas.microsoft.com/office/drawing/2014/main" id="{89088168-F37F-4414-83D7-25D344CB8832}"/>
              </a:ext>
            </a:extLst>
          </p:cNvPr>
          <p:cNvCxnSpPr>
            <a:cxnSpLocks/>
          </p:cNvCxnSpPr>
          <p:nvPr/>
        </p:nvCxnSpPr>
        <p:spPr>
          <a:xfrm>
            <a:off x="6006581" y="1383729"/>
            <a:ext cx="2822960" cy="2220121"/>
          </a:xfrm>
          <a:prstGeom prst="line">
            <a:avLst/>
          </a:prstGeom>
          <a:ln w="38100">
            <a:solidFill>
              <a:srgbClr val="2D2A2F"/>
            </a:solidFill>
            <a:prstDash val="solid"/>
            <a:headEnd type="oval"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98" name="Picture 97">
            <a:hlinkClick r:id="rId15" action="ppaction://hlinksldjump"/>
            <a:extLst>
              <a:ext uri="{FF2B5EF4-FFF2-40B4-BE49-F238E27FC236}">
                <a16:creationId xmlns:a16="http://schemas.microsoft.com/office/drawing/2014/main" id="{5F5E6354-74CB-4578-993C-8A3D8C180F2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2743701" flipV="1">
            <a:off x="8448025" y="3521515"/>
            <a:ext cx="1093084" cy="675587"/>
          </a:xfrm>
          <a:prstGeom prst="rect">
            <a:avLst/>
          </a:prstGeom>
        </p:spPr>
      </p:pic>
      <p:sp>
        <p:nvSpPr>
          <p:cNvPr id="101" name="TextBox 100">
            <a:extLst>
              <a:ext uri="{FF2B5EF4-FFF2-40B4-BE49-F238E27FC236}">
                <a16:creationId xmlns:a16="http://schemas.microsoft.com/office/drawing/2014/main" id="{19A2C360-0D94-47A6-A585-AD31B05F0589}"/>
              </a:ext>
            </a:extLst>
          </p:cNvPr>
          <p:cNvSpPr txBox="1"/>
          <p:nvPr/>
        </p:nvSpPr>
        <p:spPr>
          <a:xfrm>
            <a:off x="6851310" y="1060331"/>
            <a:ext cx="1124026" cy="707886"/>
          </a:xfrm>
          <a:prstGeom prst="rect">
            <a:avLst/>
          </a:prstGeom>
          <a:noFill/>
        </p:spPr>
        <p:txBody>
          <a:bodyPr wrap="none" rtlCol="0">
            <a:spAutoFit/>
          </a:bodyPr>
          <a:lstStyle/>
          <a:p>
            <a:pPr defTabSz="914377">
              <a:defRPr/>
            </a:pPr>
            <a:r>
              <a:rPr lang="en-US" sz="4000" b="1" dirty="0">
                <a:solidFill>
                  <a:srgbClr val="FFFF00"/>
                </a:solidFill>
                <a:latin typeface="Britannic Bold" panose="020B0903060703020204" pitchFamily="34" charset="0"/>
                <a:cs typeface="Champion Script" panose="020B0506030404030204" pitchFamily="34" charset="0"/>
                <a:sym typeface="Arial"/>
              </a:rPr>
              <a:t>10$</a:t>
            </a:r>
          </a:p>
        </p:txBody>
      </p:sp>
      <p:pic>
        <p:nvPicPr>
          <p:cNvPr id="15" name="Picture 14">
            <a:extLst>
              <a:ext uri="{FF2B5EF4-FFF2-40B4-BE49-F238E27FC236}">
                <a16:creationId xmlns:a16="http://schemas.microsoft.com/office/drawing/2014/main" id="{E70AFA97-EBB3-4086-9453-7DD425CC7E2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flipH="1">
            <a:off x="4212503" y="406021"/>
            <a:ext cx="880061" cy="1245524"/>
          </a:xfrm>
          <a:prstGeom prst="rect">
            <a:avLst/>
          </a:prstGeom>
        </p:spPr>
      </p:pic>
      <p:pic>
        <p:nvPicPr>
          <p:cNvPr id="17" name="Picture 16">
            <a:hlinkClick r:id="rId18" action="ppaction://hlinksldjump"/>
            <a:extLst>
              <a:ext uri="{FF2B5EF4-FFF2-40B4-BE49-F238E27FC236}">
                <a16:creationId xmlns:a16="http://schemas.microsoft.com/office/drawing/2014/main" id="{ADC9E897-BB91-4930-971E-D7E84BF4E74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595731" y="1101585"/>
            <a:ext cx="606725" cy="656161"/>
          </a:xfrm>
          <a:prstGeom prst="rect">
            <a:avLst/>
          </a:prstGeom>
        </p:spPr>
      </p:pic>
      <p:sp>
        <p:nvSpPr>
          <p:cNvPr id="3" name="Rectangle 2"/>
          <p:cNvSpPr/>
          <p:nvPr/>
        </p:nvSpPr>
        <p:spPr>
          <a:xfrm>
            <a:off x="7595731" y="1840243"/>
            <a:ext cx="4596269" cy="408504"/>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prstClr val="white"/>
              </a:solidFill>
              <a:latin typeface="Calibri"/>
              <a:sym typeface="Arial"/>
            </a:endParaRPr>
          </a:p>
        </p:txBody>
      </p:sp>
      <p:sp>
        <p:nvSpPr>
          <p:cNvPr id="23" name="Oval 22"/>
          <p:cNvSpPr/>
          <p:nvPr/>
        </p:nvSpPr>
        <p:spPr>
          <a:xfrm>
            <a:off x="2401705" y="4058691"/>
            <a:ext cx="673064" cy="635907"/>
          </a:xfrm>
          <a:prstGeom prst="ellipse">
            <a:avLst/>
          </a:prstGeom>
          <a:solidFill>
            <a:srgbClr val="00B050"/>
          </a:solidFill>
        </p:spPr>
        <p:style>
          <a:lnRef idx="3">
            <a:schemeClr val="lt1"/>
          </a:lnRef>
          <a:fillRef idx="1">
            <a:schemeClr val="dk1"/>
          </a:fillRef>
          <a:effectRef idx="1">
            <a:schemeClr val="dk1"/>
          </a:effectRef>
          <a:fontRef idx="minor">
            <a:schemeClr val="lt1"/>
          </a:fontRef>
        </p:style>
        <p:txBody>
          <a:bodyPr rtlCol="0" anchor="ctr"/>
          <a:lstStyle/>
          <a:p>
            <a:pPr algn="ctr" defTabSz="1219170">
              <a:buClr>
                <a:srgbClr val="000000"/>
              </a:buClr>
            </a:pPr>
            <a:r>
              <a:rPr lang="en-US" sz="2800" kern="0" dirty="0">
                <a:solidFill>
                  <a:prstClr val="black"/>
                </a:solidFill>
                <a:latin typeface="Arial Rounded MT Bold" panose="020F0704030504030204" pitchFamily="34" charset="0"/>
                <a:sym typeface="Arial"/>
              </a:rPr>
              <a:t>1</a:t>
            </a:r>
          </a:p>
        </p:txBody>
      </p:sp>
      <p:sp>
        <p:nvSpPr>
          <p:cNvPr id="25" name="Oval 24">
            <a:hlinkClick r:id="rId12" action="ppaction://hlinksldjump"/>
          </p:cNvPr>
          <p:cNvSpPr/>
          <p:nvPr/>
        </p:nvSpPr>
        <p:spPr>
          <a:xfrm>
            <a:off x="3299767" y="5686988"/>
            <a:ext cx="673064" cy="635907"/>
          </a:xfrm>
          <a:prstGeom prst="ellipse">
            <a:avLst/>
          </a:prstGeom>
          <a:solidFill>
            <a:srgbClr val="00B050"/>
          </a:solidFill>
        </p:spPr>
        <p:style>
          <a:lnRef idx="3">
            <a:schemeClr val="lt1"/>
          </a:lnRef>
          <a:fillRef idx="1">
            <a:schemeClr val="dk1"/>
          </a:fillRef>
          <a:effectRef idx="1">
            <a:schemeClr val="dk1"/>
          </a:effectRef>
          <a:fontRef idx="minor">
            <a:schemeClr val="lt1"/>
          </a:fontRef>
        </p:style>
        <p:txBody>
          <a:bodyPr rtlCol="0" anchor="ctr"/>
          <a:lstStyle/>
          <a:p>
            <a:pPr algn="ctr" defTabSz="1219170">
              <a:buClr>
                <a:srgbClr val="000000"/>
              </a:buClr>
            </a:pPr>
            <a:r>
              <a:rPr lang="en-US" sz="2800" kern="0" dirty="0">
                <a:solidFill>
                  <a:prstClr val="black"/>
                </a:solidFill>
                <a:latin typeface="Arial Rounded MT Bold" panose="020F0704030504030204" pitchFamily="34" charset="0"/>
                <a:sym typeface="Arial"/>
              </a:rPr>
              <a:t>2</a:t>
            </a:r>
          </a:p>
        </p:txBody>
      </p:sp>
      <p:sp>
        <p:nvSpPr>
          <p:cNvPr id="26" name="Oval 25"/>
          <p:cNvSpPr/>
          <p:nvPr/>
        </p:nvSpPr>
        <p:spPr>
          <a:xfrm>
            <a:off x="6169599" y="5850600"/>
            <a:ext cx="673064" cy="635907"/>
          </a:xfrm>
          <a:prstGeom prst="ellipse">
            <a:avLst/>
          </a:prstGeom>
          <a:solidFill>
            <a:srgbClr val="00B050"/>
          </a:solidFill>
        </p:spPr>
        <p:style>
          <a:lnRef idx="3">
            <a:schemeClr val="lt1"/>
          </a:lnRef>
          <a:fillRef idx="1">
            <a:schemeClr val="dk1"/>
          </a:fillRef>
          <a:effectRef idx="1">
            <a:schemeClr val="dk1"/>
          </a:effectRef>
          <a:fontRef idx="minor">
            <a:schemeClr val="lt1"/>
          </a:fontRef>
        </p:style>
        <p:txBody>
          <a:bodyPr rtlCol="0" anchor="ctr"/>
          <a:lstStyle/>
          <a:p>
            <a:pPr algn="ctr" defTabSz="1219170">
              <a:buClr>
                <a:srgbClr val="000000"/>
              </a:buClr>
            </a:pPr>
            <a:r>
              <a:rPr lang="en-US" sz="2800" kern="0" dirty="0">
                <a:solidFill>
                  <a:prstClr val="black"/>
                </a:solidFill>
                <a:latin typeface="Arial Rounded MT Bold" panose="020F0704030504030204" pitchFamily="34" charset="0"/>
                <a:sym typeface="Arial"/>
              </a:rPr>
              <a:t>3</a:t>
            </a:r>
          </a:p>
        </p:txBody>
      </p:sp>
      <p:sp>
        <p:nvSpPr>
          <p:cNvPr id="27" name="Oval 26"/>
          <p:cNvSpPr/>
          <p:nvPr/>
        </p:nvSpPr>
        <p:spPr>
          <a:xfrm>
            <a:off x="9368815" y="4169817"/>
            <a:ext cx="673064" cy="635907"/>
          </a:xfrm>
          <a:prstGeom prst="ellipse">
            <a:avLst/>
          </a:prstGeom>
          <a:solidFill>
            <a:srgbClr val="00B050"/>
          </a:solidFill>
        </p:spPr>
        <p:style>
          <a:lnRef idx="3">
            <a:schemeClr val="lt1"/>
          </a:lnRef>
          <a:fillRef idx="1">
            <a:schemeClr val="dk1"/>
          </a:fillRef>
          <a:effectRef idx="1">
            <a:schemeClr val="dk1"/>
          </a:effectRef>
          <a:fontRef idx="minor">
            <a:schemeClr val="lt1"/>
          </a:fontRef>
        </p:style>
        <p:txBody>
          <a:bodyPr rtlCol="0" anchor="ctr"/>
          <a:lstStyle/>
          <a:p>
            <a:pPr algn="ctr" defTabSz="1219170">
              <a:buClr>
                <a:srgbClr val="000000"/>
              </a:buClr>
            </a:pPr>
            <a:r>
              <a:rPr lang="en-US" sz="2800" kern="0" dirty="0">
                <a:solidFill>
                  <a:prstClr val="black"/>
                </a:solidFill>
                <a:latin typeface="Arial Rounded MT Bold" panose="020F0704030504030204" pitchFamily="34" charset="0"/>
                <a:sym typeface="Arial"/>
              </a:rPr>
              <a:t>4</a:t>
            </a:r>
          </a:p>
        </p:txBody>
      </p:sp>
      <p:pic>
        <p:nvPicPr>
          <p:cNvPr id="66" name="Picture 65"/>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5694146" y="606310"/>
            <a:ext cx="578372" cy="623660"/>
          </a:xfrm>
          <a:prstGeom prst="rect">
            <a:avLst/>
          </a:prstGeom>
        </p:spPr>
      </p:pic>
      <p:pic>
        <p:nvPicPr>
          <p:cNvPr id="28" name="Picture 27"/>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5679101" y="1383843"/>
            <a:ext cx="585827" cy="585827"/>
          </a:xfrm>
          <a:prstGeom prst="rect">
            <a:avLst/>
          </a:prstGeom>
        </p:spPr>
      </p:pic>
      <p:pic>
        <p:nvPicPr>
          <p:cNvPr id="2050" name="Picture 2" descr="Arrow, game button, game controlling arrow, left arrow, navigation arrow  icon - Download on Iconfinder">
            <a:hlinkClick r:id="rId22" action="ppaction://hlinksldjump"/>
            <a:extLst>
              <a:ext uri="{FF2B5EF4-FFF2-40B4-BE49-F238E27FC236}">
                <a16:creationId xmlns:a16="http://schemas.microsoft.com/office/drawing/2014/main" id="{D3C6B7DA-BA9C-C303-B8F4-3A6D4CB5799A}"/>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flipH="1">
            <a:off x="10802492" y="5941591"/>
            <a:ext cx="1258747" cy="63590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90C5741-5F29-96F8-5A12-AD4D0AF46B59}"/>
              </a:ext>
            </a:extLst>
          </p:cNvPr>
          <p:cNvPicPr>
            <a:picLocks noChangeAspect="1"/>
          </p:cNvPicPr>
          <p:nvPr/>
        </p:nvPicPr>
        <p:blipFill>
          <a:blip r:embed="rId24"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spTree>
    <p:extLst>
      <p:ext uri="{BB962C8B-B14F-4D97-AF65-F5344CB8AC3E}">
        <p14:creationId xmlns:p14="http://schemas.microsoft.com/office/powerpoint/2010/main" val="3170130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100000" fill="hold" nodeType="withEffect">
                                  <p:stCondLst>
                                    <p:cond delay="0"/>
                                  </p:stCondLst>
                                  <p:childTnLst>
                                    <p:animMotion origin="layout" path="M 8.33333E-7 -7.40741E-7 L 8.33333E-7 0.00741 " pathEditMode="relative" rAng="0" ptsTypes="AA">
                                      <p:cBhvr>
                                        <p:cTn id="6" dur="1000" fill="hold"/>
                                        <p:tgtEl>
                                          <p:spTgt spid="66"/>
                                        </p:tgtEl>
                                        <p:attrNameLst>
                                          <p:attrName>ppt_x</p:attrName>
                                          <p:attrName>ppt_y</p:attrName>
                                        </p:attrNameLst>
                                      </p:cBhvr>
                                      <p:rCtr x="0" y="370"/>
                                    </p:animMotion>
                                  </p:childTnLst>
                                </p:cTn>
                              </p:par>
                              <p:par>
                                <p:cTn id="7" presetID="1" presetClass="mediacall" presetSubtype="0" fill="hold" nodeType="withEffect">
                                  <p:stCondLst>
                                    <p:cond delay="0"/>
                                  </p:stCondLst>
                                  <p:childTnLst>
                                    <p:cmd type="call" cmd="playFrom(0.0)">
                                      <p:cBhvr>
                                        <p:cTn id="8" dur="3000" fill="hold"/>
                                        <p:tgtEl>
                                          <p:spTgt spid="5"/>
                                        </p:tgtEl>
                                      </p:cBhvr>
                                    </p:cmd>
                                  </p:childTnLst>
                                </p:cTn>
                              </p:par>
                              <p:par>
                                <p:cTn id="9" presetID="1" presetClass="mediacall" presetSubtype="0" fill="hold" nodeType="withEffect">
                                  <p:stCondLst>
                                    <p:cond delay="0"/>
                                  </p:stCondLst>
                                  <p:childTnLst>
                                    <p:cmd type="call" cmd="playFrom(0.0)">
                                      <p:cBhvr>
                                        <p:cTn id="10" dur="4969" fill="hold"/>
                                        <p:tgtEl>
                                          <p:spTgt spid="4"/>
                                        </p:tgtEl>
                                      </p:cBhvr>
                                    </p:cmd>
                                  </p:childTnLst>
                                </p:cTn>
                              </p:par>
                              <p:par>
                                <p:cTn id="11" presetID="1" presetClass="mediacall" presetSubtype="0" fill="hold" nodeType="withEffect">
                                  <p:stCondLst>
                                    <p:cond delay="0"/>
                                  </p:stCondLst>
                                  <p:childTnLst>
                                    <p:cmd type="call" cmd="playFrom(0.0)">
                                      <p:cBhvr>
                                        <p:cTn id="12" dur="3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97"/>
                    </p:tgtEl>
                  </p:cond>
                </p:stCondLst>
                <p:endSync evt="end" delay="0">
                  <p:rtn val="all"/>
                </p:endSync>
                <p:childTnLst>
                  <p:par>
                    <p:cTn id="14" fill="hold">
                      <p:stCondLst>
                        <p:cond delay="0"/>
                      </p:stCondLst>
                      <p:childTnLst>
                        <p:par>
                          <p:cTn id="15" fill="hold">
                            <p:stCondLst>
                              <p:cond delay="0"/>
                            </p:stCondLst>
                            <p:childTnLst>
                              <p:par>
                                <p:cTn id="16" presetID="26" presetClass="emph" presetSubtype="0" fill="hold" nodeType="clickEffect">
                                  <p:stCondLst>
                                    <p:cond delay="0"/>
                                  </p:stCondLst>
                                  <p:childTnLst>
                                    <p:animEffect transition="out" filter="fade">
                                      <p:cBhvr>
                                        <p:cTn id="17" dur="500" tmFilter="0, 0; .2, .5; .8, .5; 1, 0"/>
                                        <p:tgtEl>
                                          <p:spTgt spid="97"/>
                                        </p:tgtEl>
                                      </p:cBhvr>
                                    </p:animEffect>
                                    <p:animScale>
                                      <p:cBhvr>
                                        <p:cTn id="18" dur="250" autoRev="1" fill="hold"/>
                                        <p:tgtEl>
                                          <p:spTgt spid="97"/>
                                        </p:tgtEl>
                                      </p:cBhvr>
                                      <p:by x="105000" y="105000"/>
                                    </p:animScale>
                                  </p:childTnLst>
                                </p:cTn>
                              </p:par>
                            </p:childTnLst>
                          </p:cTn>
                        </p:par>
                        <p:par>
                          <p:cTn id="19" fill="hold">
                            <p:stCondLst>
                              <p:cond delay="500"/>
                            </p:stCondLst>
                            <p:childTnLst>
                              <p:par>
                                <p:cTn id="20" presetID="18" presetClass="entr" presetSubtype="12" fill="hold" nodeType="afterEffect">
                                  <p:stCondLst>
                                    <p:cond delay="0"/>
                                  </p:stCondLst>
                                  <p:childTnLst>
                                    <p:set>
                                      <p:cBhvr>
                                        <p:cTn id="21" dur="1" fill="hold">
                                          <p:stCondLst>
                                            <p:cond delay="0"/>
                                          </p:stCondLst>
                                        </p:cTn>
                                        <p:tgtEl>
                                          <p:spTgt spid="106"/>
                                        </p:tgtEl>
                                        <p:attrNameLst>
                                          <p:attrName>style.visibility</p:attrName>
                                        </p:attrNameLst>
                                      </p:cBhvr>
                                      <p:to>
                                        <p:strVal val="visible"/>
                                      </p:to>
                                    </p:set>
                                    <p:animEffect transition="in" filter="strips(downLeft)">
                                      <p:cBhvr>
                                        <p:cTn id="22" dur="500"/>
                                        <p:tgtEl>
                                          <p:spTgt spid="106"/>
                                        </p:tgtEl>
                                      </p:cBhvr>
                                    </p:animEffect>
                                  </p:childTnLst>
                                </p:cTn>
                              </p:par>
                            </p:childTnLst>
                          </p:cTn>
                        </p:par>
                        <p:par>
                          <p:cTn id="23" fill="hold">
                            <p:stCondLst>
                              <p:cond delay="1000"/>
                            </p:stCondLst>
                            <p:childTnLst>
                              <p:par>
                                <p:cTn id="24" presetID="18" presetClass="exit" presetSubtype="12" fill="hold" nodeType="afterEffect">
                                  <p:stCondLst>
                                    <p:cond delay="0"/>
                                  </p:stCondLst>
                                  <p:childTnLst>
                                    <p:animEffect transition="out" filter="strips(downLeft)">
                                      <p:cBhvr>
                                        <p:cTn id="25" dur="4750"/>
                                        <p:tgtEl>
                                          <p:spTgt spid="106"/>
                                        </p:tgtEl>
                                      </p:cBhvr>
                                    </p:animEffect>
                                    <p:set>
                                      <p:cBhvr>
                                        <p:cTn id="26" dur="1" fill="hold">
                                          <p:stCondLst>
                                            <p:cond delay="4749"/>
                                          </p:stCondLst>
                                        </p:cTn>
                                        <p:tgtEl>
                                          <p:spTgt spid="106"/>
                                        </p:tgtEl>
                                        <p:attrNameLst>
                                          <p:attrName>style.visibility</p:attrName>
                                        </p:attrNameLst>
                                      </p:cBhvr>
                                      <p:to>
                                        <p:strVal val="hidden"/>
                                      </p:to>
                                    </p:set>
                                  </p:childTnLst>
                                </p:cTn>
                              </p:par>
                              <p:par>
                                <p:cTn id="27" presetID="42" presetClass="path" presetSubtype="0" accel="50000" decel="50000" fill="hold" nodeType="withEffect">
                                  <p:stCondLst>
                                    <p:cond delay="0"/>
                                  </p:stCondLst>
                                  <p:childTnLst>
                                    <p:animMotion origin="layout" path="M -8.33333E-7 7.40741E-7 L 0.28455 -0.37963 " pathEditMode="relative" rAng="0" ptsTypes="AA">
                                      <p:cBhvr>
                                        <p:cTn id="28" dur="5000" fill="hold"/>
                                        <p:tgtEl>
                                          <p:spTgt spid="97"/>
                                        </p:tgtEl>
                                        <p:attrNameLst>
                                          <p:attrName>ppt_x</p:attrName>
                                          <p:attrName>ppt_y</p:attrName>
                                        </p:attrNameLst>
                                      </p:cBhvr>
                                      <p:rCtr x="14219" y="-18981"/>
                                    </p:animMotion>
                                  </p:childTnLst>
                                </p:cTn>
                              </p:par>
                              <p:par>
                                <p:cTn id="29" presetID="1" presetClass="mediacall" presetSubtype="0" fill="hold" nodeType="withEffect">
                                  <p:stCondLst>
                                    <p:cond delay="0"/>
                                  </p:stCondLst>
                                  <p:childTnLst>
                                    <p:cmd type="call" cmd="playFrom(0.0)">
                                      <p:cBhvr>
                                        <p:cTn id="30" dur="3000" fill="hold"/>
                                        <p:tgtEl>
                                          <p:spTgt spid="5"/>
                                        </p:tgtEl>
                                      </p:cBhvr>
                                    </p:cmd>
                                  </p:childTnLst>
                                </p:cTn>
                              </p:par>
                              <p:par>
                                <p:cTn id="31" presetID="1" presetClass="mediacall" presetSubtype="0" fill="hold" nodeType="withEffect">
                                  <p:stCondLst>
                                    <p:cond delay="0"/>
                                  </p:stCondLst>
                                  <p:childTnLst>
                                    <p:cmd type="call" cmd="playFrom(0.0)">
                                      <p:cBhvr>
                                        <p:cTn id="32" dur="4969" fill="hold"/>
                                        <p:tgtEl>
                                          <p:spTgt spid="4"/>
                                        </p:tgtEl>
                                      </p:cBhvr>
                                    </p:cmd>
                                  </p:childTnLst>
                                </p:cTn>
                              </p:par>
                            </p:childTnLst>
                          </p:cTn>
                        </p:par>
                        <p:par>
                          <p:cTn id="33" fill="hold">
                            <p:stCondLst>
                              <p:cond delay="6000"/>
                            </p:stCondLst>
                            <p:childTnLst>
                              <p:par>
                                <p:cTn id="34" presetID="49" presetClass="exit" presetSubtype="0" accel="100000" fill="hold" nodeType="afterEffect">
                                  <p:stCondLst>
                                    <p:cond delay="0"/>
                                  </p:stCondLst>
                                  <p:childTnLst>
                                    <p:anim calcmode="lin" valueType="num">
                                      <p:cBhvr>
                                        <p:cTn id="35" dur="500"/>
                                        <p:tgtEl>
                                          <p:spTgt spid="97"/>
                                        </p:tgtEl>
                                        <p:attrNameLst>
                                          <p:attrName>ppt_w</p:attrName>
                                        </p:attrNameLst>
                                      </p:cBhvr>
                                      <p:tavLst>
                                        <p:tav tm="0">
                                          <p:val>
                                            <p:strVal val="ppt_w"/>
                                          </p:val>
                                        </p:tav>
                                        <p:tav tm="100000">
                                          <p:val>
                                            <p:fltVal val="0"/>
                                          </p:val>
                                        </p:tav>
                                      </p:tavLst>
                                    </p:anim>
                                    <p:anim calcmode="lin" valueType="num">
                                      <p:cBhvr>
                                        <p:cTn id="36" dur="500"/>
                                        <p:tgtEl>
                                          <p:spTgt spid="97"/>
                                        </p:tgtEl>
                                        <p:attrNameLst>
                                          <p:attrName>ppt_h</p:attrName>
                                        </p:attrNameLst>
                                      </p:cBhvr>
                                      <p:tavLst>
                                        <p:tav tm="0">
                                          <p:val>
                                            <p:strVal val="ppt_h"/>
                                          </p:val>
                                        </p:tav>
                                        <p:tav tm="100000">
                                          <p:val>
                                            <p:fltVal val="0"/>
                                          </p:val>
                                        </p:tav>
                                      </p:tavLst>
                                    </p:anim>
                                    <p:anim calcmode="lin" valueType="num">
                                      <p:cBhvr>
                                        <p:cTn id="37" dur="500"/>
                                        <p:tgtEl>
                                          <p:spTgt spid="97"/>
                                        </p:tgtEl>
                                        <p:attrNameLst>
                                          <p:attrName>style.rotation</p:attrName>
                                        </p:attrNameLst>
                                      </p:cBhvr>
                                      <p:tavLst>
                                        <p:tav tm="0">
                                          <p:val>
                                            <p:fltVal val="0"/>
                                          </p:val>
                                        </p:tav>
                                        <p:tav tm="100000">
                                          <p:val>
                                            <p:fltVal val="360"/>
                                          </p:val>
                                        </p:tav>
                                      </p:tavLst>
                                    </p:anim>
                                    <p:animEffect transition="out" filter="fade">
                                      <p:cBhvr>
                                        <p:cTn id="38" dur="500"/>
                                        <p:tgtEl>
                                          <p:spTgt spid="97"/>
                                        </p:tgtEl>
                                      </p:cBhvr>
                                    </p:animEffect>
                                    <p:set>
                                      <p:cBhvr>
                                        <p:cTn id="39" dur="1" fill="hold">
                                          <p:stCondLst>
                                            <p:cond delay="499"/>
                                          </p:stCondLst>
                                        </p:cTn>
                                        <p:tgtEl>
                                          <p:spTgt spid="97"/>
                                        </p:tgtEl>
                                        <p:attrNameLst>
                                          <p:attrName>style.visibility</p:attrName>
                                        </p:attrNameLst>
                                      </p:cBhvr>
                                      <p:to>
                                        <p:strVal val="hidden"/>
                                      </p:to>
                                    </p:set>
                                  </p:childTnLst>
                                </p:cTn>
                              </p:par>
                              <p:par>
                                <p:cTn id="40" presetID="1" presetClass="mediacall" presetSubtype="0" fill="hold" nodeType="withEffect">
                                  <p:stCondLst>
                                    <p:cond delay="0"/>
                                  </p:stCondLst>
                                  <p:childTnLst>
                                    <p:cmd type="call" cmd="playFrom(0.0)">
                                      <p:cBhvr>
                                        <p:cTn id="41" dur="3000" fill="hold"/>
                                        <p:tgtEl>
                                          <p:spTgt spid="5"/>
                                        </p:tgtEl>
                                      </p:cBhvr>
                                    </p:cmd>
                                  </p:childTnLst>
                                </p:cTn>
                              </p:par>
                              <p:par>
                                <p:cTn id="42" presetID="42" presetClass="entr" presetSubtype="0" fill="hold" grpId="0" nodeType="withEffect">
                                  <p:stCondLst>
                                    <p:cond delay="0"/>
                                  </p:stCondLst>
                                  <p:childTnLst>
                                    <p:set>
                                      <p:cBhvr>
                                        <p:cTn id="43" dur="1" fill="hold">
                                          <p:stCondLst>
                                            <p:cond delay="0"/>
                                          </p:stCondLst>
                                        </p:cTn>
                                        <p:tgtEl>
                                          <p:spTgt spid="59"/>
                                        </p:tgtEl>
                                        <p:attrNameLst>
                                          <p:attrName>style.visibility</p:attrName>
                                        </p:attrNameLst>
                                      </p:cBhvr>
                                      <p:to>
                                        <p:strVal val="visible"/>
                                      </p:to>
                                    </p:set>
                                    <p:animEffect transition="in" filter="fade">
                                      <p:cBhvr>
                                        <p:cTn id="44" dur="1000"/>
                                        <p:tgtEl>
                                          <p:spTgt spid="59"/>
                                        </p:tgtEl>
                                      </p:cBhvr>
                                    </p:animEffect>
                                    <p:anim calcmode="lin" valueType="num">
                                      <p:cBhvr>
                                        <p:cTn id="45" dur="1000" fill="hold"/>
                                        <p:tgtEl>
                                          <p:spTgt spid="59"/>
                                        </p:tgtEl>
                                        <p:attrNameLst>
                                          <p:attrName>ppt_x</p:attrName>
                                        </p:attrNameLst>
                                      </p:cBhvr>
                                      <p:tavLst>
                                        <p:tav tm="0">
                                          <p:val>
                                            <p:strVal val="#ppt_x"/>
                                          </p:val>
                                        </p:tav>
                                        <p:tav tm="100000">
                                          <p:val>
                                            <p:strVal val="#ppt_x"/>
                                          </p:val>
                                        </p:tav>
                                      </p:tavLst>
                                    </p:anim>
                                    <p:anim calcmode="lin" valueType="num">
                                      <p:cBhvr>
                                        <p:cTn id="46" dur="1000" fill="hold"/>
                                        <p:tgtEl>
                                          <p:spTgt spid="5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6" name="applause.wav"/>
                                        </p:tgtEl>
                                      </p:cMediaNode>
                                    </p:audio>
                                  </p:subTnLst>
                                </p:cTn>
                              </p:par>
                            </p:childTnLst>
                          </p:cTn>
                        </p:par>
                        <p:par>
                          <p:cTn id="47" fill="hold">
                            <p:stCondLst>
                              <p:cond delay="9000"/>
                            </p:stCondLst>
                            <p:childTnLst>
                              <p:par>
                                <p:cTn id="48" presetID="10" presetClass="exit" presetSubtype="0" fill="hold" grpId="1" nodeType="afterEffect">
                                  <p:stCondLst>
                                    <p:cond delay="0"/>
                                  </p:stCondLst>
                                  <p:childTnLst>
                                    <p:animEffect transition="out" filter="fade">
                                      <p:cBhvr>
                                        <p:cTn id="49" dur="1500"/>
                                        <p:tgtEl>
                                          <p:spTgt spid="59"/>
                                        </p:tgtEl>
                                      </p:cBhvr>
                                    </p:animEffect>
                                    <p:set>
                                      <p:cBhvr>
                                        <p:cTn id="50" dur="1" fill="hold">
                                          <p:stCondLst>
                                            <p:cond delay="1499"/>
                                          </p:stCondLst>
                                        </p:cTn>
                                        <p:tgtEl>
                                          <p:spTgt spid="59"/>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97"/>
                  </p:tgtEl>
                </p:cond>
              </p:nextCondLst>
            </p:seq>
            <p:audio>
              <p:cMediaNode vol="100000">
                <p:cTn id="51" fill="hold" display="0">
                  <p:stCondLst>
                    <p:cond delay="indefinite"/>
                  </p:stCondLst>
                  <p:endCondLst>
                    <p:cond evt="onStopAudio" delay="0">
                      <p:tgtEl>
                        <p:sldTgt/>
                      </p:tgtEl>
                    </p:cond>
                  </p:endCondLst>
                </p:cTn>
                <p:tgtEl>
                  <p:spTgt spid="4"/>
                </p:tgtEl>
              </p:cMediaNode>
            </p:audio>
            <p:audio>
              <p:cMediaNode vol="80000">
                <p:cTn id="52" fill="hold" display="0">
                  <p:stCondLst>
                    <p:cond delay="indefinite"/>
                  </p:stCondLst>
                  <p:endCondLst>
                    <p:cond evt="onStopAudio" delay="0">
                      <p:tgtEl>
                        <p:sldTgt/>
                      </p:tgtEl>
                    </p:cond>
                  </p:endCondLst>
                </p:cTn>
                <p:tgtEl>
                  <p:spTgt spid="5"/>
                </p:tgtEl>
              </p:cMediaNode>
            </p:audio>
            <p:seq concurrent="1" nextAc="seek">
              <p:cTn id="53" restart="whenNotActive" fill="hold" evtFilter="cancelBubble" nodeType="interactiveSeq">
                <p:stCondLst>
                  <p:cond evt="onClick" delay="0">
                    <p:tgtEl>
                      <p:spTgt spid="56"/>
                    </p:tgtEl>
                  </p:cond>
                </p:stCondLst>
                <p:endSync evt="end" delay="0">
                  <p:rtn val="all"/>
                </p:endSync>
                <p:childTnLst>
                  <p:par>
                    <p:cTn id="54" fill="hold">
                      <p:stCondLst>
                        <p:cond delay="0"/>
                      </p:stCondLst>
                      <p:childTnLst>
                        <p:par>
                          <p:cTn id="55" fill="hold">
                            <p:stCondLst>
                              <p:cond delay="0"/>
                            </p:stCondLst>
                            <p:childTnLst>
                              <p:par>
                                <p:cTn id="56" presetID="26" presetClass="emph" presetSubtype="0" fill="hold" nodeType="clickEffect">
                                  <p:stCondLst>
                                    <p:cond delay="0"/>
                                  </p:stCondLst>
                                  <p:childTnLst>
                                    <p:animEffect transition="out" filter="fade">
                                      <p:cBhvr>
                                        <p:cTn id="57" dur="500" tmFilter="0, 0; .2, .5; .8, .5; 1, 0"/>
                                        <p:tgtEl>
                                          <p:spTgt spid="56"/>
                                        </p:tgtEl>
                                      </p:cBhvr>
                                    </p:animEffect>
                                    <p:animScale>
                                      <p:cBhvr>
                                        <p:cTn id="58" dur="250" autoRev="1" fill="hold"/>
                                        <p:tgtEl>
                                          <p:spTgt spid="56"/>
                                        </p:tgtEl>
                                      </p:cBhvr>
                                      <p:by x="105000" y="105000"/>
                                    </p:animScale>
                                  </p:childTnLst>
                                </p:cTn>
                              </p:par>
                              <p:par>
                                <p:cTn id="59" presetID="18" presetClass="entr" presetSubtype="12" fill="hold" nodeType="withEffect">
                                  <p:stCondLst>
                                    <p:cond delay="0"/>
                                  </p:stCondLst>
                                  <p:childTnLst>
                                    <p:set>
                                      <p:cBhvr>
                                        <p:cTn id="60" dur="1" fill="hold">
                                          <p:stCondLst>
                                            <p:cond delay="0"/>
                                          </p:stCondLst>
                                        </p:cTn>
                                        <p:tgtEl>
                                          <p:spTgt spid="55"/>
                                        </p:tgtEl>
                                        <p:attrNameLst>
                                          <p:attrName>style.visibility</p:attrName>
                                        </p:attrNameLst>
                                      </p:cBhvr>
                                      <p:to>
                                        <p:strVal val="visible"/>
                                      </p:to>
                                    </p:set>
                                    <p:animEffect transition="in" filter="strips(downLeft)">
                                      <p:cBhvr>
                                        <p:cTn id="61" dur="500"/>
                                        <p:tgtEl>
                                          <p:spTgt spid="55"/>
                                        </p:tgtEl>
                                      </p:cBhvr>
                                    </p:animEffect>
                                  </p:childTnLst>
                                </p:cTn>
                              </p:par>
                            </p:childTnLst>
                          </p:cTn>
                        </p:par>
                        <p:par>
                          <p:cTn id="62" fill="hold">
                            <p:stCondLst>
                              <p:cond delay="500"/>
                            </p:stCondLst>
                            <p:childTnLst>
                              <p:par>
                                <p:cTn id="63" presetID="18" presetClass="exit" presetSubtype="12" fill="hold" nodeType="afterEffect">
                                  <p:stCondLst>
                                    <p:cond delay="0"/>
                                  </p:stCondLst>
                                  <p:childTnLst>
                                    <p:animEffect transition="out" filter="strips(downLeft)">
                                      <p:cBhvr>
                                        <p:cTn id="64" dur="4500"/>
                                        <p:tgtEl>
                                          <p:spTgt spid="55"/>
                                        </p:tgtEl>
                                      </p:cBhvr>
                                    </p:animEffect>
                                    <p:set>
                                      <p:cBhvr>
                                        <p:cTn id="65" dur="1" fill="hold">
                                          <p:stCondLst>
                                            <p:cond delay="4499"/>
                                          </p:stCondLst>
                                        </p:cTn>
                                        <p:tgtEl>
                                          <p:spTgt spid="55"/>
                                        </p:tgtEl>
                                        <p:attrNameLst>
                                          <p:attrName>style.visibility</p:attrName>
                                        </p:attrNameLst>
                                      </p:cBhvr>
                                      <p:to>
                                        <p:strVal val="hidden"/>
                                      </p:to>
                                    </p:set>
                                  </p:childTnLst>
                                </p:cTn>
                              </p:par>
                              <p:par>
                                <p:cTn id="66" presetID="42" presetClass="path" presetSubtype="0" accel="50000" decel="50000" fill="hold" nodeType="withEffect">
                                  <p:stCondLst>
                                    <p:cond delay="0"/>
                                  </p:stCondLst>
                                  <p:childTnLst>
                                    <p:animMotion origin="layout" path="M 1.45833E-6 0 L 0.17825 -0.58704 " pathEditMode="relative" rAng="0" ptsTypes="AA">
                                      <p:cBhvr>
                                        <p:cTn id="67" dur="5000" fill="hold"/>
                                        <p:tgtEl>
                                          <p:spTgt spid="56"/>
                                        </p:tgtEl>
                                        <p:attrNameLst>
                                          <p:attrName>ppt_x</p:attrName>
                                          <p:attrName>ppt_y</p:attrName>
                                        </p:attrNameLst>
                                      </p:cBhvr>
                                      <p:rCtr x="8906" y="-29352"/>
                                    </p:animMotion>
                                  </p:childTnLst>
                                </p:cTn>
                              </p:par>
                              <p:par>
                                <p:cTn id="68" presetID="1" presetClass="mediacall" presetSubtype="0" fill="hold" nodeType="withEffect">
                                  <p:stCondLst>
                                    <p:cond delay="0"/>
                                  </p:stCondLst>
                                  <p:childTnLst>
                                    <p:cmd type="call" cmd="playFrom(0.0)">
                                      <p:cBhvr>
                                        <p:cTn id="69" dur="3000" fill="hold"/>
                                        <p:tgtEl>
                                          <p:spTgt spid="5"/>
                                        </p:tgtEl>
                                      </p:cBhvr>
                                    </p:cmd>
                                  </p:childTnLst>
                                </p:cTn>
                              </p:par>
                              <p:par>
                                <p:cTn id="70" presetID="1" presetClass="mediacall" presetSubtype="0" fill="hold" nodeType="withEffect">
                                  <p:stCondLst>
                                    <p:cond delay="0"/>
                                  </p:stCondLst>
                                  <p:childTnLst>
                                    <p:cmd type="call" cmd="playFrom(0.0)">
                                      <p:cBhvr>
                                        <p:cTn id="71" dur="4969" fill="hold"/>
                                        <p:tgtEl>
                                          <p:spTgt spid="4"/>
                                        </p:tgtEl>
                                      </p:cBhvr>
                                    </p:cmd>
                                  </p:childTnLst>
                                </p:cTn>
                              </p:par>
                              <p:par>
                                <p:cTn id="72" presetID="49" presetClass="exit" presetSubtype="0" accel="100000" fill="hold" nodeType="withEffect">
                                  <p:stCondLst>
                                    <p:cond delay="0"/>
                                  </p:stCondLst>
                                  <p:childTnLst>
                                    <p:anim calcmode="lin" valueType="num">
                                      <p:cBhvr>
                                        <p:cTn id="73" dur="500"/>
                                        <p:tgtEl>
                                          <p:spTgt spid="56"/>
                                        </p:tgtEl>
                                        <p:attrNameLst>
                                          <p:attrName>ppt_w</p:attrName>
                                        </p:attrNameLst>
                                      </p:cBhvr>
                                      <p:tavLst>
                                        <p:tav tm="0">
                                          <p:val>
                                            <p:strVal val="ppt_w"/>
                                          </p:val>
                                        </p:tav>
                                        <p:tav tm="100000">
                                          <p:val>
                                            <p:fltVal val="0"/>
                                          </p:val>
                                        </p:tav>
                                      </p:tavLst>
                                    </p:anim>
                                    <p:anim calcmode="lin" valueType="num">
                                      <p:cBhvr>
                                        <p:cTn id="74" dur="500"/>
                                        <p:tgtEl>
                                          <p:spTgt spid="56"/>
                                        </p:tgtEl>
                                        <p:attrNameLst>
                                          <p:attrName>ppt_h</p:attrName>
                                        </p:attrNameLst>
                                      </p:cBhvr>
                                      <p:tavLst>
                                        <p:tav tm="0">
                                          <p:val>
                                            <p:strVal val="ppt_h"/>
                                          </p:val>
                                        </p:tav>
                                        <p:tav tm="100000">
                                          <p:val>
                                            <p:fltVal val="0"/>
                                          </p:val>
                                        </p:tav>
                                      </p:tavLst>
                                    </p:anim>
                                    <p:anim calcmode="lin" valueType="num">
                                      <p:cBhvr>
                                        <p:cTn id="75" dur="500"/>
                                        <p:tgtEl>
                                          <p:spTgt spid="56"/>
                                        </p:tgtEl>
                                        <p:attrNameLst>
                                          <p:attrName>style.rotation</p:attrName>
                                        </p:attrNameLst>
                                      </p:cBhvr>
                                      <p:tavLst>
                                        <p:tav tm="0">
                                          <p:val>
                                            <p:fltVal val="0"/>
                                          </p:val>
                                        </p:tav>
                                        <p:tav tm="100000">
                                          <p:val>
                                            <p:fltVal val="360"/>
                                          </p:val>
                                        </p:tav>
                                      </p:tavLst>
                                    </p:anim>
                                    <p:animEffect transition="out" filter="fade">
                                      <p:cBhvr>
                                        <p:cTn id="76" dur="500"/>
                                        <p:tgtEl>
                                          <p:spTgt spid="56"/>
                                        </p:tgtEl>
                                      </p:cBhvr>
                                    </p:animEffect>
                                    <p:set>
                                      <p:cBhvr>
                                        <p:cTn id="77" dur="1" fill="hold">
                                          <p:stCondLst>
                                            <p:cond delay="499"/>
                                          </p:stCondLst>
                                        </p:cTn>
                                        <p:tgtEl>
                                          <p:spTgt spid="56"/>
                                        </p:tgtEl>
                                        <p:attrNameLst>
                                          <p:attrName>style.visibility</p:attrName>
                                        </p:attrNameLst>
                                      </p:cBhvr>
                                      <p:to>
                                        <p:strVal val="hidden"/>
                                      </p:to>
                                    </p:set>
                                  </p:childTnLst>
                                </p:cTn>
                              </p:par>
                              <p:par>
                                <p:cTn id="78" presetID="1" presetClass="mediacall" presetSubtype="0" fill="hold" nodeType="withEffect">
                                  <p:stCondLst>
                                    <p:cond delay="0"/>
                                  </p:stCondLst>
                                  <p:childTnLst>
                                    <p:cmd type="call" cmd="playFrom(0.0)">
                                      <p:cBhvr>
                                        <p:cTn id="79" dur="3000" fill="hold"/>
                                        <p:tgtEl>
                                          <p:spTgt spid="5"/>
                                        </p:tgtEl>
                                      </p:cBhvr>
                                    </p:cmd>
                                  </p:childTnLst>
                                </p:cTn>
                              </p:par>
                              <p:par>
                                <p:cTn id="80" presetID="42" presetClass="entr" presetSubtype="0" fill="hold" grpId="0" nodeType="withEffect">
                                  <p:stCondLst>
                                    <p:cond delay="1000"/>
                                  </p:stCondLst>
                                  <p:childTnLst>
                                    <p:set>
                                      <p:cBhvr>
                                        <p:cTn id="81" dur="1" fill="hold">
                                          <p:stCondLst>
                                            <p:cond delay="0"/>
                                          </p:stCondLst>
                                        </p:cTn>
                                        <p:tgtEl>
                                          <p:spTgt spid="61"/>
                                        </p:tgtEl>
                                        <p:attrNameLst>
                                          <p:attrName>style.visibility</p:attrName>
                                        </p:attrNameLst>
                                      </p:cBhvr>
                                      <p:to>
                                        <p:strVal val="visible"/>
                                      </p:to>
                                    </p:set>
                                    <p:animEffect transition="in" filter="fade">
                                      <p:cBhvr>
                                        <p:cTn id="82" dur="1000"/>
                                        <p:tgtEl>
                                          <p:spTgt spid="61"/>
                                        </p:tgtEl>
                                      </p:cBhvr>
                                    </p:animEffect>
                                    <p:anim calcmode="lin" valueType="num">
                                      <p:cBhvr>
                                        <p:cTn id="83" dur="1000" fill="hold"/>
                                        <p:tgtEl>
                                          <p:spTgt spid="61"/>
                                        </p:tgtEl>
                                        <p:attrNameLst>
                                          <p:attrName>ppt_x</p:attrName>
                                        </p:attrNameLst>
                                      </p:cBhvr>
                                      <p:tavLst>
                                        <p:tav tm="0">
                                          <p:val>
                                            <p:strVal val="#ppt_x"/>
                                          </p:val>
                                        </p:tav>
                                        <p:tav tm="100000">
                                          <p:val>
                                            <p:strVal val="#ppt_x"/>
                                          </p:val>
                                        </p:tav>
                                      </p:tavLst>
                                    </p:anim>
                                    <p:anim calcmode="lin" valueType="num">
                                      <p:cBhvr>
                                        <p:cTn id="84" dur="1000" fill="hold"/>
                                        <p:tgtEl>
                                          <p:spTgt spid="61"/>
                                        </p:tgtEl>
                                        <p:attrNameLst>
                                          <p:attrName>ppt_y</p:attrName>
                                        </p:attrNameLst>
                                      </p:cBhvr>
                                      <p:tavLst>
                                        <p:tav tm="0">
                                          <p:val>
                                            <p:strVal val="#ppt_y+.1"/>
                                          </p:val>
                                        </p:tav>
                                        <p:tav tm="100000">
                                          <p:val>
                                            <p:strVal val="#ppt_y"/>
                                          </p:val>
                                        </p:tav>
                                      </p:tavLst>
                                    </p:anim>
                                  </p:childTnLst>
                                </p:cTn>
                              </p:par>
                            </p:childTnLst>
                          </p:cTn>
                        </p:par>
                        <p:par>
                          <p:cTn id="85" fill="hold">
                            <p:stCondLst>
                              <p:cond delay="5500"/>
                            </p:stCondLst>
                            <p:childTnLst>
                              <p:par>
                                <p:cTn id="86" presetID="10" presetClass="exit" presetSubtype="0" fill="hold" grpId="1" nodeType="afterEffect">
                                  <p:stCondLst>
                                    <p:cond delay="0"/>
                                  </p:stCondLst>
                                  <p:childTnLst>
                                    <p:animEffect transition="out" filter="fade">
                                      <p:cBhvr>
                                        <p:cTn id="87" dur="1500"/>
                                        <p:tgtEl>
                                          <p:spTgt spid="61"/>
                                        </p:tgtEl>
                                      </p:cBhvr>
                                    </p:animEffect>
                                    <p:set>
                                      <p:cBhvr>
                                        <p:cTn id="88" dur="1" fill="hold">
                                          <p:stCondLst>
                                            <p:cond delay="1499"/>
                                          </p:stCondLst>
                                        </p:cTn>
                                        <p:tgtEl>
                                          <p:spTgt spid="61"/>
                                        </p:tgtEl>
                                        <p:attrNameLst>
                                          <p:attrName>style.visibility</p:attrName>
                                        </p:attrNameLst>
                                      </p:cBhvr>
                                      <p:to>
                                        <p:strVal val="hidden"/>
                                      </p:to>
                                    </p:set>
                                  </p:childTnLst>
                                  <p:subTnLst>
                                    <p:audio>
                                      <p:cMediaNode>
                                        <p:cTn display="0" masterRel="sameClick">
                                          <p:stCondLst>
                                            <p:cond evt="begin" delay="0">
                                              <p:tn val="86"/>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56"/>
                  </p:tgtEl>
                </p:cond>
              </p:nextCondLst>
            </p:seq>
            <p:seq concurrent="1" nextAc="seek">
              <p:cTn id="89" restart="whenNotActive" fill="hold" evtFilter="cancelBubble" nodeType="interactiveSeq">
                <p:stCondLst>
                  <p:cond evt="onClick" delay="0">
                    <p:tgtEl>
                      <p:spTgt spid="64"/>
                    </p:tgtEl>
                  </p:cond>
                </p:stCondLst>
                <p:endSync evt="end" delay="0">
                  <p:rtn val="all"/>
                </p:endSync>
                <p:childTnLst>
                  <p:par>
                    <p:cTn id="90" fill="hold">
                      <p:stCondLst>
                        <p:cond delay="0"/>
                      </p:stCondLst>
                      <p:childTnLst>
                        <p:par>
                          <p:cTn id="91" fill="hold">
                            <p:stCondLst>
                              <p:cond delay="0"/>
                            </p:stCondLst>
                            <p:childTnLst>
                              <p:par>
                                <p:cTn id="92" presetID="26" presetClass="emph" presetSubtype="0" fill="hold" nodeType="clickEffect">
                                  <p:stCondLst>
                                    <p:cond delay="0"/>
                                  </p:stCondLst>
                                  <p:childTnLst>
                                    <p:animEffect transition="out" filter="fade">
                                      <p:cBhvr>
                                        <p:cTn id="93" dur="500" tmFilter="0, 0; .2, .5; .8, .5; 1, 0"/>
                                        <p:tgtEl>
                                          <p:spTgt spid="64"/>
                                        </p:tgtEl>
                                      </p:cBhvr>
                                    </p:animEffect>
                                    <p:animScale>
                                      <p:cBhvr>
                                        <p:cTn id="94" dur="250" autoRev="1" fill="hold"/>
                                        <p:tgtEl>
                                          <p:spTgt spid="64"/>
                                        </p:tgtEl>
                                      </p:cBhvr>
                                      <p:by x="105000" y="105000"/>
                                    </p:animScale>
                                  </p:childTnLst>
                                </p:cTn>
                              </p:par>
                            </p:childTnLst>
                          </p:cTn>
                        </p:par>
                        <p:par>
                          <p:cTn id="95" fill="hold">
                            <p:stCondLst>
                              <p:cond delay="500"/>
                            </p:stCondLst>
                            <p:childTnLst>
                              <p:par>
                                <p:cTn id="96" presetID="18" presetClass="entr" presetSubtype="12" fill="hold" nodeType="afterEffect">
                                  <p:stCondLst>
                                    <p:cond delay="0"/>
                                  </p:stCondLst>
                                  <p:childTnLst>
                                    <p:set>
                                      <p:cBhvr>
                                        <p:cTn id="97" dur="1" fill="hold">
                                          <p:stCondLst>
                                            <p:cond delay="0"/>
                                          </p:stCondLst>
                                        </p:cTn>
                                        <p:tgtEl>
                                          <p:spTgt spid="63"/>
                                        </p:tgtEl>
                                        <p:attrNameLst>
                                          <p:attrName>style.visibility</p:attrName>
                                        </p:attrNameLst>
                                      </p:cBhvr>
                                      <p:to>
                                        <p:strVal val="visible"/>
                                      </p:to>
                                    </p:set>
                                    <p:animEffect transition="in" filter="strips(downLeft)">
                                      <p:cBhvr>
                                        <p:cTn id="98" dur="500"/>
                                        <p:tgtEl>
                                          <p:spTgt spid="63"/>
                                        </p:tgtEl>
                                      </p:cBhvr>
                                    </p:animEffect>
                                  </p:childTnLst>
                                </p:cTn>
                              </p:par>
                            </p:childTnLst>
                          </p:cTn>
                        </p:par>
                        <p:par>
                          <p:cTn id="99" fill="hold">
                            <p:stCondLst>
                              <p:cond delay="1000"/>
                            </p:stCondLst>
                            <p:childTnLst>
                              <p:par>
                                <p:cTn id="100" presetID="18" presetClass="exit" presetSubtype="6" fill="hold" nodeType="afterEffect">
                                  <p:stCondLst>
                                    <p:cond delay="0"/>
                                  </p:stCondLst>
                                  <p:childTnLst>
                                    <p:animEffect transition="out" filter="strips(downRight)">
                                      <p:cBhvr>
                                        <p:cTn id="101" dur="4750"/>
                                        <p:tgtEl>
                                          <p:spTgt spid="63"/>
                                        </p:tgtEl>
                                      </p:cBhvr>
                                    </p:animEffect>
                                    <p:set>
                                      <p:cBhvr>
                                        <p:cTn id="102" dur="1" fill="hold">
                                          <p:stCondLst>
                                            <p:cond delay="4749"/>
                                          </p:stCondLst>
                                        </p:cTn>
                                        <p:tgtEl>
                                          <p:spTgt spid="63"/>
                                        </p:tgtEl>
                                        <p:attrNameLst>
                                          <p:attrName>style.visibility</p:attrName>
                                        </p:attrNameLst>
                                      </p:cBhvr>
                                      <p:to>
                                        <p:strVal val="hidden"/>
                                      </p:to>
                                    </p:set>
                                  </p:childTnLst>
                                </p:cTn>
                              </p:par>
                              <p:par>
                                <p:cTn id="103" presetID="42" presetClass="path" presetSubtype="0" accel="50000" decel="50000" fill="hold" nodeType="withEffect">
                                  <p:stCondLst>
                                    <p:cond delay="0"/>
                                  </p:stCondLst>
                                  <p:childTnLst>
                                    <p:animMotion origin="layout" path="M -3.61111E-6 3.45679E-6 L -0.06614 -0.53241 " pathEditMode="relative" rAng="0" ptsTypes="AA">
                                      <p:cBhvr>
                                        <p:cTn id="104" dur="5000" fill="hold"/>
                                        <p:tgtEl>
                                          <p:spTgt spid="64"/>
                                        </p:tgtEl>
                                        <p:attrNameLst>
                                          <p:attrName>ppt_x</p:attrName>
                                          <p:attrName>ppt_y</p:attrName>
                                        </p:attrNameLst>
                                      </p:cBhvr>
                                      <p:rCtr x="-3316" y="-26636"/>
                                    </p:animMotion>
                                  </p:childTnLst>
                                </p:cTn>
                              </p:par>
                              <p:par>
                                <p:cTn id="105" presetID="1" presetClass="mediacall" presetSubtype="0" fill="hold" nodeType="withEffect">
                                  <p:stCondLst>
                                    <p:cond delay="0"/>
                                  </p:stCondLst>
                                  <p:childTnLst>
                                    <p:cmd type="call" cmd="playFrom(0.0)">
                                      <p:cBhvr>
                                        <p:cTn id="106" dur="3000" fill="hold"/>
                                        <p:tgtEl>
                                          <p:spTgt spid="5"/>
                                        </p:tgtEl>
                                      </p:cBhvr>
                                    </p:cmd>
                                  </p:childTnLst>
                                </p:cTn>
                              </p:par>
                              <p:par>
                                <p:cTn id="107" presetID="1" presetClass="mediacall" presetSubtype="0" fill="hold" nodeType="withEffect">
                                  <p:stCondLst>
                                    <p:cond delay="0"/>
                                  </p:stCondLst>
                                  <p:childTnLst>
                                    <p:cmd type="call" cmd="playFrom(0.0)">
                                      <p:cBhvr>
                                        <p:cTn id="108" dur="4969" fill="hold"/>
                                        <p:tgtEl>
                                          <p:spTgt spid="4"/>
                                        </p:tgtEl>
                                      </p:cBhvr>
                                    </p:cmd>
                                  </p:childTnLst>
                                </p:cTn>
                              </p:par>
                            </p:childTnLst>
                          </p:cTn>
                        </p:par>
                        <p:par>
                          <p:cTn id="109" fill="hold">
                            <p:stCondLst>
                              <p:cond delay="6000"/>
                            </p:stCondLst>
                            <p:childTnLst>
                              <p:par>
                                <p:cTn id="110" presetID="49" presetClass="exit" presetSubtype="0" accel="100000" fill="hold" nodeType="afterEffect">
                                  <p:stCondLst>
                                    <p:cond delay="0"/>
                                  </p:stCondLst>
                                  <p:childTnLst>
                                    <p:anim calcmode="lin" valueType="num">
                                      <p:cBhvr>
                                        <p:cTn id="111" dur="500"/>
                                        <p:tgtEl>
                                          <p:spTgt spid="64"/>
                                        </p:tgtEl>
                                        <p:attrNameLst>
                                          <p:attrName>ppt_w</p:attrName>
                                        </p:attrNameLst>
                                      </p:cBhvr>
                                      <p:tavLst>
                                        <p:tav tm="0">
                                          <p:val>
                                            <p:strVal val="ppt_w"/>
                                          </p:val>
                                        </p:tav>
                                        <p:tav tm="100000">
                                          <p:val>
                                            <p:fltVal val="0"/>
                                          </p:val>
                                        </p:tav>
                                      </p:tavLst>
                                    </p:anim>
                                    <p:anim calcmode="lin" valueType="num">
                                      <p:cBhvr>
                                        <p:cTn id="112" dur="500"/>
                                        <p:tgtEl>
                                          <p:spTgt spid="64"/>
                                        </p:tgtEl>
                                        <p:attrNameLst>
                                          <p:attrName>ppt_h</p:attrName>
                                        </p:attrNameLst>
                                      </p:cBhvr>
                                      <p:tavLst>
                                        <p:tav tm="0">
                                          <p:val>
                                            <p:strVal val="ppt_h"/>
                                          </p:val>
                                        </p:tav>
                                        <p:tav tm="100000">
                                          <p:val>
                                            <p:fltVal val="0"/>
                                          </p:val>
                                        </p:tav>
                                      </p:tavLst>
                                    </p:anim>
                                    <p:anim calcmode="lin" valueType="num">
                                      <p:cBhvr>
                                        <p:cTn id="113" dur="500"/>
                                        <p:tgtEl>
                                          <p:spTgt spid="64"/>
                                        </p:tgtEl>
                                        <p:attrNameLst>
                                          <p:attrName>style.rotation</p:attrName>
                                        </p:attrNameLst>
                                      </p:cBhvr>
                                      <p:tavLst>
                                        <p:tav tm="0">
                                          <p:val>
                                            <p:fltVal val="0"/>
                                          </p:val>
                                        </p:tav>
                                        <p:tav tm="100000">
                                          <p:val>
                                            <p:fltVal val="360"/>
                                          </p:val>
                                        </p:tav>
                                      </p:tavLst>
                                    </p:anim>
                                    <p:animEffect transition="out" filter="fade">
                                      <p:cBhvr>
                                        <p:cTn id="114" dur="500"/>
                                        <p:tgtEl>
                                          <p:spTgt spid="64"/>
                                        </p:tgtEl>
                                      </p:cBhvr>
                                    </p:animEffect>
                                    <p:set>
                                      <p:cBhvr>
                                        <p:cTn id="115" dur="1" fill="hold">
                                          <p:stCondLst>
                                            <p:cond delay="499"/>
                                          </p:stCondLst>
                                        </p:cTn>
                                        <p:tgtEl>
                                          <p:spTgt spid="64"/>
                                        </p:tgtEl>
                                        <p:attrNameLst>
                                          <p:attrName>style.visibility</p:attrName>
                                        </p:attrNameLst>
                                      </p:cBhvr>
                                      <p:to>
                                        <p:strVal val="hidden"/>
                                      </p:to>
                                    </p:set>
                                  </p:childTnLst>
                                </p:cTn>
                              </p:par>
                              <p:par>
                                <p:cTn id="116" presetID="1" presetClass="mediacall" presetSubtype="0" fill="hold" nodeType="withEffect">
                                  <p:stCondLst>
                                    <p:cond delay="0"/>
                                  </p:stCondLst>
                                  <p:childTnLst>
                                    <p:cmd type="call" cmd="playFrom(0.0)">
                                      <p:cBhvr>
                                        <p:cTn id="117" dur="3000" fill="hold"/>
                                        <p:tgtEl>
                                          <p:spTgt spid="5"/>
                                        </p:tgtEl>
                                      </p:cBhvr>
                                    </p:cmd>
                                  </p:childTnLst>
                                </p:cTn>
                              </p:par>
                              <p:par>
                                <p:cTn id="118" presetID="42" presetClass="entr" presetSubtype="0" fill="hold" grpId="0" nodeType="withEffect">
                                  <p:stCondLst>
                                    <p:cond delay="0"/>
                                  </p:stCondLst>
                                  <p:childTnLst>
                                    <p:set>
                                      <p:cBhvr>
                                        <p:cTn id="119" dur="1" fill="hold">
                                          <p:stCondLst>
                                            <p:cond delay="0"/>
                                          </p:stCondLst>
                                        </p:cTn>
                                        <p:tgtEl>
                                          <p:spTgt spid="69"/>
                                        </p:tgtEl>
                                        <p:attrNameLst>
                                          <p:attrName>style.visibility</p:attrName>
                                        </p:attrNameLst>
                                      </p:cBhvr>
                                      <p:to>
                                        <p:strVal val="visible"/>
                                      </p:to>
                                    </p:set>
                                    <p:animEffect transition="in" filter="fade">
                                      <p:cBhvr>
                                        <p:cTn id="120" dur="1000"/>
                                        <p:tgtEl>
                                          <p:spTgt spid="69"/>
                                        </p:tgtEl>
                                      </p:cBhvr>
                                    </p:animEffect>
                                    <p:anim calcmode="lin" valueType="num">
                                      <p:cBhvr>
                                        <p:cTn id="121" dur="1000" fill="hold"/>
                                        <p:tgtEl>
                                          <p:spTgt spid="69"/>
                                        </p:tgtEl>
                                        <p:attrNameLst>
                                          <p:attrName>ppt_x</p:attrName>
                                        </p:attrNameLst>
                                      </p:cBhvr>
                                      <p:tavLst>
                                        <p:tav tm="0">
                                          <p:val>
                                            <p:strVal val="#ppt_x"/>
                                          </p:val>
                                        </p:tav>
                                        <p:tav tm="100000">
                                          <p:val>
                                            <p:strVal val="#ppt_x"/>
                                          </p:val>
                                        </p:tav>
                                      </p:tavLst>
                                    </p:anim>
                                    <p:anim calcmode="lin" valueType="num">
                                      <p:cBhvr>
                                        <p:cTn id="122" dur="1000" fill="hold"/>
                                        <p:tgtEl>
                                          <p:spTgt spid="69"/>
                                        </p:tgtEl>
                                        <p:attrNameLst>
                                          <p:attrName>ppt_y</p:attrName>
                                        </p:attrNameLst>
                                      </p:cBhvr>
                                      <p:tavLst>
                                        <p:tav tm="0">
                                          <p:val>
                                            <p:strVal val="#ppt_y+.1"/>
                                          </p:val>
                                        </p:tav>
                                        <p:tav tm="100000">
                                          <p:val>
                                            <p:strVal val="#ppt_y"/>
                                          </p:val>
                                        </p:tav>
                                      </p:tavLst>
                                    </p:anim>
                                  </p:childTnLst>
                                </p:cTn>
                              </p:par>
                            </p:childTnLst>
                          </p:cTn>
                        </p:par>
                        <p:par>
                          <p:cTn id="123" fill="hold">
                            <p:stCondLst>
                              <p:cond delay="9000"/>
                            </p:stCondLst>
                            <p:childTnLst>
                              <p:par>
                                <p:cTn id="124" presetID="10" presetClass="exit" presetSubtype="0" fill="hold" grpId="1" nodeType="afterEffect">
                                  <p:stCondLst>
                                    <p:cond delay="0"/>
                                  </p:stCondLst>
                                  <p:childTnLst>
                                    <p:animEffect transition="out" filter="fade">
                                      <p:cBhvr>
                                        <p:cTn id="125" dur="1500"/>
                                        <p:tgtEl>
                                          <p:spTgt spid="69"/>
                                        </p:tgtEl>
                                      </p:cBhvr>
                                    </p:animEffect>
                                    <p:set>
                                      <p:cBhvr>
                                        <p:cTn id="126" dur="1" fill="hold">
                                          <p:stCondLst>
                                            <p:cond delay="1499"/>
                                          </p:stCondLst>
                                        </p:cTn>
                                        <p:tgtEl>
                                          <p:spTgt spid="69"/>
                                        </p:tgtEl>
                                        <p:attrNameLst>
                                          <p:attrName>style.visibility</p:attrName>
                                        </p:attrNameLst>
                                      </p:cBhvr>
                                      <p:to>
                                        <p:strVal val="hidden"/>
                                      </p:to>
                                    </p:set>
                                  </p:childTnLst>
                                  <p:subTnLst>
                                    <p:audio>
                                      <p:cMediaNode>
                                        <p:cTn display="0" masterRel="sameClick">
                                          <p:stCondLst>
                                            <p:cond evt="begin" delay="0">
                                              <p:tn val="124"/>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64"/>
                  </p:tgtEl>
                </p:cond>
              </p:nextCondLst>
            </p:seq>
            <p:seq concurrent="1" nextAc="seek">
              <p:cTn id="127" restart="whenNotActive" fill="hold" evtFilter="cancelBubble" nodeType="interactiveSeq">
                <p:stCondLst>
                  <p:cond evt="onClick" delay="0">
                    <p:tgtEl>
                      <p:spTgt spid="98"/>
                    </p:tgtEl>
                  </p:cond>
                </p:stCondLst>
                <p:endSync evt="end" delay="0">
                  <p:rtn val="all"/>
                </p:endSync>
                <p:childTnLst>
                  <p:par>
                    <p:cTn id="128" fill="hold">
                      <p:stCondLst>
                        <p:cond delay="0"/>
                      </p:stCondLst>
                      <p:childTnLst>
                        <p:par>
                          <p:cTn id="129" fill="hold">
                            <p:stCondLst>
                              <p:cond delay="0"/>
                            </p:stCondLst>
                            <p:childTnLst>
                              <p:par>
                                <p:cTn id="130" presetID="26" presetClass="emph" presetSubtype="0" fill="hold" nodeType="clickEffect">
                                  <p:stCondLst>
                                    <p:cond delay="0"/>
                                  </p:stCondLst>
                                  <p:childTnLst>
                                    <p:animEffect transition="out" filter="fade">
                                      <p:cBhvr>
                                        <p:cTn id="131" dur="500" tmFilter="0, 0; .2, .5; .8, .5; 1, 0"/>
                                        <p:tgtEl>
                                          <p:spTgt spid="98"/>
                                        </p:tgtEl>
                                      </p:cBhvr>
                                    </p:animEffect>
                                    <p:animScale>
                                      <p:cBhvr>
                                        <p:cTn id="132" dur="250" autoRev="1" fill="hold"/>
                                        <p:tgtEl>
                                          <p:spTgt spid="98"/>
                                        </p:tgtEl>
                                      </p:cBhvr>
                                      <p:by x="105000" y="105000"/>
                                    </p:animScale>
                                  </p:childTnLst>
                                </p:cTn>
                              </p:par>
                            </p:childTnLst>
                          </p:cTn>
                        </p:par>
                        <p:par>
                          <p:cTn id="133" fill="hold">
                            <p:stCondLst>
                              <p:cond delay="500"/>
                            </p:stCondLst>
                            <p:childTnLst>
                              <p:par>
                                <p:cTn id="134" presetID="18" presetClass="entr" presetSubtype="12" fill="hold" nodeType="afterEffect">
                                  <p:stCondLst>
                                    <p:cond delay="0"/>
                                  </p:stCondLst>
                                  <p:childTnLst>
                                    <p:set>
                                      <p:cBhvr>
                                        <p:cTn id="135" dur="1" fill="hold">
                                          <p:stCondLst>
                                            <p:cond delay="0"/>
                                          </p:stCondLst>
                                        </p:cTn>
                                        <p:tgtEl>
                                          <p:spTgt spid="96"/>
                                        </p:tgtEl>
                                        <p:attrNameLst>
                                          <p:attrName>style.visibility</p:attrName>
                                        </p:attrNameLst>
                                      </p:cBhvr>
                                      <p:to>
                                        <p:strVal val="visible"/>
                                      </p:to>
                                    </p:set>
                                    <p:animEffect transition="in" filter="strips(downLeft)">
                                      <p:cBhvr>
                                        <p:cTn id="136" dur="500"/>
                                        <p:tgtEl>
                                          <p:spTgt spid="96"/>
                                        </p:tgtEl>
                                      </p:cBhvr>
                                    </p:animEffect>
                                  </p:childTnLst>
                                </p:cTn>
                              </p:par>
                            </p:childTnLst>
                          </p:cTn>
                        </p:par>
                        <p:par>
                          <p:cTn id="137" fill="hold">
                            <p:stCondLst>
                              <p:cond delay="1000"/>
                            </p:stCondLst>
                            <p:childTnLst>
                              <p:par>
                                <p:cTn id="138" presetID="18" presetClass="exit" presetSubtype="6" fill="hold" nodeType="afterEffect">
                                  <p:stCondLst>
                                    <p:cond delay="0"/>
                                  </p:stCondLst>
                                  <p:childTnLst>
                                    <p:animEffect transition="out" filter="strips(downRight)">
                                      <p:cBhvr>
                                        <p:cTn id="139" dur="4750"/>
                                        <p:tgtEl>
                                          <p:spTgt spid="96"/>
                                        </p:tgtEl>
                                      </p:cBhvr>
                                    </p:animEffect>
                                    <p:set>
                                      <p:cBhvr>
                                        <p:cTn id="140" dur="1" fill="hold">
                                          <p:stCondLst>
                                            <p:cond delay="4749"/>
                                          </p:stCondLst>
                                        </p:cTn>
                                        <p:tgtEl>
                                          <p:spTgt spid="96"/>
                                        </p:tgtEl>
                                        <p:attrNameLst>
                                          <p:attrName>style.visibility</p:attrName>
                                        </p:attrNameLst>
                                      </p:cBhvr>
                                      <p:to>
                                        <p:strVal val="hidden"/>
                                      </p:to>
                                    </p:set>
                                  </p:childTnLst>
                                </p:cTn>
                              </p:par>
                              <p:par>
                                <p:cTn id="141" presetID="42" presetClass="path" presetSubtype="0" accel="50000" decel="50000" fill="hold" nodeType="withEffect">
                                  <p:stCondLst>
                                    <p:cond delay="0"/>
                                  </p:stCondLst>
                                  <p:childTnLst>
                                    <p:animMotion origin="layout" path="M -3.61111E-6 -4.32099E-6 L -0.31649 -0.34197 " pathEditMode="relative" rAng="0" ptsTypes="AA">
                                      <p:cBhvr>
                                        <p:cTn id="142" dur="5000" fill="hold"/>
                                        <p:tgtEl>
                                          <p:spTgt spid="98"/>
                                        </p:tgtEl>
                                        <p:attrNameLst>
                                          <p:attrName>ppt_x</p:attrName>
                                          <p:attrName>ppt_y</p:attrName>
                                        </p:attrNameLst>
                                      </p:cBhvr>
                                      <p:rCtr x="-15833" y="-17099"/>
                                    </p:animMotion>
                                  </p:childTnLst>
                                </p:cTn>
                              </p:par>
                              <p:par>
                                <p:cTn id="143" presetID="1" presetClass="mediacall" presetSubtype="0" fill="hold" nodeType="withEffect">
                                  <p:stCondLst>
                                    <p:cond delay="0"/>
                                  </p:stCondLst>
                                  <p:childTnLst>
                                    <p:cmd type="call" cmd="playFrom(0.0)">
                                      <p:cBhvr>
                                        <p:cTn id="144" dur="3000" fill="hold"/>
                                        <p:tgtEl>
                                          <p:spTgt spid="5"/>
                                        </p:tgtEl>
                                      </p:cBhvr>
                                    </p:cmd>
                                  </p:childTnLst>
                                </p:cTn>
                              </p:par>
                              <p:par>
                                <p:cTn id="145" presetID="1" presetClass="mediacall" presetSubtype="0" fill="hold" nodeType="withEffect">
                                  <p:stCondLst>
                                    <p:cond delay="0"/>
                                  </p:stCondLst>
                                  <p:childTnLst>
                                    <p:cmd type="call" cmd="playFrom(0.0)">
                                      <p:cBhvr>
                                        <p:cTn id="146" dur="4969" fill="hold"/>
                                        <p:tgtEl>
                                          <p:spTgt spid="4"/>
                                        </p:tgtEl>
                                      </p:cBhvr>
                                    </p:cmd>
                                  </p:childTnLst>
                                </p:cTn>
                              </p:par>
                            </p:childTnLst>
                          </p:cTn>
                        </p:par>
                        <p:par>
                          <p:cTn id="147" fill="hold">
                            <p:stCondLst>
                              <p:cond delay="6000"/>
                            </p:stCondLst>
                            <p:childTnLst>
                              <p:par>
                                <p:cTn id="148" presetID="49" presetClass="exit" presetSubtype="0" accel="100000" fill="hold" nodeType="afterEffect">
                                  <p:stCondLst>
                                    <p:cond delay="0"/>
                                  </p:stCondLst>
                                  <p:childTnLst>
                                    <p:anim calcmode="lin" valueType="num">
                                      <p:cBhvr>
                                        <p:cTn id="149" dur="500"/>
                                        <p:tgtEl>
                                          <p:spTgt spid="98"/>
                                        </p:tgtEl>
                                        <p:attrNameLst>
                                          <p:attrName>ppt_w</p:attrName>
                                        </p:attrNameLst>
                                      </p:cBhvr>
                                      <p:tavLst>
                                        <p:tav tm="0">
                                          <p:val>
                                            <p:strVal val="ppt_w"/>
                                          </p:val>
                                        </p:tav>
                                        <p:tav tm="100000">
                                          <p:val>
                                            <p:fltVal val="0"/>
                                          </p:val>
                                        </p:tav>
                                      </p:tavLst>
                                    </p:anim>
                                    <p:anim calcmode="lin" valueType="num">
                                      <p:cBhvr>
                                        <p:cTn id="150" dur="500"/>
                                        <p:tgtEl>
                                          <p:spTgt spid="98"/>
                                        </p:tgtEl>
                                        <p:attrNameLst>
                                          <p:attrName>ppt_h</p:attrName>
                                        </p:attrNameLst>
                                      </p:cBhvr>
                                      <p:tavLst>
                                        <p:tav tm="0">
                                          <p:val>
                                            <p:strVal val="ppt_h"/>
                                          </p:val>
                                        </p:tav>
                                        <p:tav tm="100000">
                                          <p:val>
                                            <p:fltVal val="0"/>
                                          </p:val>
                                        </p:tav>
                                      </p:tavLst>
                                    </p:anim>
                                    <p:anim calcmode="lin" valueType="num">
                                      <p:cBhvr>
                                        <p:cTn id="151" dur="500"/>
                                        <p:tgtEl>
                                          <p:spTgt spid="98"/>
                                        </p:tgtEl>
                                        <p:attrNameLst>
                                          <p:attrName>style.rotation</p:attrName>
                                        </p:attrNameLst>
                                      </p:cBhvr>
                                      <p:tavLst>
                                        <p:tav tm="0">
                                          <p:val>
                                            <p:fltVal val="0"/>
                                          </p:val>
                                        </p:tav>
                                        <p:tav tm="100000">
                                          <p:val>
                                            <p:fltVal val="360"/>
                                          </p:val>
                                        </p:tav>
                                      </p:tavLst>
                                    </p:anim>
                                    <p:animEffect transition="out" filter="fade">
                                      <p:cBhvr>
                                        <p:cTn id="152" dur="500"/>
                                        <p:tgtEl>
                                          <p:spTgt spid="98"/>
                                        </p:tgtEl>
                                      </p:cBhvr>
                                    </p:animEffect>
                                    <p:set>
                                      <p:cBhvr>
                                        <p:cTn id="153" dur="1" fill="hold">
                                          <p:stCondLst>
                                            <p:cond delay="499"/>
                                          </p:stCondLst>
                                        </p:cTn>
                                        <p:tgtEl>
                                          <p:spTgt spid="98"/>
                                        </p:tgtEl>
                                        <p:attrNameLst>
                                          <p:attrName>style.visibility</p:attrName>
                                        </p:attrNameLst>
                                      </p:cBhvr>
                                      <p:to>
                                        <p:strVal val="hidden"/>
                                      </p:to>
                                    </p:set>
                                  </p:childTnLst>
                                </p:cTn>
                              </p:par>
                              <p:par>
                                <p:cTn id="154" presetID="1" presetClass="mediacall" presetSubtype="0" fill="hold" nodeType="withEffect">
                                  <p:stCondLst>
                                    <p:cond delay="0"/>
                                  </p:stCondLst>
                                  <p:childTnLst>
                                    <p:cmd type="call" cmd="playFrom(0.0)">
                                      <p:cBhvr>
                                        <p:cTn id="155" dur="3000" fill="hold"/>
                                        <p:tgtEl>
                                          <p:spTgt spid="5"/>
                                        </p:tgtEl>
                                      </p:cBhvr>
                                    </p:cmd>
                                  </p:childTnLst>
                                </p:cTn>
                              </p:par>
                              <p:par>
                                <p:cTn id="156" presetID="42" presetClass="entr" presetSubtype="0" fill="hold" grpId="0" nodeType="withEffect">
                                  <p:stCondLst>
                                    <p:cond delay="500"/>
                                  </p:stCondLst>
                                  <p:childTnLst>
                                    <p:set>
                                      <p:cBhvr>
                                        <p:cTn id="157" dur="1" fill="hold">
                                          <p:stCondLst>
                                            <p:cond delay="0"/>
                                          </p:stCondLst>
                                        </p:cTn>
                                        <p:tgtEl>
                                          <p:spTgt spid="101"/>
                                        </p:tgtEl>
                                        <p:attrNameLst>
                                          <p:attrName>style.visibility</p:attrName>
                                        </p:attrNameLst>
                                      </p:cBhvr>
                                      <p:to>
                                        <p:strVal val="visible"/>
                                      </p:to>
                                    </p:set>
                                    <p:animEffect transition="in" filter="fade">
                                      <p:cBhvr>
                                        <p:cTn id="158" dur="1000"/>
                                        <p:tgtEl>
                                          <p:spTgt spid="101"/>
                                        </p:tgtEl>
                                      </p:cBhvr>
                                    </p:animEffect>
                                    <p:anim calcmode="lin" valueType="num">
                                      <p:cBhvr>
                                        <p:cTn id="159" dur="1000" fill="hold"/>
                                        <p:tgtEl>
                                          <p:spTgt spid="101"/>
                                        </p:tgtEl>
                                        <p:attrNameLst>
                                          <p:attrName>ppt_x</p:attrName>
                                        </p:attrNameLst>
                                      </p:cBhvr>
                                      <p:tavLst>
                                        <p:tav tm="0">
                                          <p:val>
                                            <p:strVal val="#ppt_x"/>
                                          </p:val>
                                        </p:tav>
                                        <p:tav tm="100000">
                                          <p:val>
                                            <p:strVal val="#ppt_x"/>
                                          </p:val>
                                        </p:tav>
                                      </p:tavLst>
                                    </p:anim>
                                    <p:anim calcmode="lin" valueType="num">
                                      <p:cBhvr>
                                        <p:cTn id="160" dur="1000" fill="hold"/>
                                        <p:tgtEl>
                                          <p:spTgt spid="101"/>
                                        </p:tgtEl>
                                        <p:attrNameLst>
                                          <p:attrName>ppt_y</p:attrName>
                                        </p:attrNameLst>
                                      </p:cBhvr>
                                      <p:tavLst>
                                        <p:tav tm="0">
                                          <p:val>
                                            <p:strVal val="#ppt_y+.1"/>
                                          </p:val>
                                        </p:tav>
                                        <p:tav tm="100000">
                                          <p:val>
                                            <p:strVal val="#ppt_y"/>
                                          </p:val>
                                        </p:tav>
                                      </p:tavLst>
                                    </p:anim>
                                  </p:childTnLst>
                                </p:cTn>
                              </p:par>
                            </p:childTnLst>
                          </p:cTn>
                        </p:par>
                        <p:par>
                          <p:cTn id="161" fill="hold">
                            <p:stCondLst>
                              <p:cond delay="9000"/>
                            </p:stCondLst>
                            <p:childTnLst>
                              <p:par>
                                <p:cTn id="162" presetID="10" presetClass="exit" presetSubtype="0" fill="hold" grpId="1" nodeType="afterEffect">
                                  <p:stCondLst>
                                    <p:cond delay="0"/>
                                  </p:stCondLst>
                                  <p:childTnLst>
                                    <p:animEffect transition="out" filter="fade">
                                      <p:cBhvr>
                                        <p:cTn id="163" dur="1500"/>
                                        <p:tgtEl>
                                          <p:spTgt spid="101"/>
                                        </p:tgtEl>
                                      </p:cBhvr>
                                    </p:animEffect>
                                    <p:set>
                                      <p:cBhvr>
                                        <p:cTn id="164" dur="1" fill="hold">
                                          <p:stCondLst>
                                            <p:cond delay="1499"/>
                                          </p:stCondLst>
                                        </p:cTn>
                                        <p:tgtEl>
                                          <p:spTgt spid="101"/>
                                        </p:tgtEl>
                                        <p:attrNameLst>
                                          <p:attrName>style.visibility</p:attrName>
                                        </p:attrNameLst>
                                      </p:cBhvr>
                                      <p:to>
                                        <p:strVal val="hidden"/>
                                      </p:to>
                                    </p:set>
                                  </p:childTnLst>
                                  <p:subTnLst>
                                    <p:audio>
                                      <p:cMediaNode>
                                        <p:cTn display="0" masterRel="sameClick">
                                          <p:stCondLst>
                                            <p:cond evt="begin" delay="0">
                                              <p:tn val="162"/>
                                            </p:cond>
                                          </p:stCondLst>
                                          <p:endCondLst>
                                            <p:cond evt="onStopAudio" delay="0">
                                              <p:tgtEl>
                                                <p:sldTgt/>
                                              </p:tgtEl>
                                            </p:cond>
                                          </p:endCondLst>
                                        </p:cTn>
                                        <p:tgtEl>
                                          <p:sndTgt r:embed="rId6" name="applause.wav"/>
                                        </p:tgtEl>
                                      </p:cMediaNode>
                                    </p:audio>
                                  </p:subTnLst>
                                </p:cTn>
                              </p:par>
                            </p:childTnLst>
                          </p:cTn>
                        </p:par>
                      </p:childTnLst>
                    </p:cTn>
                  </p:par>
                </p:childTnLst>
              </p:cTn>
              <p:nextCondLst>
                <p:cond evt="onClick" delay="0">
                  <p:tgtEl>
                    <p:spTgt spid="98"/>
                  </p:tgtEl>
                </p:cond>
              </p:nextCondLst>
            </p:seq>
          </p:childTnLst>
        </p:cTn>
      </p:par>
    </p:tnLst>
    <p:bldLst>
      <p:bldP spid="59" grpId="0"/>
      <p:bldP spid="59" grpId="1"/>
      <p:bldP spid="61" grpId="0"/>
      <p:bldP spid="61" grpId="1"/>
      <p:bldP spid="69" grpId="0"/>
      <p:bldP spid="69" grpId="1"/>
      <p:bldP spid="101" grpId="0"/>
      <p:bldP spid="101" grpId="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1000" r="-21000"/>
          </a:stretch>
        </a:blipFill>
        <a:effectLst/>
      </p:bgPr>
    </p:bg>
    <p:spTree>
      <p:nvGrpSpPr>
        <p:cNvPr id="1" name=""/>
        <p:cNvGrpSpPr/>
        <p:nvPr/>
      </p:nvGrpSpPr>
      <p:grpSpPr>
        <a:xfrm>
          <a:off x="0" y="0"/>
          <a:ext cx="0" cy="0"/>
          <a:chOff x="0" y="0"/>
          <a:chExt cx="0" cy="0"/>
        </a:xfrm>
      </p:grpSpPr>
      <p:sp>
        <p:nvSpPr>
          <p:cNvPr id="7" name="19 Rectángulo redondeado"/>
          <p:cNvSpPr/>
          <p:nvPr/>
        </p:nvSpPr>
        <p:spPr>
          <a:xfrm>
            <a:off x="3666907" y="5254183"/>
            <a:ext cx="5947567" cy="670071"/>
          </a:xfrm>
          <a:prstGeom prst="roundRect">
            <a:avLst>
              <a:gd name="adj" fmla="val 35477"/>
            </a:avLst>
          </a:prstGeom>
          <a:ln/>
        </p:spPr>
        <p:style>
          <a:lnRef idx="2">
            <a:schemeClr val="accent3"/>
          </a:lnRef>
          <a:fillRef idx="1">
            <a:schemeClr val="lt1"/>
          </a:fillRef>
          <a:effectRef idx="0">
            <a:schemeClr val="accent3"/>
          </a:effectRef>
          <a:fontRef idx="minor">
            <a:schemeClr val="dk1"/>
          </a:fontRef>
        </p:style>
        <p:txBody>
          <a:bodyPr anchor="ctr"/>
          <a:lstStyle/>
          <a:p>
            <a:pPr algn="ctr" defTabSz="914377">
              <a:defRPr/>
            </a:pPr>
            <a:endParaRPr lang="es-ES" dirty="0">
              <a:solidFill>
                <a:prstClr val="black"/>
              </a:solidFill>
              <a:latin typeface="Calibri"/>
              <a:sym typeface="Arial"/>
            </a:endParaRPr>
          </a:p>
        </p:txBody>
      </p:sp>
      <p:sp>
        <p:nvSpPr>
          <p:cNvPr id="8" name="Rectangle 7"/>
          <p:cNvSpPr/>
          <p:nvPr/>
        </p:nvSpPr>
        <p:spPr>
          <a:xfrm>
            <a:off x="2331228" y="1218330"/>
            <a:ext cx="6621805" cy="1416828"/>
          </a:xfrm>
          <a:prstGeom prst="rect">
            <a:avLst/>
          </a:prstGeom>
          <a:ln w="57150"/>
        </p:spPr>
        <p:style>
          <a:lnRef idx="3">
            <a:schemeClr val="lt1"/>
          </a:lnRef>
          <a:fillRef idx="1">
            <a:schemeClr val="accent2"/>
          </a:fillRef>
          <a:effectRef idx="1">
            <a:schemeClr val="accent2"/>
          </a:effectRef>
          <a:fontRef idx="minor">
            <a:schemeClr val="lt1"/>
          </a:fontRef>
        </p:style>
        <p:txBody>
          <a:bodyPr rtlCol="0" anchor="ctr"/>
          <a:lstStyle/>
          <a:p>
            <a:pPr algn="ctr" defTabSz="914377">
              <a:defRPr/>
            </a:pPr>
            <a:r>
              <a:rPr lang="en-US" sz="4000" dirty="0">
                <a:solidFill>
                  <a:prstClr val="white"/>
                </a:solidFill>
                <a:latin typeface="Fredoka One" panose="02000000000000000000" pitchFamily="2" charset="0"/>
                <a:sym typeface="Arial"/>
              </a:rPr>
              <a:t>Question 1</a:t>
            </a:r>
          </a:p>
          <a:p>
            <a:pPr algn="ctr" defTabSz="914377">
              <a:defRPr/>
            </a:pPr>
            <a:r>
              <a:rPr lang="es-ES_tradnl" sz="4000" b="1">
                <a:solidFill>
                  <a:srgbClr val="FFFF00"/>
                </a:solidFill>
                <a:latin typeface="Fredoka One" panose="02000000000000000000" pitchFamily="2" charset="0"/>
                <a:cs typeface="Aharoni" pitchFamily="2" charset="-79"/>
                <a:sym typeface="Arial"/>
              </a:rPr>
              <a:t>Fill in the missing letters</a:t>
            </a:r>
            <a:endParaRPr lang="es-ES" sz="4000" b="1" dirty="0">
              <a:solidFill>
                <a:srgbClr val="FFFF00"/>
              </a:solidFill>
              <a:latin typeface="Fredoka One" panose="02000000000000000000" pitchFamily="2" charset="0"/>
              <a:cs typeface="Aharoni" pitchFamily="2" charset="-79"/>
              <a:sym typeface="Arial"/>
            </a:endParaRPr>
          </a:p>
        </p:txBody>
      </p:sp>
      <p:pic>
        <p:nvPicPr>
          <p:cNvPr id="9" name="Picture 8">
            <a:extLst>
              <a:ext uri="{FF2B5EF4-FFF2-40B4-BE49-F238E27FC236}">
                <a16:creationId xmlns:a16="http://schemas.microsoft.com/office/drawing/2014/main" id="{2752541A-CCD0-44E9-A966-4E4DB58C943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flipH="1">
            <a:off x="1221003" y="3322961"/>
            <a:ext cx="3151887" cy="3592191"/>
          </a:xfrm>
          <a:prstGeom prst="rect">
            <a:avLst/>
          </a:prstGeom>
        </p:spPr>
      </p:pic>
      <p:sp>
        <p:nvSpPr>
          <p:cNvPr id="5" name="23 CuadroTexto"/>
          <p:cNvSpPr txBox="1"/>
          <p:nvPr/>
        </p:nvSpPr>
        <p:spPr>
          <a:xfrm>
            <a:off x="4068575" y="5216228"/>
            <a:ext cx="5112567" cy="707886"/>
          </a:xfrm>
          <a:prstGeom prst="rect">
            <a:avLst/>
          </a:prstGeom>
          <a:noFill/>
        </p:spPr>
        <p:txBody>
          <a:bodyPr wrap="square">
            <a:spAutoFit/>
          </a:bodyPr>
          <a:lstStyle/>
          <a:p>
            <a:pPr algn="ctr" defTabSz="914377">
              <a:defRPr/>
            </a:pPr>
            <a:r>
              <a:rPr lang="es-ES" sz="4000" b="1">
                <a:solidFill>
                  <a:srgbClr val="002060"/>
                </a:solidFill>
                <a:latin typeface="Comic Sans MS" pitchFamily="66" charset="0"/>
                <a:cs typeface="Aharoni" pitchFamily="2" charset="-79"/>
                <a:sym typeface="Arial"/>
              </a:rPr>
              <a:t>m _ _ntai_</a:t>
            </a:r>
            <a:endParaRPr lang="es-ES" sz="4000" b="1" dirty="0">
              <a:solidFill>
                <a:srgbClr val="002060"/>
              </a:solidFill>
              <a:latin typeface="Comic Sans MS" pitchFamily="66" charset="0"/>
              <a:cs typeface="Aharoni" pitchFamily="2" charset="-79"/>
              <a:sym typeface="Arial"/>
            </a:endParaRPr>
          </a:p>
        </p:txBody>
      </p:sp>
      <p:sp>
        <p:nvSpPr>
          <p:cNvPr id="2" name="Explosion 1 1">
            <a:hlinkClick r:id="" action="ppaction://noaction"/>
          </p:cNvPr>
          <p:cNvSpPr/>
          <p:nvPr/>
        </p:nvSpPr>
        <p:spPr>
          <a:xfrm>
            <a:off x="10378143" y="5530973"/>
            <a:ext cx="1486859" cy="1123951"/>
          </a:xfrm>
          <a:prstGeom prst="irregularSeal1">
            <a:avLst/>
          </a:prstGeom>
        </p:spPr>
        <p:style>
          <a:lnRef idx="1">
            <a:schemeClr val="accent3"/>
          </a:lnRef>
          <a:fillRef idx="2">
            <a:schemeClr val="accent3"/>
          </a:fillRef>
          <a:effectRef idx="1">
            <a:schemeClr val="accent3"/>
          </a:effectRef>
          <a:fontRef idx="minor">
            <a:schemeClr val="dk1"/>
          </a:fontRef>
        </p:style>
        <p:txBody>
          <a:bodyPr rtlCol="0" anchor="ctr"/>
          <a:lstStyle/>
          <a:p>
            <a:pPr algn="ctr" defTabSz="914377">
              <a:defRPr/>
            </a:pPr>
            <a:r>
              <a:rPr lang="en-US" b="1" dirty="0">
                <a:solidFill>
                  <a:srgbClr val="C00000"/>
                </a:solidFill>
                <a:latin typeface="Comic Sans MS" pitchFamily="66" charset="0"/>
                <a:sym typeface="Arial"/>
                <a:hlinkClick r:id="rId8" action="ppaction://hlinksldjump"/>
              </a:rPr>
              <a:t>Next</a:t>
            </a:r>
            <a:endParaRPr lang="en-US" b="1" dirty="0">
              <a:solidFill>
                <a:srgbClr val="C00000"/>
              </a:solidFill>
              <a:latin typeface="Comic Sans MS" pitchFamily="66" charset="0"/>
              <a:sym typeface="Arial"/>
            </a:endParaRPr>
          </a:p>
        </p:txBody>
      </p:sp>
      <p:pic>
        <p:nvPicPr>
          <p:cNvPr id="17" name="It's pap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8096" y="2635157"/>
            <a:ext cx="541867" cy="541867"/>
          </a:xfrm>
          <a:prstGeom prst="rect">
            <a:avLst/>
          </a:prstGeom>
        </p:spPr>
      </p:pic>
      <p:pic>
        <p:nvPicPr>
          <p:cNvPr id="3" name="Picture 2">
            <a:extLst>
              <a:ext uri="{FF2B5EF4-FFF2-40B4-BE49-F238E27FC236}">
                <a16:creationId xmlns:a16="http://schemas.microsoft.com/office/drawing/2014/main" id="{B7642F30-B76C-0F6B-A453-26AE17F0058B}"/>
              </a:ext>
            </a:extLst>
          </p:cNvPr>
          <p:cNvPicPr>
            <a:picLocks noChangeAspect="1"/>
          </p:cNvPicPr>
          <p:nvPr/>
        </p:nvPicPr>
        <p:blipFill rotWithShape="1">
          <a:blip r:embed="rId10">
            <a:extLst>
              <a:ext uri="{28A0092B-C50C-407E-A947-70E740481C1C}">
                <a14:useLocalDpi xmlns:a14="http://schemas.microsoft.com/office/drawing/2010/main" val="0"/>
              </a:ext>
            </a:extLst>
          </a:blip>
          <a:srcRect l="43963"/>
          <a:stretch/>
        </p:blipFill>
        <p:spPr>
          <a:xfrm>
            <a:off x="4194178" y="2761316"/>
            <a:ext cx="4864599" cy="2314937"/>
          </a:xfrm>
          <a:prstGeom prst="rect">
            <a:avLst/>
          </a:prstGeom>
        </p:spPr>
      </p:pic>
      <p:sp>
        <p:nvSpPr>
          <p:cNvPr id="4" name="TextBox 3">
            <a:extLst>
              <a:ext uri="{FF2B5EF4-FFF2-40B4-BE49-F238E27FC236}">
                <a16:creationId xmlns:a16="http://schemas.microsoft.com/office/drawing/2014/main" id="{27B00B6C-8D79-D720-1C3B-E031BDBF047A}"/>
              </a:ext>
            </a:extLst>
          </p:cNvPr>
          <p:cNvSpPr txBox="1"/>
          <p:nvPr/>
        </p:nvSpPr>
        <p:spPr>
          <a:xfrm>
            <a:off x="5871851" y="5177030"/>
            <a:ext cx="1221675" cy="707886"/>
          </a:xfrm>
          <a:prstGeom prst="rect">
            <a:avLst/>
          </a:prstGeom>
          <a:noFill/>
        </p:spPr>
        <p:txBody>
          <a:bodyPr wrap="square" rtlCol="0">
            <a:spAutoFit/>
          </a:bodyPr>
          <a:lstStyle/>
          <a:p>
            <a:r>
              <a:rPr lang="en-US" sz="4000">
                <a:solidFill>
                  <a:srgbClr val="FF0000"/>
                </a:solidFill>
                <a:latin typeface="Comic Sans MS" panose="030F0702030302020204" pitchFamily="66" charset="0"/>
              </a:rPr>
              <a:t>o u</a:t>
            </a:r>
          </a:p>
        </p:txBody>
      </p:sp>
      <p:sp>
        <p:nvSpPr>
          <p:cNvPr id="12" name="TextBox 11">
            <a:extLst>
              <a:ext uri="{FF2B5EF4-FFF2-40B4-BE49-F238E27FC236}">
                <a16:creationId xmlns:a16="http://schemas.microsoft.com/office/drawing/2014/main" id="{33A96C0F-FC1C-8A6D-4267-B9073BD98471}"/>
              </a:ext>
            </a:extLst>
          </p:cNvPr>
          <p:cNvSpPr txBox="1"/>
          <p:nvPr/>
        </p:nvSpPr>
        <p:spPr>
          <a:xfrm>
            <a:off x="7609621" y="5216228"/>
            <a:ext cx="564559" cy="707886"/>
          </a:xfrm>
          <a:prstGeom prst="rect">
            <a:avLst/>
          </a:prstGeom>
          <a:noFill/>
        </p:spPr>
        <p:txBody>
          <a:bodyPr wrap="square" rtlCol="0">
            <a:spAutoFit/>
          </a:bodyPr>
          <a:lstStyle/>
          <a:p>
            <a:r>
              <a:rPr lang="en-US" sz="4000">
                <a:solidFill>
                  <a:srgbClr val="FF0000"/>
                </a:solidFill>
                <a:latin typeface="Comic Sans MS" panose="030F0702030302020204" pitchFamily="66" charset="0"/>
              </a:rPr>
              <a:t>n</a:t>
            </a:r>
          </a:p>
        </p:txBody>
      </p:sp>
      <p:pic>
        <p:nvPicPr>
          <p:cNvPr id="14" name="Picture 13">
            <a:extLst>
              <a:ext uri="{FF2B5EF4-FFF2-40B4-BE49-F238E27FC236}">
                <a16:creationId xmlns:a16="http://schemas.microsoft.com/office/drawing/2014/main" id="{5D98EBD6-FAB5-39EF-A092-DFDD57BC60C5}"/>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721429" y="169780"/>
            <a:ext cx="1429935" cy="685627"/>
          </a:xfrm>
          <a:prstGeom prst="rect">
            <a:avLst/>
          </a:prstGeom>
        </p:spPr>
      </p:pic>
    </p:spTree>
    <p:extLst>
      <p:ext uri="{BB962C8B-B14F-4D97-AF65-F5344CB8AC3E}">
        <p14:creationId xmlns:p14="http://schemas.microsoft.com/office/powerpoint/2010/main" val="2481039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subTnLst>
                                    <p:audio>
                                      <p:cMediaNode vol="79000">
                                        <p:cTn display="0" masterRel="sameClick">
                                          <p:stCondLst>
                                            <p:cond evt="begin" delay="0">
                                              <p:tn val="14"/>
                                            </p:cond>
                                          </p:stCondLst>
                                          <p:endCondLst>
                                            <p:cond evt="onStopAudio" delay="0">
                                              <p:tgtEl>
                                                <p:sldTgt/>
                                              </p:tgtEl>
                                            </p:cond>
                                          </p:endCondLst>
                                        </p:cTn>
                                        <p:tgtEl>
                                          <p:sndTgt r:embed="rId4" name="chimes.wav"/>
                                        </p:tgtEl>
                                      </p:cMediaNode>
                                    </p:audio>
                                  </p:sub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17"/>
                </p:tgtEl>
              </p:cMediaNode>
            </p:audio>
          </p:childTnLst>
        </p:cTn>
      </p:par>
    </p:tnLst>
    <p:bldLst>
      <p:bldP spid="8" grpId="0" animBg="1"/>
      <p:bldP spid="4" grpId="0"/>
      <p:bldP spid="12" grpId="0"/>
    </p:bldLst>
  </p:timing>
</p:sld>
</file>

<file path=ppt/theme/theme1.xml><?xml version="1.0" encoding="utf-8"?>
<a:theme xmlns:a="http://schemas.openxmlformats.org/drawingml/2006/main" name="Science Subject for Elementary - 3rd Grade: Physical, Life, and Earth by Slidesgo">
  <a:themeElements>
    <a:clrScheme name="Simple Light">
      <a:dk1>
        <a:srgbClr val="1C0505"/>
      </a:dk1>
      <a:lt1>
        <a:srgbClr val="5A1D1D"/>
      </a:lt1>
      <a:dk2>
        <a:srgbClr val="FFFFFF"/>
      </a:dk2>
      <a:lt2>
        <a:srgbClr val="FF6D5D"/>
      </a:lt2>
      <a:accent1>
        <a:srgbClr val="FFB348"/>
      </a:accent1>
      <a:accent2>
        <a:srgbClr val="F9EFD2"/>
      </a:accent2>
      <a:accent3>
        <a:srgbClr val="98DB7D"/>
      </a:accent3>
      <a:accent4>
        <a:srgbClr val="00A165"/>
      </a:accent4>
      <a:accent5>
        <a:srgbClr val="00D9F6"/>
      </a:accent5>
      <a:accent6>
        <a:srgbClr val="B8E5F4"/>
      </a:accent6>
      <a:hlink>
        <a:srgbClr val="1C050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E. Subject for Middle School - 6th Grade: Sports &amp; Games by Slidesgo">
  <a:themeElements>
    <a:clrScheme name="Simple Light">
      <a:dk1>
        <a:srgbClr val="241826"/>
      </a:dk1>
      <a:lt1>
        <a:srgbClr val="FFFFFF"/>
      </a:lt1>
      <a:dk2>
        <a:srgbClr val="EA942B"/>
      </a:dk2>
      <a:lt2>
        <a:srgbClr val="F5D550"/>
      </a:lt2>
      <a:accent1>
        <a:srgbClr val="DE5344"/>
      </a:accent1>
      <a:accent2>
        <a:srgbClr val="E15C7A"/>
      </a:accent2>
      <a:accent3>
        <a:srgbClr val="E5859B"/>
      </a:accent3>
      <a:accent4>
        <a:srgbClr val="01A7CF"/>
      </a:accent4>
      <a:accent5>
        <a:srgbClr val="C9E0E6"/>
      </a:accent5>
      <a:accent6>
        <a:srgbClr val="E7E8ED"/>
      </a:accent6>
      <a:hlink>
        <a:srgbClr val="24182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o's Who Game by Slidesgo">
  <a:themeElements>
    <a:clrScheme name="Simple Light">
      <a:dk1>
        <a:srgbClr val="000000"/>
      </a:dk1>
      <a:lt1>
        <a:srgbClr val="FFFFFF"/>
      </a:lt1>
      <a:dk2>
        <a:srgbClr val="595959"/>
      </a:dk2>
      <a:lt2>
        <a:srgbClr val="EEEEEE"/>
      </a:lt2>
      <a:accent1>
        <a:srgbClr val="FF8888"/>
      </a:accent1>
      <a:accent2>
        <a:srgbClr val="CFD690"/>
      </a:accent2>
      <a:accent3>
        <a:srgbClr val="46AA9E"/>
      </a:accent3>
      <a:accent4>
        <a:srgbClr val="0B443D"/>
      </a:accent4>
      <a:accent5>
        <a:srgbClr val="F4EAD7"/>
      </a:accent5>
      <a:accent6>
        <a:srgbClr val="F8F4EC"/>
      </a:accent6>
      <a:hlink>
        <a:srgbClr val="CE715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Animated Family Tree by Slidesgo">
  <a:themeElements>
    <a:clrScheme name="Simple Light">
      <a:dk1>
        <a:srgbClr val="000000"/>
      </a:dk1>
      <a:lt1>
        <a:srgbClr val="FFFFFF"/>
      </a:lt1>
      <a:dk2>
        <a:srgbClr val="FF5170"/>
      </a:dk2>
      <a:lt2>
        <a:srgbClr val="FC2D4A"/>
      </a:lt2>
      <a:accent1>
        <a:srgbClr val="E9E978"/>
      </a:accent1>
      <a:accent2>
        <a:srgbClr val="64B35B"/>
      </a:accent2>
      <a:accent3>
        <a:srgbClr val="A9D0EB"/>
      </a:accent3>
      <a:accent4>
        <a:srgbClr val="79B0E6"/>
      </a:accent4>
      <a:accent5>
        <a:srgbClr val="FF8751"/>
      </a:accent5>
      <a:accent6>
        <a:srgbClr val="FF611A"/>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7869</TotalTime>
  <Words>551</Words>
  <Application>Microsoft Office PowerPoint</Application>
  <PresentationFormat>Widescreen</PresentationFormat>
  <Paragraphs>187</Paragraphs>
  <Slides>28</Slides>
  <Notes>6</Notes>
  <HiddenSlides>0</HiddenSlides>
  <MMClips>13</MMClips>
  <ScaleCrop>false</ScaleCrop>
  <HeadingPairs>
    <vt:vector size="6" baseType="variant">
      <vt:variant>
        <vt:lpstr>Fonts Used</vt:lpstr>
      </vt:variant>
      <vt:variant>
        <vt:i4>26</vt:i4>
      </vt:variant>
      <vt:variant>
        <vt:lpstr>Theme</vt:lpstr>
      </vt:variant>
      <vt:variant>
        <vt:i4>6</vt:i4>
      </vt:variant>
      <vt:variant>
        <vt:lpstr>Slide Titles</vt:lpstr>
      </vt:variant>
      <vt:variant>
        <vt:i4>28</vt:i4>
      </vt:variant>
    </vt:vector>
  </HeadingPairs>
  <TitlesOfParts>
    <vt:vector size="60" baseType="lpstr">
      <vt:lpstr>Britannic Bold</vt:lpstr>
      <vt:lpstr>Quicksand</vt:lpstr>
      <vt:lpstr>Times New Roman</vt:lpstr>
      <vt:lpstr>Fredoka One</vt:lpstr>
      <vt:lpstr>Bebas Neue</vt:lpstr>
      <vt:lpstr>Barlow</vt:lpstr>
      <vt:lpstr>Sriracha</vt:lpstr>
      <vt:lpstr>.VnBlack</vt:lpstr>
      <vt:lpstr>Nunito</vt:lpstr>
      <vt:lpstr>Roboto</vt:lpstr>
      <vt:lpstr>Calibri</vt:lpstr>
      <vt:lpstr>Arial Rounded MT Bold</vt:lpstr>
      <vt:lpstr>Quicksand SemiBold</vt:lpstr>
      <vt:lpstr>Barlow Medium</vt:lpstr>
      <vt:lpstr>Cambria</vt:lpstr>
      <vt:lpstr>Comic Sans MS</vt:lpstr>
      <vt:lpstr>Bangers</vt:lpstr>
      <vt:lpstr>Life Savers</vt:lpstr>
      <vt:lpstr>Kirang Haerang</vt:lpstr>
      <vt:lpstr>Capriola</vt:lpstr>
      <vt:lpstr>.VnVogue</vt:lpstr>
      <vt:lpstr>PT Sans</vt:lpstr>
      <vt:lpstr>Life Savers ExtraBold</vt:lpstr>
      <vt:lpstr>Arial</vt:lpstr>
      <vt:lpstr>Tahoma</vt:lpstr>
      <vt:lpstr>Calibri Light</vt:lpstr>
      <vt:lpstr>Science Subject for Elementary - 3rd Grade: Physical, Life, and Earth by Slidesgo</vt:lpstr>
      <vt:lpstr>P.E. Subject for Middle School - 6th Grade: Sports &amp; Games by Slidesgo</vt:lpstr>
      <vt:lpstr>Who's Who Game by Slidesgo</vt:lpstr>
      <vt:lpstr>Animated Family Tree by Slidesgo</vt:lpstr>
      <vt:lpstr>Office Theme</vt:lpstr>
      <vt:lpstr>1_Office Theme</vt:lpstr>
      <vt:lpstr>PowerPoint Presentation</vt:lpstr>
      <vt:lpstr>PowerPoint Presentation</vt:lpstr>
      <vt:lpstr>Contents</vt:lpstr>
      <vt:lpstr>WARM-UP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 Thi Phep</dc:creator>
  <cp:lastModifiedBy>pc</cp:lastModifiedBy>
  <cp:revision>279</cp:revision>
  <dcterms:created xsi:type="dcterms:W3CDTF">2022-06-04T05:30:59Z</dcterms:created>
  <dcterms:modified xsi:type="dcterms:W3CDTF">2023-07-31T03:27:22Z</dcterms:modified>
</cp:coreProperties>
</file>