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ink/ink1.xml" ContentType="application/inkml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ink/ink2.xml" ContentType="application/inkml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ink/ink3.xml" ContentType="application/inkml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ink/ink4.xml" ContentType="application/inkml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ink/ink5.xml" ContentType="application/inkml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2" r:id="rId3"/>
    <p:sldMasterId id="2147483704" r:id="rId4"/>
    <p:sldMasterId id="2147483716" r:id="rId5"/>
    <p:sldMasterId id="2147483728" r:id="rId6"/>
    <p:sldMasterId id="2147483740" r:id="rId7"/>
  </p:sldMasterIdLst>
  <p:notesMasterIdLst>
    <p:notesMasterId r:id="rId28"/>
  </p:notesMasterIdLst>
  <p:sldIdLst>
    <p:sldId id="299" r:id="rId8"/>
    <p:sldId id="298" r:id="rId9"/>
    <p:sldId id="300" r:id="rId10"/>
    <p:sldId id="301" r:id="rId11"/>
    <p:sldId id="272" r:id="rId12"/>
    <p:sldId id="280" r:id="rId13"/>
    <p:sldId id="281" r:id="rId14"/>
    <p:sldId id="282" r:id="rId15"/>
    <p:sldId id="283" r:id="rId16"/>
    <p:sldId id="284" r:id="rId17"/>
    <p:sldId id="293" r:id="rId18"/>
    <p:sldId id="302" r:id="rId19"/>
    <p:sldId id="276" r:id="rId20"/>
    <p:sldId id="303" r:id="rId21"/>
    <p:sldId id="296" r:id="rId22"/>
    <p:sldId id="286" r:id="rId23"/>
    <p:sldId id="287" r:id="rId24"/>
    <p:sldId id="291" r:id="rId25"/>
    <p:sldId id="304" r:id="rId26"/>
    <p:sldId id="305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̀ Thị Bích Hạnh" initials="HTBH" lastIdx="1" clrIdx="0">
    <p:extLst>
      <p:ext uri="{19B8F6BF-5375-455C-9EA6-DF929625EA0E}">
        <p15:presenceInfo xmlns:p15="http://schemas.microsoft.com/office/powerpoint/2012/main" userId="dac6e2a1786429f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3300"/>
    <a:srgbClr val="CDE4AE"/>
    <a:srgbClr val="BFDAEB"/>
    <a:srgbClr val="BDD4EB"/>
    <a:srgbClr val="4BBABD"/>
    <a:srgbClr val="00CC66"/>
    <a:srgbClr val="33CCCC"/>
    <a:srgbClr val="006AB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30" autoAdjust="0"/>
    <p:restoredTop sz="86294" autoAdjust="0"/>
  </p:normalViewPr>
  <p:slideViewPr>
    <p:cSldViewPr snapToGrid="0">
      <p:cViewPr varScale="1">
        <p:scale>
          <a:sx n="56" d="100"/>
          <a:sy n="56" d="100"/>
        </p:scale>
        <p:origin x="11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19T17:46:18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949C9-654C-4C9C-921F-062BB3994B0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4FF9F-F1F3-4D41-A740-3DAE941E6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1600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61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91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16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316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920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065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30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49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3376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251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5552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thiết</a:t>
            </a:r>
            <a:r>
              <a:rPr lang="en-US" baseline="0" dirty="0" smtClean="0"/>
              <a:t>. Click </a:t>
            </a:r>
            <a:r>
              <a:rPr lang="en-US" baseline="0" dirty="0" err="1" smtClean="0"/>
              <a:t>lần</a:t>
            </a:r>
            <a:r>
              <a:rPr lang="en-US" baseline="0" dirty="0" smtClean="0"/>
              <a:t> 2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1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 CHO CÁC SLIDE TỪ 6 ĐẾN 10. MỖI CÂU KÈM THEO HÌNH ẢNH MINH HOẠ. HS TRẢ LỜI TỰ LUẬN</a:t>
            </a: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02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Boots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20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Coat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43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322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94FF9F-F1F3-4D41-A740-3DAE941E66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68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6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5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28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1D1EF-747F-47FE-8961-FE527C069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C5E65-900B-4DE7-899E-2FB37388B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F232A4-0B76-4D8C-8D5E-521103D9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876AD-180B-4933-B952-F1A57675D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B8298-39CF-4791-8F18-84590E58D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592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64E1-EA7A-403C-B4AE-31AD9D90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7D560-3C66-4CE6-B645-E21FF87F1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2342C-5A9A-4E9C-BBB6-60FDE705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09585-1246-4048-B015-FBADC8BD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F2BB1-CA49-40B3-A658-17105A9E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40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8C83-AF39-4C1F-AF12-0A820F4DD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6BA2C-6BCD-4566-BD3F-F5EA60ABA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CA982-E64F-4D01-A392-2D1410F73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4C72A-5F54-4D02-8686-72E2FA69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29157-C680-4F40-9363-5EABE61E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9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CAD66-524B-4079-A967-B5D9A056B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FA96F-6FA7-4A05-80ED-67110E26E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0EC8B-DD8F-40C2-B39F-5AC1C2943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39997-4ADE-4E04-8615-838061E07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293D6-CA2A-48BC-BC52-AAF4890A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0A0A0-C292-405E-AD89-524A6FD2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31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0C95-15AB-4DEB-9306-BB1FD22F9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010192-BC37-494D-BC0B-07D99BE22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69314-5586-40FC-B7F6-85D242B72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5DCB49-62B3-4309-A034-20C271FAE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3EB473-2F2F-4CE7-8CDD-1336D40E6F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53BCB8-7462-483D-AF83-0E3CB3335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0C53D-5464-4CA4-AD5A-8DD38E251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12750-7A73-4779-869B-FECE33A6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C8272-DEF7-4FF0-9ADA-BFE885FCE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AFBC33-72BB-4698-936B-6B6C3E9F1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65BF4-4A4F-4765-BF0E-A9B1375C8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1EF84-A106-4317-9E85-3725C094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075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0CFA74-C17D-4D14-8F4A-602405BE1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AD684F-6E75-4FE1-B34A-26421288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741FD-2615-4FB3-BAD0-39A601F1A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83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71060-6CA5-4E76-B034-58F98ACF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0870D-EA5D-417E-83B5-5E4EFE448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3D7B9-F9A1-437A-990F-C689E133F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84E66B-08CF-4E43-BAD8-1E3EBAC4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22A58-9EDC-422D-9663-642B69403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61DA7-0F18-463E-9B81-CFAE4566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41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98BB3-6C37-4ECC-AE24-5278EF192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150E19-892A-4AAE-994F-6487F961FE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68681-DBD8-4E49-8B2F-BF63B5090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E9129-DAA1-47D6-B726-D1809DC7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ACF7A-B5AD-40CD-B6B4-DD09CD596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92129D-3BF6-4F2D-8C16-24506E33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48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7A64E-C26E-406B-8737-A3646B52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C6E68-A611-478E-A21B-F998294308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01BEE-5F38-4999-8A8F-4C326A8B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2F479-6977-4056-A2AC-1051ED6D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F1B54-275F-422F-9D58-BCF510D7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40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B8BAC8-12B9-4FED-A9F3-3746A2061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748A7-A348-4474-A093-97441A866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89548-C619-4824-BB63-517DD048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05884-F65E-4A58-B3B9-9E57031D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A70A3-4FC2-4A71-812E-F901429B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56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009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832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16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015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9080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099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79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255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5948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129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2818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1223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26462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47498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84541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823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5625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7930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6849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836835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55784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3846510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373814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57005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35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0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44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03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52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612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3899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9865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7955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9493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1874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997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3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386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381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17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8423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5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7124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5261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9909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2281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7048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223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26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440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314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91834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797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75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598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110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748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77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069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263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51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072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36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967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139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486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911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345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901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231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083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296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761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62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2281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33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audio" Target="NUL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51253-FFAD-462A-B20C-78AF8AF57ED8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D0B3C-AA79-49A8-BAE2-980B388B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0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rgbClr val="B038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C97E0A-3951-43A1-8494-22FF6EDDA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5FA6F-E212-41C8-9DF0-F48F3EC82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995BB-464D-46E2-A772-EAC8A0343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4A87A-2913-4CDA-9004-90CF2DCBC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7139C-0072-42D8-A0A9-768D08415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2510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0127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25468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49536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75784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46.png"/><Relationship Id="rId3" Type="http://schemas.microsoft.com/office/2007/relationships/media" Target="../media/media3.mp3"/><Relationship Id="rId7" Type="http://schemas.openxmlformats.org/officeDocument/2006/relationships/audio" Target="../media/audio4.wav"/><Relationship Id="rId12" Type="http://schemas.openxmlformats.org/officeDocument/2006/relationships/image" Target="../media/image42.jpe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audio" Target="../media/audio3.wav"/><Relationship Id="rId11" Type="http://schemas.openxmlformats.org/officeDocument/2006/relationships/image" Target="../media/image41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5" Type="http://schemas.openxmlformats.org/officeDocument/2006/relationships/image" Target="../media/image25.pn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media4.mp3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microsoft.com/office/2007/relationships/media" Target="../media/media4.mp3"/><Relationship Id="rId1" Type="http://schemas.openxmlformats.org/officeDocument/2006/relationships/tags" Target="../tags/tag13.xml"/><Relationship Id="rId6" Type="http://schemas.openxmlformats.org/officeDocument/2006/relationships/image" Target="../media/image49.jpe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5.mp3"/><Relationship Id="rId7" Type="http://schemas.openxmlformats.org/officeDocument/2006/relationships/image" Target="../media/image56.jpg"/><Relationship Id="rId2" Type="http://schemas.microsoft.com/office/2007/relationships/media" Target="../media/media5.mp3"/><Relationship Id="rId1" Type="http://schemas.openxmlformats.org/officeDocument/2006/relationships/tags" Target="../tags/tag15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25.png"/><Relationship Id="rId10" Type="http://schemas.openxmlformats.org/officeDocument/2006/relationships/image" Target="../media/image62.png"/><Relationship Id="rId4" Type="http://schemas.openxmlformats.org/officeDocument/2006/relationships/audio" Target="../media/audio3.wav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72.png"/><Relationship Id="rId18" Type="http://schemas.openxmlformats.org/officeDocument/2006/relationships/image" Target="../media/image83.svg"/><Relationship Id="rId26" Type="http://schemas.openxmlformats.org/officeDocument/2006/relationships/image" Target="../media/image91.svg"/><Relationship Id="rId3" Type="http://schemas.openxmlformats.org/officeDocument/2006/relationships/notesSlide" Target="../notesSlides/notesSlide16.xml"/><Relationship Id="rId21" Type="http://schemas.openxmlformats.org/officeDocument/2006/relationships/image" Target="../media/image76.png"/><Relationship Id="rId7" Type="http://schemas.openxmlformats.org/officeDocument/2006/relationships/image" Target="../media/image69.png"/><Relationship Id="rId12" Type="http://schemas.openxmlformats.org/officeDocument/2006/relationships/image" Target="../media/image77.svg"/><Relationship Id="rId17" Type="http://schemas.openxmlformats.org/officeDocument/2006/relationships/image" Target="../media/image74.png"/><Relationship Id="rId25" Type="http://schemas.openxmlformats.org/officeDocument/2006/relationships/image" Target="../media/image78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81.svg"/><Relationship Id="rId20" Type="http://schemas.openxmlformats.org/officeDocument/2006/relationships/image" Target="../media/image85.svg"/><Relationship Id="rId29" Type="http://schemas.openxmlformats.org/officeDocument/2006/relationships/image" Target="../media/image25.png"/><Relationship Id="rId1" Type="http://schemas.openxmlformats.org/officeDocument/2006/relationships/tags" Target="../tags/tag17.xml"/><Relationship Id="rId6" Type="http://schemas.openxmlformats.org/officeDocument/2006/relationships/image" Target="../media/image68.png"/><Relationship Id="rId11" Type="http://schemas.openxmlformats.org/officeDocument/2006/relationships/image" Target="../media/image71.png"/><Relationship Id="rId24" Type="http://schemas.openxmlformats.org/officeDocument/2006/relationships/image" Target="../media/image89.svg"/><Relationship Id="rId5" Type="http://schemas.openxmlformats.org/officeDocument/2006/relationships/image" Target="../media/image70.svg"/><Relationship Id="rId15" Type="http://schemas.openxmlformats.org/officeDocument/2006/relationships/image" Target="../media/image73.png"/><Relationship Id="rId23" Type="http://schemas.openxmlformats.org/officeDocument/2006/relationships/image" Target="../media/image77.png"/><Relationship Id="rId28" Type="http://schemas.openxmlformats.org/officeDocument/2006/relationships/image" Target="../media/image93.svg"/><Relationship Id="rId10" Type="http://schemas.openxmlformats.org/officeDocument/2006/relationships/image" Target="../media/image75.svg"/><Relationship Id="rId19" Type="http://schemas.openxmlformats.org/officeDocument/2006/relationships/image" Target="../media/image75.png"/><Relationship Id="rId4" Type="http://schemas.openxmlformats.org/officeDocument/2006/relationships/image" Target="../media/image67.png"/><Relationship Id="rId9" Type="http://schemas.openxmlformats.org/officeDocument/2006/relationships/image" Target="../media/image70.png"/><Relationship Id="rId14" Type="http://schemas.openxmlformats.org/officeDocument/2006/relationships/image" Target="../media/image79.svg"/><Relationship Id="rId22" Type="http://schemas.openxmlformats.org/officeDocument/2006/relationships/image" Target="../media/image87.svg"/><Relationship Id="rId27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8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80.png"/><Relationship Id="rId7" Type="http://schemas.openxmlformats.org/officeDocument/2006/relationships/image" Target="../media/image30.sv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png"/><Relationship Id="rId5" Type="http://schemas.openxmlformats.org/officeDocument/2006/relationships/image" Target="../media/image28.svg"/><Relationship Id="rId10" Type="http://schemas.openxmlformats.org/officeDocument/2006/relationships/image" Target="../media/image83.png"/><Relationship Id="rId9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audio" Target="../media/media6.mp3"/><Relationship Id="rId7" Type="http://schemas.openxmlformats.org/officeDocument/2006/relationships/image" Target="../media/image84.jpeg"/><Relationship Id="rId2" Type="http://schemas.microsoft.com/office/2007/relationships/media" Target="../media/media6.mp3"/><Relationship Id="rId1" Type="http://schemas.openxmlformats.org/officeDocument/2006/relationships/tags" Target="../tags/tag19.xml"/><Relationship Id="rId6" Type="http://schemas.openxmlformats.org/officeDocument/2006/relationships/audio" Target="../media/audio1.wav"/><Relationship Id="rId11" Type="http://schemas.openxmlformats.org/officeDocument/2006/relationships/image" Target="../media/image87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91.xml"/><Relationship Id="rId9" Type="http://schemas.openxmlformats.org/officeDocument/2006/relationships/image" Target="../media/image86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11" Type="http://schemas.openxmlformats.org/officeDocument/2006/relationships/image" Target="../media/image25.png"/><Relationship Id="rId5" Type="http://schemas.openxmlformats.org/officeDocument/2006/relationships/audio" Target="../media/audio4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jf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microsoft.com/office/2007/relationships/media" Target="../media/media3.mp3"/><Relationship Id="rId7" Type="http://schemas.openxmlformats.org/officeDocument/2006/relationships/image" Target="../media/image42.png"/><Relationship Id="rId12" Type="http://schemas.openxmlformats.org/officeDocument/2006/relationships/image" Target="../media/image25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customXml" Target="../ink/ink1.xml"/><Relationship Id="rId11" Type="http://schemas.openxmlformats.org/officeDocument/2006/relationships/image" Target="../media/image42.jpe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2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customXml" Target="../ink/ink2.xml"/><Relationship Id="rId11" Type="http://schemas.openxmlformats.org/officeDocument/2006/relationships/image" Target="../media/image43.png"/><Relationship Id="rId5" Type="http://schemas.openxmlformats.org/officeDocument/2006/relationships/audio" Target="../media/audio4.wav"/><Relationship Id="rId10" Type="http://schemas.openxmlformats.org/officeDocument/2006/relationships/image" Target="../media/image42.jpeg"/><Relationship Id="rId4" Type="http://schemas.openxmlformats.org/officeDocument/2006/relationships/audio" Target="../media/audio3.wav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44.png"/><Relationship Id="rId3" Type="http://schemas.microsoft.com/office/2007/relationships/media" Target="../media/media3.mp3"/><Relationship Id="rId7" Type="http://schemas.openxmlformats.org/officeDocument/2006/relationships/audio" Target="../media/audio4.wav"/><Relationship Id="rId12" Type="http://schemas.openxmlformats.org/officeDocument/2006/relationships/image" Target="../media/image42.jpe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40.gif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42.jpeg"/><Relationship Id="rId3" Type="http://schemas.microsoft.com/office/2007/relationships/media" Target="../media/media3.mp3"/><Relationship Id="rId7" Type="http://schemas.openxmlformats.org/officeDocument/2006/relationships/audio" Target="../media/audio4.wav"/><Relationship Id="rId12" Type="http://schemas.openxmlformats.org/officeDocument/2006/relationships/image" Target="../media/image41.png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audio" Target="../media/audio3.wav"/><Relationship Id="rId11" Type="http://schemas.openxmlformats.org/officeDocument/2006/relationships/image" Target="../media/image19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25.png"/><Relationship Id="rId10" Type="http://schemas.openxmlformats.org/officeDocument/2006/relationships/image" Target="../media/image40.gif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2.pn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212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567117">
            <a:off x="2110400" y="4327061"/>
            <a:ext cx="1187221" cy="1007482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11176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hat</a:t>
            </a:r>
            <a:endParaRPr lang="en-US" sz="4400" b="1" dirty="0">
              <a:solidFill>
                <a:srgbClr val="006A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sp>
        <p:nvSpPr>
          <p:cNvPr id="17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074870" y="158407"/>
            <a:ext cx="3466529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Comic Sans MS" panose="030F0702030302020204" pitchFamily="66" charset="0"/>
              </a:rPr>
              <a:t>What’s in my bag?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7406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79167E-6 1.85185E-6 L -4.79167E-6 0.00023 C 0.00404 -0.00903 0.0405 -0.09028 0.04987 -0.10671 C 0.0586 -0.12176 0.06654 -0.1382 0.07579 -0.15139 C 0.09128 -0.17338 0.10639 -0.18727 0.12331 -0.20116 C 0.12813 -0.20486 0.13282 -0.2088 0.1375 -0.21204 C 0.14336 -0.21574 0.14922 -0.21875 0.15508 -0.22269 C 0.1931 -0.24722 0.13386 -0.21065 0.1767 -0.23681 C 0.18464 -0.23658 0.225 -0.24236 0.2418 -0.22801 C 0.25131 -0.21991 0.24024 -0.22986 0.25105 -0.21713 C 0.25417 -0.21343 0.25769 -0.21042 0.26107 -0.20671 C 0.26303 -0.20417 0.26485 -0.20162 0.26693 -0.19954 C 0.27318 -0.19213 0.27409 -0.19445 0.28191 -0.17824 L 0.28855 -0.16389 C 0.28985 -0.16088 0.29193 -0.15857 0.29271 -0.15486 C 0.29336 -0.15255 0.29375 -0.15 0.29441 -0.14792 C 0.29779 -0.13681 0.30248 -0.12732 0.30521 -0.11574 C 0.30665 -0.10972 0.30808 -0.10394 0.30938 -0.09792 C 0.31094 -0.09074 0.31498 -0.06759 0.31615 -0.06042 C 0.31954 -0.03843 0.3224 -0.01898 0.32448 0.0037 C 0.3254 0.01435 0.32605 0.025 0.32683 0.03565 C 0.32761 0.04444 0.32917 0.05324 0.32943 0.0625 C 0.32995 0.08125 0.32943 0.10023 0.32943 0.11921 L 0.32943 0.12315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0" animBg="1"/>
      <p:bldP spid="4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0C64D-7678-4C15-ABEF-856390F5F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Winter | Doraemon wallpapers, Doremon cartoon, Cartoon wallpaper hd">
            <a:extLst>
              <a:ext uri="{FF2B5EF4-FFF2-40B4-BE49-F238E27FC236}">
                <a16:creationId xmlns:a16="http://schemas.microsoft.com/office/drawing/2014/main" id="{37C38AB9-D2D0-4868-BE0D-CE455C4B84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256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815152" y="3324398"/>
            <a:ext cx="923319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40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1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point. Repeat.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726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76C47F-2AB5-4A9C-900E-A634D8364B16}"/>
              </a:ext>
            </a:extLst>
          </p:cNvPr>
          <p:cNvSpPr/>
          <p:nvPr/>
        </p:nvSpPr>
        <p:spPr>
          <a:xfrm>
            <a:off x="103908" y="129331"/>
            <a:ext cx="6556199" cy="798717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500" dirty="0">
                <a:latin typeface="Kristen ITC" panose="03050502040202030202" pitchFamily="66" charset="0"/>
              </a:rPr>
              <a:t>1. </a:t>
            </a:r>
            <a:r>
              <a:rPr lang="en-US" sz="3500" dirty="0">
                <a:latin typeface="Comic Sans MS" panose="030F0702030302020204" pitchFamily="66" charset="0"/>
              </a:rPr>
              <a:t>Listen and point. Repeat.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AF9748-A03B-489D-9868-B09A3BF4AE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40" y="4015024"/>
            <a:ext cx="3835021" cy="2842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83EF96-A3C6-4C75-815A-B0C1A97D35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05" y="4015026"/>
            <a:ext cx="3647040" cy="2842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2509AE-F391-4D67-B4BE-CD24B026D9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326" y="1144778"/>
            <a:ext cx="3391113" cy="27064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DF7148-6396-4851-B8D9-57B9868EA5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579" y="1091821"/>
            <a:ext cx="3398293" cy="27594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8D088D0-ADDE-4D1F-ACBA-ADA0FDDF1B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" y="1091821"/>
            <a:ext cx="3608282" cy="2588973"/>
          </a:xfrm>
          <a:prstGeom prst="rect">
            <a:avLst/>
          </a:prstGeom>
        </p:spPr>
      </p:pic>
      <p:pic>
        <p:nvPicPr>
          <p:cNvPr id="14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7" name="5.4.mp3" descr="5.4.mp3">
            <a:hlinkClick r:id="" action="ppaction://media"/>
            <a:extLst>
              <a:ext uri="{FF2B5EF4-FFF2-40B4-BE49-F238E27FC236}">
                <a16:creationId xmlns:a16="http://schemas.microsoft.com/office/drawing/2014/main" id="{1DB1A50C-792E-0485-7E26-F5CF940CC5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86472" y="197135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70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2: Listen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</a:t>
            </a:r>
            <a:r>
              <a:rPr lang="en-US" sz="4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match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272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DB36CC-4473-4873-98D4-B1E177A72E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51" y="122830"/>
            <a:ext cx="8856885" cy="661233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AD8E390-C419-4493-B56B-DFD59476F38A}"/>
              </a:ext>
            </a:extLst>
          </p:cNvPr>
          <p:cNvCxnSpPr/>
          <p:nvPr/>
        </p:nvCxnSpPr>
        <p:spPr>
          <a:xfrm>
            <a:off x="7149721" y="4207069"/>
            <a:ext cx="1175413" cy="304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A27130-D201-453B-AEE0-C8C3577AA7AF}"/>
              </a:ext>
            </a:extLst>
          </p:cNvPr>
          <p:cNvCxnSpPr/>
          <p:nvPr/>
        </p:nvCxnSpPr>
        <p:spPr>
          <a:xfrm flipV="1">
            <a:off x="7410734" y="4035987"/>
            <a:ext cx="863647" cy="4752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7463" y="0"/>
            <a:ext cx="1704537" cy="817293"/>
          </a:xfrm>
          <a:prstGeom prst="rect">
            <a:avLst/>
          </a:prstGeom>
        </p:spPr>
      </p:pic>
      <p:pic>
        <p:nvPicPr>
          <p:cNvPr id="6" name="5.5.mp3" descr="5.5.mp3">
            <a:hlinkClick r:id="" action="ppaction://media"/>
            <a:extLst>
              <a:ext uri="{FF2B5EF4-FFF2-40B4-BE49-F238E27FC236}">
                <a16:creationId xmlns:a16="http://schemas.microsoft.com/office/drawing/2014/main" id="{81E56C1F-A324-6A1D-CC64-A924AAAA24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04550" y="5751286"/>
            <a:ext cx="812800" cy="812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0" y="4804012"/>
            <a:ext cx="4271749" cy="1746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12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D24C179-A3A6-4EAD-9EFB-9467C81C6AC8}"/>
              </a:ext>
            </a:extLst>
          </p:cNvPr>
          <p:cNvSpPr txBox="1"/>
          <p:nvPr/>
        </p:nvSpPr>
        <p:spPr>
          <a:xfrm>
            <a:off x="-1110286" y="-153928"/>
            <a:ext cx="60096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CR A Extended" panose="02010509020102010303" pitchFamily="50" charset="0"/>
              </a:rPr>
              <a:t>Game time: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CR A Extended" panose="02010509020102010303" pitchFamily="50" charset="0"/>
              </a:rPr>
              <a:t>Who’s faster?</a:t>
            </a:r>
            <a:endParaRPr kumimoji="0" lang="en-US" b="1" i="0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OCR A Extended" panose="02010509020102010303" pitchFamily="5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32319-1DE3-412A-87AD-7DDE079F54C7}"/>
              </a:ext>
            </a:extLst>
          </p:cNvPr>
          <p:cNvSpPr txBox="1"/>
          <p:nvPr/>
        </p:nvSpPr>
        <p:spPr>
          <a:xfrm>
            <a:off x="1200193" y="1594237"/>
            <a:ext cx="10067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1. I’ve got ________. My _________ are _______ . They are warm.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DE802B-2A52-4F52-933C-3308B204212B}"/>
              </a:ext>
            </a:extLst>
          </p:cNvPr>
          <p:cNvSpPr txBox="1"/>
          <p:nvPr/>
        </p:nvSpPr>
        <p:spPr>
          <a:xfrm>
            <a:off x="12464143" y="2068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AA44C26-28EE-49A7-8C09-BCFD52E905BA}"/>
              </a:ext>
            </a:extLst>
          </p:cNvPr>
          <p:cNvSpPr txBox="1"/>
          <p:nvPr/>
        </p:nvSpPr>
        <p:spPr>
          <a:xfrm>
            <a:off x="1200193" y="2252952"/>
            <a:ext cx="1031282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2. I’ve got ________. My _________ are _______ . 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endParaRPr lang="vi-VN" sz="2800" dirty="0">
              <a:latin typeface="+mj-lt"/>
            </a:endParaRPr>
          </a:p>
          <a:p>
            <a:r>
              <a:rPr lang="vi-VN" sz="2800" dirty="0">
                <a:latin typeface="+mj-lt"/>
              </a:rPr>
              <a:t>3. I’ve got ________. My _________ are _______ . They are warm</a:t>
            </a:r>
            <a:r>
              <a:rPr lang="vi-VN" sz="2800" dirty="0" smtClean="0">
                <a:latin typeface="+mj-lt"/>
              </a:rPr>
              <a:t>.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endParaRPr lang="en-US" sz="2800" dirty="0">
              <a:latin typeface="Comic Sans MS" panose="030F0702030302020204" pitchFamily="66" charset="0"/>
            </a:endParaRPr>
          </a:p>
          <a:p>
            <a:r>
              <a:rPr lang="vi-VN" sz="2800" dirty="0">
                <a:latin typeface="+mj-lt"/>
              </a:rPr>
              <a:t>4. I’ve got ________. My _________ are _______ . </a:t>
            </a:r>
            <a:endParaRPr lang="en-US" sz="2800" dirty="0" smtClean="0">
              <a:latin typeface="Comic Sans MS" panose="030F0702030302020204" pitchFamily="66" charset="0"/>
            </a:endParaRPr>
          </a:p>
          <a:p>
            <a:endParaRPr lang="vi-VN" sz="2800" dirty="0">
              <a:latin typeface="+mj-lt"/>
            </a:endParaRPr>
          </a:p>
          <a:p>
            <a:r>
              <a:rPr lang="vi-VN" sz="2800" dirty="0">
                <a:latin typeface="+mj-lt"/>
              </a:rPr>
              <a:t>5. I’ve got ________. My _________ are _______ . They are warm.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2021EF-586F-42F2-BCB7-F7B6AAA88B9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1090" y="1161986"/>
            <a:ext cx="731349" cy="82119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4FFEFAF-B49C-4078-8271-822F64990A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227" y="5596069"/>
            <a:ext cx="1118264" cy="101526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047F446-2119-458C-8107-160F1A8A72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4553" y="5596069"/>
            <a:ext cx="1108269" cy="94285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9BE9856-E0D6-4C9B-876B-F709B61712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9885" y="5042119"/>
            <a:ext cx="885109" cy="181588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3B800C-6982-4347-80AE-8FFED3E4B5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8977" y="5436689"/>
            <a:ext cx="1074984" cy="10455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388218-B261-4AC8-812C-226EE46BD1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9516" y="5129380"/>
            <a:ext cx="1145894" cy="15756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7F782A-7F27-40AE-B6BD-604A8D414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44354" y="5494700"/>
            <a:ext cx="867120" cy="87899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FE59E7C-69A7-4CA7-988C-926180C0B72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2504" y="4702561"/>
            <a:ext cx="1283105" cy="200242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35429CC-928B-4187-AEF0-4C9ABDEF23C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02377" y="1203565"/>
            <a:ext cx="731583" cy="8184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B217155-0E2B-4B5C-B15B-BBD520E4EE9A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2463" y="1386506"/>
            <a:ext cx="813705" cy="670485"/>
          </a:xfrm>
          <a:prstGeom prst="rect">
            <a:avLst/>
          </a:prstGeom>
        </p:spPr>
      </p:pic>
      <p:pic>
        <p:nvPicPr>
          <p:cNvPr id="20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5202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Speech">
            <a:extLst>
              <a:ext uri="{FF2B5EF4-FFF2-40B4-BE49-F238E27FC236}">
                <a16:creationId xmlns:a16="http://schemas.microsoft.com/office/drawing/2014/main" id="{DFB01681-1E2F-4D5D-9E15-989ECADB2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968829" y="-271727"/>
            <a:ext cx="9617136" cy="4560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25D33C-3F4C-4344-BF28-53C0976926E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8223" y="408214"/>
            <a:ext cx="7586158" cy="571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6A0F61-8481-4C0E-90BD-519CECD17741}"/>
              </a:ext>
            </a:extLst>
          </p:cNvPr>
          <p:cNvSpPr txBox="1"/>
          <p:nvPr/>
        </p:nvSpPr>
        <p:spPr>
          <a:xfrm rot="553970">
            <a:off x="8705850" y="1100678"/>
            <a:ext cx="17284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9900"/>
                </a:solidFill>
                <a:latin typeface="Kristen ITC" panose="03050502040202030202" pitchFamily="66" charset="0"/>
              </a:rPr>
              <a:t>Draw your warm clothes.</a:t>
            </a:r>
            <a:endParaRPr lang="en-US" sz="2800" dirty="0">
              <a:solidFill>
                <a:srgbClr val="FF9900"/>
              </a:solidFill>
              <a:latin typeface="Kristen ITC" panose="03050502040202030202" pitchFamily="66" charset="0"/>
            </a:endParaRPr>
          </a:p>
        </p:txBody>
      </p:sp>
      <p:pic>
        <p:nvPicPr>
          <p:cNvPr id="12" name="Graphic 11" descr="Pants">
            <a:extLst>
              <a:ext uri="{FF2B5EF4-FFF2-40B4-BE49-F238E27FC236}">
                <a16:creationId xmlns:a16="http://schemas.microsoft.com/office/drawing/2014/main" id="{A1B557EE-8E4B-4428-857A-2E914E7D60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20335337">
            <a:off x="8743575" y="2767865"/>
            <a:ext cx="498400" cy="498400"/>
          </a:xfrm>
          <a:prstGeom prst="rect">
            <a:avLst/>
          </a:prstGeom>
        </p:spPr>
      </p:pic>
      <p:pic>
        <p:nvPicPr>
          <p:cNvPr id="14" name="Graphic 13" descr="Shoe">
            <a:extLst>
              <a:ext uri="{FF2B5EF4-FFF2-40B4-BE49-F238E27FC236}">
                <a16:creationId xmlns:a16="http://schemas.microsoft.com/office/drawing/2014/main" id="{F0B93D15-E2A9-4E57-A111-4681A6110F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2835559">
            <a:off x="9743953" y="2930311"/>
            <a:ext cx="498400" cy="498400"/>
          </a:xfrm>
          <a:prstGeom prst="rect">
            <a:avLst/>
          </a:prstGeom>
        </p:spPr>
      </p:pic>
      <p:pic>
        <p:nvPicPr>
          <p:cNvPr id="16" name="Graphic 15" descr="Skirt">
            <a:extLst>
              <a:ext uri="{FF2B5EF4-FFF2-40B4-BE49-F238E27FC236}">
                <a16:creationId xmlns:a16="http://schemas.microsoft.com/office/drawing/2014/main" id="{9B49326B-D4F7-4D1A-8AE9-E99C4E67024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20335337">
            <a:off x="9126851" y="3206153"/>
            <a:ext cx="498400" cy="498400"/>
          </a:xfrm>
          <a:prstGeom prst="rect">
            <a:avLst/>
          </a:prstGeom>
        </p:spPr>
      </p:pic>
      <p:pic>
        <p:nvPicPr>
          <p:cNvPr id="18" name="Graphic 17" descr="Shirt">
            <a:extLst>
              <a:ext uri="{FF2B5EF4-FFF2-40B4-BE49-F238E27FC236}">
                <a16:creationId xmlns:a16="http://schemas.microsoft.com/office/drawing/2014/main" id="{D85CED19-2A53-4BA4-99F5-3077313C400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20335337">
            <a:off x="9220734" y="2767866"/>
            <a:ext cx="498400" cy="498400"/>
          </a:xfrm>
          <a:prstGeom prst="rect">
            <a:avLst/>
          </a:prstGeom>
        </p:spPr>
      </p:pic>
      <p:pic>
        <p:nvPicPr>
          <p:cNvPr id="20" name="Graphic 19" descr="Sock">
            <a:extLst>
              <a:ext uri="{FF2B5EF4-FFF2-40B4-BE49-F238E27FC236}">
                <a16:creationId xmlns:a16="http://schemas.microsoft.com/office/drawing/2014/main" id="{C85BC512-9FBA-4808-B269-8DCC5D827BD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 rot="20335337">
            <a:off x="9658418" y="3229703"/>
            <a:ext cx="498400" cy="498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2E6CFF2-B636-4F4A-AB0B-F91CE015DF97}"/>
              </a:ext>
            </a:extLst>
          </p:cNvPr>
          <p:cNvSpPr txBox="1"/>
          <p:nvPr/>
        </p:nvSpPr>
        <p:spPr>
          <a:xfrm>
            <a:off x="615127" y="2594537"/>
            <a:ext cx="69955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6AB7"/>
                </a:solidFill>
                <a:latin typeface="OCR A Extended" panose="02010509020102010303" pitchFamily="50" charset="0"/>
              </a:rPr>
              <a:t>I’ve got ___.</a:t>
            </a:r>
          </a:p>
          <a:p>
            <a:r>
              <a:rPr lang="vi-VN" sz="3600" dirty="0">
                <a:solidFill>
                  <a:srgbClr val="006AB7"/>
                </a:solidFill>
                <a:latin typeface="OCR A Extended" panose="02010509020102010303" pitchFamily="50" charset="0"/>
              </a:rPr>
              <a:t>My ___ is/are ___.</a:t>
            </a:r>
          </a:p>
          <a:p>
            <a:r>
              <a:rPr lang="vi-VN" sz="3600" dirty="0">
                <a:solidFill>
                  <a:srgbClr val="006AB7"/>
                </a:solidFill>
                <a:latin typeface="OCR A Extended" panose="02010509020102010303" pitchFamily="50" charset="0"/>
              </a:rPr>
              <a:t>It’s ____./ They are___.</a:t>
            </a:r>
            <a:endParaRPr lang="en-US" sz="3600" dirty="0">
              <a:solidFill>
                <a:srgbClr val="006AB7"/>
              </a:solidFill>
              <a:latin typeface="OCR A Extended" panose="02010509020102010303" pitchFamily="50" charset="0"/>
            </a:endParaRPr>
          </a:p>
        </p:txBody>
      </p:sp>
      <p:pic>
        <p:nvPicPr>
          <p:cNvPr id="26" name="Graphic 25" descr="Palette">
            <a:extLst>
              <a:ext uri="{FF2B5EF4-FFF2-40B4-BE49-F238E27FC236}">
                <a16:creationId xmlns:a16="http://schemas.microsoft.com/office/drawing/2014/main" id="{261372EC-606C-4D97-BA80-E5A36BB4F15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067393" y="3676593"/>
            <a:ext cx="1147151" cy="1147151"/>
          </a:xfrm>
          <a:prstGeom prst="rect">
            <a:avLst/>
          </a:prstGeom>
        </p:spPr>
      </p:pic>
      <p:pic>
        <p:nvPicPr>
          <p:cNvPr id="28" name="Graphic 27" descr="Paint">
            <a:extLst>
              <a:ext uri="{FF2B5EF4-FFF2-40B4-BE49-F238E27FC236}">
                <a16:creationId xmlns:a16="http://schemas.microsoft.com/office/drawing/2014/main" id="{A4051241-1357-4F4B-AE43-BD4212B510F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8263987" y="4802764"/>
            <a:ext cx="1173814" cy="1173814"/>
          </a:xfrm>
          <a:prstGeom prst="rect">
            <a:avLst/>
          </a:prstGeom>
        </p:spPr>
      </p:pic>
      <p:pic>
        <p:nvPicPr>
          <p:cNvPr id="24" name="Graphic 23" descr="Paint brush">
            <a:extLst>
              <a:ext uri="{FF2B5EF4-FFF2-40B4-BE49-F238E27FC236}">
                <a16:creationId xmlns:a16="http://schemas.microsoft.com/office/drawing/2014/main" id="{A33128A2-1F0B-44C4-BA44-41845711B22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 rot="19369667" flipH="1">
            <a:off x="8353050" y="4393211"/>
            <a:ext cx="1184484" cy="1096143"/>
          </a:xfrm>
          <a:prstGeom prst="rect">
            <a:avLst/>
          </a:prstGeom>
        </p:spPr>
      </p:pic>
      <p:pic>
        <p:nvPicPr>
          <p:cNvPr id="23" name="Graphic 22" descr="Paint brush">
            <a:extLst>
              <a:ext uri="{FF2B5EF4-FFF2-40B4-BE49-F238E27FC236}">
                <a16:creationId xmlns:a16="http://schemas.microsoft.com/office/drawing/2014/main" id="{7DFDC208-0778-4C14-839E-14DAC94A721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 rot="20825221">
            <a:off x="7585253" y="2974486"/>
            <a:ext cx="1184484" cy="1096143"/>
          </a:xfrm>
          <a:prstGeom prst="rect">
            <a:avLst/>
          </a:prstGeom>
        </p:spPr>
      </p:pic>
      <p:pic>
        <p:nvPicPr>
          <p:cNvPr id="3" name="Graphic 2" descr="Boot">
            <a:extLst>
              <a:ext uri="{FF2B5EF4-FFF2-40B4-BE49-F238E27FC236}">
                <a16:creationId xmlns:a16="http://schemas.microsoft.com/office/drawing/2014/main" id="{F7F93E5C-B2D7-44FC-AC61-DF88EE0996C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8594566" y="3080727"/>
            <a:ext cx="472366" cy="472366"/>
          </a:xfrm>
          <a:prstGeom prst="rect">
            <a:avLst/>
          </a:prstGeom>
        </p:spPr>
      </p:pic>
      <p:pic>
        <p:nvPicPr>
          <p:cNvPr id="6" name="Graphic 5" descr="Teacher">
            <a:extLst>
              <a:ext uri="{FF2B5EF4-FFF2-40B4-BE49-F238E27FC236}">
                <a16:creationId xmlns:a16="http://schemas.microsoft.com/office/drawing/2014/main" id="{6AEC5DD2-021C-4AE0-912F-E3A96C40EED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-136921" y="-114288"/>
            <a:ext cx="1301693" cy="1045004"/>
          </a:xfrm>
          <a:prstGeom prst="rect">
            <a:avLst/>
          </a:prstGeom>
        </p:spPr>
      </p:pic>
      <p:sp>
        <p:nvSpPr>
          <p:cNvPr id="22" name="Google Shape;2837;p71"/>
          <p:cNvSpPr/>
          <p:nvPr/>
        </p:nvSpPr>
        <p:spPr>
          <a:xfrm>
            <a:off x="1576978" y="16495"/>
            <a:ext cx="7300260" cy="1119114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6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60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4 </a:t>
            </a:r>
            <a:r>
              <a:rPr lang="en-US" sz="6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pic>
        <p:nvPicPr>
          <p:cNvPr id="2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29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B038E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19372FE6-9490-4966-9B26-A475C4FD1A91}"/>
              </a:ext>
            </a:extLst>
          </p:cNvPr>
          <p:cNvCxnSpPr/>
          <p:nvPr/>
        </p:nvCxnSpPr>
        <p:spPr>
          <a:xfrm>
            <a:off x="1032600" y="1587500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E569AAF0-CCEF-42F5-B887-687D950C3CCF}"/>
              </a:ext>
            </a:extLst>
          </p:cNvPr>
          <p:cNvCxnSpPr/>
          <p:nvPr/>
        </p:nvCxnSpPr>
        <p:spPr>
          <a:xfrm>
            <a:off x="1032600" y="3353742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7B61625A-D479-4152-9A5C-62F6D9C5FB3E}"/>
              </a:ext>
            </a:extLst>
          </p:cNvPr>
          <p:cNvCxnSpPr/>
          <p:nvPr/>
        </p:nvCxnSpPr>
        <p:spPr>
          <a:xfrm>
            <a:off x="1020470" y="4940300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913565C-1D93-4944-90BC-F6017CED1A2D}"/>
              </a:ext>
            </a:extLst>
          </p:cNvPr>
          <p:cNvCxnSpPr/>
          <p:nvPr/>
        </p:nvCxnSpPr>
        <p:spPr>
          <a:xfrm>
            <a:off x="991493" y="6705600"/>
            <a:ext cx="11159400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BF69B59-D1D9-49B2-9710-F9EFB9DB52B0}"/>
              </a:ext>
            </a:extLst>
          </p:cNvPr>
          <p:cNvSpPr/>
          <p:nvPr/>
        </p:nvSpPr>
        <p:spPr>
          <a:xfrm>
            <a:off x="-12130" y="-3366"/>
            <a:ext cx="1152655" cy="6861366"/>
          </a:xfrm>
          <a:prstGeom prst="rect">
            <a:avLst/>
          </a:prstGeom>
          <a:solidFill>
            <a:srgbClr val="4BB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71FFC507-B943-40E1-B850-94FE6ECD7F62}"/>
              </a:ext>
            </a:extLst>
          </p:cNvPr>
          <p:cNvSpPr/>
          <p:nvPr/>
        </p:nvSpPr>
        <p:spPr>
          <a:xfrm>
            <a:off x="275447" y="329707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5523F62E-8B35-46FA-81A4-EFC9273DD582}"/>
              </a:ext>
            </a:extLst>
          </p:cNvPr>
          <p:cNvSpPr/>
          <p:nvPr/>
        </p:nvSpPr>
        <p:spPr>
          <a:xfrm>
            <a:off x="288081" y="1286817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25B6AB50-639E-420E-918F-254B9DE49267}"/>
              </a:ext>
            </a:extLst>
          </p:cNvPr>
          <p:cNvSpPr/>
          <p:nvPr/>
        </p:nvSpPr>
        <p:spPr>
          <a:xfrm>
            <a:off x="288081" y="2318030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CCBA22E3-FB25-4757-9FB6-C6E19C093115}"/>
              </a:ext>
            </a:extLst>
          </p:cNvPr>
          <p:cNvSpPr/>
          <p:nvPr/>
        </p:nvSpPr>
        <p:spPr>
          <a:xfrm>
            <a:off x="314621" y="3329885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AF7F0CD1-16BD-4B15-882E-6B7C84E98E3A}"/>
              </a:ext>
            </a:extLst>
          </p:cNvPr>
          <p:cNvSpPr/>
          <p:nvPr/>
        </p:nvSpPr>
        <p:spPr>
          <a:xfrm>
            <a:off x="314621" y="4271430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D73A34B4-5B37-4F33-BD5A-4940B106435B}"/>
              </a:ext>
            </a:extLst>
          </p:cNvPr>
          <p:cNvSpPr/>
          <p:nvPr/>
        </p:nvSpPr>
        <p:spPr>
          <a:xfrm>
            <a:off x="326178" y="5176976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3D379A4-2FDD-48E3-9603-18544CD255E6}"/>
              </a:ext>
            </a:extLst>
          </p:cNvPr>
          <p:cNvSpPr/>
          <p:nvPr/>
        </p:nvSpPr>
        <p:spPr>
          <a:xfrm>
            <a:off x="326178" y="6015804"/>
            <a:ext cx="528808" cy="5569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533DE6-B375-4DD9-AAD7-1F79B30FA23F}"/>
              </a:ext>
            </a:extLst>
          </p:cNvPr>
          <p:cNvSpPr txBox="1"/>
          <p:nvPr/>
        </p:nvSpPr>
        <p:spPr>
          <a:xfrm>
            <a:off x="2192712" y="1670802"/>
            <a:ext cx="919835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3800" dirty="0">
                <a:solidFill>
                  <a:schemeClr val="accent4"/>
                </a:solidFill>
                <a:latin typeface="Kristen ITC" panose="03050502040202030202" pitchFamily="66" charset="0"/>
              </a:rPr>
              <a:t>worksheet</a:t>
            </a:r>
            <a:endParaRPr lang="en-US" sz="13800" dirty="0">
              <a:solidFill>
                <a:schemeClr val="accent4"/>
              </a:solidFill>
              <a:latin typeface="Kristen ITC" panose="03050502040202030202" pitchFamily="66" charset="0"/>
            </a:endParaRP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408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0" descr="Open book">
            <a:extLst>
              <a:ext uri="{FF2B5EF4-FFF2-40B4-BE49-F238E27FC236}">
                <a16:creationId xmlns:a16="http://schemas.microsoft.com/office/drawing/2014/main" id="{B559D86B-DBCC-47DC-BCDE-F29E74B2EA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6113" y="0"/>
            <a:ext cx="1505220" cy="15052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F749C7CB-5F7B-406C-B332-6AA45407FB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30701" y="191844"/>
            <a:ext cx="770246" cy="77024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Google Shape;2837;p71"/>
          <p:cNvSpPr/>
          <p:nvPr/>
        </p:nvSpPr>
        <p:spPr>
          <a:xfrm>
            <a:off x="2825534" y="119267"/>
            <a:ext cx="6482239" cy="999849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  </a:t>
            </a:r>
            <a:r>
              <a:rPr lang="en-US" sz="50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73788A-37AE-44D0-920E-02B375B4CDF5}"/>
              </a:ext>
            </a:extLst>
          </p:cNvPr>
          <p:cNvSpPr/>
          <p:nvPr/>
        </p:nvSpPr>
        <p:spPr>
          <a:xfrm>
            <a:off x="1130701" y="1310960"/>
            <a:ext cx="9733280" cy="60939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457200"/>
            <a:r>
              <a:rPr kumimoji="0" lang="en-AU" sz="32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AU" sz="35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I </a:t>
            </a:r>
            <a:r>
              <a:rPr lang="vi-VN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got </a:t>
            </a:r>
            <a:r>
              <a:rPr lang="en-US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______</a:t>
            </a:r>
            <a:r>
              <a:rPr lang="vi-VN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 They are red.</a:t>
            </a:r>
            <a:r>
              <a:rPr lang="vi-VN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457200"/>
            <a:r>
              <a:rPr lang="vi-VN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A. dress         B. boots         C. </a:t>
            </a:r>
            <a:r>
              <a:rPr lang="en-AU" sz="35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T-shirt</a:t>
            </a:r>
            <a:endParaRPr kumimoji="0" lang="en-AU" sz="35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457200"/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2. There isn’t a _______ in my uniform.</a:t>
            </a:r>
          </a:p>
          <a:p>
            <a:r>
              <a:rPr lang="vi-VN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  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A. coat          B. trousers      C. hat</a:t>
            </a:r>
            <a:endParaRPr lang="en-US" sz="35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defTabSz="457200"/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3. This is my favourite ______. It’s blue.</a:t>
            </a:r>
          </a:p>
          <a:p>
            <a:pPr defTabSz="457200"/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AU" sz="35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       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A. coat          B. boots          C. </a:t>
            </a:r>
            <a:r>
              <a:rPr lang="en-AU" sz="35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dress</a:t>
            </a:r>
          </a:p>
          <a:p>
            <a:pPr defTabSz="457200"/>
            <a:endParaRPr lang="en-US" sz="35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defTabSz="457200"/>
            <a:r>
              <a:rPr lang="en-AU" sz="35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*Write</a:t>
            </a:r>
            <a:endParaRPr lang="en-US" sz="35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defTabSz="457200"/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4. Her coat is </a:t>
            </a:r>
            <a:r>
              <a:rPr lang="en-AU" sz="3600" dirty="0">
                <a:latin typeface="Comic Sans MS" panose="030F0702030302020204" pitchFamily="66" charset="0"/>
                <a:cs typeface="Times New Roman" panose="02020603050405020304" pitchFamily="18" charset="0"/>
              </a:rPr>
              <a:t>very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 w 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_</a:t>
            </a:r>
            <a:r>
              <a:rPr lang="en-AU" sz="3500" dirty="0" smtClean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_ _</a:t>
            </a:r>
            <a:endParaRPr lang="en-US" sz="35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defTabSz="457200"/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5. My mother has got long _ o _</a:t>
            </a:r>
            <a:r>
              <a:rPr lang="en-AU" sz="35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ts</a:t>
            </a:r>
            <a:r>
              <a:rPr lang="en-AU" sz="3500" dirty="0"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US" sz="35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lvl="0" defTabSz="457200"/>
            <a:endParaRPr lang="en-US" sz="40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C70CDE-238C-4E25-8A34-81A91EAACB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3626" y="1209538"/>
            <a:ext cx="731583" cy="5913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7B13046-A308-486F-97AF-D847EE34F480}"/>
              </a:ext>
            </a:extLst>
          </p:cNvPr>
          <p:cNvSpPr/>
          <p:nvPr/>
        </p:nvSpPr>
        <p:spPr>
          <a:xfrm>
            <a:off x="5041776" y="1889308"/>
            <a:ext cx="573034" cy="51672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5F4E77-D667-45F8-9667-A64E502ECF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3280" y="2138000"/>
            <a:ext cx="854807" cy="72799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A27566A-AFF7-4116-9404-2C52B1B20BFA}"/>
              </a:ext>
            </a:extLst>
          </p:cNvPr>
          <p:cNvSpPr/>
          <p:nvPr/>
        </p:nvSpPr>
        <p:spPr>
          <a:xfrm>
            <a:off x="8058402" y="2949173"/>
            <a:ext cx="573034" cy="51672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5" descr="Blue Dress Clip Art at Clker.com - vector clip art online, royalty free &amp;amp;  public domain">
            <a:extLst>
              <a:ext uri="{FF2B5EF4-FFF2-40B4-BE49-F238E27FC236}">
                <a16:creationId xmlns:a16="http://schemas.microsoft.com/office/drawing/2014/main" id="{0F45E92E-7B16-4487-BEBE-3A31789DF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0338">
            <a:off x="6452572" y="3151877"/>
            <a:ext cx="765910" cy="82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CE656DE-13A8-4C8C-9656-99C932778445}"/>
              </a:ext>
            </a:extLst>
          </p:cNvPr>
          <p:cNvSpPr/>
          <p:nvPr/>
        </p:nvSpPr>
        <p:spPr>
          <a:xfrm>
            <a:off x="2339974" y="4029940"/>
            <a:ext cx="573034" cy="51672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586286" y="5538021"/>
            <a:ext cx="335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0552" y="5538021"/>
            <a:ext cx="335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54806" y="5538021"/>
            <a:ext cx="335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m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84974" y="6096167"/>
            <a:ext cx="335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47203" y="6090046"/>
            <a:ext cx="335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o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93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5" grpId="0"/>
      <p:bldP spid="16" grpId="0"/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2 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1,2,3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454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519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Hello song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284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llo HelloCan You Clap Your HandsOriginalKids Song Super Simple Songs - BlueConvert.com">
            <a:hlinkClick r:id="" action="ppaction://media"/>
            <a:extLst>
              <a:ext uri="{FF2B5EF4-FFF2-40B4-BE49-F238E27FC236}">
                <a16:creationId xmlns:a16="http://schemas.microsoft.com/office/drawing/2014/main" id="{F7C1FD98-5FEF-4B97-A37B-9ECA1F3653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317" y="567559"/>
            <a:ext cx="10426262" cy="5749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9950" y="1"/>
            <a:ext cx="11620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5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932934-DB49-4EF3-AA96-4723AD1B09CC}"/>
              </a:ext>
            </a:extLst>
          </p:cNvPr>
          <p:cNvSpPr txBox="1"/>
          <p:nvPr/>
        </p:nvSpPr>
        <p:spPr>
          <a:xfrm>
            <a:off x="-77680" y="-149690"/>
            <a:ext cx="35509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CR A Extended" panose="02010509020102010303" pitchFamily="50" charset="0"/>
              </a:rPr>
              <a:t>Game</a:t>
            </a:r>
            <a:r>
              <a:rPr kumimoji="0" lang="en-US" sz="5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vi-VN" sz="5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CR A Extended" panose="02010509020102010303" pitchFamily="50" charset="0"/>
              </a:rPr>
              <a:t>time</a:t>
            </a:r>
            <a:r>
              <a:rPr kumimoji="0" lang="vi-VN" sz="5000" b="0" i="0" u="sng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CR A Extended" panose="02010509020102010303" pitchFamily="50" charset="0"/>
              </a:rPr>
              <a:t>!</a:t>
            </a:r>
            <a:endParaRPr kumimoji="0" lang="en-US" sz="5000" b="0" i="0" u="sng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55BDE25E-1070-4A37-8DF3-85FD7C0C8A52}"/>
              </a:ext>
            </a:extLst>
          </p:cNvPr>
          <p:cNvGrpSpPr/>
          <p:nvPr/>
        </p:nvGrpSpPr>
        <p:grpSpPr>
          <a:xfrm>
            <a:off x="1269676" y="410825"/>
            <a:ext cx="8711468" cy="6099618"/>
            <a:chOff x="3992135" y="1171462"/>
            <a:chExt cx="4015845" cy="53429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DD21591-7CCE-4C8E-B36D-2BBAA0B95158}"/>
                </a:ext>
              </a:extLst>
            </p:cNvPr>
            <p:cNvSpPr/>
            <p:nvPr/>
          </p:nvSpPr>
          <p:spPr>
            <a:xfrm>
              <a:off x="4249615" y="2074986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10EC3A8-4106-4665-A6A4-B00C02597FB7}"/>
                </a:ext>
              </a:extLst>
            </p:cNvPr>
            <p:cNvSpPr/>
            <p:nvPr/>
          </p:nvSpPr>
          <p:spPr>
            <a:xfrm>
              <a:off x="4249614" y="2570111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2BE1DDB-4FF3-460B-B52A-943F038AE320}"/>
                </a:ext>
              </a:extLst>
            </p:cNvPr>
            <p:cNvSpPr/>
            <p:nvPr/>
          </p:nvSpPr>
          <p:spPr>
            <a:xfrm>
              <a:off x="4249614" y="3065237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4C7E4D5-DED9-4110-9FE0-35FFEF8F845F}"/>
                </a:ext>
              </a:extLst>
            </p:cNvPr>
            <p:cNvSpPr/>
            <p:nvPr/>
          </p:nvSpPr>
          <p:spPr>
            <a:xfrm>
              <a:off x="4249614" y="3560362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5B10D90-492C-4023-BC5A-B4059D5402C5}"/>
                </a:ext>
              </a:extLst>
            </p:cNvPr>
            <p:cNvSpPr/>
            <p:nvPr/>
          </p:nvSpPr>
          <p:spPr>
            <a:xfrm>
              <a:off x="4249614" y="4050074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CDA510F-5EF1-4508-86CB-8E550B5963CA}"/>
                </a:ext>
              </a:extLst>
            </p:cNvPr>
            <p:cNvSpPr/>
            <p:nvPr/>
          </p:nvSpPr>
          <p:spPr>
            <a:xfrm>
              <a:off x="4718537" y="4049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CE0DC9-6DA7-4049-B290-2D7E5B5358B1}"/>
                </a:ext>
              </a:extLst>
            </p:cNvPr>
            <p:cNvSpPr/>
            <p:nvPr/>
          </p:nvSpPr>
          <p:spPr>
            <a:xfrm>
              <a:off x="5187460" y="4050074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FDE92C9-FEE3-4EEE-8474-DB68C38F15F4}"/>
                </a:ext>
              </a:extLst>
            </p:cNvPr>
            <p:cNvSpPr/>
            <p:nvPr/>
          </p:nvSpPr>
          <p:spPr>
            <a:xfrm>
              <a:off x="5659874" y="4049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BF3B75-E27D-47DB-9762-CC10C17BEE63}"/>
                </a:ext>
              </a:extLst>
            </p:cNvPr>
            <p:cNvSpPr/>
            <p:nvPr/>
          </p:nvSpPr>
          <p:spPr>
            <a:xfrm>
              <a:off x="6601211" y="4049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143237-66B7-4B60-A321-BEE568809882}"/>
                </a:ext>
              </a:extLst>
            </p:cNvPr>
            <p:cNvSpPr/>
            <p:nvPr/>
          </p:nvSpPr>
          <p:spPr>
            <a:xfrm>
              <a:off x="6132288" y="4049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D43ACCF-99D4-48BE-BBA1-DCC63ADCC958}"/>
                </a:ext>
              </a:extLst>
            </p:cNvPr>
            <p:cNvSpPr/>
            <p:nvPr/>
          </p:nvSpPr>
          <p:spPr>
            <a:xfrm>
              <a:off x="7070134" y="4049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ED49A5B-DE02-45D6-A4D3-B856D11F8A32}"/>
                </a:ext>
              </a:extLst>
            </p:cNvPr>
            <p:cNvSpPr/>
            <p:nvPr/>
          </p:nvSpPr>
          <p:spPr>
            <a:xfrm>
              <a:off x="7539057" y="4049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1B5BAA1-F792-46ED-A704-878100B61E3C}"/>
                </a:ext>
              </a:extLst>
            </p:cNvPr>
            <p:cNvSpPr/>
            <p:nvPr/>
          </p:nvSpPr>
          <p:spPr>
            <a:xfrm>
              <a:off x="6125306" y="4544749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3BCA8BA-7600-4ECA-9F45-4DC475796C28}"/>
                </a:ext>
              </a:extLst>
            </p:cNvPr>
            <p:cNvSpPr/>
            <p:nvPr/>
          </p:nvSpPr>
          <p:spPr>
            <a:xfrm>
              <a:off x="6125306" y="5039874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BE0B3AE-3169-48AE-9814-564B457D5623}"/>
                </a:ext>
              </a:extLst>
            </p:cNvPr>
            <p:cNvSpPr/>
            <p:nvPr/>
          </p:nvSpPr>
          <p:spPr>
            <a:xfrm>
              <a:off x="6125306" y="5529586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A4DD843-30C2-4B2B-A1EC-19523EF634F7}"/>
                </a:ext>
              </a:extLst>
            </p:cNvPr>
            <p:cNvSpPr/>
            <p:nvPr/>
          </p:nvSpPr>
          <p:spPr>
            <a:xfrm>
              <a:off x="6126426" y="6019297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FAD596-B08E-4E2C-9DDE-F050664B9608}"/>
                </a:ext>
              </a:extLst>
            </p:cNvPr>
            <p:cNvSpPr/>
            <p:nvPr/>
          </p:nvSpPr>
          <p:spPr>
            <a:xfrm>
              <a:off x="5201161" y="4544749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28340A4-75E2-456E-8802-16390A3892C6}"/>
                </a:ext>
              </a:extLst>
            </p:cNvPr>
            <p:cNvSpPr/>
            <p:nvPr/>
          </p:nvSpPr>
          <p:spPr>
            <a:xfrm>
              <a:off x="5202281" y="5034460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717E998-6661-4C34-987F-C52C29E94070}"/>
                </a:ext>
              </a:extLst>
            </p:cNvPr>
            <p:cNvSpPr/>
            <p:nvPr/>
          </p:nvSpPr>
          <p:spPr>
            <a:xfrm>
              <a:off x="5189271" y="3064335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2C823D-F718-4102-AC52-5237D035402A}"/>
                </a:ext>
              </a:extLst>
            </p:cNvPr>
            <p:cNvSpPr/>
            <p:nvPr/>
          </p:nvSpPr>
          <p:spPr>
            <a:xfrm>
              <a:off x="5190391" y="3554046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BADC49B-23B8-4B63-8772-4B39F08D076A}"/>
                </a:ext>
              </a:extLst>
            </p:cNvPr>
            <p:cNvSpPr/>
            <p:nvPr/>
          </p:nvSpPr>
          <p:spPr>
            <a:xfrm>
              <a:off x="7080344" y="4539334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284C72D-4EA4-4215-B44A-B5F1139887D1}"/>
                </a:ext>
              </a:extLst>
            </p:cNvPr>
            <p:cNvSpPr/>
            <p:nvPr/>
          </p:nvSpPr>
          <p:spPr>
            <a:xfrm>
              <a:off x="7067201" y="2079498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EE8F00B-3A28-4D21-9D32-583D22828C88}"/>
                </a:ext>
              </a:extLst>
            </p:cNvPr>
            <p:cNvSpPr/>
            <p:nvPr/>
          </p:nvSpPr>
          <p:spPr>
            <a:xfrm>
              <a:off x="7067201" y="2574623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C9E104F-751F-4E67-A799-6EEDB9E923EF}"/>
                </a:ext>
              </a:extLst>
            </p:cNvPr>
            <p:cNvSpPr/>
            <p:nvPr/>
          </p:nvSpPr>
          <p:spPr>
            <a:xfrm>
              <a:off x="7067201" y="3064335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E31A323-3092-4BD8-880D-EE401C8C9E28}"/>
                </a:ext>
              </a:extLst>
            </p:cNvPr>
            <p:cNvSpPr/>
            <p:nvPr/>
          </p:nvSpPr>
          <p:spPr>
            <a:xfrm>
              <a:off x="7068321" y="3554046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9ED7D74-2A48-4225-B154-1DB119AD4BC1}"/>
                </a:ext>
              </a:extLst>
            </p:cNvPr>
            <p:cNvSpPr/>
            <p:nvPr/>
          </p:nvSpPr>
          <p:spPr>
            <a:xfrm>
              <a:off x="7067200" y="1586854"/>
              <a:ext cx="468923" cy="495126"/>
            </a:xfrm>
            <a:prstGeom prst="rect">
              <a:avLst/>
            </a:prstGeom>
            <a:solidFill>
              <a:srgbClr val="33CCCC"/>
            </a:solidFill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6AB8BD9-8DB1-47F8-A87B-7393FEDE112D}"/>
                </a:ext>
              </a:extLst>
            </p:cNvPr>
            <p:cNvSpPr txBox="1"/>
            <p:nvPr/>
          </p:nvSpPr>
          <p:spPr>
            <a:xfrm>
              <a:off x="7169552" y="1171462"/>
              <a:ext cx="247650" cy="41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267E83D-B17E-4DC6-A4DF-EACCDCE43FF5}"/>
                </a:ext>
              </a:extLst>
            </p:cNvPr>
            <p:cNvSpPr txBox="1"/>
            <p:nvPr/>
          </p:nvSpPr>
          <p:spPr>
            <a:xfrm>
              <a:off x="4355140" y="1641590"/>
              <a:ext cx="230824" cy="41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2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922600B-4738-4454-9D7B-5332F3BD99F3}"/>
                </a:ext>
              </a:extLst>
            </p:cNvPr>
            <p:cNvSpPr txBox="1"/>
            <p:nvPr/>
          </p:nvSpPr>
          <p:spPr>
            <a:xfrm>
              <a:off x="5357792" y="2657609"/>
              <a:ext cx="21076" cy="41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3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3E0D588-A278-42D1-BD54-BB0FBFA451A1}"/>
                </a:ext>
              </a:extLst>
            </p:cNvPr>
            <p:cNvSpPr txBox="1"/>
            <p:nvPr/>
          </p:nvSpPr>
          <p:spPr>
            <a:xfrm>
              <a:off x="3992135" y="4156954"/>
              <a:ext cx="247650" cy="41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4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5D0426E-55D6-4969-8B9C-F956747E57B6}"/>
                </a:ext>
              </a:extLst>
            </p:cNvPr>
            <p:cNvSpPr txBox="1"/>
            <p:nvPr/>
          </p:nvSpPr>
          <p:spPr>
            <a:xfrm>
              <a:off x="6086448" y="3979820"/>
              <a:ext cx="247650" cy="323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5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46A99CA-A6CB-4490-8710-03029692F71D}"/>
                </a:ext>
              </a:extLst>
            </p:cNvPr>
            <p:cNvSpPr txBox="1"/>
            <p:nvPr/>
          </p:nvSpPr>
          <p:spPr>
            <a:xfrm>
              <a:off x="4360250" y="2009851"/>
              <a:ext cx="247650" cy="566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9FFCB53-00F2-4367-B173-AC281EB5A1A3}"/>
                </a:ext>
              </a:extLst>
            </p:cNvPr>
            <p:cNvSpPr txBox="1"/>
            <p:nvPr/>
          </p:nvSpPr>
          <p:spPr>
            <a:xfrm>
              <a:off x="5273288" y="2980788"/>
              <a:ext cx="247650" cy="566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s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DCCFBB2-87EB-47E7-8239-E969D39B4D39}"/>
                </a:ext>
              </a:extLst>
            </p:cNvPr>
            <p:cNvSpPr txBox="1"/>
            <p:nvPr/>
          </p:nvSpPr>
          <p:spPr>
            <a:xfrm>
              <a:off x="6223661" y="3972579"/>
              <a:ext cx="247650" cy="566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BBA7BB5-1055-4733-AFD9-427168D6315E}"/>
                </a:ext>
              </a:extLst>
            </p:cNvPr>
            <p:cNvSpPr txBox="1"/>
            <p:nvPr/>
          </p:nvSpPr>
          <p:spPr>
            <a:xfrm>
              <a:off x="4348650" y="4087542"/>
              <a:ext cx="468923" cy="45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T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F899720-A001-4A74-A28D-90C80560FABF}"/>
                </a:ext>
              </a:extLst>
            </p:cNvPr>
            <p:cNvSpPr txBox="1"/>
            <p:nvPr/>
          </p:nvSpPr>
          <p:spPr>
            <a:xfrm>
              <a:off x="7146646" y="1545841"/>
              <a:ext cx="389477" cy="620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anose="030F0702030302020204" pitchFamily="66" charset="0"/>
                </a:rPr>
                <a:t>T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AFD8E0F-6CDD-40C1-A301-1F8B60B872F0}"/>
              </a:ext>
            </a:extLst>
          </p:cNvPr>
          <p:cNvSpPr txBox="1"/>
          <p:nvPr/>
        </p:nvSpPr>
        <p:spPr>
          <a:xfrm>
            <a:off x="2057133" y="2004759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E859469-09D9-42DD-B4C9-E970BF5806C4}"/>
              </a:ext>
            </a:extLst>
          </p:cNvPr>
          <p:cNvSpPr txBox="1"/>
          <p:nvPr/>
        </p:nvSpPr>
        <p:spPr>
          <a:xfrm>
            <a:off x="2136236" y="2604538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4EE87D9-6CB1-4C4D-8619-75F35255F410}"/>
              </a:ext>
            </a:extLst>
          </p:cNvPr>
          <p:cNvSpPr txBox="1"/>
          <p:nvPr/>
        </p:nvSpPr>
        <p:spPr>
          <a:xfrm>
            <a:off x="2100154" y="3130825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954A5C0-7088-4942-99F8-96BEDEB12D5C}"/>
              </a:ext>
            </a:extLst>
          </p:cNvPr>
          <p:cNvSpPr txBox="1"/>
          <p:nvPr/>
        </p:nvSpPr>
        <p:spPr>
          <a:xfrm>
            <a:off x="4114128" y="3122714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4DD4465-036C-4EE5-B106-9C6913684CBD}"/>
              </a:ext>
            </a:extLst>
          </p:cNvPr>
          <p:cNvSpPr txBox="1"/>
          <p:nvPr/>
        </p:nvSpPr>
        <p:spPr>
          <a:xfrm>
            <a:off x="4109946" y="3665121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4339DCD-3DA7-4732-8942-2C817303AEA6}"/>
              </a:ext>
            </a:extLst>
          </p:cNvPr>
          <p:cNvSpPr txBox="1"/>
          <p:nvPr/>
        </p:nvSpPr>
        <p:spPr>
          <a:xfrm>
            <a:off x="4096807" y="4218452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C12EBAC-0341-4962-B701-3D6EBDEBDF3A}"/>
              </a:ext>
            </a:extLst>
          </p:cNvPr>
          <p:cNvSpPr txBox="1"/>
          <p:nvPr/>
        </p:nvSpPr>
        <p:spPr>
          <a:xfrm>
            <a:off x="4123624" y="4801882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1BC791F-455B-44DE-80AB-290180B9216F}"/>
              </a:ext>
            </a:extLst>
          </p:cNvPr>
          <p:cNvSpPr txBox="1"/>
          <p:nvPr/>
        </p:nvSpPr>
        <p:spPr>
          <a:xfrm>
            <a:off x="3107266" y="3703280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4091B62-A13E-4FCA-8CB4-71AFB11EB0EE}"/>
              </a:ext>
            </a:extLst>
          </p:cNvPr>
          <p:cNvSpPr txBox="1"/>
          <p:nvPr/>
        </p:nvSpPr>
        <p:spPr>
          <a:xfrm>
            <a:off x="5126880" y="3665121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3217487-1506-4B94-9EDC-177090F35C92}"/>
              </a:ext>
            </a:extLst>
          </p:cNvPr>
          <p:cNvSpPr txBox="1"/>
          <p:nvPr/>
        </p:nvSpPr>
        <p:spPr>
          <a:xfrm>
            <a:off x="7239500" y="3662431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3B50912-5DBC-461E-8517-769310255C04}"/>
              </a:ext>
            </a:extLst>
          </p:cNvPr>
          <p:cNvSpPr txBox="1"/>
          <p:nvPr/>
        </p:nvSpPr>
        <p:spPr>
          <a:xfrm>
            <a:off x="8323888" y="3645670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97FB1FF-E1F2-45A1-9909-BCD44B75F814}"/>
              </a:ext>
            </a:extLst>
          </p:cNvPr>
          <p:cNvSpPr txBox="1"/>
          <p:nvPr/>
        </p:nvSpPr>
        <p:spPr>
          <a:xfrm>
            <a:off x="9204357" y="3676447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1C96918-B559-414D-B1DD-D2F0725467B5}"/>
              </a:ext>
            </a:extLst>
          </p:cNvPr>
          <p:cNvSpPr txBox="1"/>
          <p:nvPr/>
        </p:nvSpPr>
        <p:spPr>
          <a:xfrm>
            <a:off x="6111575" y="4247358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o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821F00C-B63A-45E4-B035-9E52CF725B8C}"/>
              </a:ext>
            </a:extLst>
          </p:cNvPr>
          <p:cNvSpPr txBox="1"/>
          <p:nvPr/>
        </p:nvSpPr>
        <p:spPr>
          <a:xfrm>
            <a:off x="6119148" y="4820205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c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9138529-477E-472F-BFA0-CFF2DC9CC982}"/>
              </a:ext>
            </a:extLst>
          </p:cNvPr>
          <p:cNvSpPr txBox="1"/>
          <p:nvPr/>
        </p:nvSpPr>
        <p:spPr>
          <a:xfrm>
            <a:off x="6154958" y="5392317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k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98F665F2-E75B-4B3D-913D-346F94CAC9F7}"/>
              </a:ext>
            </a:extLst>
          </p:cNvPr>
          <p:cNvSpPr txBox="1"/>
          <p:nvPr/>
        </p:nvSpPr>
        <p:spPr>
          <a:xfrm>
            <a:off x="6190768" y="5907747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85646C0-E35B-48A5-9D9D-8484B3685619}"/>
              </a:ext>
            </a:extLst>
          </p:cNvPr>
          <p:cNvSpPr txBox="1"/>
          <p:nvPr/>
        </p:nvSpPr>
        <p:spPr>
          <a:xfrm>
            <a:off x="8298106" y="1982067"/>
            <a:ext cx="238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A2CAE9F5-8ED2-4307-AB86-9F599C11BB77}"/>
              </a:ext>
            </a:extLst>
          </p:cNvPr>
          <p:cNvSpPr txBox="1"/>
          <p:nvPr/>
        </p:nvSpPr>
        <p:spPr>
          <a:xfrm>
            <a:off x="8307149" y="2577600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7CEE8992-CB94-4740-B617-930A3B8C037A}"/>
              </a:ext>
            </a:extLst>
          </p:cNvPr>
          <p:cNvSpPr txBox="1"/>
          <p:nvPr/>
        </p:nvSpPr>
        <p:spPr>
          <a:xfrm>
            <a:off x="8281101" y="3192375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CE0CAB5-CB2D-4BD5-8FB3-09DBA5ACD69B}"/>
              </a:ext>
            </a:extLst>
          </p:cNvPr>
          <p:cNvSpPr txBox="1"/>
          <p:nvPr/>
        </p:nvSpPr>
        <p:spPr>
          <a:xfrm>
            <a:off x="8287465" y="4264679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EA885DD1-1654-401A-8041-B5E9ADBC954A}"/>
              </a:ext>
            </a:extLst>
          </p:cNvPr>
          <p:cNvSpPr txBox="1"/>
          <p:nvPr/>
        </p:nvSpPr>
        <p:spPr>
          <a:xfrm>
            <a:off x="8300535" y="1399550"/>
            <a:ext cx="247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-</a:t>
            </a:r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02E8AFBF-7E11-4471-B3FA-3DB24B825EB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202" y="314955"/>
            <a:ext cx="1805612" cy="1546089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98AC22B2-2D59-4CD3-B3F1-FFE3D0DC25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943" y="-16622"/>
            <a:ext cx="1624964" cy="1624964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0B3FB5C5-0130-43F6-9A5D-144C0D2D08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183" y="5467727"/>
            <a:ext cx="1567810" cy="1228725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45C9A7D4-22A9-4BD7-A218-543BAEA1D42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130" y="3474253"/>
            <a:ext cx="2143125" cy="2143125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6CB6B994-5432-4ADC-88D2-11EE5B6BE5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23979" y="4893689"/>
            <a:ext cx="1418446" cy="1531751"/>
          </a:xfrm>
          <a:prstGeom prst="rect">
            <a:avLst/>
          </a:prstGeom>
        </p:spPr>
      </p:pic>
      <p:pic>
        <p:nvPicPr>
          <p:cNvPr id="7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5368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38" grpId="0"/>
      <p:bldP spid="139" grpId="0"/>
      <p:bldP spid="140" grpId="0"/>
      <p:bldP spid="141" grpId="0"/>
      <p:bldP spid="142" grpId="0"/>
      <p:bldP spid="1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C8A6B52E-3AA3-4A83-AB36-8026A6769FE1}"/>
              </a:ext>
            </a:extLst>
          </p:cNvPr>
          <p:cNvSpPr/>
          <p:nvPr/>
        </p:nvSpPr>
        <p:spPr>
          <a:xfrm>
            <a:off x="4425634" y="809507"/>
            <a:ext cx="4264807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58A4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Kristen ITC" panose="03050502040202030202" pitchFamily="66" charset="0"/>
              </a:rPr>
              <a:t>Hi! I’m Doraemon. I’m in Japan.</a:t>
            </a:r>
          </a:p>
          <a:p>
            <a:pPr algn="ctr"/>
            <a:r>
              <a:rPr lang="en-US" sz="2400" dirty="0">
                <a:latin typeface="Kristen ITC" panose="03050502040202030202" pitchFamily="66" charset="0"/>
              </a:rPr>
              <a:t>This is my magic bag.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8389" y="828339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425634" y="809507"/>
            <a:ext cx="4264807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58A4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Comic Sans MS" panose="030F0702030302020204" pitchFamily="66" charset="0"/>
              </a:rPr>
              <a:t>What’s in my bag?</a:t>
            </a:r>
          </a:p>
        </p:txBody>
      </p:sp>
      <p:pic>
        <p:nvPicPr>
          <p:cNvPr id="1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18318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2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 showWhenStopped="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 animBg="1"/>
      <p:bldP spid="21" grpId="0" animBg="1"/>
      <p:bldP spid="21" grpId="1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8389" y="828338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326343" y="839232"/>
            <a:ext cx="3466529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Comic Sans MS" panose="030F0702030302020204" pitchFamily="66" charset="0"/>
              </a:rPr>
              <a:t>What’s in my bag?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3287" y="4657108"/>
            <a:ext cx="911886" cy="739763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778754" y="4165099"/>
            <a:ext cx="30917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boots</a:t>
            </a:r>
            <a:endParaRPr lang="en-US" sz="4400" b="1" dirty="0">
              <a:solidFill>
                <a:srgbClr val="006A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9768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04167E-6 3.33333E-6 L -1.04167E-6 0.00023 C 0.00404 -0.00903 0.0405 -0.09028 0.04987 -0.10672 C 0.05859 -0.12176 0.06654 -0.1382 0.07578 -0.15139 C 0.09128 -0.17338 0.10638 -0.18727 0.12331 -0.20116 C 0.12813 -0.20486 0.13281 -0.2088 0.1375 -0.21204 C 0.14336 -0.21574 0.14922 -0.21875 0.15508 -0.22269 C 0.1931 -0.24723 0.13386 -0.21065 0.17669 -0.23681 C 0.18464 -0.23658 0.225 -0.24236 0.2418 -0.22801 C 0.2513 -0.21991 0.24024 -0.22986 0.25104 -0.21713 C 0.25417 -0.21343 0.25768 -0.21042 0.26107 -0.20672 C 0.26302 -0.20417 0.26484 -0.20162 0.26693 -0.19954 C 0.27318 -0.19213 0.27422 -0.19445 0.2819 -0.17824 L 0.28854 -0.16389 C 0.28984 -0.16088 0.29193 -0.15857 0.29271 -0.15486 C 0.29336 -0.15255 0.29375 -0.15 0.2944 -0.14792 C 0.29779 -0.13681 0.30248 -0.12732 0.30521 -0.11574 C 0.30664 -0.10973 0.3082 -0.10394 0.30938 -0.09792 C 0.31094 -0.09074 0.31498 -0.0676 0.31615 -0.06042 C 0.31953 -0.03843 0.3224 -0.01898 0.32448 0.0037 C 0.32539 0.01435 0.32604 0.025 0.32682 0.03564 C 0.32761 0.04444 0.32917 0.05324 0.32943 0.0625 C 0.32995 0.08125 0.32943 0.10023 0.32943 0.11921 L 0.32943 0.12314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1" grpId="1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2050" name="Picture 2" descr="404 Not Found | Cartoon painting, Cartoon wallpaper hd, Doremon cartoon">
            <a:extLst>
              <a:ext uri="{FF2B5EF4-FFF2-40B4-BE49-F238E27FC236}">
                <a16:creationId xmlns:a16="http://schemas.microsoft.com/office/drawing/2014/main" id="{9C661F41-39E7-4EDA-91B5-5C00A3FE8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12" y="828338"/>
            <a:ext cx="4612993" cy="615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1542" y="4447408"/>
            <a:ext cx="703296" cy="975983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14478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coat</a:t>
            </a:r>
            <a:endParaRPr lang="en-US" sz="4400" b="1" dirty="0">
              <a:solidFill>
                <a:srgbClr val="006A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anose="03050502040202030202" pitchFamily="66" charset="0"/>
            </a:endParaRPr>
          </a:p>
        </p:txBody>
      </p:sp>
      <p:pic>
        <p:nvPicPr>
          <p:cNvPr id="1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sp>
        <p:nvSpPr>
          <p:cNvPr id="14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422850" y="301136"/>
            <a:ext cx="3466529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Comic Sans MS" panose="030F0702030302020204" pitchFamily="66" charset="0"/>
              </a:rPr>
              <a:t>What’s in my bag?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69946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04167E-6 3.33333E-6 L -1.04167E-6 0.00023 C 0.00404 -0.00903 0.0405 -0.09028 0.04987 -0.10672 C 0.05859 -0.12176 0.06654 -0.1382 0.07578 -0.15139 C 0.09128 -0.17338 0.10638 -0.18727 0.12331 -0.20116 C 0.12813 -0.20486 0.13281 -0.2088 0.1375 -0.21204 C 0.14336 -0.21574 0.14922 -0.21875 0.15508 -0.22269 C 0.1931 -0.24723 0.13386 -0.21065 0.17669 -0.23681 C 0.18464 -0.23658 0.225 -0.24236 0.2418 -0.22801 C 0.2513 -0.21991 0.24024 -0.22986 0.25104 -0.21713 C 0.25417 -0.21343 0.25768 -0.21042 0.26107 -0.20672 C 0.26302 -0.20417 0.26484 -0.20162 0.26693 -0.19954 C 0.27318 -0.19213 0.27422 -0.19445 0.2819 -0.17824 L 0.28854 -0.16389 C 0.28984 -0.16088 0.29193 -0.15857 0.29271 -0.15486 C 0.29336 -0.15255 0.29375 -0.15 0.2944 -0.14792 C 0.29779 -0.13681 0.30248 -0.12732 0.30521 -0.11574 C 0.30664 -0.10973 0.3082 -0.10394 0.30938 -0.09792 C 0.31094 -0.09074 0.31498 -0.0676 0.31615 -0.06042 C 0.31953 -0.03843 0.3224 -0.01898 0.32448 0.0037 C 0.32539 0.01435 0.32604 0.025 0.32682 0.03564 C 0.32761 0.04444 0.32917 0.05324 0.32943 0.0625 C 0.32995 0.08125 0.32943 0.10023 0.32943 0.11921 L 0.32943 0.12314 " pathEditMode="relative" rAng="0" ptsTypes="AAAAAAAAAAAAAAAAAAAAAAAA">
                                      <p:cBhvr>
                                        <p:cTn id="17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84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19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0" animBg="1"/>
      <p:bldP spid="4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14:cNvPr>
              <p14:cNvContentPartPr/>
              <p14:nvPr/>
            </p14:nvContentPartPr>
            <p14:xfrm>
              <a:off x="-1183362" y="2624188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8786213-7272-4B77-9DB2-C8C1B0B11D7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192362" y="2615548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4" descr="Good Vibes Flowers Sticker by Alba Paris for iOS &amp; Android | GIPHY">
            <a:extLst>
              <a:ext uri="{FF2B5EF4-FFF2-40B4-BE49-F238E27FC236}">
                <a16:creationId xmlns:a16="http://schemas.microsoft.com/office/drawing/2014/main" id="{9C069BF9-D91C-4768-8C31-0921478A5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7889379" y="-274741"/>
            <a:ext cx="4933170" cy="493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Doraemon Theme Song (LYRICS)">
            <a:hlinkClick r:id="" action="ppaction://media"/>
            <a:extLst>
              <a:ext uri="{FF2B5EF4-FFF2-40B4-BE49-F238E27FC236}">
                <a16:creationId xmlns:a16="http://schemas.microsoft.com/office/drawing/2014/main" id="{17F59475-AFE4-4A04-B579-FA7EDF900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7203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0682" y="3132559"/>
            <a:ext cx="487363" cy="4873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8C5D6-DCCE-49DB-8248-5CDF2593C31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26A9E1"/>
              </a:clrFrom>
              <a:clrTo>
                <a:srgbClr val="26A9E1">
                  <a:alpha val="0"/>
                </a:srgbClr>
              </a:clrTo>
            </a:clrChange>
          </a:blip>
          <a:srcRect l="3609" t="10438" r="3026" b="12745"/>
          <a:stretch/>
        </p:blipFill>
        <p:spPr>
          <a:xfrm rot="21417230">
            <a:off x="-1789701" y="399668"/>
            <a:ext cx="1438183" cy="85734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33A8E-FCE3-4906-8230-9E0FED2998D5}"/>
              </a:ext>
            </a:extLst>
          </p:cNvPr>
          <p:cNvGrpSpPr/>
          <p:nvPr/>
        </p:nvGrpSpPr>
        <p:grpSpPr>
          <a:xfrm>
            <a:off x="370814" y="839232"/>
            <a:ext cx="4612993" cy="6150657"/>
            <a:chOff x="378389" y="828339"/>
            <a:chExt cx="4612993" cy="6150657"/>
          </a:xfrm>
        </p:grpSpPr>
        <p:pic>
          <p:nvPicPr>
            <p:cNvPr id="2050" name="Picture 2" descr="404 Not Found | Cartoon painting, Cartoon wallpaper hd, Doremon cartoon">
              <a:extLst>
                <a:ext uri="{FF2B5EF4-FFF2-40B4-BE49-F238E27FC236}">
                  <a16:creationId xmlns:a16="http://schemas.microsoft.com/office/drawing/2014/main" id="{9C661F41-39E7-4EDA-91B5-5C00A3FE8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389" y="828339"/>
              <a:ext cx="4612993" cy="615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644C81-8194-43E7-A05F-09DD5B89C1B2}"/>
                </a:ext>
              </a:extLst>
            </p:cNvPr>
            <p:cNvSpPr/>
            <p:nvPr/>
          </p:nvSpPr>
          <p:spPr>
            <a:xfrm>
              <a:off x="2052910" y="4784092"/>
              <a:ext cx="1320565" cy="656286"/>
            </a:xfrm>
            <a:custGeom>
              <a:avLst/>
              <a:gdLst>
                <a:gd name="connsiteX0" fmla="*/ 12715 w 1278640"/>
                <a:gd name="connsiteY0" fmla="*/ 67783 h 649559"/>
                <a:gd name="connsiteX1" fmla="*/ 27705 w 1278640"/>
                <a:gd name="connsiteY1" fmla="*/ 222681 h 649559"/>
                <a:gd name="connsiteX2" fmla="*/ 37698 w 1278640"/>
                <a:gd name="connsiteY2" fmla="*/ 332609 h 649559"/>
                <a:gd name="connsiteX3" fmla="*/ 107652 w 1278640"/>
                <a:gd name="connsiteY3" fmla="*/ 462524 h 649559"/>
                <a:gd name="connsiteX4" fmla="*/ 232571 w 1278640"/>
                <a:gd name="connsiteY4" fmla="*/ 547468 h 649559"/>
                <a:gd name="connsiteX5" fmla="*/ 477410 w 1278640"/>
                <a:gd name="connsiteY5" fmla="*/ 642406 h 649559"/>
                <a:gd name="connsiteX6" fmla="*/ 552361 w 1278640"/>
                <a:gd name="connsiteY6" fmla="*/ 642406 h 649559"/>
                <a:gd name="connsiteX7" fmla="*/ 757226 w 1278640"/>
                <a:gd name="connsiteY7" fmla="*/ 647403 h 649559"/>
                <a:gd name="connsiteX8" fmla="*/ 947102 w 1278640"/>
                <a:gd name="connsiteY8" fmla="*/ 602432 h 649559"/>
                <a:gd name="connsiteX9" fmla="*/ 1077016 w 1278640"/>
                <a:gd name="connsiteY9" fmla="*/ 502498 h 649559"/>
                <a:gd name="connsiteX10" fmla="*/ 1176951 w 1278640"/>
                <a:gd name="connsiteY10" fmla="*/ 367586 h 649559"/>
                <a:gd name="connsiteX11" fmla="*/ 1241908 w 1278640"/>
                <a:gd name="connsiteY11" fmla="*/ 177711 h 649559"/>
                <a:gd name="connsiteX12" fmla="*/ 1246905 w 1278640"/>
                <a:gd name="connsiteY12" fmla="*/ 22812 h 649559"/>
                <a:gd name="connsiteX13" fmla="*/ 1186944 w 1278640"/>
                <a:gd name="connsiteY13" fmla="*/ 2825 h 649559"/>
                <a:gd name="connsiteX14" fmla="*/ 232571 w 1278640"/>
                <a:gd name="connsiteY14" fmla="*/ 42799 h 649559"/>
                <a:gd name="connsiteX15" fmla="*/ 12715 w 1278640"/>
                <a:gd name="connsiteY15" fmla="*/ 67783 h 649559"/>
                <a:gd name="connsiteX0" fmla="*/ 12715 w 1289913"/>
                <a:gd name="connsiteY0" fmla="*/ 67783 h 649559"/>
                <a:gd name="connsiteX1" fmla="*/ 27705 w 1289913"/>
                <a:gd name="connsiteY1" fmla="*/ 222681 h 649559"/>
                <a:gd name="connsiteX2" fmla="*/ 37698 w 1289913"/>
                <a:gd name="connsiteY2" fmla="*/ 332609 h 649559"/>
                <a:gd name="connsiteX3" fmla="*/ 107652 w 1289913"/>
                <a:gd name="connsiteY3" fmla="*/ 462524 h 649559"/>
                <a:gd name="connsiteX4" fmla="*/ 232571 w 1289913"/>
                <a:gd name="connsiteY4" fmla="*/ 547468 h 649559"/>
                <a:gd name="connsiteX5" fmla="*/ 477410 w 1289913"/>
                <a:gd name="connsiteY5" fmla="*/ 642406 h 649559"/>
                <a:gd name="connsiteX6" fmla="*/ 552361 w 1289913"/>
                <a:gd name="connsiteY6" fmla="*/ 642406 h 649559"/>
                <a:gd name="connsiteX7" fmla="*/ 757226 w 1289913"/>
                <a:gd name="connsiteY7" fmla="*/ 647403 h 649559"/>
                <a:gd name="connsiteX8" fmla="*/ 947102 w 1289913"/>
                <a:gd name="connsiteY8" fmla="*/ 602432 h 649559"/>
                <a:gd name="connsiteX9" fmla="*/ 1077016 w 1289913"/>
                <a:gd name="connsiteY9" fmla="*/ 502498 h 649559"/>
                <a:gd name="connsiteX10" fmla="*/ 1176951 w 1289913"/>
                <a:gd name="connsiteY10" fmla="*/ 367586 h 649559"/>
                <a:gd name="connsiteX11" fmla="*/ 1241908 w 1289913"/>
                <a:gd name="connsiteY11" fmla="*/ 177711 h 649559"/>
                <a:gd name="connsiteX12" fmla="*/ 1272917 w 1289913"/>
                <a:gd name="connsiteY12" fmla="*/ 22812 h 649559"/>
                <a:gd name="connsiteX13" fmla="*/ 1186944 w 1289913"/>
                <a:gd name="connsiteY13" fmla="*/ 2825 h 649559"/>
                <a:gd name="connsiteX14" fmla="*/ 232571 w 1289913"/>
                <a:gd name="connsiteY14" fmla="*/ 42799 h 649559"/>
                <a:gd name="connsiteX15" fmla="*/ 12715 w 1289913"/>
                <a:gd name="connsiteY15" fmla="*/ 67783 h 649559"/>
                <a:gd name="connsiteX0" fmla="*/ 12715 w 1299847"/>
                <a:gd name="connsiteY0" fmla="*/ 69565 h 651341"/>
                <a:gd name="connsiteX1" fmla="*/ 27705 w 1299847"/>
                <a:gd name="connsiteY1" fmla="*/ 224463 h 651341"/>
                <a:gd name="connsiteX2" fmla="*/ 37698 w 1299847"/>
                <a:gd name="connsiteY2" fmla="*/ 334391 h 651341"/>
                <a:gd name="connsiteX3" fmla="*/ 107652 w 1299847"/>
                <a:gd name="connsiteY3" fmla="*/ 464306 h 651341"/>
                <a:gd name="connsiteX4" fmla="*/ 232571 w 1299847"/>
                <a:gd name="connsiteY4" fmla="*/ 549250 h 651341"/>
                <a:gd name="connsiteX5" fmla="*/ 477410 w 1299847"/>
                <a:gd name="connsiteY5" fmla="*/ 644188 h 651341"/>
                <a:gd name="connsiteX6" fmla="*/ 552361 w 1299847"/>
                <a:gd name="connsiteY6" fmla="*/ 644188 h 651341"/>
                <a:gd name="connsiteX7" fmla="*/ 757226 w 1299847"/>
                <a:gd name="connsiteY7" fmla="*/ 649185 h 651341"/>
                <a:gd name="connsiteX8" fmla="*/ 947102 w 1299847"/>
                <a:gd name="connsiteY8" fmla="*/ 604214 h 651341"/>
                <a:gd name="connsiteX9" fmla="*/ 1077016 w 1299847"/>
                <a:gd name="connsiteY9" fmla="*/ 504280 h 651341"/>
                <a:gd name="connsiteX10" fmla="*/ 1176951 w 1299847"/>
                <a:gd name="connsiteY10" fmla="*/ 369368 h 651341"/>
                <a:gd name="connsiteX11" fmla="*/ 1241908 w 1299847"/>
                <a:gd name="connsiteY11" fmla="*/ 179493 h 651341"/>
                <a:gd name="connsiteX12" fmla="*/ 1272917 w 1299847"/>
                <a:gd name="connsiteY12" fmla="*/ 24594 h 651341"/>
                <a:gd name="connsiteX13" fmla="*/ 1186944 w 1299847"/>
                <a:gd name="connsiteY13" fmla="*/ 4607 h 651341"/>
                <a:gd name="connsiteX14" fmla="*/ 232571 w 1299847"/>
                <a:gd name="connsiteY14" fmla="*/ 44581 h 651341"/>
                <a:gd name="connsiteX15" fmla="*/ 12715 w 1299847"/>
                <a:gd name="connsiteY15" fmla="*/ 69565 h 651341"/>
                <a:gd name="connsiteX0" fmla="*/ 12715 w 1289913"/>
                <a:gd name="connsiteY0" fmla="*/ 69565 h 651341"/>
                <a:gd name="connsiteX1" fmla="*/ 27705 w 1289913"/>
                <a:gd name="connsiteY1" fmla="*/ 224463 h 651341"/>
                <a:gd name="connsiteX2" fmla="*/ 37698 w 1289913"/>
                <a:gd name="connsiteY2" fmla="*/ 334391 h 651341"/>
                <a:gd name="connsiteX3" fmla="*/ 107652 w 1289913"/>
                <a:gd name="connsiteY3" fmla="*/ 464306 h 651341"/>
                <a:gd name="connsiteX4" fmla="*/ 232571 w 1289913"/>
                <a:gd name="connsiteY4" fmla="*/ 549250 h 651341"/>
                <a:gd name="connsiteX5" fmla="*/ 477410 w 1289913"/>
                <a:gd name="connsiteY5" fmla="*/ 644188 h 651341"/>
                <a:gd name="connsiteX6" fmla="*/ 552361 w 1289913"/>
                <a:gd name="connsiteY6" fmla="*/ 644188 h 651341"/>
                <a:gd name="connsiteX7" fmla="*/ 757226 w 1289913"/>
                <a:gd name="connsiteY7" fmla="*/ 649185 h 651341"/>
                <a:gd name="connsiteX8" fmla="*/ 947102 w 1289913"/>
                <a:gd name="connsiteY8" fmla="*/ 604214 h 651341"/>
                <a:gd name="connsiteX9" fmla="*/ 1077016 w 1289913"/>
                <a:gd name="connsiteY9" fmla="*/ 504280 h 651341"/>
                <a:gd name="connsiteX10" fmla="*/ 1176951 w 1289913"/>
                <a:gd name="connsiteY10" fmla="*/ 369368 h 651341"/>
                <a:gd name="connsiteX11" fmla="*/ 1241908 w 1289913"/>
                <a:gd name="connsiteY11" fmla="*/ 179493 h 651341"/>
                <a:gd name="connsiteX12" fmla="*/ 1272917 w 1289913"/>
                <a:gd name="connsiteY12" fmla="*/ 24594 h 651341"/>
                <a:gd name="connsiteX13" fmla="*/ 1186944 w 1289913"/>
                <a:gd name="connsiteY13" fmla="*/ 4607 h 651341"/>
                <a:gd name="connsiteX14" fmla="*/ 232571 w 1289913"/>
                <a:gd name="connsiteY14" fmla="*/ 44581 h 651341"/>
                <a:gd name="connsiteX15" fmla="*/ 12715 w 1289913"/>
                <a:gd name="connsiteY15" fmla="*/ 69565 h 651341"/>
                <a:gd name="connsiteX0" fmla="*/ 12715 w 1287010"/>
                <a:gd name="connsiteY0" fmla="*/ 68332 h 650108"/>
                <a:gd name="connsiteX1" fmla="*/ 27705 w 1287010"/>
                <a:gd name="connsiteY1" fmla="*/ 223230 h 650108"/>
                <a:gd name="connsiteX2" fmla="*/ 37698 w 1287010"/>
                <a:gd name="connsiteY2" fmla="*/ 333158 h 650108"/>
                <a:gd name="connsiteX3" fmla="*/ 107652 w 1287010"/>
                <a:gd name="connsiteY3" fmla="*/ 463073 h 650108"/>
                <a:gd name="connsiteX4" fmla="*/ 232571 w 1287010"/>
                <a:gd name="connsiteY4" fmla="*/ 548017 h 650108"/>
                <a:gd name="connsiteX5" fmla="*/ 477410 w 1287010"/>
                <a:gd name="connsiteY5" fmla="*/ 642955 h 650108"/>
                <a:gd name="connsiteX6" fmla="*/ 552361 w 1287010"/>
                <a:gd name="connsiteY6" fmla="*/ 642955 h 650108"/>
                <a:gd name="connsiteX7" fmla="*/ 757226 w 1287010"/>
                <a:gd name="connsiteY7" fmla="*/ 647952 h 650108"/>
                <a:gd name="connsiteX8" fmla="*/ 947102 w 1287010"/>
                <a:gd name="connsiteY8" fmla="*/ 602981 h 650108"/>
                <a:gd name="connsiteX9" fmla="*/ 1077016 w 1287010"/>
                <a:gd name="connsiteY9" fmla="*/ 503047 h 650108"/>
                <a:gd name="connsiteX10" fmla="*/ 1176951 w 1287010"/>
                <a:gd name="connsiteY10" fmla="*/ 368135 h 650108"/>
                <a:gd name="connsiteX11" fmla="*/ 1241908 w 1287010"/>
                <a:gd name="connsiteY11" fmla="*/ 178260 h 650108"/>
                <a:gd name="connsiteX12" fmla="*/ 1272917 w 1287010"/>
                <a:gd name="connsiteY12" fmla="*/ 23361 h 650108"/>
                <a:gd name="connsiteX13" fmla="*/ 1186944 w 1287010"/>
                <a:gd name="connsiteY13" fmla="*/ 3374 h 650108"/>
                <a:gd name="connsiteX14" fmla="*/ 232571 w 1287010"/>
                <a:gd name="connsiteY14" fmla="*/ 43348 h 650108"/>
                <a:gd name="connsiteX15" fmla="*/ 12715 w 1287010"/>
                <a:gd name="connsiteY15" fmla="*/ 68332 h 65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87010" h="650108">
                  <a:moveTo>
                    <a:pt x="12715" y="68332"/>
                  </a:moveTo>
                  <a:cubicBezTo>
                    <a:pt x="-21429" y="98312"/>
                    <a:pt x="23541" y="179092"/>
                    <a:pt x="27705" y="223230"/>
                  </a:cubicBezTo>
                  <a:cubicBezTo>
                    <a:pt x="31869" y="267368"/>
                    <a:pt x="24374" y="293184"/>
                    <a:pt x="37698" y="333158"/>
                  </a:cubicBezTo>
                  <a:cubicBezTo>
                    <a:pt x="51022" y="373132"/>
                    <a:pt x="75173" y="427263"/>
                    <a:pt x="107652" y="463073"/>
                  </a:cubicBezTo>
                  <a:cubicBezTo>
                    <a:pt x="140131" y="498883"/>
                    <a:pt x="170945" y="518037"/>
                    <a:pt x="232571" y="548017"/>
                  </a:cubicBezTo>
                  <a:cubicBezTo>
                    <a:pt x="294197" y="577997"/>
                    <a:pt x="424112" y="627132"/>
                    <a:pt x="477410" y="642955"/>
                  </a:cubicBezTo>
                  <a:cubicBezTo>
                    <a:pt x="530708" y="658778"/>
                    <a:pt x="552361" y="642955"/>
                    <a:pt x="552361" y="642955"/>
                  </a:cubicBezTo>
                  <a:cubicBezTo>
                    <a:pt x="598997" y="643788"/>
                    <a:pt x="691436" y="654614"/>
                    <a:pt x="757226" y="647952"/>
                  </a:cubicBezTo>
                  <a:cubicBezTo>
                    <a:pt x="823016" y="641290"/>
                    <a:pt x="893804" y="627132"/>
                    <a:pt x="947102" y="602981"/>
                  </a:cubicBezTo>
                  <a:cubicBezTo>
                    <a:pt x="1000400" y="578830"/>
                    <a:pt x="1038708" y="542188"/>
                    <a:pt x="1077016" y="503047"/>
                  </a:cubicBezTo>
                  <a:cubicBezTo>
                    <a:pt x="1115324" y="463906"/>
                    <a:pt x="1149469" y="422266"/>
                    <a:pt x="1176951" y="368135"/>
                  </a:cubicBezTo>
                  <a:cubicBezTo>
                    <a:pt x="1204433" y="314004"/>
                    <a:pt x="1225914" y="235722"/>
                    <a:pt x="1241908" y="178260"/>
                  </a:cubicBezTo>
                  <a:cubicBezTo>
                    <a:pt x="1257902" y="120798"/>
                    <a:pt x="1290082" y="54508"/>
                    <a:pt x="1272917" y="23361"/>
                  </a:cubicBezTo>
                  <a:cubicBezTo>
                    <a:pt x="1255752" y="-7786"/>
                    <a:pt x="1356000" y="43"/>
                    <a:pt x="1186944" y="3374"/>
                  </a:cubicBezTo>
                  <a:cubicBezTo>
                    <a:pt x="1017888" y="6705"/>
                    <a:pt x="427443" y="32522"/>
                    <a:pt x="232571" y="43348"/>
                  </a:cubicBezTo>
                  <a:cubicBezTo>
                    <a:pt x="37699" y="54174"/>
                    <a:pt x="46859" y="38352"/>
                    <a:pt x="12715" y="68332"/>
                  </a:cubicBezTo>
                  <a:close/>
                </a:path>
              </a:pathLst>
            </a:cu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BBF9078-4057-49F9-97E2-023F2A2BBB1E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567117">
            <a:off x="2303931" y="4285756"/>
            <a:ext cx="796324" cy="1125549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EDA5AC-F8D0-47BD-9DD8-629E785D5E4A}"/>
              </a:ext>
            </a:extLst>
          </p:cNvPr>
          <p:cNvSpPr/>
          <p:nvPr/>
        </p:nvSpPr>
        <p:spPr>
          <a:xfrm>
            <a:off x="2052909" y="4784092"/>
            <a:ext cx="1320565" cy="656286"/>
          </a:xfrm>
          <a:custGeom>
            <a:avLst/>
            <a:gdLst>
              <a:gd name="connsiteX0" fmla="*/ 12715 w 1278640"/>
              <a:gd name="connsiteY0" fmla="*/ 67783 h 649559"/>
              <a:gd name="connsiteX1" fmla="*/ 27705 w 1278640"/>
              <a:gd name="connsiteY1" fmla="*/ 222681 h 649559"/>
              <a:gd name="connsiteX2" fmla="*/ 37698 w 1278640"/>
              <a:gd name="connsiteY2" fmla="*/ 332609 h 649559"/>
              <a:gd name="connsiteX3" fmla="*/ 107652 w 1278640"/>
              <a:gd name="connsiteY3" fmla="*/ 462524 h 649559"/>
              <a:gd name="connsiteX4" fmla="*/ 232571 w 1278640"/>
              <a:gd name="connsiteY4" fmla="*/ 547468 h 649559"/>
              <a:gd name="connsiteX5" fmla="*/ 477410 w 1278640"/>
              <a:gd name="connsiteY5" fmla="*/ 642406 h 649559"/>
              <a:gd name="connsiteX6" fmla="*/ 552361 w 1278640"/>
              <a:gd name="connsiteY6" fmla="*/ 642406 h 649559"/>
              <a:gd name="connsiteX7" fmla="*/ 757226 w 1278640"/>
              <a:gd name="connsiteY7" fmla="*/ 647403 h 649559"/>
              <a:gd name="connsiteX8" fmla="*/ 947102 w 1278640"/>
              <a:gd name="connsiteY8" fmla="*/ 602432 h 649559"/>
              <a:gd name="connsiteX9" fmla="*/ 1077016 w 1278640"/>
              <a:gd name="connsiteY9" fmla="*/ 502498 h 649559"/>
              <a:gd name="connsiteX10" fmla="*/ 1176951 w 1278640"/>
              <a:gd name="connsiteY10" fmla="*/ 367586 h 649559"/>
              <a:gd name="connsiteX11" fmla="*/ 1241908 w 1278640"/>
              <a:gd name="connsiteY11" fmla="*/ 177711 h 649559"/>
              <a:gd name="connsiteX12" fmla="*/ 1246905 w 1278640"/>
              <a:gd name="connsiteY12" fmla="*/ 22812 h 649559"/>
              <a:gd name="connsiteX13" fmla="*/ 1186944 w 1278640"/>
              <a:gd name="connsiteY13" fmla="*/ 2825 h 649559"/>
              <a:gd name="connsiteX14" fmla="*/ 232571 w 1278640"/>
              <a:gd name="connsiteY14" fmla="*/ 42799 h 649559"/>
              <a:gd name="connsiteX15" fmla="*/ 12715 w 1278640"/>
              <a:gd name="connsiteY15" fmla="*/ 67783 h 649559"/>
              <a:gd name="connsiteX0" fmla="*/ 12715 w 1289913"/>
              <a:gd name="connsiteY0" fmla="*/ 67783 h 649559"/>
              <a:gd name="connsiteX1" fmla="*/ 27705 w 1289913"/>
              <a:gd name="connsiteY1" fmla="*/ 222681 h 649559"/>
              <a:gd name="connsiteX2" fmla="*/ 37698 w 1289913"/>
              <a:gd name="connsiteY2" fmla="*/ 332609 h 649559"/>
              <a:gd name="connsiteX3" fmla="*/ 107652 w 1289913"/>
              <a:gd name="connsiteY3" fmla="*/ 462524 h 649559"/>
              <a:gd name="connsiteX4" fmla="*/ 232571 w 1289913"/>
              <a:gd name="connsiteY4" fmla="*/ 547468 h 649559"/>
              <a:gd name="connsiteX5" fmla="*/ 477410 w 1289913"/>
              <a:gd name="connsiteY5" fmla="*/ 642406 h 649559"/>
              <a:gd name="connsiteX6" fmla="*/ 552361 w 1289913"/>
              <a:gd name="connsiteY6" fmla="*/ 642406 h 649559"/>
              <a:gd name="connsiteX7" fmla="*/ 757226 w 1289913"/>
              <a:gd name="connsiteY7" fmla="*/ 647403 h 649559"/>
              <a:gd name="connsiteX8" fmla="*/ 947102 w 1289913"/>
              <a:gd name="connsiteY8" fmla="*/ 602432 h 649559"/>
              <a:gd name="connsiteX9" fmla="*/ 1077016 w 1289913"/>
              <a:gd name="connsiteY9" fmla="*/ 502498 h 649559"/>
              <a:gd name="connsiteX10" fmla="*/ 1176951 w 1289913"/>
              <a:gd name="connsiteY10" fmla="*/ 367586 h 649559"/>
              <a:gd name="connsiteX11" fmla="*/ 1241908 w 1289913"/>
              <a:gd name="connsiteY11" fmla="*/ 177711 h 649559"/>
              <a:gd name="connsiteX12" fmla="*/ 1272917 w 1289913"/>
              <a:gd name="connsiteY12" fmla="*/ 22812 h 649559"/>
              <a:gd name="connsiteX13" fmla="*/ 1186944 w 1289913"/>
              <a:gd name="connsiteY13" fmla="*/ 2825 h 649559"/>
              <a:gd name="connsiteX14" fmla="*/ 232571 w 1289913"/>
              <a:gd name="connsiteY14" fmla="*/ 42799 h 649559"/>
              <a:gd name="connsiteX15" fmla="*/ 12715 w 1289913"/>
              <a:gd name="connsiteY15" fmla="*/ 67783 h 649559"/>
              <a:gd name="connsiteX0" fmla="*/ 12715 w 1299847"/>
              <a:gd name="connsiteY0" fmla="*/ 69565 h 651341"/>
              <a:gd name="connsiteX1" fmla="*/ 27705 w 1299847"/>
              <a:gd name="connsiteY1" fmla="*/ 224463 h 651341"/>
              <a:gd name="connsiteX2" fmla="*/ 37698 w 1299847"/>
              <a:gd name="connsiteY2" fmla="*/ 334391 h 651341"/>
              <a:gd name="connsiteX3" fmla="*/ 107652 w 1299847"/>
              <a:gd name="connsiteY3" fmla="*/ 464306 h 651341"/>
              <a:gd name="connsiteX4" fmla="*/ 232571 w 1299847"/>
              <a:gd name="connsiteY4" fmla="*/ 549250 h 651341"/>
              <a:gd name="connsiteX5" fmla="*/ 477410 w 1299847"/>
              <a:gd name="connsiteY5" fmla="*/ 644188 h 651341"/>
              <a:gd name="connsiteX6" fmla="*/ 552361 w 1299847"/>
              <a:gd name="connsiteY6" fmla="*/ 644188 h 651341"/>
              <a:gd name="connsiteX7" fmla="*/ 757226 w 1299847"/>
              <a:gd name="connsiteY7" fmla="*/ 649185 h 651341"/>
              <a:gd name="connsiteX8" fmla="*/ 947102 w 1299847"/>
              <a:gd name="connsiteY8" fmla="*/ 604214 h 651341"/>
              <a:gd name="connsiteX9" fmla="*/ 1077016 w 1299847"/>
              <a:gd name="connsiteY9" fmla="*/ 504280 h 651341"/>
              <a:gd name="connsiteX10" fmla="*/ 1176951 w 1299847"/>
              <a:gd name="connsiteY10" fmla="*/ 369368 h 651341"/>
              <a:gd name="connsiteX11" fmla="*/ 1241908 w 1299847"/>
              <a:gd name="connsiteY11" fmla="*/ 179493 h 651341"/>
              <a:gd name="connsiteX12" fmla="*/ 1272917 w 1299847"/>
              <a:gd name="connsiteY12" fmla="*/ 24594 h 651341"/>
              <a:gd name="connsiteX13" fmla="*/ 1186944 w 1299847"/>
              <a:gd name="connsiteY13" fmla="*/ 4607 h 651341"/>
              <a:gd name="connsiteX14" fmla="*/ 232571 w 1299847"/>
              <a:gd name="connsiteY14" fmla="*/ 44581 h 651341"/>
              <a:gd name="connsiteX15" fmla="*/ 12715 w 1299847"/>
              <a:gd name="connsiteY15" fmla="*/ 69565 h 651341"/>
              <a:gd name="connsiteX0" fmla="*/ 12715 w 1289913"/>
              <a:gd name="connsiteY0" fmla="*/ 69565 h 651341"/>
              <a:gd name="connsiteX1" fmla="*/ 27705 w 1289913"/>
              <a:gd name="connsiteY1" fmla="*/ 224463 h 651341"/>
              <a:gd name="connsiteX2" fmla="*/ 37698 w 1289913"/>
              <a:gd name="connsiteY2" fmla="*/ 334391 h 651341"/>
              <a:gd name="connsiteX3" fmla="*/ 107652 w 1289913"/>
              <a:gd name="connsiteY3" fmla="*/ 464306 h 651341"/>
              <a:gd name="connsiteX4" fmla="*/ 232571 w 1289913"/>
              <a:gd name="connsiteY4" fmla="*/ 549250 h 651341"/>
              <a:gd name="connsiteX5" fmla="*/ 477410 w 1289913"/>
              <a:gd name="connsiteY5" fmla="*/ 644188 h 651341"/>
              <a:gd name="connsiteX6" fmla="*/ 552361 w 1289913"/>
              <a:gd name="connsiteY6" fmla="*/ 644188 h 651341"/>
              <a:gd name="connsiteX7" fmla="*/ 757226 w 1289913"/>
              <a:gd name="connsiteY7" fmla="*/ 649185 h 651341"/>
              <a:gd name="connsiteX8" fmla="*/ 947102 w 1289913"/>
              <a:gd name="connsiteY8" fmla="*/ 604214 h 651341"/>
              <a:gd name="connsiteX9" fmla="*/ 1077016 w 1289913"/>
              <a:gd name="connsiteY9" fmla="*/ 504280 h 651341"/>
              <a:gd name="connsiteX10" fmla="*/ 1176951 w 1289913"/>
              <a:gd name="connsiteY10" fmla="*/ 369368 h 651341"/>
              <a:gd name="connsiteX11" fmla="*/ 1241908 w 1289913"/>
              <a:gd name="connsiteY11" fmla="*/ 179493 h 651341"/>
              <a:gd name="connsiteX12" fmla="*/ 1272917 w 1289913"/>
              <a:gd name="connsiteY12" fmla="*/ 24594 h 651341"/>
              <a:gd name="connsiteX13" fmla="*/ 1186944 w 1289913"/>
              <a:gd name="connsiteY13" fmla="*/ 4607 h 651341"/>
              <a:gd name="connsiteX14" fmla="*/ 232571 w 1289913"/>
              <a:gd name="connsiteY14" fmla="*/ 44581 h 651341"/>
              <a:gd name="connsiteX15" fmla="*/ 12715 w 1289913"/>
              <a:gd name="connsiteY15" fmla="*/ 69565 h 651341"/>
              <a:gd name="connsiteX0" fmla="*/ 12715 w 1287010"/>
              <a:gd name="connsiteY0" fmla="*/ 68332 h 650108"/>
              <a:gd name="connsiteX1" fmla="*/ 27705 w 1287010"/>
              <a:gd name="connsiteY1" fmla="*/ 223230 h 650108"/>
              <a:gd name="connsiteX2" fmla="*/ 37698 w 1287010"/>
              <a:gd name="connsiteY2" fmla="*/ 333158 h 650108"/>
              <a:gd name="connsiteX3" fmla="*/ 107652 w 1287010"/>
              <a:gd name="connsiteY3" fmla="*/ 463073 h 650108"/>
              <a:gd name="connsiteX4" fmla="*/ 232571 w 1287010"/>
              <a:gd name="connsiteY4" fmla="*/ 548017 h 650108"/>
              <a:gd name="connsiteX5" fmla="*/ 477410 w 1287010"/>
              <a:gd name="connsiteY5" fmla="*/ 642955 h 650108"/>
              <a:gd name="connsiteX6" fmla="*/ 552361 w 1287010"/>
              <a:gd name="connsiteY6" fmla="*/ 642955 h 650108"/>
              <a:gd name="connsiteX7" fmla="*/ 757226 w 1287010"/>
              <a:gd name="connsiteY7" fmla="*/ 647952 h 650108"/>
              <a:gd name="connsiteX8" fmla="*/ 947102 w 1287010"/>
              <a:gd name="connsiteY8" fmla="*/ 602981 h 650108"/>
              <a:gd name="connsiteX9" fmla="*/ 1077016 w 1287010"/>
              <a:gd name="connsiteY9" fmla="*/ 503047 h 650108"/>
              <a:gd name="connsiteX10" fmla="*/ 1176951 w 1287010"/>
              <a:gd name="connsiteY10" fmla="*/ 368135 h 650108"/>
              <a:gd name="connsiteX11" fmla="*/ 1241908 w 1287010"/>
              <a:gd name="connsiteY11" fmla="*/ 178260 h 650108"/>
              <a:gd name="connsiteX12" fmla="*/ 1272917 w 1287010"/>
              <a:gd name="connsiteY12" fmla="*/ 23361 h 650108"/>
              <a:gd name="connsiteX13" fmla="*/ 1186944 w 1287010"/>
              <a:gd name="connsiteY13" fmla="*/ 3374 h 650108"/>
              <a:gd name="connsiteX14" fmla="*/ 232571 w 1287010"/>
              <a:gd name="connsiteY14" fmla="*/ 43348 h 650108"/>
              <a:gd name="connsiteX15" fmla="*/ 12715 w 1287010"/>
              <a:gd name="connsiteY15" fmla="*/ 68332 h 65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87010" h="650108">
                <a:moveTo>
                  <a:pt x="12715" y="68332"/>
                </a:moveTo>
                <a:cubicBezTo>
                  <a:pt x="-21429" y="98312"/>
                  <a:pt x="23541" y="179092"/>
                  <a:pt x="27705" y="223230"/>
                </a:cubicBezTo>
                <a:cubicBezTo>
                  <a:pt x="31869" y="267368"/>
                  <a:pt x="24374" y="293184"/>
                  <a:pt x="37698" y="333158"/>
                </a:cubicBezTo>
                <a:cubicBezTo>
                  <a:pt x="51022" y="373132"/>
                  <a:pt x="75173" y="427263"/>
                  <a:pt x="107652" y="463073"/>
                </a:cubicBezTo>
                <a:cubicBezTo>
                  <a:pt x="140131" y="498883"/>
                  <a:pt x="170945" y="518037"/>
                  <a:pt x="232571" y="548017"/>
                </a:cubicBezTo>
                <a:cubicBezTo>
                  <a:pt x="294197" y="577997"/>
                  <a:pt x="424112" y="627132"/>
                  <a:pt x="477410" y="642955"/>
                </a:cubicBezTo>
                <a:cubicBezTo>
                  <a:pt x="530708" y="658778"/>
                  <a:pt x="552361" y="642955"/>
                  <a:pt x="552361" y="642955"/>
                </a:cubicBezTo>
                <a:cubicBezTo>
                  <a:pt x="598997" y="643788"/>
                  <a:pt x="691436" y="654614"/>
                  <a:pt x="757226" y="647952"/>
                </a:cubicBezTo>
                <a:cubicBezTo>
                  <a:pt x="823016" y="641290"/>
                  <a:pt x="893804" y="627132"/>
                  <a:pt x="947102" y="602981"/>
                </a:cubicBezTo>
                <a:cubicBezTo>
                  <a:pt x="1000400" y="578830"/>
                  <a:pt x="1038708" y="542188"/>
                  <a:pt x="1077016" y="503047"/>
                </a:cubicBezTo>
                <a:cubicBezTo>
                  <a:pt x="1115324" y="463906"/>
                  <a:pt x="1149469" y="422266"/>
                  <a:pt x="1176951" y="368135"/>
                </a:cubicBezTo>
                <a:cubicBezTo>
                  <a:pt x="1204433" y="314004"/>
                  <a:pt x="1225914" y="235722"/>
                  <a:pt x="1241908" y="178260"/>
                </a:cubicBezTo>
                <a:cubicBezTo>
                  <a:pt x="1257902" y="120798"/>
                  <a:pt x="1290082" y="54508"/>
                  <a:pt x="1272917" y="23361"/>
                </a:cubicBezTo>
                <a:cubicBezTo>
                  <a:pt x="1255752" y="-7786"/>
                  <a:pt x="1356000" y="43"/>
                  <a:pt x="1186944" y="3374"/>
                </a:cubicBezTo>
                <a:cubicBezTo>
                  <a:pt x="1017888" y="6705"/>
                  <a:pt x="427443" y="32522"/>
                  <a:pt x="232571" y="43348"/>
                </a:cubicBezTo>
                <a:cubicBezTo>
                  <a:pt x="37699" y="54174"/>
                  <a:pt x="46859" y="38352"/>
                  <a:pt x="12715" y="68332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2FF64A-7E83-49B2-9561-A4EB2AE56773}"/>
              </a:ext>
            </a:extLst>
          </p:cNvPr>
          <p:cNvSpPr txBox="1"/>
          <p:nvPr/>
        </p:nvSpPr>
        <p:spPr>
          <a:xfrm>
            <a:off x="5808135" y="4296833"/>
            <a:ext cx="16289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dres</a:t>
            </a:r>
            <a:r>
              <a:rPr lang="en-US" sz="4400" b="1" dirty="0">
                <a:solidFill>
                  <a:srgbClr val="006A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anose="03050502040202030202" pitchFamily="66" charset="0"/>
              </a:rPr>
              <a:t>s</a:t>
            </a:r>
          </a:p>
        </p:txBody>
      </p:sp>
      <p:pic>
        <p:nvPicPr>
          <p:cNvPr id="1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sp>
        <p:nvSpPr>
          <p:cNvPr id="17" name="Thought Bubble: Cloud 22">
            <a:extLst>
              <a:ext uri="{FF2B5EF4-FFF2-40B4-BE49-F238E27FC236}">
                <a16:creationId xmlns:a16="http://schemas.microsoft.com/office/drawing/2014/main" id="{70D8F37B-6CC2-4663-B10E-69F8DE62386D}"/>
              </a:ext>
            </a:extLst>
          </p:cNvPr>
          <p:cNvSpPr/>
          <p:nvPr/>
        </p:nvSpPr>
        <p:spPr>
          <a:xfrm>
            <a:off x="4074870" y="158407"/>
            <a:ext cx="3466529" cy="2323052"/>
          </a:xfrm>
          <a:prstGeom prst="cloudCallout">
            <a:avLst>
              <a:gd name="adj1" fmla="val -53101"/>
              <a:gd name="adj2" fmla="val 54944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latin typeface="Comic Sans MS" panose="030F0702030302020204" pitchFamily="66" charset="0"/>
              </a:rPr>
              <a:t>What’s in my bag?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0686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25E-6 4.44444E-6 L -1.25E-6 0.00023 C 0.00404 -0.00903 0.0405 -0.09028 0.04987 -0.10672 C 0.0586 -0.12176 0.06654 -0.1382 0.07578 -0.15139 C 0.09128 -0.17338 0.10638 -0.18727 0.12331 -0.20116 C 0.12813 -0.20487 0.13281 -0.2088 0.1375 -0.21204 C 0.14336 -0.21575 0.14922 -0.21875 0.15508 -0.22269 C 0.1931 -0.24723 0.13386 -0.21065 0.17669 -0.23681 C 0.18464 -0.23658 0.225 -0.24237 0.2418 -0.22801 C 0.2513 -0.21991 0.24024 -0.22987 0.25104 -0.21713 C 0.25417 -0.21343 0.25768 -0.21042 0.26107 -0.20672 C 0.26302 -0.20417 0.26485 -0.20162 0.26693 -0.19954 C 0.27318 -0.19213 0.27409 -0.19445 0.2819 -0.17825 L 0.28854 -0.16389 C 0.28985 -0.16088 0.29193 -0.15857 0.29271 -0.15487 C 0.29336 -0.15255 0.29375 -0.15 0.2944 -0.14792 C 0.29779 -0.13681 0.30248 -0.12732 0.30521 -0.11575 C 0.30664 -0.10973 0.30807 -0.10394 0.30938 -0.09792 C 0.31094 -0.09075 0.31498 -0.0676 0.31615 -0.06042 C 0.31953 -0.03843 0.3224 -0.01899 0.32448 0.0037 C 0.32539 0.01435 0.32604 0.025 0.32682 0.03564 C 0.32761 0.04444 0.32917 0.05324 0.32943 0.0625 C 0.32995 0.08125 0.32943 0.10023 0.32943 0.11921 L 0.32943 0.12314 " pathEditMode="relative" rAng="0" ptsTypes="AAAAAAAAAAAAAAAAAAAAAAAA">
                                      <p:cBhvr>
                                        <p:cTn id="22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1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Scale>
                                      <p:cBhvr>
                                        <p:cTn id="24" dur="34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1" grpId="0" animBg="1"/>
      <p:bldP spid="4" grpId="0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6. Unit 5-Lesson 2-Period 1"/>
  <p:tag name="ISPRING_LMS_API_VERSION" val="SCORM 2004 (2nd edition)"/>
  <p:tag name="ISPRING_ULTRA_SCORM_COURSE_ID" val="C4CEBFEC-D148-4A51-B86C-5BC2534435F4"/>
  <p:tag name="ISPRING_CMI5_LAUNCH_METHOD" val="any window"/>
  <p:tag name="ISPRINGCLOUDFOLDERID" val="1"/>
  <p:tag name="ISPRINGONLINEFOLDERID" val="1"/>
  <p:tag name="ISPRING_SCORM_RATE_SLIDES" val="0"/>
  <p:tag name="ISPRING_SCORM_PASSING_SCORE" val="0.000000"/>
  <p:tag name="ISPRING_CURRENT_PLAYER_ID" val="universal"/>
  <p:tag name="ISPRING_PRESENTATION_TITLE" val="56. Unit 5-Lesson 2-Period 1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NuFN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TbhT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NuFN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E24U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NuFN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E24U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NuFNVe8ZnLmYAAABoAAAAHAAAAHVuaXZlcnNhbC9sb2NhbF9zZXR0aW5ncy54bWyzsa/IzVEoSy0qzszPs1Uy1DNQUkjNS85PycxLt1UKDXHTtVBSKC5JzEtJzMnPS7VVystXUrC347LJyU9OzAlOLSkBKixWKMhJrEwtCknNBTJKUv0Sc4EqQzxd/RRcXTxDlPTtuABQSwMEFAACAAgATrhTVZYknXsTBgAAcBYAABcAAAB1bml2ZXJzYWwvdW5pdmVyc2FsLnBuZ+2Xa0xTZxjHXxBUEJCtiNwkXkHDBriCtgJWFFOJE0Q2lQ4oiAKbyMVyLz0gwwuKMjUKpaXV6eaWSRvDvUFqRCGO3mYY5WoRRs/wrO0AeyqWtjtFly3Lki37tA/9cN6T5z2/5/Ke5zz/5FTujyI72nvYAwAcI/dEHABgURMA1sjSxdiOJL2XgN2saAfIOwFP4jWFGTZp4fvCAbhXvWw+2Raz7bL3xNEAcOoyX1Y9Wd8cBcDVNjIi/KPCRNVIWLXXp+47YoyrzjlHLF1re8B56rzLuRq3PacKKwdL7Go2ZLdcxpmAZ5grX5sZi+bKJU2MaeLTW1M8Po93Xt03oCgy5wgvdwWgbH34MgB2XLmB7ayOlFkD8MX6dCsA9ryLFfzAM4DaGVTA3kseLnGgXTczTuu6RrJGPqfF+GFUWdeDQJ2nbofZzdfr8enNmpTMDdj+2LoCF9fujur2awsuEw8xl0WlJx0AYOe6uCmhCe+lFADGbt/C3FnTkzWmbfG6eyJ3cz0EBwea0L0czX9jVOmCqQyt5lBAYgchXrdGnMKBX+0vRy8EGIva5r+FHczFey3u3jU7dae0UDusMBizR9/jasmIdx3V+EJe7fExzZsm6iXSoeNKt+o8zsSHsqj9pkl+qZ6rydubXmrQyhWFplENw/SrNlb6toKqs6njU0tI8z8gvtf0M0Wk3jRD5/wQ08B5sel5yuIhrAYCrskvFQ7t70BWOpJnn/gK57r1Bo+wHxmEOrzN+wBku7ktF1f0xYQ23GmkyyB0UKHIMPWQDHOevb5lvqJUYRGl7ez4XdYYJdrLND0H83VcJkOe0x/7JA5yT9d72aogEdNQOdnxTK461cqFM7bC+GHRdKYh9qccn3R45ZKa6MNp0PxVbufc7q54lqHGicZBhsTBVGFJrSp1ELqI0gnDkpz+5lp6S79YpL+F5KrYa950rDDdJ9/na59z6CRJPxeQuETsvQsXgivGN0KPZY+kHdxJv/KDG6Nc1NFlMJwRsnkLIofvMvohekeC5JiMJ62tZTHgEnT2WXUITBjmHR4lZV3nawJ72sgySZo4mEBpNY0n1cOUrb1yQVxnqYJp8Ejo5BhSucxK5YpuGgleaXd8FKrn1f/xouxvzrU/TIV4P7c7fBVM3y+Wao9mi39pfViwqiCV4yzJkesNhOPcZvUJmnsT7ghthDFYLCDi+bq8RtX56TkRkVv5mqhusGqVYm2Rx0/kccjIpUvTvBujwgmIbTfQXKKcwfOZf85XKdEWQ1FjqptByYRojdIgihi3vxl2vv/uCX/ujHimciSPzVzRMfu6rkzgMNTKMHohG1FUpZOyazmatiOFCrjO/fSNBH4aOiESECXbWxPP/hHdeyeOiyMjCr76ZhCC+jbQl6r4chGEO9dYYqpqLlHkU1vJw8PKD75XdvhznaODoqv21VKNkZoM+lxFPlWIDgo1wXjOC4UskQNDYp2+SZkhg1i+ffi0haEJDPSuC6vweenz2cFsLAPpkE3Uy/jZinzbgUfPKaTLbaaz0bgMvy9RxrPgmpgW69zdz71okqwGbh4S0kCjDqu57eRJ9sRkQXF6N/NGPbIdbiM51pMucI4hBrZUYMTTniHzyvkAU/yrE+/Qi1QovdW0CRUF68ZPSpzNkpCcFBqkvyq2E/QOxCOw1kZa0ZeBTxZwktTmU/rJfNamCVdU4fbNQuKhTAWcgNfH+7Ok1B7W7Eg1ni8XMA1200amfsvsqiwGhSixUYkgIx7H1MNSolpe2tkFieWCPKFSS9G1yPH6+yzpJz1xjVl08e+fL6YYOVvSTVTl29k/065wCKeH/AujbcnCeE9tDBQZusMWDhNJPpWs3qo+ZZapqG32mPTkLF9o5NOYpFr9Rfpqc86rl6zNmrfIHKhkGflyMgfKJyOkM8S9f5FLsN4O6xC4Yo4AIhfU9TarHB1sTOt2S6najC2iq6KGTCczVJjxj+r7N+EsuAW34BbcgltwC27BLbgFt+AW3IJbcAv+v8Gn/MOPL/zvY0soGlpqnBdOFt1nmTmw3eW/R5d9d8hkVafZNrRjg7wPmB/ujorg7Uwq/w1QSwMEFAACAAgATrhTVV2tw+9NAAAAagAAABsAAAB1bml2ZXJzYWwvdW5pdmVyc2FsLnBuZy54bWyzsa/IzVEoSy0qzszPs1Uy1DNQsrfj5bIpKEoty0wtV6gAigEFIUBJodJWycQIwS3PTCnJsFWyNDJBiGWkZqZnlNgqmVkawwX1gUYCAFBLAQIAABQAAgAIAIxeVlE2YVgCRwMAAOEJAAAUAAAAAAAAAAEAAAAAAAAAAAB1bml2ZXJzYWwvcGxheWVyLnhtbFBLAQIAABQAAgAIAE24U1WcXjIIFAYAADcXAAAdAAAAAAAAAAEAAAAAAHkDAAB1bml2ZXJzYWwvY29tbW9uX21lc3NhZ2VzLmxuZ1BLAQIAABQAAgAIAE24U1UVHmAbowAAAH8BAAAuAAAAAAAAAAEAAAAAAMgJAAB1bml2ZXJzYWwvcGxheWJhY2tfYW5kX25hdmlnYXRpb25fc2V0dGluZ3MueG1sUEsBAgAAFAACAAgATbhTVaenV+h8BAAAbxcAACcAAAAAAAAAAQAAAAAAtwoAAHVuaXZlcnNhbC9mbGFzaF9wdWJsaXNoaW5nX3NldHRpbmdzLnhtbFBLAQIAABQAAgAIAE24U1XlX+THbQMAAKEMAAAhAAAAAAAAAAEAAAAAAHgPAAB1bml2ZXJzYWwvZmxhc2hfc2tpbl9zZXR0aW5ncy54bWxQSwECAAAUAAIACABNuFNVF9vd2HcEAAD5FgAAJgAAAAAAAAABAAAAAAAkEwAAdW5pdmVyc2FsL2h0bWxfcHVibGlzaGluZ19zZXR0aW5ncy54bWxQSwECAAAUAAIACABNuFNVJR/xB6oBAABoBgAAHwAAAAAAAAABAAAAAADfFwAAdW5pdmVyc2FsL2h0bWxfc2tpbl9zZXR0aW5ncy5qc1BLAQIAABQAAgAIAE24U1V7xmcuZgAAAGgAAAAcAAAAAAAAAAEAAAAAAMYZAAB1bml2ZXJzYWwvbG9jYWxfc2V0dGluZ3MueG1sUEsBAgAAFAACAAgATrhTVZYknXsTBgAAcBYAABcAAAAAAAAAAAAAAAAAZhoAAHVuaXZlcnNhbC91bml2ZXJzYWwucG5nUEsBAgAAFAACAAgATrhTVV2tw+9NAAAAagAAABsAAAAAAAAAAQAAAAAAriAAAHVuaXZlcnNhbC91bml2ZXJzYWwucG5nLnhtbFBLBQYAAAAACgAKAAYDAAA0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\\BAI GIANG PPT WW3 CHUAN&quot;],[&quot;\uFFFD\uFFFD|x{7070F873-55FB-4E49-8DA2-6F658BF36F6A}&quot;,&quot;C:\\Users\\Admin\\Desktop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1370F9-F36B-4075-AFDD-08557F2459E5}:2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1B87D5-04B2-43B0-BFDB-F2BC90214159}:29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036FA1-E3B8-42E6-A3D8-76FFF6E84325}:27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DF674D-0B9E-4677-A13E-39E69EA61B89}:29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59E9C2-F5B0-4F97-A939-FC6DB8AC7981}:28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155CBC-3CF3-4FDC-A1FD-DB89F2A89CC0}:28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20A28C-0160-437A-9F99-61C745FB05AD}:29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4070AD-279D-48B0-AF1E-EDA2647B8132}:27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8EE031-A265-4DB6-9F7D-A6CC8C06F972}:28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59EE09-DE92-4AB8-8621-2F0BBFD3E3C6}:2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BAB63C-83A9-4742-AF65-93B12206E1A3}:28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1358B9-A205-4E11-8CD3-AE573F643568}:28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391</Words>
  <Application>Microsoft Office PowerPoint</Application>
  <PresentationFormat>Widescreen</PresentationFormat>
  <Paragraphs>108</Paragraphs>
  <Slides>20</Slides>
  <Notes>18</Notes>
  <HiddenSlides>0</HiddenSlides>
  <MMClips>9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20</vt:i4>
      </vt:variant>
    </vt:vector>
  </HeadingPairs>
  <TitlesOfParts>
    <vt:vector size="42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等线</vt:lpstr>
      <vt:lpstr>Kristen ITC</vt:lpstr>
      <vt:lpstr>Nunito</vt:lpstr>
      <vt:lpstr>OCR A Extended</vt:lpstr>
      <vt:lpstr>PT Sans</vt:lpstr>
      <vt:lpstr>Roboto</vt:lpstr>
      <vt:lpstr>黑体</vt:lpstr>
      <vt:lpstr>Times New Roman</vt:lpstr>
      <vt:lpstr>Office Theme</vt:lpstr>
      <vt:lpstr>2_Office Theme</vt:lpstr>
      <vt:lpstr>3_Office Theme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56. Unit 5-Lesson 2-Period 1</dc:title>
  <dc:creator>Thao Nhu Lam;Chiêm Thủy</dc:creator>
  <cp:lastModifiedBy>Admin</cp:lastModifiedBy>
  <cp:revision>65</cp:revision>
  <dcterms:created xsi:type="dcterms:W3CDTF">2020-10-29T10:07:41Z</dcterms:created>
  <dcterms:modified xsi:type="dcterms:W3CDTF">2023-05-31T01:24:05Z</dcterms:modified>
</cp:coreProperties>
</file>