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media2.wav" ContentType="audio/x-wav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tags/tag2.xml" ContentType="application/vnd.openxmlformats-officedocument.presentationml.tags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0" r:id="rId1"/>
    <p:sldMasterId id="2147483692" r:id="rId2"/>
    <p:sldMasterId id="2147483700" r:id="rId3"/>
    <p:sldMasterId id="2147483715" r:id="rId4"/>
  </p:sldMasterIdLst>
  <p:notesMasterIdLst>
    <p:notesMasterId r:id="rId34"/>
  </p:notesMasterIdLst>
  <p:sldIdLst>
    <p:sldId id="312" r:id="rId5"/>
    <p:sldId id="256" r:id="rId6"/>
    <p:sldId id="259" r:id="rId7"/>
    <p:sldId id="423" r:id="rId8"/>
    <p:sldId id="523" r:id="rId9"/>
    <p:sldId id="281" r:id="rId10"/>
    <p:sldId id="266" r:id="rId11"/>
    <p:sldId id="260" r:id="rId12"/>
    <p:sldId id="262" r:id="rId13"/>
    <p:sldId id="315" r:id="rId14"/>
    <p:sldId id="316" r:id="rId15"/>
    <p:sldId id="317" r:id="rId16"/>
    <p:sldId id="527" r:id="rId17"/>
    <p:sldId id="270" r:id="rId18"/>
    <p:sldId id="524" r:id="rId19"/>
    <p:sldId id="451" r:id="rId20"/>
    <p:sldId id="453" r:id="rId21"/>
    <p:sldId id="454" r:id="rId22"/>
    <p:sldId id="456" r:id="rId23"/>
    <p:sldId id="455" r:id="rId24"/>
    <p:sldId id="521" r:id="rId25"/>
    <p:sldId id="526" r:id="rId26"/>
    <p:sldId id="314" r:id="rId27"/>
    <p:sldId id="525" r:id="rId28"/>
    <p:sldId id="267" r:id="rId29"/>
    <p:sldId id="469" r:id="rId30"/>
    <p:sldId id="486" r:id="rId31"/>
    <p:sldId id="290" r:id="rId32"/>
    <p:sldId id="522" r:id="rId33"/>
  </p:sldIdLst>
  <p:sldSz cx="9144000" cy="5143500" type="screen16x9"/>
  <p:notesSz cx="6858000" cy="9144000"/>
  <p:embeddedFontLst>
    <p:embeddedFont>
      <p:font typeface="Gamja Flower" panose="02000000000000000000" charset="-127"/>
      <p:regular r:id="rId35"/>
    </p:embeddedFont>
    <p:embeddedFont>
      <p:font typeface="Arial Rounded MT Bold" panose="020F0704030504030204" pitchFamily="34" charset="0"/>
      <p:regular r:id="rId36"/>
    </p:embeddedFont>
    <p:embeddedFont>
      <p:font typeface="Bebas Neue" panose="020B0606020202050201" pitchFamily="34" charset="0"/>
      <p:regular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Comfortaa" panose="020B0604020202020204" charset="0"/>
      <p:regular r:id="rId42"/>
      <p:bold r:id="rId43"/>
    </p:embeddedFont>
    <p:embeddedFont>
      <p:font typeface="Comic Sans MS" panose="030F0702030302020204" pitchFamily="66" charset="0"/>
      <p:regular r:id="rId44"/>
      <p:bold r:id="rId45"/>
      <p:italic r:id="rId46"/>
      <p:boldItalic r:id="rId47"/>
    </p:embeddedFont>
    <p:embeddedFont>
      <p:font typeface="Dancing Script" panose="020B0604020202020204" charset="0"/>
      <p:regular r:id="rId48"/>
      <p:bold r:id="rId49"/>
    </p:embeddedFont>
    <p:embeddedFont>
      <p:font typeface="Delius Swash Caps" panose="020B0604020202020204" charset="0"/>
      <p:regular r:id="rId50"/>
    </p:embeddedFont>
    <p:embeddedFont>
      <p:font typeface="Grandstander" panose="020B0604020202020204" charset="0"/>
      <p:regular r:id="rId51"/>
      <p:bold r:id="rId52"/>
      <p:italic r:id="rId53"/>
      <p:boldItalic r:id="rId54"/>
    </p:embeddedFont>
    <p:embeddedFont>
      <p:font typeface="Grandstander Medium" panose="020B0604020202020204" charset="0"/>
      <p:regular r:id="rId55"/>
      <p:bold r:id="rId56"/>
      <p:italic r:id="rId57"/>
      <p:boldItalic r:id="rId58"/>
    </p:embeddedFont>
    <p:embeddedFont>
      <p:font typeface="Life Savers" panose="020B0604020202020204" charset="0"/>
      <p:regular r:id="rId59"/>
      <p:bold r:id="rId60"/>
    </p:embeddedFont>
    <p:embeddedFont>
      <p:font typeface="Life Savers ExtraBold" panose="020B0604020202020204" charset="0"/>
      <p:bold r:id="rId61"/>
    </p:embeddedFont>
    <p:embeddedFont>
      <p:font typeface="Quicksand" pitchFamily="2" charset="0"/>
      <p:regular r:id="rId62"/>
      <p:bold r:id="rId63"/>
    </p:embeddedFont>
    <p:embeddedFont>
      <p:font typeface="Quicksand SemiBold" pitchFamily="2" charset="0"/>
      <p:regular r:id="rId64"/>
      <p:bold r:id="rId65"/>
    </p:embeddedFont>
    <p:embeddedFont>
      <p:font typeface="Roboto Condensed Light" panose="02000000000000000000" pitchFamily="2" charset="0"/>
      <p:regular r:id="rId66"/>
      <p:italic r:id="rId6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D7839C3-AD00-4A74-BE65-D7CD647BA68C}">
  <a:tblStyle styleId="{AD7839C3-AD00-4A74-BE65-D7CD647BA68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06" autoAdjust="0"/>
    <p:restoredTop sz="92109" autoAdjust="0"/>
  </p:normalViewPr>
  <p:slideViewPr>
    <p:cSldViewPr snapToGrid="0">
      <p:cViewPr varScale="1">
        <p:scale>
          <a:sx n="98" d="100"/>
          <a:sy n="98" d="100"/>
        </p:scale>
        <p:origin x="37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5.fntdata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55" Type="http://schemas.openxmlformats.org/officeDocument/2006/relationships/font" Target="fonts/font21.fntdata"/><Relationship Id="rId63" Type="http://schemas.openxmlformats.org/officeDocument/2006/relationships/font" Target="fonts/font29.fntdata"/><Relationship Id="rId68" Type="http://schemas.openxmlformats.org/officeDocument/2006/relationships/presProps" Target="presProps.xml"/><Relationship Id="rId7" Type="http://schemas.openxmlformats.org/officeDocument/2006/relationships/slide" Target="slides/slide3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font" Target="fonts/font19.fntdata"/><Relationship Id="rId58" Type="http://schemas.openxmlformats.org/officeDocument/2006/relationships/font" Target="fonts/font24.fntdata"/><Relationship Id="rId66" Type="http://schemas.openxmlformats.org/officeDocument/2006/relationships/font" Target="fonts/font32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2.fntdata"/><Relationship Id="rId49" Type="http://schemas.openxmlformats.org/officeDocument/2006/relationships/font" Target="fonts/font15.fntdata"/><Relationship Id="rId57" Type="http://schemas.openxmlformats.org/officeDocument/2006/relationships/font" Target="fonts/font23.fntdata"/><Relationship Id="rId61" Type="http://schemas.openxmlformats.org/officeDocument/2006/relationships/font" Target="fonts/font27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10.fntdata"/><Relationship Id="rId52" Type="http://schemas.openxmlformats.org/officeDocument/2006/relationships/font" Target="fonts/font18.fntdata"/><Relationship Id="rId60" Type="http://schemas.openxmlformats.org/officeDocument/2006/relationships/font" Target="fonts/font26.fntdata"/><Relationship Id="rId65" Type="http://schemas.openxmlformats.org/officeDocument/2006/relationships/font" Target="fonts/font3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56" Type="http://schemas.openxmlformats.org/officeDocument/2006/relationships/font" Target="fonts/font22.fntdata"/><Relationship Id="rId64" Type="http://schemas.openxmlformats.org/officeDocument/2006/relationships/font" Target="fonts/font30.fntdata"/><Relationship Id="rId69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font" Target="fonts/font17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59" Type="http://schemas.openxmlformats.org/officeDocument/2006/relationships/font" Target="fonts/font25.fntdata"/><Relationship Id="rId67" Type="http://schemas.openxmlformats.org/officeDocument/2006/relationships/font" Target="fonts/font33.fntdata"/><Relationship Id="rId20" Type="http://schemas.openxmlformats.org/officeDocument/2006/relationships/slide" Target="slides/slide16.xml"/><Relationship Id="rId41" Type="http://schemas.openxmlformats.org/officeDocument/2006/relationships/font" Target="fonts/font7.fntdata"/><Relationship Id="rId54" Type="http://schemas.openxmlformats.org/officeDocument/2006/relationships/font" Target="fonts/font20.fntdata"/><Relationship Id="rId62" Type="http://schemas.openxmlformats.org/officeDocument/2006/relationships/font" Target="fonts/font28.fntdata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781133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0" name="Google Shape;2100;g1561bd6dd1d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1" name="Google Shape;2101;g1561bd6dd1d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14897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0" name="Google Shape;2100;g1561bd6dd1d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1" name="Google Shape;2101;g1561bd6dd1d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13451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0" name="Google Shape;2100;g1561bd6dd1d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1" name="Google Shape;2101;g1561bd6dd1d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78984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4" name="Google Shape;1944;gfe7421d40e_0_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5" name="Google Shape;1945;gfe7421d40e_0_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30572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Bổ</a:t>
            </a:r>
            <a:r>
              <a:rPr lang="en-US" dirty="0"/>
              <a:t> sung </a:t>
            </a:r>
            <a:r>
              <a:rPr lang="en-US" dirty="0" err="1"/>
              <a:t>âm</a:t>
            </a:r>
            <a:r>
              <a:rPr lang="en-US" dirty="0"/>
              <a:t> </a:t>
            </a:r>
            <a:r>
              <a:rPr lang="en-US" dirty="0" err="1"/>
              <a:t>thanh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co </a:t>
            </a:r>
            <a:r>
              <a:rPr lang="en-US" dirty="0" err="1"/>
              <a:t>vật</a:t>
            </a:r>
            <a:r>
              <a:rPr lang="en-US" dirty="0"/>
              <a:t> </a:t>
            </a:r>
            <a:r>
              <a:rPr lang="en-US" dirty="0" err="1"/>
              <a:t>trogn</a:t>
            </a:r>
            <a:r>
              <a:rPr lang="en-US" dirty="0"/>
              <a:t> slide </a:t>
            </a:r>
            <a:r>
              <a:rPr lang="en-US" dirty="0" err="1"/>
              <a:t>này</a:t>
            </a:r>
            <a:r>
              <a:rPr lang="en-US" dirty="0"/>
              <a:t> ; </a:t>
            </a:r>
          </a:p>
        </p:txBody>
      </p:sp>
    </p:spTree>
    <p:extLst>
      <p:ext uri="{BB962C8B-B14F-4D97-AF65-F5344CB8AC3E}">
        <p14:creationId xmlns:p14="http://schemas.microsoft.com/office/powerpoint/2010/main" val="2905716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6" name="Google Shape;2916;g122ec61ca62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7" name="Google Shape;2917;g122ec61ca62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Bổ</a:t>
            </a:r>
            <a:r>
              <a:rPr lang="en-US" dirty="0"/>
              <a:t> sung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</a:t>
            </a:r>
            <a:r>
              <a:rPr lang="en-US" dirty="0" err="1"/>
              <a:t>reo</a:t>
            </a:r>
            <a:r>
              <a:rPr lang="en-US" dirty="0"/>
              <a:t> </a:t>
            </a:r>
            <a:r>
              <a:rPr lang="en-US" dirty="0" err="1"/>
              <a:t>hò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slide </a:t>
            </a:r>
            <a:r>
              <a:rPr lang="en-US" dirty="0" err="1"/>
              <a:t>này</a:t>
            </a:r>
            <a:r>
              <a:rPr lang="en-US" dirty="0"/>
              <a:t> –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ko </a:t>
            </a:r>
            <a:r>
              <a:rPr lang="en-US" dirty="0" err="1"/>
              <a:t>hoạt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. </a:t>
            </a: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53696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31500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8605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7043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7" name="Google Shape;1667;g138c0b0297e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8" name="Google Shape;1668;g138c0b0297e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Thiếu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</a:t>
            </a:r>
            <a:r>
              <a:rPr lang="en-US" dirty="0" err="1"/>
              <a:t>âm</a:t>
            </a:r>
            <a:r>
              <a:rPr lang="en-US" dirty="0"/>
              <a:t> </a:t>
            </a:r>
            <a:r>
              <a:rPr lang="en-US" dirty="0" err="1"/>
              <a:t>thanh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game </a:t>
            </a:r>
            <a:r>
              <a:rPr lang="en-US" dirty="0" err="1"/>
              <a:t>này</a:t>
            </a:r>
            <a:r>
              <a:rPr lang="en-US" dirty="0"/>
              <a:t> – </a:t>
            </a:r>
            <a:r>
              <a:rPr lang="en-US" dirty="0" err="1"/>
              <a:t>cho</a:t>
            </a:r>
            <a:r>
              <a:rPr lang="en-US" dirty="0"/>
              <a:t> font </a:t>
            </a:r>
            <a:r>
              <a:rPr lang="en-US" dirty="0" err="1"/>
              <a:t>chữ</a:t>
            </a:r>
            <a:r>
              <a:rPr lang="en-US" dirty="0"/>
              <a:t> to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đậm</a:t>
            </a:r>
            <a:r>
              <a:rPr lang="en-US" dirty="0"/>
              <a:t> </a:t>
            </a:r>
            <a:r>
              <a:rPr lang="en-US" dirty="0" err="1"/>
              <a:t>lên</a:t>
            </a:r>
            <a:r>
              <a:rPr lang="en-US" dirty="0"/>
              <a:t> – HS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xa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khó</a:t>
            </a:r>
            <a:r>
              <a:rPr lang="en-US" dirty="0"/>
              <a:t> </a:t>
            </a:r>
            <a:r>
              <a:rPr lang="en-US" dirty="0" err="1"/>
              <a:t>nhìn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1912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4" name="Google Shape;1944;gfe7421d40e_0_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5" name="Google Shape;1945;gfe7421d40e_0_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04180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0" name="Google Shape;2100;g1561bd6dd1d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1" name="Google Shape;2101;g1561bd6dd1d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694337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0" name="Google Shape;2100;g1561bd6dd1d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1" name="Google Shape;2101;g1561bd6dd1d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363160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7" name="Google Shape;2267;g1561bd6dd1d_0_2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8" name="Google Shape;2268;g1561bd6dd1d_0_2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the question to show the answer.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64081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the question to show the answer.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38577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9" name="Google Shape;3329;g1561bd6dd1d_0_8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0" name="Google Shape;3330;g1561bd6dd1d_0_8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A0DB2DC-4C9A-4742-B13C-FB6460FD3503}" type="slidenum"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29</a:t>
            </a:fld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3390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gfe7421d40e_0_4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8" name="Google Shape;1848;gfe7421d40e_0_4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8" name="Google Shape;3108;g122ec61ca62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9" name="Google Shape;3109;g122ec61ca62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Click colored square to show the photos. Click the photos to show the answers. Answer the questions with the answers in the pictures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55469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8" name="Google Shape;3108;g122ec61ca62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9" name="Google Shape;3109;g122ec61ca62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Click colored square to show the photos. Click the photos to show the answers.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840611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1" name="Google Shape;2811;g1561bd6dd1d_0_7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2" name="Google Shape;2812;g1561bd6dd1d_0_7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4" name="Google Shape;2244;g1561bd6dd1d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5" name="Google Shape;2245;g1561bd6dd1d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Click the speaker to play track</a:t>
            </a: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4" name="Google Shape;1944;gfe7421d40e_0_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5" name="Google Shape;1945;gfe7421d40e_0_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0" name="Google Shape;2100;g1561bd6dd1d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1" name="Google Shape;2101;g1561bd6dd1d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://bit.ly/2TtBDfr" TargetMode="Externa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72875" y="2972176"/>
            <a:ext cx="2412352" cy="1820748"/>
          </a:xfrm>
          <a:custGeom>
            <a:avLst/>
            <a:gdLst/>
            <a:ahLst/>
            <a:cxnLst/>
            <a:rect l="l" t="t" r="r" b="b"/>
            <a:pathLst>
              <a:path w="29761" h="25212" extrusionOk="0">
                <a:moveTo>
                  <a:pt x="18503" y="1"/>
                </a:moveTo>
                <a:cubicBezTo>
                  <a:pt x="16171" y="1"/>
                  <a:pt x="14126" y="1267"/>
                  <a:pt x="13034" y="3145"/>
                </a:cubicBezTo>
                <a:cubicBezTo>
                  <a:pt x="11975" y="2352"/>
                  <a:pt x="10660" y="1879"/>
                  <a:pt x="9234" y="1879"/>
                </a:cubicBezTo>
                <a:cubicBezTo>
                  <a:pt x="5741" y="1879"/>
                  <a:pt x="2902" y="4718"/>
                  <a:pt x="2902" y="8212"/>
                </a:cubicBezTo>
                <a:cubicBezTo>
                  <a:pt x="2902" y="9333"/>
                  <a:pt x="3194" y="10383"/>
                  <a:pt x="3708" y="11295"/>
                </a:cubicBezTo>
                <a:cubicBezTo>
                  <a:pt x="1517" y="12289"/>
                  <a:pt x="1" y="14495"/>
                  <a:pt x="1" y="17057"/>
                </a:cubicBezTo>
                <a:cubicBezTo>
                  <a:pt x="1" y="20549"/>
                  <a:pt x="2831" y="23381"/>
                  <a:pt x="6325" y="23381"/>
                </a:cubicBezTo>
                <a:cubicBezTo>
                  <a:pt x="8977" y="23381"/>
                  <a:pt x="11245" y="21753"/>
                  <a:pt x="12192" y="19443"/>
                </a:cubicBezTo>
                <a:lnTo>
                  <a:pt x="15565" y="23994"/>
                </a:lnTo>
                <a:cubicBezTo>
                  <a:pt x="15677" y="23207"/>
                  <a:pt x="15767" y="22392"/>
                  <a:pt x="15754" y="21592"/>
                </a:cubicBezTo>
                <a:lnTo>
                  <a:pt x="15754" y="21592"/>
                </a:lnTo>
                <a:cubicBezTo>
                  <a:pt x="16512" y="22386"/>
                  <a:pt x="17431" y="23034"/>
                  <a:pt x="18461" y="23471"/>
                </a:cubicBezTo>
                <a:lnTo>
                  <a:pt x="19540" y="25211"/>
                </a:lnTo>
                <a:cubicBezTo>
                  <a:pt x="19456" y="24724"/>
                  <a:pt x="19365" y="24244"/>
                  <a:pt x="19254" y="23763"/>
                </a:cubicBezTo>
                <a:lnTo>
                  <a:pt x="19254" y="23763"/>
                </a:lnTo>
                <a:cubicBezTo>
                  <a:pt x="20013" y="23994"/>
                  <a:pt x="20812" y="24119"/>
                  <a:pt x="21641" y="24119"/>
                </a:cubicBezTo>
                <a:cubicBezTo>
                  <a:pt x="26128" y="24119"/>
                  <a:pt x="29760" y="20487"/>
                  <a:pt x="29760" y="15998"/>
                </a:cubicBezTo>
                <a:cubicBezTo>
                  <a:pt x="29760" y="12519"/>
                  <a:pt x="27569" y="9548"/>
                  <a:pt x="24486" y="8393"/>
                </a:cubicBezTo>
                <a:cubicBezTo>
                  <a:pt x="24709" y="7746"/>
                  <a:pt x="24834" y="7050"/>
                  <a:pt x="24834" y="6327"/>
                </a:cubicBezTo>
                <a:cubicBezTo>
                  <a:pt x="24834" y="2833"/>
                  <a:pt x="22003" y="1"/>
                  <a:pt x="1850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-998618" y="2502033"/>
            <a:ext cx="1558979" cy="1447525"/>
          </a:xfrm>
          <a:custGeom>
            <a:avLst/>
            <a:gdLst/>
            <a:ahLst/>
            <a:cxnLst/>
            <a:rect l="l" t="t" r="r" b="b"/>
            <a:pathLst>
              <a:path w="19233" h="17858" extrusionOk="0">
                <a:moveTo>
                  <a:pt x="8776" y="1"/>
                </a:moveTo>
                <a:cubicBezTo>
                  <a:pt x="6682" y="1"/>
                  <a:pt x="4815" y="1497"/>
                  <a:pt x="4426" y="3629"/>
                </a:cubicBezTo>
                <a:cubicBezTo>
                  <a:pt x="4231" y="4701"/>
                  <a:pt x="4439" y="5752"/>
                  <a:pt x="4940" y="6628"/>
                </a:cubicBezTo>
                <a:cubicBezTo>
                  <a:pt x="2769" y="7101"/>
                  <a:pt x="987" y="8834"/>
                  <a:pt x="563" y="11157"/>
                </a:cubicBezTo>
                <a:cubicBezTo>
                  <a:pt x="0" y="14240"/>
                  <a:pt x="2039" y="17198"/>
                  <a:pt x="5129" y="17762"/>
                </a:cubicBezTo>
                <a:cubicBezTo>
                  <a:pt x="5476" y="17826"/>
                  <a:pt x="5822" y="17857"/>
                  <a:pt x="6162" y="17857"/>
                </a:cubicBezTo>
                <a:cubicBezTo>
                  <a:pt x="7999" y="17857"/>
                  <a:pt x="9693" y="16960"/>
                  <a:pt x="10744" y="15521"/>
                </a:cubicBezTo>
                <a:cubicBezTo>
                  <a:pt x="11376" y="16585"/>
                  <a:pt x="12442" y="17387"/>
                  <a:pt x="13756" y="17622"/>
                </a:cubicBezTo>
                <a:cubicBezTo>
                  <a:pt x="14029" y="17673"/>
                  <a:pt x="14300" y="17697"/>
                  <a:pt x="14567" y="17697"/>
                </a:cubicBezTo>
                <a:cubicBezTo>
                  <a:pt x="16662" y="17697"/>
                  <a:pt x="18518" y="16202"/>
                  <a:pt x="18913" y="14067"/>
                </a:cubicBezTo>
                <a:cubicBezTo>
                  <a:pt x="19232" y="12306"/>
                  <a:pt x="18461" y="10601"/>
                  <a:pt x="17083" y="9634"/>
                </a:cubicBezTo>
                <a:cubicBezTo>
                  <a:pt x="17549" y="9070"/>
                  <a:pt x="17883" y="8389"/>
                  <a:pt x="18030" y="7617"/>
                </a:cubicBezTo>
                <a:cubicBezTo>
                  <a:pt x="18467" y="5209"/>
                  <a:pt x="16874" y="2906"/>
                  <a:pt x="14466" y="2467"/>
                </a:cubicBezTo>
                <a:cubicBezTo>
                  <a:pt x="14196" y="2416"/>
                  <a:pt x="13928" y="2391"/>
                  <a:pt x="13663" y="2391"/>
                </a:cubicBezTo>
                <a:cubicBezTo>
                  <a:pt x="13354" y="2391"/>
                  <a:pt x="13050" y="2425"/>
                  <a:pt x="12754" y="2488"/>
                </a:cubicBezTo>
                <a:cubicBezTo>
                  <a:pt x="12163" y="1271"/>
                  <a:pt x="11016" y="337"/>
                  <a:pt x="9575" y="74"/>
                </a:cubicBezTo>
                <a:cubicBezTo>
                  <a:pt x="9306" y="24"/>
                  <a:pt x="9039" y="1"/>
                  <a:pt x="87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517200" y="3008401"/>
            <a:ext cx="8181125" cy="1622569"/>
            <a:chOff x="-517200" y="3008401"/>
            <a:chExt cx="8181125" cy="1622569"/>
          </a:xfrm>
        </p:grpSpPr>
        <p:sp>
          <p:nvSpPr>
            <p:cNvPr id="12" name="Google Shape;12;p2"/>
            <p:cNvSpPr/>
            <p:nvPr/>
          </p:nvSpPr>
          <p:spPr>
            <a:xfrm>
              <a:off x="4100880" y="3161262"/>
              <a:ext cx="3563045" cy="1469707"/>
            </a:xfrm>
            <a:custGeom>
              <a:avLst/>
              <a:gdLst/>
              <a:ahLst/>
              <a:cxnLst/>
              <a:rect l="l" t="t" r="r" b="b"/>
              <a:pathLst>
                <a:path w="43957" h="19958" extrusionOk="0">
                  <a:moveTo>
                    <a:pt x="36650" y="1"/>
                  </a:moveTo>
                  <a:cubicBezTo>
                    <a:pt x="36345" y="1"/>
                    <a:pt x="36644" y="864"/>
                    <a:pt x="36797" y="1253"/>
                  </a:cubicBezTo>
                  <a:cubicBezTo>
                    <a:pt x="31878" y="1963"/>
                    <a:pt x="27549" y="2993"/>
                    <a:pt x="23771" y="4211"/>
                  </a:cubicBezTo>
                  <a:cubicBezTo>
                    <a:pt x="23806" y="3897"/>
                    <a:pt x="23820" y="3424"/>
                    <a:pt x="23589" y="3369"/>
                  </a:cubicBezTo>
                  <a:cubicBezTo>
                    <a:pt x="23577" y="3366"/>
                    <a:pt x="23565" y="3364"/>
                    <a:pt x="23554" y="3364"/>
                  </a:cubicBezTo>
                  <a:cubicBezTo>
                    <a:pt x="23318" y="3364"/>
                    <a:pt x="23312" y="4037"/>
                    <a:pt x="23319" y="4356"/>
                  </a:cubicBezTo>
                  <a:cubicBezTo>
                    <a:pt x="23297" y="4363"/>
                    <a:pt x="23277" y="4371"/>
                    <a:pt x="23264" y="4371"/>
                  </a:cubicBezTo>
                  <a:cubicBezTo>
                    <a:pt x="23130" y="4111"/>
                    <a:pt x="22833" y="3566"/>
                    <a:pt x="22581" y="3566"/>
                  </a:cubicBezTo>
                  <a:cubicBezTo>
                    <a:pt x="22569" y="3566"/>
                    <a:pt x="22557" y="3567"/>
                    <a:pt x="22546" y="3570"/>
                  </a:cubicBezTo>
                  <a:cubicBezTo>
                    <a:pt x="22310" y="3626"/>
                    <a:pt x="22629" y="4183"/>
                    <a:pt x="22838" y="4517"/>
                  </a:cubicBezTo>
                  <a:cubicBezTo>
                    <a:pt x="5630" y="10327"/>
                    <a:pt x="1" y="19957"/>
                    <a:pt x="1" y="19957"/>
                  </a:cubicBezTo>
                  <a:lnTo>
                    <a:pt x="43888" y="19957"/>
                  </a:lnTo>
                  <a:lnTo>
                    <a:pt x="43957" y="488"/>
                  </a:lnTo>
                  <a:lnTo>
                    <a:pt x="43957" y="488"/>
                  </a:lnTo>
                  <a:cubicBezTo>
                    <a:pt x="41821" y="640"/>
                    <a:pt x="39782" y="849"/>
                    <a:pt x="37835" y="1106"/>
                  </a:cubicBezTo>
                  <a:cubicBezTo>
                    <a:pt x="37951" y="781"/>
                    <a:pt x="38140" y="168"/>
                    <a:pt x="37876" y="36"/>
                  </a:cubicBezTo>
                  <a:cubicBezTo>
                    <a:pt x="37853" y="24"/>
                    <a:pt x="37830" y="19"/>
                    <a:pt x="37808" y="19"/>
                  </a:cubicBezTo>
                  <a:cubicBezTo>
                    <a:pt x="37527" y="19"/>
                    <a:pt x="37350" y="912"/>
                    <a:pt x="37305" y="1177"/>
                  </a:cubicBezTo>
                  <a:cubicBezTo>
                    <a:pt x="37298" y="1177"/>
                    <a:pt x="37292" y="1183"/>
                    <a:pt x="37277" y="1183"/>
                  </a:cubicBezTo>
                  <a:cubicBezTo>
                    <a:pt x="37222" y="919"/>
                    <a:pt x="36991" y="1"/>
                    <a:pt x="366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" name="Google Shape;13;p2"/>
            <p:cNvGrpSpPr/>
            <p:nvPr/>
          </p:nvGrpSpPr>
          <p:grpSpPr>
            <a:xfrm>
              <a:off x="-72875" y="3286292"/>
              <a:ext cx="6972138" cy="1314981"/>
              <a:chOff x="-72875" y="2823347"/>
              <a:chExt cx="6972138" cy="1552332"/>
            </a:xfrm>
          </p:grpSpPr>
          <p:sp>
            <p:nvSpPr>
              <p:cNvPr id="14" name="Google Shape;14;p2"/>
              <p:cNvSpPr/>
              <p:nvPr/>
            </p:nvSpPr>
            <p:spPr>
              <a:xfrm>
                <a:off x="3480663" y="2823347"/>
                <a:ext cx="3418600" cy="1552332"/>
              </a:xfrm>
              <a:custGeom>
                <a:avLst/>
                <a:gdLst/>
                <a:ahLst/>
                <a:cxnLst/>
                <a:rect l="l" t="t" r="r" b="b"/>
                <a:pathLst>
                  <a:path w="42175" h="19151" extrusionOk="0">
                    <a:moveTo>
                      <a:pt x="7007" y="1"/>
                    </a:moveTo>
                    <a:cubicBezTo>
                      <a:pt x="6680" y="1"/>
                      <a:pt x="6458" y="884"/>
                      <a:pt x="6403" y="1135"/>
                    </a:cubicBezTo>
                    <a:cubicBezTo>
                      <a:pt x="6395" y="1135"/>
                      <a:pt x="6388" y="1128"/>
                      <a:pt x="6381" y="1128"/>
                    </a:cubicBezTo>
                    <a:cubicBezTo>
                      <a:pt x="6336" y="875"/>
                      <a:pt x="6164" y="14"/>
                      <a:pt x="5899" y="14"/>
                    </a:cubicBezTo>
                    <a:cubicBezTo>
                      <a:pt x="5880" y="14"/>
                      <a:pt x="5859" y="19"/>
                      <a:pt x="5838" y="29"/>
                    </a:cubicBezTo>
                    <a:cubicBezTo>
                      <a:pt x="5581" y="161"/>
                      <a:pt x="5755" y="746"/>
                      <a:pt x="5874" y="1058"/>
                    </a:cubicBezTo>
                    <a:cubicBezTo>
                      <a:pt x="4001" y="814"/>
                      <a:pt x="2046" y="614"/>
                      <a:pt x="0" y="467"/>
                    </a:cubicBezTo>
                    <a:lnTo>
                      <a:pt x="0" y="467"/>
                    </a:lnTo>
                    <a:lnTo>
                      <a:pt x="70" y="19151"/>
                    </a:lnTo>
                    <a:lnTo>
                      <a:pt x="42174" y="19151"/>
                    </a:lnTo>
                    <a:cubicBezTo>
                      <a:pt x="42174" y="19151"/>
                      <a:pt x="36177" y="8887"/>
                      <a:pt x="17508" y="3466"/>
                    </a:cubicBezTo>
                    <a:cubicBezTo>
                      <a:pt x="17709" y="3145"/>
                      <a:pt x="17959" y="2673"/>
                      <a:pt x="17751" y="2631"/>
                    </a:cubicBezTo>
                    <a:cubicBezTo>
                      <a:pt x="17738" y="2628"/>
                      <a:pt x="17726" y="2627"/>
                      <a:pt x="17713" y="2627"/>
                    </a:cubicBezTo>
                    <a:cubicBezTo>
                      <a:pt x="17486" y="2627"/>
                      <a:pt x="17222" y="3083"/>
                      <a:pt x="17091" y="3348"/>
                    </a:cubicBezTo>
                    <a:cubicBezTo>
                      <a:pt x="17063" y="3341"/>
                      <a:pt x="17034" y="3334"/>
                      <a:pt x="17007" y="3327"/>
                    </a:cubicBezTo>
                    <a:cubicBezTo>
                      <a:pt x="17014" y="3000"/>
                      <a:pt x="16994" y="2426"/>
                      <a:pt x="16779" y="2426"/>
                    </a:cubicBezTo>
                    <a:cubicBezTo>
                      <a:pt x="16769" y="2426"/>
                      <a:pt x="16759" y="2427"/>
                      <a:pt x="16749" y="2429"/>
                    </a:cubicBezTo>
                    <a:cubicBezTo>
                      <a:pt x="16540" y="2484"/>
                      <a:pt x="16540" y="2902"/>
                      <a:pt x="16575" y="3202"/>
                    </a:cubicBezTo>
                    <a:cubicBezTo>
                      <a:pt x="13646" y="2394"/>
                      <a:pt x="10424" y="1713"/>
                      <a:pt x="6869" y="1198"/>
                    </a:cubicBezTo>
                    <a:cubicBezTo>
                      <a:pt x="7014" y="829"/>
                      <a:pt x="7300" y="1"/>
                      <a:pt x="70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-72875" y="2825675"/>
                <a:ext cx="3563016" cy="1447504"/>
              </a:xfrm>
              <a:custGeom>
                <a:avLst/>
                <a:gdLst/>
                <a:ahLst/>
                <a:cxnLst/>
                <a:rect l="l" t="t" r="r" b="b"/>
                <a:pathLst>
                  <a:path w="43958" h="19958" extrusionOk="0">
                    <a:moveTo>
                      <a:pt x="36651" y="1"/>
                    </a:moveTo>
                    <a:cubicBezTo>
                      <a:pt x="36345" y="1"/>
                      <a:pt x="36644" y="864"/>
                      <a:pt x="36791" y="1253"/>
                    </a:cubicBezTo>
                    <a:cubicBezTo>
                      <a:pt x="31871" y="1963"/>
                      <a:pt x="27549" y="2993"/>
                      <a:pt x="23772" y="4211"/>
                    </a:cubicBezTo>
                    <a:cubicBezTo>
                      <a:pt x="23807" y="3897"/>
                      <a:pt x="23820" y="3424"/>
                      <a:pt x="23590" y="3369"/>
                    </a:cubicBezTo>
                    <a:cubicBezTo>
                      <a:pt x="23577" y="3366"/>
                      <a:pt x="23565" y="3364"/>
                      <a:pt x="23554" y="3364"/>
                    </a:cubicBezTo>
                    <a:cubicBezTo>
                      <a:pt x="23319" y="3364"/>
                      <a:pt x="23313" y="4037"/>
                      <a:pt x="23319" y="4356"/>
                    </a:cubicBezTo>
                    <a:cubicBezTo>
                      <a:pt x="23297" y="4363"/>
                      <a:pt x="23277" y="4371"/>
                      <a:pt x="23264" y="4371"/>
                    </a:cubicBezTo>
                    <a:cubicBezTo>
                      <a:pt x="23130" y="4111"/>
                      <a:pt x="22833" y="3566"/>
                      <a:pt x="22581" y="3566"/>
                    </a:cubicBezTo>
                    <a:cubicBezTo>
                      <a:pt x="22569" y="3566"/>
                      <a:pt x="22557" y="3567"/>
                      <a:pt x="22546" y="3570"/>
                    </a:cubicBezTo>
                    <a:cubicBezTo>
                      <a:pt x="22310" y="3626"/>
                      <a:pt x="22629" y="4183"/>
                      <a:pt x="22838" y="4517"/>
                    </a:cubicBezTo>
                    <a:cubicBezTo>
                      <a:pt x="5630" y="10327"/>
                      <a:pt x="1" y="19957"/>
                      <a:pt x="1" y="19957"/>
                    </a:cubicBezTo>
                    <a:lnTo>
                      <a:pt x="43889" y="19957"/>
                    </a:lnTo>
                    <a:lnTo>
                      <a:pt x="43957" y="488"/>
                    </a:lnTo>
                    <a:lnTo>
                      <a:pt x="43957" y="488"/>
                    </a:lnTo>
                    <a:cubicBezTo>
                      <a:pt x="41821" y="640"/>
                      <a:pt x="39782" y="849"/>
                      <a:pt x="37835" y="1106"/>
                    </a:cubicBezTo>
                    <a:cubicBezTo>
                      <a:pt x="37952" y="781"/>
                      <a:pt x="38140" y="168"/>
                      <a:pt x="37868" y="36"/>
                    </a:cubicBezTo>
                    <a:cubicBezTo>
                      <a:pt x="37846" y="24"/>
                      <a:pt x="37824" y="19"/>
                      <a:pt x="37802" y="19"/>
                    </a:cubicBezTo>
                    <a:cubicBezTo>
                      <a:pt x="37527" y="19"/>
                      <a:pt x="37350" y="912"/>
                      <a:pt x="37305" y="1177"/>
                    </a:cubicBezTo>
                    <a:cubicBezTo>
                      <a:pt x="37299" y="1177"/>
                      <a:pt x="37284" y="1183"/>
                      <a:pt x="37277" y="1183"/>
                    </a:cubicBezTo>
                    <a:cubicBezTo>
                      <a:pt x="37222" y="919"/>
                      <a:pt x="36991" y="1"/>
                      <a:pt x="3665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6;p2"/>
            <p:cNvSpPr/>
            <p:nvPr/>
          </p:nvSpPr>
          <p:spPr>
            <a:xfrm>
              <a:off x="-517200" y="3008401"/>
              <a:ext cx="3419167" cy="1367286"/>
            </a:xfrm>
            <a:custGeom>
              <a:avLst/>
              <a:gdLst/>
              <a:ahLst/>
              <a:cxnLst/>
              <a:rect l="l" t="t" r="r" b="b"/>
              <a:pathLst>
                <a:path w="42182" h="19151" extrusionOk="0">
                  <a:moveTo>
                    <a:pt x="7015" y="1"/>
                  </a:moveTo>
                  <a:cubicBezTo>
                    <a:pt x="6687" y="1"/>
                    <a:pt x="6465" y="884"/>
                    <a:pt x="6410" y="1135"/>
                  </a:cubicBezTo>
                  <a:cubicBezTo>
                    <a:pt x="6402" y="1135"/>
                    <a:pt x="6395" y="1128"/>
                    <a:pt x="6389" y="1128"/>
                  </a:cubicBezTo>
                  <a:cubicBezTo>
                    <a:pt x="6343" y="875"/>
                    <a:pt x="6171" y="14"/>
                    <a:pt x="5907" y="14"/>
                  </a:cubicBezTo>
                  <a:cubicBezTo>
                    <a:pt x="5887" y="14"/>
                    <a:pt x="5867" y="19"/>
                    <a:pt x="5846" y="29"/>
                  </a:cubicBezTo>
                  <a:cubicBezTo>
                    <a:pt x="5589" y="161"/>
                    <a:pt x="5762" y="746"/>
                    <a:pt x="5881" y="1058"/>
                  </a:cubicBezTo>
                  <a:cubicBezTo>
                    <a:pt x="4009" y="814"/>
                    <a:pt x="2053" y="614"/>
                    <a:pt x="1" y="467"/>
                  </a:cubicBezTo>
                  <a:lnTo>
                    <a:pt x="1" y="467"/>
                  </a:lnTo>
                  <a:lnTo>
                    <a:pt x="71" y="19151"/>
                  </a:lnTo>
                  <a:lnTo>
                    <a:pt x="42182" y="19151"/>
                  </a:lnTo>
                  <a:cubicBezTo>
                    <a:pt x="42182" y="19151"/>
                    <a:pt x="36185" y="8887"/>
                    <a:pt x="17516" y="3466"/>
                  </a:cubicBezTo>
                  <a:cubicBezTo>
                    <a:pt x="17716" y="3145"/>
                    <a:pt x="17967" y="2673"/>
                    <a:pt x="17758" y="2631"/>
                  </a:cubicBezTo>
                  <a:cubicBezTo>
                    <a:pt x="17746" y="2628"/>
                    <a:pt x="17733" y="2627"/>
                    <a:pt x="17721" y="2627"/>
                  </a:cubicBezTo>
                  <a:cubicBezTo>
                    <a:pt x="17493" y="2627"/>
                    <a:pt x="17230" y="3083"/>
                    <a:pt x="17098" y="3348"/>
                  </a:cubicBezTo>
                  <a:cubicBezTo>
                    <a:pt x="17070" y="3341"/>
                    <a:pt x="17041" y="3334"/>
                    <a:pt x="17015" y="3327"/>
                  </a:cubicBezTo>
                  <a:cubicBezTo>
                    <a:pt x="17021" y="3000"/>
                    <a:pt x="17002" y="2426"/>
                    <a:pt x="16786" y="2426"/>
                  </a:cubicBezTo>
                  <a:cubicBezTo>
                    <a:pt x="16776" y="2426"/>
                    <a:pt x="16766" y="2427"/>
                    <a:pt x="16756" y="2429"/>
                  </a:cubicBezTo>
                  <a:cubicBezTo>
                    <a:pt x="16540" y="2484"/>
                    <a:pt x="16547" y="2902"/>
                    <a:pt x="16582" y="3202"/>
                  </a:cubicBezTo>
                  <a:cubicBezTo>
                    <a:pt x="13653" y="2394"/>
                    <a:pt x="10425" y="1713"/>
                    <a:pt x="6876" y="1198"/>
                  </a:cubicBezTo>
                  <a:cubicBezTo>
                    <a:pt x="7021" y="829"/>
                    <a:pt x="7307" y="1"/>
                    <a:pt x="70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Google Shape;17;p2"/>
          <p:cNvSpPr/>
          <p:nvPr/>
        </p:nvSpPr>
        <p:spPr>
          <a:xfrm>
            <a:off x="7509283" y="1232778"/>
            <a:ext cx="1969130" cy="600231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 flipH="1">
            <a:off x="-228868" y="1136802"/>
            <a:ext cx="1704336" cy="519498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1249400" y="-273476"/>
            <a:ext cx="2659537" cy="810681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 flipH="1">
            <a:off x="6218401" y="445500"/>
            <a:ext cx="1290869" cy="393483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7309508" y="2608419"/>
            <a:ext cx="1559060" cy="1447444"/>
          </a:xfrm>
          <a:custGeom>
            <a:avLst/>
            <a:gdLst/>
            <a:ahLst/>
            <a:cxnLst/>
            <a:rect l="l" t="t" r="r" b="b"/>
            <a:pathLst>
              <a:path w="19234" h="17857" extrusionOk="0">
                <a:moveTo>
                  <a:pt x="8771" y="1"/>
                </a:moveTo>
                <a:cubicBezTo>
                  <a:pt x="6677" y="1"/>
                  <a:pt x="4821" y="1495"/>
                  <a:pt x="4426" y="3631"/>
                </a:cubicBezTo>
                <a:cubicBezTo>
                  <a:pt x="4230" y="4703"/>
                  <a:pt x="4439" y="5754"/>
                  <a:pt x="4940" y="6624"/>
                </a:cubicBezTo>
                <a:cubicBezTo>
                  <a:pt x="2769" y="7103"/>
                  <a:pt x="989" y="8828"/>
                  <a:pt x="565" y="11153"/>
                </a:cubicBezTo>
                <a:cubicBezTo>
                  <a:pt x="0" y="14236"/>
                  <a:pt x="2046" y="17200"/>
                  <a:pt x="5129" y="17763"/>
                </a:cubicBezTo>
                <a:cubicBezTo>
                  <a:pt x="5474" y="17826"/>
                  <a:pt x="5818" y="17856"/>
                  <a:pt x="6157" y="17856"/>
                </a:cubicBezTo>
                <a:cubicBezTo>
                  <a:pt x="7998" y="17856"/>
                  <a:pt x="9700" y="16962"/>
                  <a:pt x="10752" y="15517"/>
                </a:cubicBezTo>
                <a:cubicBezTo>
                  <a:pt x="11378" y="16580"/>
                  <a:pt x="12448" y="17380"/>
                  <a:pt x="13764" y="17624"/>
                </a:cubicBezTo>
                <a:cubicBezTo>
                  <a:pt x="14032" y="17673"/>
                  <a:pt x="14299" y="17697"/>
                  <a:pt x="14563" y="17697"/>
                </a:cubicBezTo>
                <a:cubicBezTo>
                  <a:pt x="16657" y="17697"/>
                  <a:pt x="18524" y="16200"/>
                  <a:pt x="18913" y="14062"/>
                </a:cubicBezTo>
                <a:cubicBezTo>
                  <a:pt x="19234" y="12302"/>
                  <a:pt x="18467" y="10597"/>
                  <a:pt x="17089" y="9636"/>
                </a:cubicBezTo>
                <a:cubicBezTo>
                  <a:pt x="17557" y="9072"/>
                  <a:pt x="17891" y="8384"/>
                  <a:pt x="18029" y="7611"/>
                </a:cubicBezTo>
                <a:cubicBezTo>
                  <a:pt x="18467" y="5211"/>
                  <a:pt x="16874" y="2900"/>
                  <a:pt x="14474" y="2462"/>
                </a:cubicBezTo>
                <a:cubicBezTo>
                  <a:pt x="14205" y="2414"/>
                  <a:pt x="13937" y="2391"/>
                  <a:pt x="13672" y="2391"/>
                </a:cubicBezTo>
                <a:cubicBezTo>
                  <a:pt x="13361" y="2391"/>
                  <a:pt x="13056" y="2423"/>
                  <a:pt x="12762" y="2482"/>
                </a:cubicBezTo>
                <a:cubicBezTo>
                  <a:pt x="12163" y="1265"/>
                  <a:pt x="11015" y="333"/>
                  <a:pt x="9583" y="76"/>
                </a:cubicBezTo>
                <a:cubicBezTo>
                  <a:pt x="9310" y="25"/>
                  <a:pt x="9039" y="1"/>
                  <a:pt x="877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7751007" y="2388413"/>
            <a:ext cx="2412433" cy="2043541"/>
          </a:xfrm>
          <a:custGeom>
            <a:avLst/>
            <a:gdLst/>
            <a:ahLst/>
            <a:cxnLst/>
            <a:rect l="l" t="t" r="r" b="b"/>
            <a:pathLst>
              <a:path w="29762" h="25211" extrusionOk="0">
                <a:moveTo>
                  <a:pt x="11253" y="0"/>
                </a:moveTo>
                <a:cubicBezTo>
                  <a:pt x="7759" y="0"/>
                  <a:pt x="4927" y="2833"/>
                  <a:pt x="4927" y="6326"/>
                </a:cubicBezTo>
                <a:cubicBezTo>
                  <a:pt x="4927" y="7056"/>
                  <a:pt x="5046" y="7746"/>
                  <a:pt x="5274" y="8399"/>
                </a:cubicBezTo>
                <a:cubicBezTo>
                  <a:pt x="2193" y="9548"/>
                  <a:pt x="1" y="12519"/>
                  <a:pt x="1" y="16006"/>
                </a:cubicBezTo>
                <a:cubicBezTo>
                  <a:pt x="1" y="20486"/>
                  <a:pt x="3633" y="24119"/>
                  <a:pt x="8113" y="24119"/>
                </a:cubicBezTo>
                <a:cubicBezTo>
                  <a:pt x="8948" y="24119"/>
                  <a:pt x="9750" y="23993"/>
                  <a:pt x="10508" y="23763"/>
                </a:cubicBezTo>
                <a:lnTo>
                  <a:pt x="10508" y="23763"/>
                </a:lnTo>
                <a:cubicBezTo>
                  <a:pt x="10396" y="24244"/>
                  <a:pt x="10299" y="24732"/>
                  <a:pt x="10223" y="25211"/>
                </a:cubicBezTo>
                <a:lnTo>
                  <a:pt x="11301" y="23471"/>
                </a:lnTo>
                <a:cubicBezTo>
                  <a:pt x="12324" y="23033"/>
                  <a:pt x="13242" y="22394"/>
                  <a:pt x="14000" y="21592"/>
                </a:cubicBezTo>
                <a:lnTo>
                  <a:pt x="14000" y="21592"/>
                </a:lnTo>
                <a:cubicBezTo>
                  <a:pt x="13994" y="22394"/>
                  <a:pt x="14077" y="23207"/>
                  <a:pt x="14196" y="24000"/>
                </a:cubicBezTo>
                <a:lnTo>
                  <a:pt x="17571" y="19449"/>
                </a:lnTo>
                <a:cubicBezTo>
                  <a:pt x="18509" y="21759"/>
                  <a:pt x="20779" y="23387"/>
                  <a:pt x="23429" y="23387"/>
                </a:cubicBezTo>
                <a:cubicBezTo>
                  <a:pt x="26929" y="23387"/>
                  <a:pt x="29762" y="20557"/>
                  <a:pt x="29762" y="17056"/>
                </a:cubicBezTo>
                <a:cubicBezTo>
                  <a:pt x="29762" y="14503"/>
                  <a:pt x="28237" y="12297"/>
                  <a:pt x="26053" y="11295"/>
                </a:cubicBezTo>
                <a:cubicBezTo>
                  <a:pt x="26560" y="10383"/>
                  <a:pt x="26853" y="9332"/>
                  <a:pt x="26853" y="8212"/>
                </a:cubicBezTo>
                <a:cubicBezTo>
                  <a:pt x="26853" y="4718"/>
                  <a:pt x="24020" y="1886"/>
                  <a:pt x="20528" y="1886"/>
                </a:cubicBezTo>
                <a:cubicBezTo>
                  <a:pt x="19102" y="1886"/>
                  <a:pt x="17786" y="2360"/>
                  <a:pt x="16729" y="3153"/>
                </a:cubicBezTo>
                <a:cubicBezTo>
                  <a:pt x="15628" y="1268"/>
                  <a:pt x="13591" y="0"/>
                  <a:pt x="11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-91050" y="3666875"/>
            <a:ext cx="9321501" cy="1552339"/>
          </a:xfrm>
          <a:custGeom>
            <a:avLst/>
            <a:gdLst/>
            <a:ahLst/>
            <a:cxnLst/>
            <a:rect l="l" t="t" r="r" b="b"/>
            <a:pathLst>
              <a:path w="112497" h="22095" extrusionOk="0">
                <a:moveTo>
                  <a:pt x="56127" y="0"/>
                </a:moveTo>
                <a:cubicBezTo>
                  <a:pt x="39493" y="0"/>
                  <a:pt x="20270" y="270"/>
                  <a:pt x="28" y="1079"/>
                </a:cubicBezTo>
                <a:cubicBezTo>
                  <a:pt x="0" y="1088"/>
                  <a:pt x="174" y="11183"/>
                  <a:pt x="180" y="13813"/>
                </a:cubicBezTo>
                <a:cubicBezTo>
                  <a:pt x="195" y="18247"/>
                  <a:pt x="222" y="22095"/>
                  <a:pt x="222" y="22095"/>
                </a:cubicBezTo>
                <a:lnTo>
                  <a:pt x="112497" y="22095"/>
                </a:lnTo>
                <a:lnTo>
                  <a:pt x="112308" y="1079"/>
                </a:lnTo>
                <a:cubicBezTo>
                  <a:pt x="112308" y="1079"/>
                  <a:pt x="89395" y="0"/>
                  <a:pt x="561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 txBox="1">
            <a:spLocks noGrp="1"/>
          </p:cNvSpPr>
          <p:nvPr>
            <p:ph type="ctrTitle"/>
          </p:nvPr>
        </p:nvSpPr>
        <p:spPr>
          <a:xfrm>
            <a:off x="1556500" y="535000"/>
            <a:ext cx="6026400" cy="262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500" b="1"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5" name="Google Shape;25;p2"/>
          <p:cNvSpPr txBox="1">
            <a:spLocks noGrp="1"/>
          </p:cNvSpPr>
          <p:nvPr>
            <p:ph type="subTitle" idx="1"/>
          </p:nvPr>
        </p:nvSpPr>
        <p:spPr>
          <a:xfrm>
            <a:off x="3181000" y="3797503"/>
            <a:ext cx="2777400" cy="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>
                <a:solidFill>
                  <a:schemeClr val="dk1"/>
                </a:solidFill>
                <a:latin typeface="Gamja Flower"/>
                <a:ea typeface="Gamja Flower"/>
                <a:cs typeface="Gamja Flower"/>
                <a:sym typeface="Gamja Flower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1" name="Google Shape;1621;p41"/>
          <p:cNvSpPr/>
          <p:nvPr/>
        </p:nvSpPr>
        <p:spPr>
          <a:xfrm>
            <a:off x="7780498" y="2154099"/>
            <a:ext cx="3214742" cy="2723166"/>
          </a:xfrm>
          <a:custGeom>
            <a:avLst/>
            <a:gdLst/>
            <a:ahLst/>
            <a:cxnLst/>
            <a:rect l="l" t="t" r="r" b="b"/>
            <a:pathLst>
              <a:path w="29762" h="25211" extrusionOk="0">
                <a:moveTo>
                  <a:pt x="11253" y="0"/>
                </a:moveTo>
                <a:cubicBezTo>
                  <a:pt x="7759" y="0"/>
                  <a:pt x="4927" y="2833"/>
                  <a:pt x="4927" y="6326"/>
                </a:cubicBezTo>
                <a:cubicBezTo>
                  <a:pt x="4927" y="7056"/>
                  <a:pt x="5046" y="7746"/>
                  <a:pt x="5274" y="8399"/>
                </a:cubicBezTo>
                <a:cubicBezTo>
                  <a:pt x="2193" y="9548"/>
                  <a:pt x="1" y="12519"/>
                  <a:pt x="1" y="16006"/>
                </a:cubicBezTo>
                <a:cubicBezTo>
                  <a:pt x="1" y="20486"/>
                  <a:pt x="3633" y="24119"/>
                  <a:pt x="8113" y="24119"/>
                </a:cubicBezTo>
                <a:cubicBezTo>
                  <a:pt x="8948" y="24119"/>
                  <a:pt x="9750" y="23993"/>
                  <a:pt x="10508" y="23763"/>
                </a:cubicBezTo>
                <a:lnTo>
                  <a:pt x="10508" y="23763"/>
                </a:lnTo>
                <a:cubicBezTo>
                  <a:pt x="10396" y="24244"/>
                  <a:pt x="10299" y="24732"/>
                  <a:pt x="10223" y="25211"/>
                </a:cubicBezTo>
                <a:lnTo>
                  <a:pt x="11301" y="23471"/>
                </a:lnTo>
                <a:cubicBezTo>
                  <a:pt x="12324" y="23033"/>
                  <a:pt x="13242" y="22394"/>
                  <a:pt x="14000" y="21592"/>
                </a:cubicBezTo>
                <a:lnTo>
                  <a:pt x="14000" y="21592"/>
                </a:lnTo>
                <a:cubicBezTo>
                  <a:pt x="13994" y="22394"/>
                  <a:pt x="14077" y="23207"/>
                  <a:pt x="14196" y="24000"/>
                </a:cubicBezTo>
                <a:lnTo>
                  <a:pt x="17571" y="19449"/>
                </a:lnTo>
                <a:cubicBezTo>
                  <a:pt x="18509" y="21759"/>
                  <a:pt x="20779" y="23387"/>
                  <a:pt x="23429" y="23387"/>
                </a:cubicBezTo>
                <a:cubicBezTo>
                  <a:pt x="26929" y="23387"/>
                  <a:pt x="29762" y="20557"/>
                  <a:pt x="29762" y="17056"/>
                </a:cubicBezTo>
                <a:cubicBezTo>
                  <a:pt x="29762" y="14503"/>
                  <a:pt x="28237" y="12297"/>
                  <a:pt x="26053" y="11295"/>
                </a:cubicBezTo>
                <a:cubicBezTo>
                  <a:pt x="26560" y="10383"/>
                  <a:pt x="26853" y="9332"/>
                  <a:pt x="26853" y="8212"/>
                </a:cubicBezTo>
                <a:cubicBezTo>
                  <a:pt x="26853" y="4718"/>
                  <a:pt x="24020" y="1886"/>
                  <a:pt x="20528" y="1886"/>
                </a:cubicBezTo>
                <a:cubicBezTo>
                  <a:pt x="19102" y="1886"/>
                  <a:pt x="17786" y="2360"/>
                  <a:pt x="16729" y="3153"/>
                </a:cubicBezTo>
                <a:cubicBezTo>
                  <a:pt x="15628" y="1268"/>
                  <a:pt x="13591" y="0"/>
                  <a:pt x="11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2" name="Google Shape;1622;p41"/>
          <p:cNvSpPr/>
          <p:nvPr/>
        </p:nvSpPr>
        <p:spPr>
          <a:xfrm>
            <a:off x="6925958" y="3240956"/>
            <a:ext cx="1559060" cy="1447444"/>
          </a:xfrm>
          <a:custGeom>
            <a:avLst/>
            <a:gdLst/>
            <a:ahLst/>
            <a:cxnLst/>
            <a:rect l="l" t="t" r="r" b="b"/>
            <a:pathLst>
              <a:path w="19234" h="17857" extrusionOk="0">
                <a:moveTo>
                  <a:pt x="8771" y="1"/>
                </a:moveTo>
                <a:cubicBezTo>
                  <a:pt x="6677" y="1"/>
                  <a:pt x="4821" y="1495"/>
                  <a:pt x="4426" y="3631"/>
                </a:cubicBezTo>
                <a:cubicBezTo>
                  <a:pt x="4230" y="4703"/>
                  <a:pt x="4439" y="5754"/>
                  <a:pt x="4940" y="6624"/>
                </a:cubicBezTo>
                <a:cubicBezTo>
                  <a:pt x="2769" y="7103"/>
                  <a:pt x="989" y="8828"/>
                  <a:pt x="565" y="11153"/>
                </a:cubicBezTo>
                <a:cubicBezTo>
                  <a:pt x="0" y="14236"/>
                  <a:pt x="2046" y="17200"/>
                  <a:pt x="5129" y="17763"/>
                </a:cubicBezTo>
                <a:cubicBezTo>
                  <a:pt x="5474" y="17826"/>
                  <a:pt x="5818" y="17856"/>
                  <a:pt x="6157" y="17856"/>
                </a:cubicBezTo>
                <a:cubicBezTo>
                  <a:pt x="7998" y="17856"/>
                  <a:pt x="9700" y="16962"/>
                  <a:pt x="10752" y="15517"/>
                </a:cubicBezTo>
                <a:cubicBezTo>
                  <a:pt x="11378" y="16580"/>
                  <a:pt x="12448" y="17380"/>
                  <a:pt x="13764" y="17624"/>
                </a:cubicBezTo>
                <a:cubicBezTo>
                  <a:pt x="14032" y="17673"/>
                  <a:pt x="14299" y="17697"/>
                  <a:pt x="14563" y="17697"/>
                </a:cubicBezTo>
                <a:cubicBezTo>
                  <a:pt x="16657" y="17697"/>
                  <a:pt x="18524" y="16200"/>
                  <a:pt x="18913" y="14062"/>
                </a:cubicBezTo>
                <a:cubicBezTo>
                  <a:pt x="19234" y="12302"/>
                  <a:pt x="18467" y="10597"/>
                  <a:pt x="17089" y="9636"/>
                </a:cubicBezTo>
                <a:cubicBezTo>
                  <a:pt x="17557" y="9072"/>
                  <a:pt x="17891" y="8384"/>
                  <a:pt x="18029" y="7611"/>
                </a:cubicBezTo>
                <a:cubicBezTo>
                  <a:pt x="18467" y="5211"/>
                  <a:pt x="16874" y="2900"/>
                  <a:pt x="14474" y="2462"/>
                </a:cubicBezTo>
                <a:cubicBezTo>
                  <a:pt x="14205" y="2414"/>
                  <a:pt x="13937" y="2391"/>
                  <a:pt x="13672" y="2391"/>
                </a:cubicBezTo>
                <a:cubicBezTo>
                  <a:pt x="13361" y="2391"/>
                  <a:pt x="13056" y="2423"/>
                  <a:pt x="12762" y="2482"/>
                </a:cubicBezTo>
                <a:cubicBezTo>
                  <a:pt x="12163" y="1265"/>
                  <a:pt x="11015" y="333"/>
                  <a:pt x="9583" y="76"/>
                </a:cubicBezTo>
                <a:cubicBezTo>
                  <a:pt x="9310" y="25"/>
                  <a:pt x="9039" y="1"/>
                  <a:pt x="877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3" name="Google Shape;1623;p41"/>
          <p:cNvSpPr/>
          <p:nvPr/>
        </p:nvSpPr>
        <p:spPr>
          <a:xfrm flipH="1">
            <a:off x="5916175" y="3696776"/>
            <a:ext cx="3419167" cy="1367286"/>
          </a:xfrm>
          <a:custGeom>
            <a:avLst/>
            <a:gdLst/>
            <a:ahLst/>
            <a:cxnLst/>
            <a:rect l="l" t="t" r="r" b="b"/>
            <a:pathLst>
              <a:path w="42182" h="19151" extrusionOk="0">
                <a:moveTo>
                  <a:pt x="7015" y="1"/>
                </a:moveTo>
                <a:cubicBezTo>
                  <a:pt x="6687" y="1"/>
                  <a:pt x="6465" y="884"/>
                  <a:pt x="6410" y="1135"/>
                </a:cubicBezTo>
                <a:cubicBezTo>
                  <a:pt x="6402" y="1135"/>
                  <a:pt x="6395" y="1128"/>
                  <a:pt x="6389" y="1128"/>
                </a:cubicBezTo>
                <a:cubicBezTo>
                  <a:pt x="6343" y="875"/>
                  <a:pt x="6171" y="14"/>
                  <a:pt x="5907" y="14"/>
                </a:cubicBezTo>
                <a:cubicBezTo>
                  <a:pt x="5887" y="14"/>
                  <a:pt x="5867" y="19"/>
                  <a:pt x="5846" y="29"/>
                </a:cubicBezTo>
                <a:cubicBezTo>
                  <a:pt x="5589" y="161"/>
                  <a:pt x="5762" y="746"/>
                  <a:pt x="5881" y="1058"/>
                </a:cubicBezTo>
                <a:cubicBezTo>
                  <a:pt x="4009" y="814"/>
                  <a:pt x="2053" y="614"/>
                  <a:pt x="1" y="467"/>
                </a:cubicBezTo>
                <a:lnTo>
                  <a:pt x="1" y="467"/>
                </a:lnTo>
                <a:lnTo>
                  <a:pt x="71" y="19151"/>
                </a:lnTo>
                <a:lnTo>
                  <a:pt x="42182" y="19151"/>
                </a:lnTo>
                <a:cubicBezTo>
                  <a:pt x="42182" y="19151"/>
                  <a:pt x="36185" y="8887"/>
                  <a:pt x="17516" y="3466"/>
                </a:cubicBezTo>
                <a:cubicBezTo>
                  <a:pt x="17716" y="3145"/>
                  <a:pt x="17967" y="2673"/>
                  <a:pt x="17758" y="2631"/>
                </a:cubicBezTo>
                <a:cubicBezTo>
                  <a:pt x="17746" y="2628"/>
                  <a:pt x="17733" y="2627"/>
                  <a:pt x="17721" y="2627"/>
                </a:cubicBezTo>
                <a:cubicBezTo>
                  <a:pt x="17493" y="2627"/>
                  <a:pt x="17230" y="3083"/>
                  <a:pt x="17098" y="3348"/>
                </a:cubicBezTo>
                <a:cubicBezTo>
                  <a:pt x="17070" y="3341"/>
                  <a:pt x="17041" y="3334"/>
                  <a:pt x="17015" y="3327"/>
                </a:cubicBezTo>
                <a:cubicBezTo>
                  <a:pt x="17021" y="3000"/>
                  <a:pt x="17002" y="2426"/>
                  <a:pt x="16786" y="2426"/>
                </a:cubicBezTo>
                <a:cubicBezTo>
                  <a:pt x="16776" y="2426"/>
                  <a:pt x="16766" y="2427"/>
                  <a:pt x="16756" y="2429"/>
                </a:cubicBezTo>
                <a:cubicBezTo>
                  <a:pt x="16540" y="2484"/>
                  <a:pt x="16547" y="2902"/>
                  <a:pt x="16582" y="3202"/>
                </a:cubicBezTo>
                <a:cubicBezTo>
                  <a:pt x="13653" y="2394"/>
                  <a:pt x="10425" y="1713"/>
                  <a:pt x="6876" y="1198"/>
                </a:cubicBezTo>
                <a:cubicBezTo>
                  <a:pt x="7021" y="829"/>
                  <a:pt x="7307" y="1"/>
                  <a:pt x="70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4" name="Google Shape;1624;p41"/>
          <p:cNvSpPr/>
          <p:nvPr/>
        </p:nvSpPr>
        <p:spPr>
          <a:xfrm>
            <a:off x="-91050" y="4518124"/>
            <a:ext cx="9321501" cy="701019"/>
          </a:xfrm>
          <a:custGeom>
            <a:avLst/>
            <a:gdLst/>
            <a:ahLst/>
            <a:cxnLst/>
            <a:rect l="l" t="t" r="r" b="b"/>
            <a:pathLst>
              <a:path w="112497" h="22095" extrusionOk="0">
                <a:moveTo>
                  <a:pt x="56127" y="0"/>
                </a:moveTo>
                <a:cubicBezTo>
                  <a:pt x="39493" y="0"/>
                  <a:pt x="20270" y="270"/>
                  <a:pt x="28" y="1079"/>
                </a:cubicBezTo>
                <a:cubicBezTo>
                  <a:pt x="0" y="1088"/>
                  <a:pt x="174" y="11183"/>
                  <a:pt x="180" y="13813"/>
                </a:cubicBezTo>
                <a:cubicBezTo>
                  <a:pt x="195" y="18247"/>
                  <a:pt x="222" y="22095"/>
                  <a:pt x="222" y="22095"/>
                </a:cubicBezTo>
                <a:lnTo>
                  <a:pt x="112497" y="22095"/>
                </a:lnTo>
                <a:lnTo>
                  <a:pt x="112308" y="1079"/>
                </a:lnTo>
                <a:cubicBezTo>
                  <a:pt x="112308" y="1079"/>
                  <a:pt x="89395" y="0"/>
                  <a:pt x="561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25" name="Google Shape;1625;p41"/>
          <p:cNvGrpSpPr/>
          <p:nvPr/>
        </p:nvGrpSpPr>
        <p:grpSpPr>
          <a:xfrm>
            <a:off x="8594305" y="2532264"/>
            <a:ext cx="424177" cy="392970"/>
            <a:chOff x="1098868" y="3880677"/>
            <a:chExt cx="424177" cy="392970"/>
          </a:xfrm>
        </p:grpSpPr>
        <p:sp>
          <p:nvSpPr>
            <p:cNvPr id="1626" name="Google Shape;1626;p41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41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41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41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41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41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41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33" name="Google Shape;1633;p41"/>
          <p:cNvSpPr/>
          <p:nvPr/>
        </p:nvSpPr>
        <p:spPr>
          <a:xfrm>
            <a:off x="-486251" y="315299"/>
            <a:ext cx="2225360" cy="678317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4" name="Google Shape;1634;p41"/>
          <p:cNvSpPr/>
          <p:nvPr/>
        </p:nvSpPr>
        <p:spPr>
          <a:xfrm flipH="1">
            <a:off x="-205425" y="2793771"/>
            <a:ext cx="1289230" cy="392983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5" name="Google Shape;1635;p41"/>
          <p:cNvSpPr/>
          <p:nvPr/>
        </p:nvSpPr>
        <p:spPr>
          <a:xfrm flipH="1">
            <a:off x="7603305" y="1139399"/>
            <a:ext cx="1651195" cy="503318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36" name="Google Shape;1636;p41"/>
          <p:cNvGrpSpPr/>
          <p:nvPr/>
        </p:nvGrpSpPr>
        <p:grpSpPr>
          <a:xfrm>
            <a:off x="7443622" y="3439311"/>
            <a:ext cx="336839" cy="312057"/>
            <a:chOff x="1098868" y="3880677"/>
            <a:chExt cx="424177" cy="392970"/>
          </a:xfrm>
        </p:grpSpPr>
        <p:sp>
          <p:nvSpPr>
            <p:cNvPr id="1637" name="Google Shape;1637;p41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41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41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41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41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41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41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44" name="Google Shape;1644;p41"/>
          <p:cNvGrpSpPr/>
          <p:nvPr/>
        </p:nvGrpSpPr>
        <p:grpSpPr>
          <a:xfrm>
            <a:off x="8181222" y="4403111"/>
            <a:ext cx="336839" cy="312057"/>
            <a:chOff x="1098868" y="3880677"/>
            <a:chExt cx="424177" cy="392970"/>
          </a:xfrm>
        </p:grpSpPr>
        <p:sp>
          <p:nvSpPr>
            <p:cNvPr id="1645" name="Google Shape;1645;p41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41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41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41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41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41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41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52" name="Google Shape;1652;p41"/>
          <p:cNvGrpSpPr/>
          <p:nvPr/>
        </p:nvGrpSpPr>
        <p:grpSpPr>
          <a:xfrm>
            <a:off x="598755" y="4391043"/>
            <a:ext cx="424177" cy="393009"/>
            <a:chOff x="1098868" y="3880677"/>
            <a:chExt cx="424177" cy="392970"/>
          </a:xfrm>
        </p:grpSpPr>
        <p:sp>
          <p:nvSpPr>
            <p:cNvPr id="1653" name="Google Shape;1653;p41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41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41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41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41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41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41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36"/>
          <p:cNvSpPr/>
          <p:nvPr/>
        </p:nvSpPr>
        <p:spPr>
          <a:xfrm flipH="1">
            <a:off x="7329597" y="3198997"/>
            <a:ext cx="946212" cy="288406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0" name="Google Shape;1380;p36"/>
          <p:cNvSpPr/>
          <p:nvPr/>
        </p:nvSpPr>
        <p:spPr>
          <a:xfrm flipH="1">
            <a:off x="8471608" y="2724358"/>
            <a:ext cx="1558979" cy="1447525"/>
          </a:xfrm>
          <a:custGeom>
            <a:avLst/>
            <a:gdLst/>
            <a:ahLst/>
            <a:cxnLst/>
            <a:rect l="l" t="t" r="r" b="b"/>
            <a:pathLst>
              <a:path w="19233" h="17858" extrusionOk="0">
                <a:moveTo>
                  <a:pt x="8776" y="1"/>
                </a:moveTo>
                <a:cubicBezTo>
                  <a:pt x="6682" y="1"/>
                  <a:pt x="4815" y="1497"/>
                  <a:pt x="4426" y="3629"/>
                </a:cubicBezTo>
                <a:cubicBezTo>
                  <a:pt x="4231" y="4701"/>
                  <a:pt x="4439" y="5752"/>
                  <a:pt x="4940" y="6628"/>
                </a:cubicBezTo>
                <a:cubicBezTo>
                  <a:pt x="2769" y="7101"/>
                  <a:pt x="987" y="8834"/>
                  <a:pt x="563" y="11157"/>
                </a:cubicBezTo>
                <a:cubicBezTo>
                  <a:pt x="0" y="14240"/>
                  <a:pt x="2039" y="17198"/>
                  <a:pt x="5129" y="17762"/>
                </a:cubicBezTo>
                <a:cubicBezTo>
                  <a:pt x="5476" y="17826"/>
                  <a:pt x="5822" y="17857"/>
                  <a:pt x="6162" y="17857"/>
                </a:cubicBezTo>
                <a:cubicBezTo>
                  <a:pt x="7999" y="17857"/>
                  <a:pt x="9693" y="16960"/>
                  <a:pt x="10744" y="15521"/>
                </a:cubicBezTo>
                <a:cubicBezTo>
                  <a:pt x="11376" y="16585"/>
                  <a:pt x="12442" y="17387"/>
                  <a:pt x="13756" y="17622"/>
                </a:cubicBezTo>
                <a:cubicBezTo>
                  <a:pt x="14029" y="17673"/>
                  <a:pt x="14300" y="17697"/>
                  <a:pt x="14567" y="17697"/>
                </a:cubicBezTo>
                <a:cubicBezTo>
                  <a:pt x="16662" y="17697"/>
                  <a:pt x="18518" y="16202"/>
                  <a:pt x="18913" y="14067"/>
                </a:cubicBezTo>
                <a:cubicBezTo>
                  <a:pt x="19232" y="12306"/>
                  <a:pt x="18461" y="10601"/>
                  <a:pt x="17083" y="9634"/>
                </a:cubicBezTo>
                <a:cubicBezTo>
                  <a:pt x="17549" y="9070"/>
                  <a:pt x="17883" y="8389"/>
                  <a:pt x="18030" y="7617"/>
                </a:cubicBezTo>
                <a:cubicBezTo>
                  <a:pt x="18467" y="5209"/>
                  <a:pt x="16874" y="2906"/>
                  <a:pt x="14466" y="2467"/>
                </a:cubicBezTo>
                <a:cubicBezTo>
                  <a:pt x="14196" y="2416"/>
                  <a:pt x="13928" y="2391"/>
                  <a:pt x="13663" y="2391"/>
                </a:cubicBezTo>
                <a:cubicBezTo>
                  <a:pt x="13354" y="2391"/>
                  <a:pt x="13050" y="2425"/>
                  <a:pt x="12754" y="2488"/>
                </a:cubicBezTo>
                <a:cubicBezTo>
                  <a:pt x="12163" y="1271"/>
                  <a:pt x="11016" y="337"/>
                  <a:pt x="9575" y="74"/>
                </a:cubicBezTo>
                <a:cubicBezTo>
                  <a:pt x="9306" y="24"/>
                  <a:pt x="9039" y="1"/>
                  <a:pt x="87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1" name="Google Shape;1381;p36"/>
          <p:cNvSpPr/>
          <p:nvPr/>
        </p:nvSpPr>
        <p:spPr>
          <a:xfrm flipH="1">
            <a:off x="7607357" y="3327550"/>
            <a:ext cx="1947262" cy="1469734"/>
          </a:xfrm>
          <a:custGeom>
            <a:avLst/>
            <a:gdLst/>
            <a:ahLst/>
            <a:cxnLst/>
            <a:rect l="l" t="t" r="r" b="b"/>
            <a:pathLst>
              <a:path w="29761" h="25212" extrusionOk="0">
                <a:moveTo>
                  <a:pt x="18503" y="1"/>
                </a:moveTo>
                <a:cubicBezTo>
                  <a:pt x="16171" y="1"/>
                  <a:pt x="14126" y="1267"/>
                  <a:pt x="13034" y="3145"/>
                </a:cubicBezTo>
                <a:cubicBezTo>
                  <a:pt x="11975" y="2352"/>
                  <a:pt x="10660" y="1879"/>
                  <a:pt x="9234" y="1879"/>
                </a:cubicBezTo>
                <a:cubicBezTo>
                  <a:pt x="5741" y="1879"/>
                  <a:pt x="2902" y="4718"/>
                  <a:pt x="2902" y="8212"/>
                </a:cubicBezTo>
                <a:cubicBezTo>
                  <a:pt x="2902" y="9333"/>
                  <a:pt x="3194" y="10383"/>
                  <a:pt x="3708" y="11295"/>
                </a:cubicBezTo>
                <a:cubicBezTo>
                  <a:pt x="1517" y="12289"/>
                  <a:pt x="1" y="14495"/>
                  <a:pt x="1" y="17057"/>
                </a:cubicBezTo>
                <a:cubicBezTo>
                  <a:pt x="1" y="20549"/>
                  <a:pt x="2831" y="23381"/>
                  <a:pt x="6325" y="23381"/>
                </a:cubicBezTo>
                <a:cubicBezTo>
                  <a:pt x="8977" y="23381"/>
                  <a:pt x="11245" y="21753"/>
                  <a:pt x="12192" y="19443"/>
                </a:cubicBezTo>
                <a:lnTo>
                  <a:pt x="15565" y="23994"/>
                </a:lnTo>
                <a:cubicBezTo>
                  <a:pt x="15677" y="23207"/>
                  <a:pt x="15767" y="22392"/>
                  <a:pt x="15754" y="21592"/>
                </a:cubicBezTo>
                <a:lnTo>
                  <a:pt x="15754" y="21592"/>
                </a:lnTo>
                <a:cubicBezTo>
                  <a:pt x="16512" y="22386"/>
                  <a:pt x="17431" y="23034"/>
                  <a:pt x="18461" y="23471"/>
                </a:cubicBezTo>
                <a:lnTo>
                  <a:pt x="19540" y="25211"/>
                </a:lnTo>
                <a:cubicBezTo>
                  <a:pt x="19456" y="24724"/>
                  <a:pt x="19365" y="24244"/>
                  <a:pt x="19254" y="23763"/>
                </a:cubicBezTo>
                <a:lnTo>
                  <a:pt x="19254" y="23763"/>
                </a:lnTo>
                <a:cubicBezTo>
                  <a:pt x="20013" y="23994"/>
                  <a:pt x="20812" y="24119"/>
                  <a:pt x="21641" y="24119"/>
                </a:cubicBezTo>
                <a:cubicBezTo>
                  <a:pt x="26128" y="24119"/>
                  <a:pt x="29760" y="20487"/>
                  <a:pt x="29760" y="15998"/>
                </a:cubicBezTo>
                <a:cubicBezTo>
                  <a:pt x="29760" y="12519"/>
                  <a:pt x="27569" y="9548"/>
                  <a:pt x="24486" y="8393"/>
                </a:cubicBezTo>
                <a:cubicBezTo>
                  <a:pt x="24709" y="7746"/>
                  <a:pt x="24834" y="7050"/>
                  <a:pt x="24834" y="6327"/>
                </a:cubicBezTo>
                <a:cubicBezTo>
                  <a:pt x="24834" y="2833"/>
                  <a:pt x="22003" y="1"/>
                  <a:pt x="1850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2" name="Google Shape;1382;p36"/>
          <p:cNvSpPr/>
          <p:nvPr/>
        </p:nvSpPr>
        <p:spPr>
          <a:xfrm>
            <a:off x="-1067443" y="2724358"/>
            <a:ext cx="1558979" cy="1447525"/>
          </a:xfrm>
          <a:custGeom>
            <a:avLst/>
            <a:gdLst/>
            <a:ahLst/>
            <a:cxnLst/>
            <a:rect l="l" t="t" r="r" b="b"/>
            <a:pathLst>
              <a:path w="19233" h="17858" extrusionOk="0">
                <a:moveTo>
                  <a:pt x="8776" y="1"/>
                </a:moveTo>
                <a:cubicBezTo>
                  <a:pt x="6682" y="1"/>
                  <a:pt x="4815" y="1497"/>
                  <a:pt x="4426" y="3629"/>
                </a:cubicBezTo>
                <a:cubicBezTo>
                  <a:pt x="4231" y="4701"/>
                  <a:pt x="4439" y="5752"/>
                  <a:pt x="4940" y="6628"/>
                </a:cubicBezTo>
                <a:cubicBezTo>
                  <a:pt x="2769" y="7101"/>
                  <a:pt x="987" y="8834"/>
                  <a:pt x="563" y="11157"/>
                </a:cubicBezTo>
                <a:cubicBezTo>
                  <a:pt x="0" y="14240"/>
                  <a:pt x="2039" y="17198"/>
                  <a:pt x="5129" y="17762"/>
                </a:cubicBezTo>
                <a:cubicBezTo>
                  <a:pt x="5476" y="17826"/>
                  <a:pt x="5822" y="17857"/>
                  <a:pt x="6162" y="17857"/>
                </a:cubicBezTo>
                <a:cubicBezTo>
                  <a:pt x="7999" y="17857"/>
                  <a:pt x="9693" y="16960"/>
                  <a:pt x="10744" y="15521"/>
                </a:cubicBezTo>
                <a:cubicBezTo>
                  <a:pt x="11376" y="16585"/>
                  <a:pt x="12442" y="17387"/>
                  <a:pt x="13756" y="17622"/>
                </a:cubicBezTo>
                <a:cubicBezTo>
                  <a:pt x="14029" y="17673"/>
                  <a:pt x="14300" y="17697"/>
                  <a:pt x="14567" y="17697"/>
                </a:cubicBezTo>
                <a:cubicBezTo>
                  <a:pt x="16662" y="17697"/>
                  <a:pt x="18518" y="16202"/>
                  <a:pt x="18913" y="14067"/>
                </a:cubicBezTo>
                <a:cubicBezTo>
                  <a:pt x="19232" y="12306"/>
                  <a:pt x="18461" y="10601"/>
                  <a:pt x="17083" y="9634"/>
                </a:cubicBezTo>
                <a:cubicBezTo>
                  <a:pt x="17549" y="9070"/>
                  <a:pt x="17883" y="8389"/>
                  <a:pt x="18030" y="7617"/>
                </a:cubicBezTo>
                <a:cubicBezTo>
                  <a:pt x="18467" y="5209"/>
                  <a:pt x="16874" y="2906"/>
                  <a:pt x="14466" y="2467"/>
                </a:cubicBezTo>
                <a:cubicBezTo>
                  <a:pt x="14196" y="2416"/>
                  <a:pt x="13928" y="2391"/>
                  <a:pt x="13663" y="2391"/>
                </a:cubicBezTo>
                <a:cubicBezTo>
                  <a:pt x="13354" y="2391"/>
                  <a:pt x="13050" y="2425"/>
                  <a:pt x="12754" y="2488"/>
                </a:cubicBezTo>
                <a:cubicBezTo>
                  <a:pt x="12163" y="1271"/>
                  <a:pt x="11016" y="337"/>
                  <a:pt x="9575" y="74"/>
                </a:cubicBezTo>
                <a:cubicBezTo>
                  <a:pt x="9306" y="24"/>
                  <a:pt x="9039" y="1"/>
                  <a:pt x="87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3" name="Google Shape;1383;p36"/>
          <p:cNvSpPr/>
          <p:nvPr/>
        </p:nvSpPr>
        <p:spPr>
          <a:xfrm>
            <a:off x="-591475" y="3327550"/>
            <a:ext cx="1947262" cy="1469734"/>
          </a:xfrm>
          <a:custGeom>
            <a:avLst/>
            <a:gdLst/>
            <a:ahLst/>
            <a:cxnLst/>
            <a:rect l="l" t="t" r="r" b="b"/>
            <a:pathLst>
              <a:path w="29761" h="25212" extrusionOk="0">
                <a:moveTo>
                  <a:pt x="18503" y="1"/>
                </a:moveTo>
                <a:cubicBezTo>
                  <a:pt x="16171" y="1"/>
                  <a:pt x="14126" y="1267"/>
                  <a:pt x="13034" y="3145"/>
                </a:cubicBezTo>
                <a:cubicBezTo>
                  <a:pt x="11975" y="2352"/>
                  <a:pt x="10660" y="1879"/>
                  <a:pt x="9234" y="1879"/>
                </a:cubicBezTo>
                <a:cubicBezTo>
                  <a:pt x="5741" y="1879"/>
                  <a:pt x="2902" y="4718"/>
                  <a:pt x="2902" y="8212"/>
                </a:cubicBezTo>
                <a:cubicBezTo>
                  <a:pt x="2902" y="9333"/>
                  <a:pt x="3194" y="10383"/>
                  <a:pt x="3708" y="11295"/>
                </a:cubicBezTo>
                <a:cubicBezTo>
                  <a:pt x="1517" y="12289"/>
                  <a:pt x="1" y="14495"/>
                  <a:pt x="1" y="17057"/>
                </a:cubicBezTo>
                <a:cubicBezTo>
                  <a:pt x="1" y="20549"/>
                  <a:pt x="2831" y="23381"/>
                  <a:pt x="6325" y="23381"/>
                </a:cubicBezTo>
                <a:cubicBezTo>
                  <a:pt x="8977" y="23381"/>
                  <a:pt x="11245" y="21753"/>
                  <a:pt x="12192" y="19443"/>
                </a:cubicBezTo>
                <a:lnTo>
                  <a:pt x="15565" y="23994"/>
                </a:lnTo>
                <a:cubicBezTo>
                  <a:pt x="15677" y="23207"/>
                  <a:pt x="15767" y="22392"/>
                  <a:pt x="15754" y="21592"/>
                </a:cubicBezTo>
                <a:lnTo>
                  <a:pt x="15754" y="21592"/>
                </a:lnTo>
                <a:cubicBezTo>
                  <a:pt x="16512" y="22386"/>
                  <a:pt x="17431" y="23034"/>
                  <a:pt x="18461" y="23471"/>
                </a:cubicBezTo>
                <a:lnTo>
                  <a:pt x="19540" y="25211"/>
                </a:lnTo>
                <a:cubicBezTo>
                  <a:pt x="19456" y="24724"/>
                  <a:pt x="19365" y="24244"/>
                  <a:pt x="19254" y="23763"/>
                </a:cubicBezTo>
                <a:lnTo>
                  <a:pt x="19254" y="23763"/>
                </a:lnTo>
                <a:cubicBezTo>
                  <a:pt x="20013" y="23994"/>
                  <a:pt x="20812" y="24119"/>
                  <a:pt x="21641" y="24119"/>
                </a:cubicBezTo>
                <a:cubicBezTo>
                  <a:pt x="26128" y="24119"/>
                  <a:pt x="29760" y="20487"/>
                  <a:pt x="29760" y="15998"/>
                </a:cubicBezTo>
                <a:cubicBezTo>
                  <a:pt x="29760" y="12519"/>
                  <a:pt x="27569" y="9548"/>
                  <a:pt x="24486" y="8393"/>
                </a:cubicBezTo>
                <a:cubicBezTo>
                  <a:pt x="24709" y="7746"/>
                  <a:pt x="24834" y="7050"/>
                  <a:pt x="24834" y="6327"/>
                </a:cubicBezTo>
                <a:cubicBezTo>
                  <a:pt x="24834" y="2833"/>
                  <a:pt x="22003" y="1"/>
                  <a:pt x="1850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4" name="Google Shape;1384;p36"/>
          <p:cNvSpPr/>
          <p:nvPr/>
        </p:nvSpPr>
        <p:spPr>
          <a:xfrm>
            <a:off x="6766055" y="3749512"/>
            <a:ext cx="3563045" cy="1469707"/>
          </a:xfrm>
          <a:custGeom>
            <a:avLst/>
            <a:gdLst/>
            <a:ahLst/>
            <a:cxnLst/>
            <a:rect l="l" t="t" r="r" b="b"/>
            <a:pathLst>
              <a:path w="43957" h="19958" extrusionOk="0">
                <a:moveTo>
                  <a:pt x="36650" y="1"/>
                </a:moveTo>
                <a:cubicBezTo>
                  <a:pt x="36345" y="1"/>
                  <a:pt x="36644" y="864"/>
                  <a:pt x="36797" y="1253"/>
                </a:cubicBezTo>
                <a:cubicBezTo>
                  <a:pt x="31878" y="1963"/>
                  <a:pt x="27549" y="2993"/>
                  <a:pt x="23771" y="4211"/>
                </a:cubicBezTo>
                <a:cubicBezTo>
                  <a:pt x="23806" y="3897"/>
                  <a:pt x="23820" y="3424"/>
                  <a:pt x="23589" y="3369"/>
                </a:cubicBezTo>
                <a:cubicBezTo>
                  <a:pt x="23577" y="3366"/>
                  <a:pt x="23565" y="3364"/>
                  <a:pt x="23554" y="3364"/>
                </a:cubicBezTo>
                <a:cubicBezTo>
                  <a:pt x="23318" y="3364"/>
                  <a:pt x="23312" y="4037"/>
                  <a:pt x="23319" y="4356"/>
                </a:cubicBezTo>
                <a:cubicBezTo>
                  <a:pt x="23297" y="4363"/>
                  <a:pt x="23277" y="4371"/>
                  <a:pt x="23264" y="4371"/>
                </a:cubicBezTo>
                <a:cubicBezTo>
                  <a:pt x="23130" y="4111"/>
                  <a:pt x="22833" y="3566"/>
                  <a:pt x="22581" y="3566"/>
                </a:cubicBezTo>
                <a:cubicBezTo>
                  <a:pt x="22569" y="3566"/>
                  <a:pt x="22557" y="3567"/>
                  <a:pt x="22546" y="3570"/>
                </a:cubicBezTo>
                <a:cubicBezTo>
                  <a:pt x="22310" y="3626"/>
                  <a:pt x="22629" y="4183"/>
                  <a:pt x="22838" y="4517"/>
                </a:cubicBezTo>
                <a:cubicBezTo>
                  <a:pt x="5630" y="10327"/>
                  <a:pt x="1" y="19957"/>
                  <a:pt x="1" y="19957"/>
                </a:cubicBezTo>
                <a:lnTo>
                  <a:pt x="43888" y="19957"/>
                </a:lnTo>
                <a:lnTo>
                  <a:pt x="43957" y="488"/>
                </a:lnTo>
                <a:lnTo>
                  <a:pt x="43957" y="488"/>
                </a:lnTo>
                <a:cubicBezTo>
                  <a:pt x="41821" y="640"/>
                  <a:pt x="39782" y="849"/>
                  <a:pt x="37835" y="1106"/>
                </a:cubicBezTo>
                <a:cubicBezTo>
                  <a:pt x="37951" y="781"/>
                  <a:pt x="38140" y="168"/>
                  <a:pt x="37876" y="36"/>
                </a:cubicBezTo>
                <a:cubicBezTo>
                  <a:pt x="37853" y="24"/>
                  <a:pt x="37830" y="19"/>
                  <a:pt x="37808" y="19"/>
                </a:cubicBezTo>
                <a:cubicBezTo>
                  <a:pt x="37527" y="19"/>
                  <a:pt x="37350" y="912"/>
                  <a:pt x="37305" y="1177"/>
                </a:cubicBezTo>
                <a:cubicBezTo>
                  <a:pt x="37298" y="1177"/>
                  <a:pt x="37292" y="1183"/>
                  <a:pt x="37277" y="1183"/>
                </a:cubicBezTo>
                <a:cubicBezTo>
                  <a:pt x="37222" y="919"/>
                  <a:pt x="36991" y="1"/>
                  <a:pt x="366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5" name="Google Shape;1385;p36"/>
          <p:cNvSpPr/>
          <p:nvPr/>
        </p:nvSpPr>
        <p:spPr>
          <a:xfrm>
            <a:off x="-1174950" y="3851951"/>
            <a:ext cx="3419167" cy="1367286"/>
          </a:xfrm>
          <a:custGeom>
            <a:avLst/>
            <a:gdLst/>
            <a:ahLst/>
            <a:cxnLst/>
            <a:rect l="l" t="t" r="r" b="b"/>
            <a:pathLst>
              <a:path w="42182" h="19151" extrusionOk="0">
                <a:moveTo>
                  <a:pt x="7015" y="1"/>
                </a:moveTo>
                <a:cubicBezTo>
                  <a:pt x="6687" y="1"/>
                  <a:pt x="6465" y="884"/>
                  <a:pt x="6410" y="1135"/>
                </a:cubicBezTo>
                <a:cubicBezTo>
                  <a:pt x="6402" y="1135"/>
                  <a:pt x="6395" y="1128"/>
                  <a:pt x="6389" y="1128"/>
                </a:cubicBezTo>
                <a:cubicBezTo>
                  <a:pt x="6343" y="875"/>
                  <a:pt x="6171" y="14"/>
                  <a:pt x="5907" y="14"/>
                </a:cubicBezTo>
                <a:cubicBezTo>
                  <a:pt x="5887" y="14"/>
                  <a:pt x="5867" y="19"/>
                  <a:pt x="5846" y="29"/>
                </a:cubicBezTo>
                <a:cubicBezTo>
                  <a:pt x="5589" y="161"/>
                  <a:pt x="5762" y="746"/>
                  <a:pt x="5881" y="1058"/>
                </a:cubicBezTo>
                <a:cubicBezTo>
                  <a:pt x="4009" y="814"/>
                  <a:pt x="2053" y="614"/>
                  <a:pt x="1" y="467"/>
                </a:cubicBezTo>
                <a:lnTo>
                  <a:pt x="1" y="467"/>
                </a:lnTo>
                <a:lnTo>
                  <a:pt x="71" y="19151"/>
                </a:lnTo>
                <a:lnTo>
                  <a:pt x="42182" y="19151"/>
                </a:lnTo>
                <a:cubicBezTo>
                  <a:pt x="42182" y="19151"/>
                  <a:pt x="36185" y="8887"/>
                  <a:pt x="17516" y="3466"/>
                </a:cubicBezTo>
                <a:cubicBezTo>
                  <a:pt x="17716" y="3145"/>
                  <a:pt x="17967" y="2673"/>
                  <a:pt x="17758" y="2631"/>
                </a:cubicBezTo>
                <a:cubicBezTo>
                  <a:pt x="17746" y="2628"/>
                  <a:pt x="17733" y="2627"/>
                  <a:pt x="17721" y="2627"/>
                </a:cubicBezTo>
                <a:cubicBezTo>
                  <a:pt x="17493" y="2627"/>
                  <a:pt x="17230" y="3083"/>
                  <a:pt x="17098" y="3348"/>
                </a:cubicBezTo>
                <a:cubicBezTo>
                  <a:pt x="17070" y="3341"/>
                  <a:pt x="17041" y="3334"/>
                  <a:pt x="17015" y="3327"/>
                </a:cubicBezTo>
                <a:cubicBezTo>
                  <a:pt x="17021" y="3000"/>
                  <a:pt x="17002" y="2426"/>
                  <a:pt x="16786" y="2426"/>
                </a:cubicBezTo>
                <a:cubicBezTo>
                  <a:pt x="16776" y="2426"/>
                  <a:pt x="16766" y="2427"/>
                  <a:pt x="16756" y="2429"/>
                </a:cubicBezTo>
                <a:cubicBezTo>
                  <a:pt x="16540" y="2484"/>
                  <a:pt x="16547" y="2902"/>
                  <a:pt x="16582" y="3202"/>
                </a:cubicBezTo>
                <a:cubicBezTo>
                  <a:pt x="13653" y="2394"/>
                  <a:pt x="10425" y="1713"/>
                  <a:pt x="6876" y="1198"/>
                </a:cubicBezTo>
                <a:cubicBezTo>
                  <a:pt x="7021" y="829"/>
                  <a:pt x="7307" y="1"/>
                  <a:pt x="70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6" name="Google Shape;1386;p36"/>
          <p:cNvSpPr/>
          <p:nvPr/>
        </p:nvSpPr>
        <p:spPr>
          <a:xfrm>
            <a:off x="-91050" y="4797272"/>
            <a:ext cx="9321501" cy="421959"/>
          </a:xfrm>
          <a:custGeom>
            <a:avLst/>
            <a:gdLst/>
            <a:ahLst/>
            <a:cxnLst/>
            <a:rect l="l" t="t" r="r" b="b"/>
            <a:pathLst>
              <a:path w="112497" h="22095" extrusionOk="0">
                <a:moveTo>
                  <a:pt x="56127" y="0"/>
                </a:moveTo>
                <a:cubicBezTo>
                  <a:pt x="39493" y="0"/>
                  <a:pt x="20270" y="270"/>
                  <a:pt x="28" y="1079"/>
                </a:cubicBezTo>
                <a:cubicBezTo>
                  <a:pt x="0" y="1088"/>
                  <a:pt x="174" y="11183"/>
                  <a:pt x="180" y="13813"/>
                </a:cubicBezTo>
                <a:cubicBezTo>
                  <a:pt x="195" y="18247"/>
                  <a:pt x="222" y="22095"/>
                  <a:pt x="222" y="22095"/>
                </a:cubicBezTo>
                <a:lnTo>
                  <a:pt x="112497" y="22095"/>
                </a:lnTo>
                <a:lnTo>
                  <a:pt x="112308" y="1079"/>
                </a:lnTo>
                <a:cubicBezTo>
                  <a:pt x="112308" y="1079"/>
                  <a:pt x="89395" y="0"/>
                  <a:pt x="561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7" name="Google Shape;1387;p36"/>
          <p:cNvGrpSpPr/>
          <p:nvPr/>
        </p:nvGrpSpPr>
        <p:grpSpPr>
          <a:xfrm>
            <a:off x="720008" y="3536474"/>
            <a:ext cx="502750" cy="466155"/>
            <a:chOff x="247670" y="4242199"/>
            <a:chExt cx="638089" cy="591643"/>
          </a:xfrm>
        </p:grpSpPr>
        <p:sp>
          <p:nvSpPr>
            <p:cNvPr id="1388" name="Google Shape;1388;p36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36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36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36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36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36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36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5" name="Google Shape;1395;p36"/>
          <p:cNvGrpSpPr/>
          <p:nvPr/>
        </p:nvGrpSpPr>
        <p:grpSpPr>
          <a:xfrm>
            <a:off x="11" y="3254019"/>
            <a:ext cx="418650" cy="388177"/>
            <a:chOff x="247670" y="4242199"/>
            <a:chExt cx="638089" cy="591643"/>
          </a:xfrm>
        </p:grpSpPr>
        <p:sp>
          <p:nvSpPr>
            <p:cNvPr id="1396" name="Google Shape;1396;p36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36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36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36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36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36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36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3" name="Google Shape;1403;p36"/>
          <p:cNvGrpSpPr/>
          <p:nvPr/>
        </p:nvGrpSpPr>
        <p:grpSpPr>
          <a:xfrm>
            <a:off x="8093911" y="3575456"/>
            <a:ext cx="418650" cy="388177"/>
            <a:chOff x="247670" y="4242199"/>
            <a:chExt cx="638089" cy="591643"/>
          </a:xfrm>
        </p:grpSpPr>
        <p:sp>
          <p:nvSpPr>
            <p:cNvPr id="1404" name="Google Shape;1404;p36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36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36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36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36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36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36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1" name="Google Shape;1411;p36"/>
          <p:cNvGrpSpPr/>
          <p:nvPr/>
        </p:nvGrpSpPr>
        <p:grpSpPr>
          <a:xfrm>
            <a:off x="8565966" y="2911351"/>
            <a:ext cx="381322" cy="353566"/>
            <a:chOff x="247670" y="4242199"/>
            <a:chExt cx="638089" cy="591643"/>
          </a:xfrm>
        </p:grpSpPr>
        <p:sp>
          <p:nvSpPr>
            <p:cNvPr id="1412" name="Google Shape;1412;p36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36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36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36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36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36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36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19" name="Google Shape;1419;p36"/>
          <p:cNvSpPr/>
          <p:nvPr/>
        </p:nvSpPr>
        <p:spPr>
          <a:xfrm>
            <a:off x="7816339" y="1850999"/>
            <a:ext cx="1529305" cy="466145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0" name="Google Shape;1420;p36"/>
          <p:cNvSpPr/>
          <p:nvPr/>
        </p:nvSpPr>
        <p:spPr>
          <a:xfrm flipH="1">
            <a:off x="-230023" y="1384849"/>
            <a:ext cx="1529305" cy="466145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1" name="Google Shape;1421;p36"/>
          <p:cNvSpPr/>
          <p:nvPr/>
        </p:nvSpPr>
        <p:spPr>
          <a:xfrm flipH="1">
            <a:off x="661722" y="2707272"/>
            <a:ext cx="946212" cy="288406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2" name="Google Shape;1422;p3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23" name="Google Shape;1423;p36"/>
          <p:cNvSpPr txBox="1">
            <a:spLocks noGrp="1"/>
          </p:cNvSpPr>
          <p:nvPr>
            <p:ph type="subTitle" idx="1"/>
          </p:nvPr>
        </p:nvSpPr>
        <p:spPr>
          <a:xfrm>
            <a:off x="1994550" y="1737700"/>
            <a:ext cx="2286600" cy="580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24" name="Google Shape;1424;p36"/>
          <p:cNvSpPr txBox="1">
            <a:spLocks noGrp="1"/>
          </p:cNvSpPr>
          <p:nvPr>
            <p:ph type="subTitle" idx="2"/>
          </p:nvPr>
        </p:nvSpPr>
        <p:spPr>
          <a:xfrm>
            <a:off x="1994525" y="1220200"/>
            <a:ext cx="2286600" cy="517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 Medium"/>
                <a:ea typeface="Grandstander Medium"/>
                <a:cs typeface="Grandstander Medium"/>
                <a:sym typeface="Grandstander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9pPr>
          </a:lstStyle>
          <a:p>
            <a:endParaRPr/>
          </a:p>
        </p:txBody>
      </p:sp>
      <p:sp>
        <p:nvSpPr>
          <p:cNvPr id="1425" name="Google Shape;1425;p36"/>
          <p:cNvSpPr txBox="1">
            <a:spLocks noGrp="1"/>
          </p:cNvSpPr>
          <p:nvPr>
            <p:ph type="subTitle" idx="3"/>
          </p:nvPr>
        </p:nvSpPr>
        <p:spPr>
          <a:xfrm>
            <a:off x="1994550" y="2883000"/>
            <a:ext cx="2286600" cy="580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26" name="Google Shape;1426;p36"/>
          <p:cNvSpPr txBox="1">
            <a:spLocks noGrp="1"/>
          </p:cNvSpPr>
          <p:nvPr>
            <p:ph type="subTitle" idx="4"/>
          </p:nvPr>
        </p:nvSpPr>
        <p:spPr>
          <a:xfrm>
            <a:off x="1994525" y="2365500"/>
            <a:ext cx="2286600" cy="517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 Medium"/>
                <a:ea typeface="Grandstander Medium"/>
                <a:cs typeface="Grandstander Medium"/>
                <a:sym typeface="Grandstander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9pPr>
          </a:lstStyle>
          <a:p>
            <a:endParaRPr/>
          </a:p>
        </p:txBody>
      </p:sp>
      <p:sp>
        <p:nvSpPr>
          <p:cNvPr id="1427" name="Google Shape;1427;p36"/>
          <p:cNvSpPr txBox="1">
            <a:spLocks noGrp="1"/>
          </p:cNvSpPr>
          <p:nvPr>
            <p:ph type="subTitle" idx="5"/>
          </p:nvPr>
        </p:nvSpPr>
        <p:spPr>
          <a:xfrm>
            <a:off x="1994550" y="4028300"/>
            <a:ext cx="2286600" cy="580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28" name="Google Shape;1428;p36"/>
          <p:cNvSpPr txBox="1">
            <a:spLocks noGrp="1"/>
          </p:cNvSpPr>
          <p:nvPr>
            <p:ph type="subTitle" idx="6"/>
          </p:nvPr>
        </p:nvSpPr>
        <p:spPr>
          <a:xfrm>
            <a:off x="1994525" y="3510800"/>
            <a:ext cx="2286600" cy="517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 Medium"/>
                <a:ea typeface="Grandstander Medium"/>
                <a:cs typeface="Grandstander Medium"/>
                <a:sym typeface="Grandstander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9pPr>
          </a:lstStyle>
          <a:p>
            <a:endParaRPr/>
          </a:p>
        </p:txBody>
      </p:sp>
      <p:sp>
        <p:nvSpPr>
          <p:cNvPr id="1429" name="Google Shape;1429;p36"/>
          <p:cNvSpPr txBox="1">
            <a:spLocks noGrp="1"/>
          </p:cNvSpPr>
          <p:nvPr>
            <p:ph type="subTitle" idx="7"/>
          </p:nvPr>
        </p:nvSpPr>
        <p:spPr>
          <a:xfrm>
            <a:off x="4759700" y="1737700"/>
            <a:ext cx="2286600" cy="580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30" name="Google Shape;1430;p36"/>
          <p:cNvSpPr txBox="1">
            <a:spLocks noGrp="1"/>
          </p:cNvSpPr>
          <p:nvPr>
            <p:ph type="subTitle" idx="8"/>
          </p:nvPr>
        </p:nvSpPr>
        <p:spPr>
          <a:xfrm>
            <a:off x="4759675" y="1220200"/>
            <a:ext cx="2286600" cy="517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 Medium"/>
                <a:ea typeface="Grandstander Medium"/>
                <a:cs typeface="Grandstander Medium"/>
                <a:sym typeface="Grandstander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9pPr>
          </a:lstStyle>
          <a:p>
            <a:endParaRPr/>
          </a:p>
        </p:txBody>
      </p:sp>
      <p:sp>
        <p:nvSpPr>
          <p:cNvPr id="1431" name="Google Shape;1431;p36"/>
          <p:cNvSpPr txBox="1">
            <a:spLocks noGrp="1"/>
          </p:cNvSpPr>
          <p:nvPr>
            <p:ph type="subTitle" idx="9"/>
          </p:nvPr>
        </p:nvSpPr>
        <p:spPr>
          <a:xfrm>
            <a:off x="4759700" y="2883000"/>
            <a:ext cx="2286600" cy="580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32" name="Google Shape;1432;p36"/>
          <p:cNvSpPr txBox="1">
            <a:spLocks noGrp="1"/>
          </p:cNvSpPr>
          <p:nvPr>
            <p:ph type="subTitle" idx="13"/>
          </p:nvPr>
        </p:nvSpPr>
        <p:spPr>
          <a:xfrm>
            <a:off x="4759675" y="2365500"/>
            <a:ext cx="2286600" cy="517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 Medium"/>
                <a:ea typeface="Grandstander Medium"/>
                <a:cs typeface="Grandstander Medium"/>
                <a:sym typeface="Grandstander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9pPr>
          </a:lstStyle>
          <a:p>
            <a:endParaRPr/>
          </a:p>
        </p:txBody>
      </p:sp>
      <p:sp>
        <p:nvSpPr>
          <p:cNvPr id="1433" name="Google Shape;1433;p36"/>
          <p:cNvSpPr txBox="1">
            <a:spLocks noGrp="1"/>
          </p:cNvSpPr>
          <p:nvPr>
            <p:ph type="subTitle" idx="14"/>
          </p:nvPr>
        </p:nvSpPr>
        <p:spPr>
          <a:xfrm>
            <a:off x="4759700" y="4028300"/>
            <a:ext cx="2286600" cy="580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34" name="Google Shape;1434;p36"/>
          <p:cNvSpPr txBox="1">
            <a:spLocks noGrp="1"/>
          </p:cNvSpPr>
          <p:nvPr>
            <p:ph type="subTitle" idx="15"/>
          </p:nvPr>
        </p:nvSpPr>
        <p:spPr>
          <a:xfrm>
            <a:off x="4759675" y="3510800"/>
            <a:ext cx="2286600" cy="517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 Medium"/>
                <a:ea typeface="Grandstander Medium"/>
                <a:cs typeface="Grandstander Medium"/>
                <a:sym typeface="Grandstander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4215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9"/>
          <p:cNvSpPr txBox="1">
            <a:spLocks noGrp="1"/>
          </p:cNvSpPr>
          <p:nvPr>
            <p:ph type="title"/>
          </p:nvPr>
        </p:nvSpPr>
        <p:spPr>
          <a:xfrm>
            <a:off x="1811700" y="1482050"/>
            <a:ext cx="5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69" name="Google Shape;969;p9"/>
          <p:cNvSpPr txBox="1">
            <a:spLocks noGrp="1"/>
          </p:cNvSpPr>
          <p:nvPr>
            <p:ph type="subTitle" idx="1"/>
          </p:nvPr>
        </p:nvSpPr>
        <p:spPr>
          <a:xfrm>
            <a:off x="1811700" y="2354638"/>
            <a:ext cx="5520600" cy="13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970" name="Google Shape;970;p9"/>
          <p:cNvGrpSpPr/>
          <p:nvPr/>
        </p:nvGrpSpPr>
        <p:grpSpPr>
          <a:xfrm>
            <a:off x="-1040075" y="-1214500"/>
            <a:ext cx="10916512" cy="6940038"/>
            <a:chOff x="-1040075" y="-1214500"/>
            <a:chExt cx="10916512" cy="6940038"/>
          </a:xfrm>
        </p:grpSpPr>
        <p:sp>
          <p:nvSpPr>
            <p:cNvPr id="971" name="Google Shape;971;p9"/>
            <p:cNvSpPr/>
            <p:nvPr/>
          </p:nvSpPr>
          <p:spPr>
            <a:xfrm>
              <a:off x="-416875" y="2174065"/>
              <a:ext cx="1067505" cy="1957870"/>
            </a:xfrm>
            <a:custGeom>
              <a:avLst/>
              <a:gdLst/>
              <a:ahLst/>
              <a:cxnLst/>
              <a:rect l="l" t="t" r="r" b="b"/>
              <a:pathLst>
                <a:path w="13270" h="24338" extrusionOk="0">
                  <a:moveTo>
                    <a:pt x="1" y="1"/>
                  </a:moveTo>
                  <a:lnTo>
                    <a:pt x="390" y="24322"/>
                  </a:lnTo>
                  <a:cubicBezTo>
                    <a:pt x="569" y="24332"/>
                    <a:pt x="748" y="24337"/>
                    <a:pt x="925" y="24337"/>
                  </a:cubicBezTo>
                  <a:cubicBezTo>
                    <a:pt x="7744" y="24337"/>
                    <a:pt x="13269" y="17053"/>
                    <a:pt x="10788" y="9025"/>
                  </a:cubicBezTo>
                  <a:cubicBezTo>
                    <a:pt x="8238" y="784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2" name="Google Shape;972;p9"/>
            <p:cNvSpPr/>
            <p:nvPr/>
          </p:nvSpPr>
          <p:spPr>
            <a:xfrm>
              <a:off x="7429959" y="4076417"/>
              <a:ext cx="2051669" cy="1126552"/>
            </a:xfrm>
            <a:custGeom>
              <a:avLst/>
              <a:gdLst/>
              <a:ahLst/>
              <a:cxnLst/>
              <a:rect l="l" t="t" r="r" b="b"/>
              <a:pathLst>
                <a:path w="25504" h="14004" extrusionOk="0">
                  <a:moveTo>
                    <a:pt x="20879" y="0"/>
                  </a:moveTo>
                  <a:cubicBezTo>
                    <a:pt x="16646" y="0"/>
                    <a:pt x="15462" y="5590"/>
                    <a:pt x="11125" y="7100"/>
                  </a:cubicBezTo>
                  <a:cubicBezTo>
                    <a:pt x="6711" y="8631"/>
                    <a:pt x="6138" y="6335"/>
                    <a:pt x="3072" y="10167"/>
                  </a:cubicBezTo>
                  <a:lnTo>
                    <a:pt x="1" y="14003"/>
                  </a:lnTo>
                  <a:lnTo>
                    <a:pt x="1" y="14003"/>
                  </a:lnTo>
                  <a:lnTo>
                    <a:pt x="24637" y="13728"/>
                  </a:lnTo>
                  <a:cubicBezTo>
                    <a:pt x="24637" y="13728"/>
                    <a:pt x="25503" y="198"/>
                    <a:pt x="21094" y="5"/>
                  </a:cubicBezTo>
                  <a:cubicBezTo>
                    <a:pt x="21022" y="2"/>
                    <a:pt x="20950" y="0"/>
                    <a:pt x="208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3" name="Google Shape;973;p9"/>
            <p:cNvSpPr/>
            <p:nvPr/>
          </p:nvSpPr>
          <p:spPr>
            <a:xfrm>
              <a:off x="3726717" y="4502209"/>
              <a:ext cx="1554358" cy="21961"/>
            </a:xfrm>
            <a:custGeom>
              <a:avLst/>
              <a:gdLst/>
              <a:ahLst/>
              <a:cxnLst/>
              <a:rect l="l" t="t" r="r" b="b"/>
              <a:pathLst>
                <a:path w="19322" h="273" extrusionOk="0">
                  <a:moveTo>
                    <a:pt x="19230" y="1"/>
                  </a:moveTo>
                  <a:lnTo>
                    <a:pt x="118" y="93"/>
                  </a:lnTo>
                  <a:cubicBezTo>
                    <a:pt x="0" y="93"/>
                    <a:pt x="0" y="272"/>
                    <a:pt x="118" y="272"/>
                  </a:cubicBezTo>
                  <a:lnTo>
                    <a:pt x="19230" y="180"/>
                  </a:lnTo>
                  <a:cubicBezTo>
                    <a:pt x="19282" y="180"/>
                    <a:pt x="19322" y="141"/>
                    <a:pt x="19322" y="93"/>
                  </a:cubicBezTo>
                  <a:cubicBezTo>
                    <a:pt x="19322" y="40"/>
                    <a:pt x="19278" y="1"/>
                    <a:pt x="192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4" name="Google Shape;974;p9"/>
            <p:cNvSpPr/>
            <p:nvPr/>
          </p:nvSpPr>
          <p:spPr>
            <a:xfrm>
              <a:off x="5211875" y="4471077"/>
              <a:ext cx="103291" cy="84789"/>
            </a:xfrm>
            <a:custGeom>
              <a:avLst/>
              <a:gdLst/>
              <a:ahLst/>
              <a:cxnLst/>
              <a:rect l="l" t="t" r="r" b="b"/>
              <a:pathLst>
                <a:path w="1284" h="1054" extrusionOk="0">
                  <a:moveTo>
                    <a:pt x="640" y="1"/>
                  </a:moveTo>
                  <a:cubicBezTo>
                    <a:pt x="439" y="1"/>
                    <a:pt x="248" y="117"/>
                    <a:pt x="164" y="313"/>
                  </a:cubicBezTo>
                  <a:cubicBezTo>
                    <a:pt x="0" y="679"/>
                    <a:pt x="284" y="1054"/>
                    <a:pt x="642" y="1054"/>
                  </a:cubicBezTo>
                  <a:cubicBezTo>
                    <a:pt x="704" y="1054"/>
                    <a:pt x="769" y="1042"/>
                    <a:pt x="833" y="1018"/>
                  </a:cubicBezTo>
                  <a:cubicBezTo>
                    <a:pt x="1266" y="847"/>
                    <a:pt x="1284" y="235"/>
                    <a:pt x="855" y="47"/>
                  </a:cubicBezTo>
                  <a:cubicBezTo>
                    <a:pt x="785" y="16"/>
                    <a:pt x="712" y="1"/>
                    <a:pt x="6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5" name="Google Shape;975;p9"/>
            <p:cNvSpPr/>
            <p:nvPr/>
          </p:nvSpPr>
          <p:spPr>
            <a:xfrm>
              <a:off x="4741197" y="4386450"/>
              <a:ext cx="469155" cy="260883"/>
            </a:xfrm>
            <a:custGeom>
              <a:avLst/>
              <a:gdLst/>
              <a:ahLst/>
              <a:cxnLst/>
              <a:rect l="l" t="t" r="r" b="b"/>
              <a:pathLst>
                <a:path w="5832" h="3243" extrusionOk="0">
                  <a:moveTo>
                    <a:pt x="5499" y="193"/>
                  </a:moveTo>
                  <a:lnTo>
                    <a:pt x="4401" y="1484"/>
                  </a:lnTo>
                  <a:cubicBezTo>
                    <a:pt x="4375" y="1519"/>
                    <a:pt x="4375" y="1567"/>
                    <a:pt x="4401" y="1597"/>
                  </a:cubicBezTo>
                  <a:lnTo>
                    <a:pt x="5521" y="3045"/>
                  </a:lnTo>
                  <a:lnTo>
                    <a:pt x="1076" y="2673"/>
                  </a:lnTo>
                  <a:lnTo>
                    <a:pt x="210" y="1597"/>
                  </a:lnTo>
                  <a:lnTo>
                    <a:pt x="1063" y="412"/>
                  </a:lnTo>
                  <a:lnTo>
                    <a:pt x="5499" y="193"/>
                  </a:lnTo>
                  <a:close/>
                  <a:moveTo>
                    <a:pt x="5700" y="1"/>
                  </a:moveTo>
                  <a:lnTo>
                    <a:pt x="1011" y="233"/>
                  </a:lnTo>
                  <a:cubicBezTo>
                    <a:pt x="985" y="237"/>
                    <a:pt x="958" y="250"/>
                    <a:pt x="941" y="272"/>
                  </a:cubicBezTo>
                  <a:lnTo>
                    <a:pt x="22" y="1549"/>
                  </a:lnTo>
                  <a:cubicBezTo>
                    <a:pt x="0" y="1580"/>
                    <a:pt x="0" y="1628"/>
                    <a:pt x="27" y="1659"/>
                  </a:cubicBezTo>
                  <a:lnTo>
                    <a:pt x="963" y="2818"/>
                  </a:lnTo>
                  <a:cubicBezTo>
                    <a:pt x="976" y="2835"/>
                    <a:pt x="998" y="2848"/>
                    <a:pt x="1024" y="2853"/>
                  </a:cubicBezTo>
                  <a:lnTo>
                    <a:pt x="5709" y="3242"/>
                  </a:lnTo>
                  <a:lnTo>
                    <a:pt x="5718" y="3242"/>
                  </a:lnTo>
                  <a:cubicBezTo>
                    <a:pt x="5792" y="3242"/>
                    <a:pt x="5831" y="3159"/>
                    <a:pt x="5788" y="3098"/>
                  </a:cubicBezTo>
                  <a:lnTo>
                    <a:pt x="4589" y="1545"/>
                  </a:lnTo>
                  <a:lnTo>
                    <a:pt x="5770" y="149"/>
                  </a:lnTo>
                  <a:cubicBezTo>
                    <a:pt x="5796" y="123"/>
                    <a:pt x="5801" y="84"/>
                    <a:pt x="5783" y="53"/>
                  </a:cubicBezTo>
                  <a:cubicBezTo>
                    <a:pt x="5766" y="18"/>
                    <a:pt x="5735" y="1"/>
                    <a:pt x="57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6" name="Google Shape;976;p9"/>
            <p:cNvSpPr/>
            <p:nvPr/>
          </p:nvSpPr>
          <p:spPr>
            <a:xfrm>
              <a:off x="4793968" y="4503657"/>
              <a:ext cx="86639" cy="114393"/>
            </a:xfrm>
            <a:custGeom>
              <a:avLst/>
              <a:gdLst/>
              <a:ahLst/>
              <a:cxnLst/>
              <a:rect l="l" t="t" r="r" b="b"/>
              <a:pathLst>
                <a:path w="1077" h="1422" extrusionOk="0">
                  <a:moveTo>
                    <a:pt x="129" y="1"/>
                  </a:moveTo>
                  <a:cubicBezTo>
                    <a:pt x="64" y="1"/>
                    <a:pt x="0" y="75"/>
                    <a:pt x="53" y="149"/>
                  </a:cubicBezTo>
                  <a:lnTo>
                    <a:pt x="888" y="1383"/>
                  </a:lnTo>
                  <a:cubicBezTo>
                    <a:pt x="906" y="1405"/>
                    <a:pt x="937" y="1422"/>
                    <a:pt x="963" y="1422"/>
                  </a:cubicBezTo>
                  <a:cubicBezTo>
                    <a:pt x="1037" y="1418"/>
                    <a:pt x="1077" y="1339"/>
                    <a:pt x="1037" y="1278"/>
                  </a:cubicBezTo>
                  <a:lnTo>
                    <a:pt x="202" y="44"/>
                  </a:lnTo>
                  <a:cubicBezTo>
                    <a:pt x="182" y="13"/>
                    <a:pt x="155" y="1"/>
                    <a:pt x="1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7" name="Google Shape;977;p9"/>
            <p:cNvSpPr/>
            <p:nvPr/>
          </p:nvSpPr>
          <p:spPr>
            <a:xfrm>
              <a:off x="4856956" y="4403423"/>
              <a:ext cx="75699" cy="218891"/>
            </a:xfrm>
            <a:custGeom>
              <a:avLst/>
              <a:gdLst/>
              <a:ahLst/>
              <a:cxnLst/>
              <a:rect l="l" t="t" r="r" b="b"/>
              <a:pathLst>
                <a:path w="941" h="2721" extrusionOk="0">
                  <a:moveTo>
                    <a:pt x="810" y="1"/>
                  </a:moveTo>
                  <a:cubicBezTo>
                    <a:pt x="782" y="1"/>
                    <a:pt x="755" y="13"/>
                    <a:pt x="735" y="43"/>
                  </a:cubicBezTo>
                  <a:lnTo>
                    <a:pt x="14" y="1316"/>
                  </a:lnTo>
                  <a:cubicBezTo>
                    <a:pt x="0" y="1343"/>
                    <a:pt x="0" y="1378"/>
                    <a:pt x="14" y="1408"/>
                  </a:cubicBezTo>
                  <a:lnTo>
                    <a:pt x="757" y="2677"/>
                  </a:lnTo>
                  <a:cubicBezTo>
                    <a:pt x="775" y="2703"/>
                    <a:pt x="805" y="2720"/>
                    <a:pt x="836" y="2720"/>
                  </a:cubicBezTo>
                  <a:cubicBezTo>
                    <a:pt x="853" y="2720"/>
                    <a:pt x="867" y="2716"/>
                    <a:pt x="884" y="2707"/>
                  </a:cubicBezTo>
                  <a:cubicBezTo>
                    <a:pt x="923" y="2685"/>
                    <a:pt x="941" y="2629"/>
                    <a:pt x="915" y="2585"/>
                  </a:cubicBezTo>
                  <a:lnTo>
                    <a:pt x="197" y="1360"/>
                  </a:lnTo>
                  <a:lnTo>
                    <a:pt x="893" y="131"/>
                  </a:lnTo>
                  <a:cubicBezTo>
                    <a:pt x="929" y="62"/>
                    <a:pt x="870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8" name="Google Shape;978;p9"/>
            <p:cNvSpPr/>
            <p:nvPr/>
          </p:nvSpPr>
          <p:spPr>
            <a:xfrm>
              <a:off x="4933297" y="4396425"/>
              <a:ext cx="88248" cy="122759"/>
            </a:xfrm>
            <a:custGeom>
              <a:avLst/>
              <a:gdLst/>
              <a:ahLst/>
              <a:cxnLst/>
              <a:rect l="l" t="t" r="r" b="b"/>
              <a:pathLst>
                <a:path w="1097" h="1526" extrusionOk="0">
                  <a:moveTo>
                    <a:pt x="972" y="0"/>
                  </a:moveTo>
                  <a:cubicBezTo>
                    <a:pt x="945" y="0"/>
                    <a:pt x="917" y="13"/>
                    <a:pt x="897" y="43"/>
                  </a:cubicBezTo>
                  <a:lnTo>
                    <a:pt x="40" y="1386"/>
                  </a:lnTo>
                  <a:cubicBezTo>
                    <a:pt x="1" y="1447"/>
                    <a:pt x="44" y="1526"/>
                    <a:pt x="114" y="1526"/>
                  </a:cubicBezTo>
                  <a:cubicBezTo>
                    <a:pt x="145" y="1526"/>
                    <a:pt x="176" y="1508"/>
                    <a:pt x="193" y="1482"/>
                  </a:cubicBezTo>
                  <a:lnTo>
                    <a:pt x="1051" y="139"/>
                  </a:lnTo>
                  <a:cubicBezTo>
                    <a:pt x="1097" y="69"/>
                    <a:pt x="1035" y="0"/>
                    <a:pt x="9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9" name="Google Shape;979;p9"/>
            <p:cNvSpPr/>
            <p:nvPr/>
          </p:nvSpPr>
          <p:spPr>
            <a:xfrm>
              <a:off x="4995239" y="4395379"/>
              <a:ext cx="87685" cy="243507"/>
            </a:xfrm>
            <a:custGeom>
              <a:avLst/>
              <a:gdLst/>
              <a:ahLst/>
              <a:cxnLst/>
              <a:rect l="l" t="t" r="r" b="b"/>
              <a:pathLst>
                <a:path w="1090" h="3027" extrusionOk="0">
                  <a:moveTo>
                    <a:pt x="938" y="0"/>
                  </a:moveTo>
                  <a:cubicBezTo>
                    <a:pt x="912" y="0"/>
                    <a:pt x="885" y="13"/>
                    <a:pt x="867" y="43"/>
                  </a:cubicBezTo>
                  <a:lnTo>
                    <a:pt x="22" y="1421"/>
                  </a:lnTo>
                  <a:cubicBezTo>
                    <a:pt x="1" y="1447"/>
                    <a:pt x="1" y="1486"/>
                    <a:pt x="22" y="1513"/>
                  </a:cubicBezTo>
                  <a:lnTo>
                    <a:pt x="910" y="2982"/>
                  </a:lnTo>
                  <a:cubicBezTo>
                    <a:pt x="924" y="3009"/>
                    <a:pt x="954" y="3026"/>
                    <a:pt x="985" y="3026"/>
                  </a:cubicBezTo>
                  <a:cubicBezTo>
                    <a:pt x="1002" y="3026"/>
                    <a:pt x="1020" y="3022"/>
                    <a:pt x="1037" y="3013"/>
                  </a:cubicBezTo>
                  <a:cubicBezTo>
                    <a:pt x="1077" y="2987"/>
                    <a:pt x="1090" y="2930"/>
                    <a:pt x="1064" y="2886"/>
                  </a:cubicBezTo>
                  <a:lnTo>
                    <a:pt x="202" y="1469"/>
                  </a:lnTo>
                  <a:lnTo>
                    <a:pt x="1020" y="139"/>
                  </a:lnTo>
                  <a:cubicBezTo>
                    <a:pt x="1063" y="69"/>
                    <a:pt x="1000" y="0"/>
                    <a:pt x="9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0" name="Google Shape;980;p9"/>
            <p:cNvSpPr/>
            <p:nvPr/>
          </p:nvSpPr>
          <p:spPr>
            <a:xfrm>
              <a:off x="5040610" y="4504060"/>
              <a:ext cx="101843" cy="137963"/>
            </a:xfrm>
            <a:custGeom>
              <a:avLst/>
              <a:gdLst/>
              <a:ahLst/>
              <a:cxnLst/>
              <a:rect l="l" t="t" r="r" b="b"/>
              <a:pathLst>
                <a:path w="1266" h="1715" extrusionOk="0">
                  <a:moveTo>
                    <a:pt x="122" y="0"/>
                  </a:moveTo>
                  <a:cubicBezTo>
                    <a:pt x="60" y="0"/>
                    <a:pt x="1" y="71"/>
                    <a:pt x="45" y="140"/>
                  </a:cubicBezTo>
                  <a:lnTo>
                    <a:pt x="1086" y="1675"/>
                  </a:lnTo>
                  <a:cubicBezTo>
                    <a:pt x="1103" y="1697"/>
                    <a:pt x="1134" y="1714"/>
                    <a:pt x="1164" y="1714"/>
                  </a:cubicBezTo>
                  <a:cubicBezTo>
                    <a:pt x="1182" y="1714"/>
                    <a:pt x="1199" y="1706"/>
                    <a:pt x="1213" y="1697"/>
                  </a:cubicBezTo>
                  <a:cubicBezTo>
                    <a:pt x="1252" y="1666"/>
                    <a:pt x="1265" y="1609"/>
                    <a:pt x="1239" y="1570"/>
                  </a:cubicBezTo>
                  <a:lnTo>
                    <a:pt x="193" y="39"/>
                  </a:lnTo>
                  <a:cubicBezTo>
                    <a:pt x="173" y="12"/>
                    <a:pt x="148" y="0"/>
                    <a:pt x="1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1" name="Google Shape;981;p9"/>
            <p:cNvSpPr/>
            <p:nvPr/>
          </p:nvSpPr>
          <p:spPr>
            <a:xfrm>
              <a:off x="3717144" y="4415490"/>
              <a:ext cx="210203" cy="191379"/>
            </a:xfrm>
            <a:custGeom>
              <a:avLst/>
              <a:gdLst/>
              <a:ahLst/>
              <a:cxnLst/>
              <a:rect l="l" t="t" r="r" b="b"/>
              <a:pathLst>
                <a:path w="2613" h="2379" extrusionOk="0">
                  <a:moveTo>
                    <a:pt x="2245" y="287"/>
                  </a:moveTo>
                  <a:lnTo>
                    <a:pt x="1834" y="1210"/>
                  </a:lnTo>
                  <a:cubicBezTo>
                    <a:pt x="1825" y="1236"/>
                    <a:pt x="1825" y="1267"/>
                    <a:pt x="1838" y="1293"/>
                  </a:cubicBezTo>
                  <a:lnTo>
                    <a:pt x="2293" y="2107"/>
                  </a:lnTo>
                  <a:lnTo>
                    <a:pt x="312" y="1280"/>
                  </a:lnTo>
                  <a:lnTo>
                    <a:pt x="2245" y="287"/>
                  </a:lnTo>
                  <a:close/>
                  <a:moveTo>
                    <a:pt x="2426" y="1"/>
                  </a:moveTo>
                  <a:cubicBezTo>
                    <a:pt x="2413" y="1"/>
                    <a:pt x="2399" y="4"/>
                    <a:pt x="2385" y="11"/>
                  </a:cubicBezTo>
                  <a:lnTo>
                    <a:pt x="53" y="1210"/>
                  </a:lnTo>
                  <a:cubicBezTo>
                    <a:pt x="18" y="1223"/>
                    <a:pt x="1" y="1258"/>
                    <a:pt x="5" y="1293"/>
                  </a:cubicBezTo>
                  <a:cubicBezTo>
                    <a:pt x="5" y="1328"/>
                    <a:pt x="27" y="1359"/>
                    <a:pt x="58" y="1372"/>
                  </a:cubicBezTo>
                  <a:lnTo>
                    <a:pt x="2464" y="2374"/>
                  </a:lnTo>
                  <a:cubicBezTo>
                    <a:pt x="2477" y="2378"/>
                    <a:pt x="2486" y="2378"/>
                    <a:pt x="2499" y="2378"/>
                  </a:cubicBezTo>
                  <a:cubicBezTo>
                    <a:pt x="2569" y="2378"/>
                    <a:pt x="2612" y="2304"/>
                    <a:pt x="2577" y="2247"/>
                  </a:cubicBezTo>
                  <a:lnTo>
                    <a:pt x="2018" y="1241"/>
                  </a:lnTo>
                  <a:lnTo>
                    <a:pt x="2512" y="125"/>
                  </a:lnTo>
                  <a:cubicBezTo>
                    <a:pt x="2537" y="65"/>
                    <a:pt x="2486" y="1"/>
                    <a:pt x="24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2" name="Google Shape;982;p9"/>
            <p:cNvSpPr/>
            <p:nvPr/>
          </p:nvSpPr>
          <p:spPr>
            <a:xfrm>
              <a:off x="4540248" y="4428603"/>
              <a:ext cx="91466" cy="175451"/>
            </a:xfrm>
            <a:custGeom>
              <a:avLst/>
              <a:gdLst/>
              <a:ahLst/>
              <a:cxnLst/>
              <a:rect l="l" t="t" r="r" b="b"/>
              <a:pathLst>
                <a:path w="1137" h="2181" extrusionOk="0">
                  <a:moveTo>
                    <a:pt x="1001" y="0"/>
                  </a:moveTo>
                  <a:cubicBezTo>
                    <a:pt x="977" y="0"/>
                    <a:pt x="952" y="11"/>
                    <a:pt x="932" y="37"/>
                  </a:cubicBezTo>
                  <a:lnTo>
                    <a:pt x="31" y="1051"/>
                  </a:lnTo>
                  <a:cubicBezTo>
                    <a:pt x="1" y="1082"/>
                    <a:pt x="1" y="1130"/>
                    <a:pt x="27" y="1165"/>
                  </a:cubicBezTo>
                  <a:lnTo>
                    <a:pt x="740" y="2141"/>
                  </a:lnTo>
                  <a:cubicBezTo>
                    <a:pt x="757" y="2167"/>
                    <a:pt x="784" y="2180"/>
                    <a:pt x="814" y="2180"/>
                  </a:cubicBezTo>
                  <a:cubicBezTo>
                    <a:pt x="832" y="2180"/>
                    <a:pt x="849" y="2171"/>
                    <a:pt x="867" y="2163"/>
                  </a:cubicBezTo>
                  <a:cubicBezTo>
                    <a:pt x="906" y="2132"/>
                    <a:pt x="915" y="2075"/>
                    <a:pt x="884" y="2036"/>
                  </a:cubicBezTo>
                  <a:lnTo>
                    <a:pt x="215" y="1117"/>
                  </a:lnTo>
                  <a:lnTo>
                    <a:pt x="1068" y="155"/>
                  </a:lnTo>
                  <a:cubicBezTo>
                    <a:pt x="1136" y="90"/>
                    <a:pt x="1071" y="0"/>
                    <a:pt x="10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3" name="Google Shape;983;p9"/>
            <p:cNvSpPr/>
            <p:nvPr/>
          </p:nvSpPr>
          <p:spPr>
            <a:xfrm>
              <a:off x="4627851" y="4428603"/>
              <a:ext cx="91466" cy="175451"/>
            </a:xfrm>
            <a:custGeom>
              <a:avLst/>
              <a:gdLst/>
              <a:ahLst/>
              <a:cxnLst/>
              <a:rect l="l" t="t" r="r" b="b"/>
              <a:pathLst>
                <a:path w="1137" h="2181" extrusionOk="0">
                  <a:moveTo>
                    <a:pt x="1005" y="0"/>
                  </a:moveTo>
                  <a:cubicBezTo>
                    <a:pt x="981" y="0"/>
                    <a:pt x="957" y="11"/>
                    <a:pt x="937" y="37"/>
                  </a:cubicBezTo>
                  <a:lnTo>
                    <a:pt x="31" y="1051"/>
                  </a:lnTo>
                  <a:cubicBezTo>
                    <a:pt x="5" y="1082"/>
                    <a:pt x="1" y="1130"/>
                    <a:pt x="27" y="1165"/>
                  </a:cubicBezTo>
                  <a:lnTo>
                    <a:pt x="740" y="2141"/>
                  </a:lnTo>
                  <a:cubicBezTo>
                    <a:pt x="758" y="2167"/>
                    <a:pt x="784" y="2180"/>
                    <a:pt x="814" y="2180"/>
                  </a:cubicBezTo>
                  <a:cubicBezTo>
                    <a:pt x="832" y="2176"/>
                    <a:pt x="849" y="2171"/>
                    <a:pt x="867" y="2163"/>
                  </a:cubicBezTo>
                  <a:cubicBezTo>
                    <a:pt x="906" y="2132"/>
                    <a:pt x="915" y="2075"/>
                    <a:pt x="884" y="2036"/>
                  </a:cubicBezTo>
                  <a:lnTo>
                    <a:pt x="215" y="1117"/>
                  </a:lnTo>
                  <a:lnTo>
                    <a:pt x="1068" y="155"/>
                  </a:lnTo>
                  <a:cubicBezTo>
                    <a:pt x="1136" y="90"/>
                    <a:pt x="1074" y="0"/>
                    <a:pt x="10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4" name="Google Shape;984;p9"/>
            <p:cNvSpPr/>
            <p:nvPr/>
          </p:nvSpPr>
          <p:spPr>
            <a:xfrm>
              <a:off x="4243972" y="4445576"/>
              <a:ext cx="217926" cy="134504"/>
            </a:xfrm>
            <a:custGeom>
              <a:avLst/>
              <a:gdLst/>
              <a:ahLst/>
              <a:cxnLst/>
              <a:rect l="l" t="t" r="r" b="b"/>
              <a:pathLst>
                <a:path w="2709" h="1672" extrusionOk="0">
                  <a:moveTo>
                    <a:pt x="904" y="1"/>
                  </a:moveTo>
                  <a:cubicBezTo>
                    <a:pt x="784" y="1"/>
                    <a:pt x="680" y="28"/>
                    <a:pt x="604" y="92"/>
                  </a:cubicBezTo>
                  <a:cubicBezTo>
                    <a:pt x="114" y="504"/>
                    <a:pt x="1579" y="845"/>
                    <a:pt x="1579" y="845"/>
                  </a:cubicBezTo>
                  <a:cubicBezTo>
                    <a:pt x="1579" y="845"/>
                    <a:pt x="0" y="1221"/>
                    <a:pt x="604" y="1597"/>
                  </a:cubicBezTo>
                  <a:cubicBezTo>
                    <a:pt x="687" y="1649"/>
                    <a:pt x="788" y="1672"/>
                    <a:pt x="899" y="1672"/>
                  </a:cubicBezTo>
                  <a:cubicBezTo>
                    <a:pt x="1592" y="1672"/>
                    <a:pt x="2708" y="805"/>
                    <a:pt x="2708" y="805"/>
                  </a:cubicBezTo>
                  <a:cubicBezTo>
                    <a:pt x="2708" y="805"/>
                    <a:pt x="1557" y="1"/>
                    <a:pt x="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5" name="Google Shape;985;p9"/>
            <p:cNvSpPr/>
            <p:nvPr/>
          </p:nvSpPr>
          <p:spPr>
            <a:xfrm>
              <a:off x="8403010" y="3936765"/>
              <a:ext cx="818206" cy="832284"/>
            </a:xfrm>
            <a:custGeom>
              <a:avLst/>
              <a:gdLst/>
              <a:ahLst/>
              <a:cxnLst/>
              <a:rect l="l" t="t" r="r" b="b"/>
              <a:pathLst>
                <a:path w="10171" h="10346" extrusionOk="0">
                  <a:moveTo>
                    <a:pt x="5835" y="1"/>
                  </a:moveTo>
                  <a:cubicBezTo>
                    <a:pt x="5547" y="1"/>
                    <a:pt x="5256" y="31"/>
                    <a:pt x="4969" y="92"/>
                  </a:cubicBezTo>
                  <a:cubicBezTo>
                    <a:pt x="3469" y="416"/>
                    <a:pt x="1465" y="1461"/>
                    <a:pt x="744" y="4672"/>
                  </a:cubicBezTo>
                  <a:cubicBezTo>
                    <a:pt x="1" y="7970"/>
                    <a:pt x="2227" y="10345"/>
                    <a:pt x="4669" y="10345"/>
                  </a:cubicBezTo>
                  <a:cubicBezTo>
                    <a:pt x="6211" y="10345"/>
                    <a:pt x="7839" y="9397"/>
                    <a:pt x="8858" y="7135"/>
                  </a:cubicBezTo>
                  <a:cubicBezTo>
                    <a:pt x="10170" y="4213"/>
                    <a:pt x="9650" y="2428"/>
                    <a:pt x="8797" y="1369"/>
                  </a:cubicBezTo>
                  <a:cubicBezTo>
                    <a:pt x="8071" y="469"/>
                    <a:pt x="6970" y="1"/>
                    <a:pt x="58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6" name="Google Shape;986;p9"/>
            <p:cNvSpPr/>
            <p:nvPr/>
          </p:nvSpPr>
          <p:spPr>
            <a:xfrm>
              <a:off x="8290388" y="4122109"/>
              <a:ext cx="809438" cy="808150"/>
            </a:xfrm>
            <a:custGeom>
              <a:avLst/>
              <a:gdLst/>
              <a:ahLst/>
              <a:cxnLst/>
              <a:rect l="l" t="t" r="r" b="b"/>
              <a:pathLst>
                <a:path w="10062" h="10046" extrusionOk="0">
                  <a:moveTo>
                    <a:pt x="6239" y="181"/>
                  </a:moveTo>
                  <a:cubicBezTo>
                    <a:pt x="7304" y="181"/>
                    <a:pt x="8336" y="1013"/>
                    <a:pt x="8972" y="2412"/>
                  </a:cubicBezTo>
                  <a:cubicBezTo>
                    <a:pt x="9799" y="4218"/>
                    <a:pt x="9873" y="6904"/>
                    <a:pt x="8101" y="8523"/>
                  </a:cubicBezTo>
                  <a:cubicBezTo>
                    <a:pt x="7138" y="9402"/>
                    <a:pt x="5889" y="9864"/>
                    <a:pt x="4661" y="9864"/>
                  </a:cubicBezTo>
                  <a:cubicBezTo>
                    <a:pt x="3898" y="9864"/>
                    <a:pt x="3144" y="9686"/>
                    <a:pt x="2472" y="9319"/>
                  </a:cubicBezTo>
                  <a:cubicBezTo>
                    <a:pt x="893" y="8462"/>
                    <a:pt x="193" y="6777"/>
                    <a:pt x="543" y="4708"/>
                  </a:cubicBezTo>
                  <a:cubicBezTo>
                    <a:pt x="897" y="2626"/>
                    <a:pt x="1916" y="1231"/>
                    <a:pt x="3574" y="570"/>
                  </a:cubicBezTo>
                  <a:cubicBezTo>
                    <a:pt x="4235" y="312"/>
                    <a:pt x="4934" y="181"/>
                    <a:pt x="5643" y="181"/>
                  </a:cubicBezTo>
                  <a:cubicBezTo>
                    <a:pt x="5853" y="181"/>
                    <a:pt x="5980" y="194"/>
                    <a:pt x="5989" y="194"/>
                  </a:cubicBezTo>
                  <a:lnTo>
                    <a:pt x="6006" y="194"/>
                  </a:lnTo>
                  <a:cubicBezTo>
                    <a:pt x="6084" y="185"/>
                    <a:pt x="6161" y="181"/>
                    <a:pt x="6239" y="181"/>
                  </a:cubicBezTo>
                  <a:close/>
                  <a:moveTo>
                    <a:pt x="5598" y="0"/>
                  </a:moveTo>
                  <a:cubicBezTo>
                    <a:pt x="4885" y="0"/>
                    <a:pt x="4181" y="138"/>
                    <a:pt x="3517" y="400"/>
                  </a:cubicBezTo>
                  <a:cubicBezTo>
                    <a:pt x="2327" y="872"/>
                    <a:pt x="818" y="2001"/>
                    <a:pt x="363" y="4678"/>
                  </a:cubicBezTo>
                  <a:cubicBezTo>
                    <a:pt x="0" y="6830"/>
                    <a:pt x="735" y="8580"/>
                    <a:pt x="2384" y="9476"/>
                  </a:cubicBezTo>
                  <a:cubicBezTo>
                    <a:pt x="3076" y="9849"/>
                    <a:pt x="3850" y="10045"/>
                    <a:pt x="4637" y="10045"/>
                  </a:cubicBezTo>
                  <a:cubicBezTo>
                    <a:pt x="4646" y="10045"/>
                    <a:pt x="4655" y="10045"/>
                    <a:pt x="4663" y="10045"/>
                  </a:cubicBezTo>
                  <a:cubicBezTo>
                    <a:pt x="5980" y="10041"/>
                    <a:pt x="7248" y="9546"/>
                    <a:pt x="8220" y="8658"/>
                  </a:cubicBezTo>
                  <a:cubicBezTo>
                    <a:pt x="10061" y="6979"/>
                    <a:pt x="9982" y="4205"/>
                    <a:pt x="9134" y="2337"/>
                  </a:cubicBezTo>
                  <a:cubicBezTo>
                    <a:pt x="8469" y="872"/>
                    <a:pt x="7377" y="1"/>
                    <a:pt x="6242" y="1"/>
                  </a:cubicBezTo>
                  <a:cubicBezTo>
                    <a:pt x="6161" y="1"/>
                    <a:pt x="6079" y="6"/>
                    <a:pt x="5997" y="15"/>
                  </a:cubicBezTo>
                  <a:cubicBezTo>
                    <a:pt x="5864" y="5"/>
                    <a:pt x="5731" y="0"/>
                    <a:pt x="55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7" name="Google Shape;987;p9"/>
            <p:cNvSpPr/>
            <p:nvPr/>
          </p:nvSpPr>
          <p:spPr>
            <a:xfrm>
              <a:off x="8439531" y="4436567"/>
              <a:ext cx="452262" cy="451457"/>
            </a:xfrm>
            <a:custGeom>
              <a:avLst/>
              <a:gdLst/>
              <a:ahLst/>
              <a:cxnLst/>
              <a:rect l="l" t="t" r="r" b="b"/>
              <a:pathLst>
                <a:path w="5622" h="5612" extrusionOk="0">
                  <a:moveTo>
                    <a:pt x="3474" y="180"/>
                  </a:moveTo>
                  <a:cubicBezTo>
                    <a:pt x="4044" y="180"/>
                    <a:pt x="4597" y="630"/>
                    <a:pt x="4940" y="1385"/>
                  </a:cubicBezTo>
                  <a:cubicBezTo>
                    <a:pt x="5390" y="2370"/>
                    <a:pt x="5434" y="3826"/>
                    <a:pt x="4471" y="4706"/>
                  </a:cubicBezTo>
                  <a:cubicBezTo>
                    <a:pt x="3951" y="5180"/>
                    <a:pt x="3274" y="5431"/>
                    <a:pt x="2608" y="5431"/>
                  </a:cubicBezTo>
                  <a:cubicBezTo>
                    <a:pt x="2194" y="5431"/>
                    <a:pt x="1784" y="5334"/>
                    <a:pt x="1418" y="5134"/>
                  </a:cubicBezTo>
                  <a:cubicBezTo>
                    <a:pt x="570" y="4671"/>
                    <a:pt x="189" y="3761"/>
                    <a:pt x="381" y="2641"/>
                  </a:cubicBezTo>
                  <a:cubicBezTo>
                    <a:pt x="762" y="384"/>
                    <a:pt x="2507" y="183"/>
                    <a:pt x="3124" y="183"/>
                  </a:cubicBezTo>
                  <a:cubicBezTo>
                    <a:pt x="3145" y="181"/>
                    <a:pt x="3165" y="181"/>
                    <a:pt x="3185" y="181"/>
                  </a:cubicBezTo>
                  <a:cubicBezTo>
                    <a:pt x="3233" y="181"/>
                    <a:pt x="3280" y="184"/>
                    <a:pt x="3330" y="187"/>
                  </a:cubicBezTo>
                  <a:cubicBezTo>
                    <a:pt x="3334" y="189"/>
                    <a:pt x="3337" y="190"/>
                    <a:pt x="3341" y="190"/>
                  </a:cubicBezTo>
                  <a:cubicBezTo>
                    <a:pt x="3344" y="190"/>
                    <a:pt x="3347" y="189"/>
                    <a:pt x="3352" y="187"/>
                  </a:cubicBezTo>
                  <a:cubicBezTo>
                    <a:pt x="3393" y="182"/>
                    <a:pt x="3434" y="180"/>
                    <a:pt x="3474" y="180"/>
                  </a:cubicBezTo>
                  <a:close/>
                  <a:moveTo>
                    <a:pt x="3478" y="0"/>
                  </a:moveTo>
                  <a:cubicBezTo>
                    <a:pt x="3433" y="0"/>
                    <a:pt x="3388" y="3"/>
                    <a:pt x="3343" y="8"/>
                  </a:cubicBezTo>
                  <a:cubicBezTo>
                    <a:pt x="3319" y="6"/>
                    <a:pt x="3260" y="2"/>
                    <a:pt x="3172" y="2"/>
                  </a:cubicBezTo>
                  <a:cubicBezTo>
                    <a:pt x="2564" y="2"/>
                    <a:pt x="615" y="189"/>
                    <a:pt x="202" y="2610"/>
                  </a:cubicBezTo>
                  <a:cubicBezTo>
                    <a:pt x="1" y="3813"/>
                    <a:pt x="412" y="4793"/>
                    <a:pt x="1335" y="5296"/>
                  </a:cubicBezTo>
                  <a:cubicBezTo>
                    <a:pt x="1717" y="5502"/>
                    <a:pt x="2149" y="5611"/>
                    <a:pt x="2582" y="5611"/>
                  </a:cubicBezTo>
                  <a:cubicBezTo>
                    <a:pt x="2591" y="5611"/>
                    <a:pt x="2600" y="5611"/>
                    <a:pt x="2608" y="5611"/>
                  </a:cubicBezTo>
                  <a:cubicBezTo>
                    <a:pt x="3343" y="5611"/>
                    <a:pt x="4052" y="5336"/>
                    <a:pt x="4594" y="4837"/>
                  </a:cubicBezTo>
                  <a:cubicBezTo>
                    <a:pt x="5622" y="3901"/>
                    <a:pt x="5583" y="2352"/>
                    <a:pt x="5106" y="1311"/>
                  </a:cubicBezTo>
                  <a:cubicBezTo>
                    <a:pt x="4734" y="493"/>
                    <a:pt x="4121" y="0"/>
                    <a:pt x="34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8" name="Google Shape;988;p9"/>
            <p:cNvSpPr/>
            <p:nvPr/>
          </p:nvSpPr>
          <p:spPr>
            <a:xfrm>
              <a:off x="-114245" y="2082519"/>
              <a:ext cx="174968" cy="951021"/>
            </a:xfrm>
            <a:custGeom>
              <a:avLst/>
              <a:gdLst/>
              <a:ahLst/>
              <a:cxnLst/>
              <a:rect l="l" t="t" r="r" b="b"/>
              <a:pathLst>
                <a:path w="2175" h="11822" extrusionOk="0">
                  <a:moveTo>
                    <a:pt x="1415" y="0"/>
                  </a:moveTo>
                  <a:cubicBezTo>
                    <a:pt x="1396" y="0"/>
                    <a:pt x="1376" y="7"/>
                    <a:pt x="1357" y="24"/>
                  </a:cubicBezTo>
                  <a:cubicBezTo>
                    <a:pt x="1344" y="37"/>
                    <a:pt x="1" y="1178"/>
                    <a:pt x="447" y="2862"/>
                  </a:cubicBezTo>
                  <a:cubicBezTo>
                    <a:pt x="583" y="3366"/>
                    <a:pt x="806" y="3803"/>
                    <a:pt x="1024" y="4232"/>
                  </a:cubicBezTo>
                  <a:cubicBezTo>
                    <a:pt x="1532" y="5233"/>
                    <a:pt x="1969" y="6100"/>
                    <a:pt x="1226" y="7517"/>
                  </a:cubicBezTo>
                  <a:cubicBezTo>
                    <a:pt x="123" y="9608"/>
                    <a:pt x="416" y="10631"/>
                    <a:pt x="1344" y="11786"/>
                  </a:cubicBezTo>
                  <a:cubicBezTo>
                    <a:pt x="1361" y="11808"/>
                    <a:pt x="1388" y="11821"/>
                    <a:pt x="1414" y="11821"/>
                  </a:cubicBezTo>
                  <a:cubicBezTo>
                    <a:pt x="1488" y="11821"/>
                    <a:pt x="1532" y="11734"/>
                    <a:pt x="1484" y="11672"/>
                  </a:cubicBezTo>
                  <a:cubicBezTo>
                    <a:pt x="605" y="10574"/>
                    <a:pt x="329" y="9603"/>
                    <a:pt x="1383" y="7600"/>
                  </a:cubicBezTo>
                  <a:cubicBezTo>
                    <a:pt x="2175" y="6100"/>
                    <a:pt x="1694" y="5150"/>
                    <a:pt x="1182" y="4149"/>
                  </a:cubicBezTo>
                  <a:cubicBezTo>
                    <a:pt x="972" y="3733"/>
                    <a:pt x="753" y="3300"/>
                    <a:pt x="622" y="2814"/>
                  </a:cubicBezTo>
                  <a:cubicBezTo>
                    <a:pt x="206" y="1244"/>
                    <a:pt x="1458" y="172"/>
                    <a:pt x="1471" y="163"/>
                  </a:cubicBezTo>
                  <a:cubicBezTo>
                    <a:pt x="1543" y="101"/>
                    <a:pt x="1487" y="0"/>
                    <a:pt x="14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9" name="Google Shape;989;p9"/>
            <p:cNvSpPr/>
            <p:nvPr/>
          </p:nvSpPr>
          <p:spPr>
            <a:xfrm>
              <a:off x="468" y="2082519"/>
              <a:ext cx="174968" cy="951021"/>
            </a:xfrm>
            <a:custGeom>
              <a:avLst/>
              <a:gdLst/>
              <a:ahLst/>
              <a:cxnLst/>
              <a:rect l="l" t="t" r="r" b="b"/>
              <a:pathLst>
                <a:path w="2175" h="11822" extrusionOk="0">
                  <a:moveTo>
                    <a:pt x="1415" y="0"/>
                  </a:moveTo>
                  <a:cubicBezTo>
                    <a:pt x="1396" y="0"/>
                    <a:pt x="1376" y="7"/>
                    <a:pt x="1357" y="24"/>
                  </a:cubicBezTo>
                  <a:cubicBezTo>
                    <a:pt x="1344" y="37"/>
                    <a:pt x="1" y="1178"/>
                    <a:pt x="451" y="2862"/>
                  </a:cubicBezTo>
                  <a:cubicBezTo>
                    <a:pt x="587" y="3366"/>
                    <a:pt x="806" y="3803"/>
                    <a:pt x="1025" y="4232"/>
                  </a:cubicBezTo>
                  <a:cubicBezTo>
                    <a:pt x="1532" y="5233"/>
                    <a:pt x="1974" y="6100"/>
                    <a:pt x="1226" y="7517"/>
                  </a:cubicBezTo>
                  <a:cubicBezTo>
                    <a:pt x="128" y="9608"/>
                    <a:pt x="421" y="10631"/>
                    <a:pt x="1344" y="11786"/>
                  </a:cubicBezTo>
                  <a:cubicBezTo>
                    <a:pt x="1361" y="11808"/>
                    <a:pt x="1388" y="11821"/>
                    <a:pt x="1418" y="11821"/>
                  </a:cubicBezTo>
                  <a:cubicBezTo>
                    <a:pt x="1493" y="11821"/>
                    <a:pt x="1532" y="11734"/>
                    <a:pt x="1488" y="11672"/>
                  </a:cubicBezTo>
                  <a:cubicBezTo>
                    <a:pt x="609" y="10574"/>
                    <a:pt x="333" y="9603"/>
                    <a:pt x="1388" y="7600"/>
                  </a:cubicBezTo>
                  <a:cubicBezTo>
                    <a:pt x="2175" y="6100"/>
                    <a:pt x="1694" y="5150"/>
                    <a:pt x="1186" y="4149"/>
                  </a:cubicBezTo>
                  <a:cubicBezTo>
                    <a:pt x="972" y="3733"/>
                    <a:pt x="753" y="3300"/>
                    <a:pt x="626" y="2814"/>
                  </a:cubicBezTo>
                  <a:cubicBezTo>
                    <a:pt x="206" y="1244"/>
                    <a:pt x="1462" y="172"/>
                    <a:pt x="1475" y="163"/>
                  </a:cubicBezTo>
                  <a:cubicBezTo>
                    <a:pt x="1548" y="101"/>
                    <a:pt x="1489" y="0"/>
                    <a:pt x="14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0" name="Google Shape;990;p9"/>
            <p:cNvSpPr/>
            <p:nvPr/>
          </p:nvSpPr>
          <p:spPr>
            <a:xfrm>
              <a:off x="115181" y="2082519"/>
              <a:ext cx="174968" cy="951021"/>
            </a:xfrm>
            <a:custGeom>
              <a:avLst/>
              <a:gdLst/>
              <a:ahLst/>
              <a:cxnLst/>
              <a:rect l="l" t="t" r="r" b="b"/>
              <a:pathLst>
                <a:path w="2175" h="11822" extrusionOk="0">
                  <a:moveTo>
                    <a:pt x="1415" y="0"/>
                  </a:moveTo>
                  <a:cubicBezTo>
                    <a:pt x="1396" y="0"/>
                    <a:pt x="1376" y="7"/>
                    <a:pt x="1357" y="24"/>
                  </a:cubicBezTo>
                  <a:cubicBezTo>
                    <a:pt x="1344" y="37"/>
                    <a:pt x="1" y="1178"/>
                    <a:pt x="452" y="2862"/>
                  </a:cubicBezTo>
                  <a:cubicBezTo>
                    <a:pt x="587" y="3366"/>
                    <a:pt x="806" y="3803"/>
                    <a:pt x="1025" y="4232"/>
                  </a:cubicBezTo>
                  <a:cubicBezTo>
                    <a:pt x="1532" y="5233"/>
                    <a:pt x="1974" y="6100"/>
                    <a:pt x="1226" y="7517"/>
                  </a:cubicBezTo>
                  <a:cubicBezTo>
                    <a:pt x="128" y="9608"/>
                    <a:pt x="421" y="10631"/>
                    <a:pt x="1344" y="11786"/>
                  </a:cubicBezTo>
                  <a:cubicBezTo>
                    <a:pt x="1361" y="11808"/>
                    <a:pt x="1388" y="11821"/>
                    <a:pt x="1418" y="11821"/>
                  </a:cubicBezTo>
                  <a:cubicBezTo>
                    <a:pt x="1493" y="11821"/>
                    <a:pt x="1532" y="11734"/>
                    <a:pt x="1488" y="11672"/>
                  </a:cubicBezTo>
                  <a:cubicBezTo>
                    <a:pt x="609" y="10574"/>
                    <a:pt x="333" y="9603"/>
                    <a:pt x="1388" y="7600"/>
                  </a:cubicBezTo>
                  <a:cubicBezTo>
                    <a:pt x="2175" y="6100"/>
                    <a:pt x="1694" y="5150"/>
                    <a:pt x="1186" y="4149"/>
                  </a:cubicBezTo>
                  <a:cubicBezTo>
                    <a:pt x="972" y="3733"/>
                    <a:pt x="753" y="3300"/>
                    <a:pt x="626" y="2814"/>
                  </a:cubicBezTo>
                  <a:cubicBezTo>
                    <a:pt x="207" y="1244"/>
                    <a:pt x="1462" y="172"/>
                    <a:pt x="1475" y="163"/>
                  </a:cubicBezTo>
                  <a:cubicBezTo>
                    <a:pt x="1548" y="101"/>
                    <a:pt x="1489" y="0"/>
                    <a:pt x="14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1" name="Google Shape;991;p9"/>
            <p:cNvSpPr/>
            <p:nvPr/>
          </p:nvSpPr>
          <p:spPr>
            <a:xfrm>
              <a:off x="7666786" y="2366247"/>
              <a:ext cx="698987" cy="973385"/>
            </a:xfrm>
            <a:custGeom>
              <a:avLst/>
              <a:gdLst/>
              <a:ahLst/>
              <a:cxnLst/>
              <a:rect l="l" t="t" r="r" b="b"/>
              <a:pathLst>
                <a:path w="8689" h="12100" extrusionOk="0">
                  <a:moveTo>
                    <a:pt x="6562" y="0"/>
                  </a:moveTo>
                  <a:lnTo>
                    <a:pt x="1" y="5770"/>
                  </a:lnTo>
                  <a:lnTo>
                    <a:pt x="2157" y="11518"/>
                  </a:lnTo>
                  <a:lnTo>
                    <a:pt x="3933" y="12100"/>
                  </a:lnTo>
                  <a:lnTo>
                    <a:pt x="8688" y="8342"/>
                  </a:lnTo>
                  <a:lnTo>
                    <a:pt x="65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2" name="Google Shape;992;p9"/>
            <p:cNvSpPr/>
            <p:nvPr/>
          </p:nvSpPr>
          <p:spPr>
            <a:xfrm>
              <a:off x="7680220" y="2369786"/>
              <a:ext cx="708077" cy="981107"/>
            </a:xfrm>
            <a:custGeom>
              <a:avLst/>
              <a:gdLst/>
              <a:ahLst/>
              <a:cxnLst/>
              <a:rect l="l" t="t" r="r" b="b"/>
              <a:pathLst>
                <a:path w="8802" h="12196" extrusionOk="0">
                  <a:moveTo>
                    <a:pt x="6763" y="254"/>
                  </a:moveTo>
                  <a:lnTo>
                    <a:pt x="8604" y="8451"/>
                  </a:lnTo>
                  <a:lnTo>
                    <a:pt x="3828" y="12003"/>
                  </a:lnTo>
                  <a:lnTo>
                    <a:pt x="2161" y="11404"/>
                  </a:lnTo>
                  <a:lnTo>
                    <a:pt x="201" y="5700"/>
                  </a:lnTo>
                  <a:lnTo>
                    <a:pt x="6763" y="254"/>
                  </a:lnTo>
                  <a:close/>
                  <a:moveTo>
                    <a:pt x="6821" y="0"/>
                  </a:moveTo>
                  <a:cubicBezTo>
                    <a:pt x="6801" y="0"/>
                    <a:pt x="6781" y="7"/>
                    <a:pt x="6763" y="22"/>
                  </a:cubicBezTo>
                  <a:lnTo>
                    <a:pt x="39" y="5599"/>
                  </a:lnTo>
                  <a:cubicBezTo>
                    <a:pt x="9" y="5626"/>
                    <a:pt x="0" y="5665"/>
                    <a:pt x="9" y="5700"/>
                  </a:cubicBezTo>
                  <a:lnTo>
                    <a:pt x="2003" y="11505"/>
                  </a:lnTo>
                  <a:cubicBezTo>
                    <a:pt x="2012" y="11531"/>
                    <a:pt x="2034" y="11553"/>
                    <a:pt x="2056" y="11562"/>
                  </a:cubicBezTo>
                  <a:lnTo>
                    <a:pt x="3810" y="12192"/>
                  </a:lnTo>
                  <a:cubicBezTo>
                    <a:pt x="3823" y="12192"/>
                    <a:pt x="3832" y="12196"/>
                    <a:pt x="3845" y="12196"/>
                  </a:cubicBezTo>
                  <a:cubicBezTo>
                    <a:pt x="3863" y="12196"/>
                    <a:pt x="3880" y="12192"/>
                    <a:pt x="3898" y="12178"/>
                  </a:cubicBezTo>
                  <a:lnTo>
                    <a:pt x="8762" y="8556"/>
                  </a:lnTo>
                  <a:cubicBezTo>
                    <a:pt x="8788" y="8539"/>
                    <a:pt x="8801" y="8500"/>
                    <a:pt x="8797" y="8465"/>
                  </a:cubicBezTo>
                  <a:lnTo>
                    <a:pt x="6907" y="70"/>
                  </a:lnTo>
                  <a:cubicBezTo>
                    <a:pt x="6903" y="39"/>
                    <a:pt x="6881" y="13"/>
                    <a:pt x="6850" y="4"/>
                  </a:cubicBezTo>
                  <a:cubicBezTo>
                    <a:pt x="6841" y="2"/>
                    <a:pt x="6831" y="0"/>
                    <a:pt x="68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3" name="Google Shape;993;p9"/>
            <p:cNvSpPr/>
            <p:nvPr/>
          </p:nvSpPr>
          <p:spPr>
            <a:xfrm>
              <a:off x="7676922" y="2818345"/>
              <a:ext cx="713869" cy="255252"/>
            </a:xfrm>
            <a:custGeom>
              <a:avLst/>
              <a:gdLst/>
              <a:ahLst/>
              <a:cxnLst/>
              <a:rect l="l" t="t" r="r" b="b"/>
              <a:pathLst>
                <a:path w="8874" h="3173" extrusionOk="0">
                  <a:moveTo>
                    <a:pt x="132" y="0"/>
                  </a:moveTo>
                  <a:cubicBezTo>
                    <a:pt x="59" y="0"/>
                    <a:pt x="1" y="102"/>
                    <a:pt x="76" y="163"/>
                  </a:cubicBezTo>
                  <a:lnTo>
                    <a:pt x="2079" y="1878"/>
                  </a:lnTo>
                  <a:cubicBezTo>
                    <a:pt x="2088" y="1887"/>
                    <a:pt x="2097" y="1891"/>
                    <a:pt x="2106" y="1896"/>
                  </a:cubicBezTo>
                  <a:lnTo>
                    <a:pt x="5833" y="3168"/>
                  </a:lnTo>
                  <a:cubicBezTo>
                    <a:pt x="5841" y="3168"/>
                    <a:pt x="5850" y="3168"/>
                    <a:pt x="5859" y="3173"/>
                  </a:cubicBezTo>
                  <a:lnTo>
                    <a:pt x="5868" y="3173"/>
                  </a:lnTo>
                  <a:lnTo>
                    <a:pt x="8750" y="2998"/>
                  </a:lnTo>
                  <a:cubicBezTo>
                    <a:pt x="8873" y="2998"/>
                    <a:pt x="8869" y="2818"/>
                    <a:pt x="8754" y="2818"/>
                  </a:cubicBezTo>
                  <a:cubicBezTo>
                    <a:pt x="8750" y="2818"/>
                    <a:pt x="8746" y="2818"/>
                    <a:pt x="8742" y="2819"/>
                  </a:cubicBezTo>
                  <a:lnTo>
                    <a:pt x="5872" y="2989"/>
                  </a:lnTo>
                  <a:lnTo>
                    <a:pt x="2184" y="1734"/>
                  </a:lnTo>
                  <a:lnTo>
                    <a:pt x="194" y="28"/>
                  </a:lnTo>
                  <a:cubicBezTo>
                    <a:pt x="174" y="8"/>
                    <a:pt x="152" y="0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4" name="Google Shape;994;p9"/>
            <p:cNvSpPr/>
            <p:nvPr/>
          </p:nvSpPr>
          <p:spPr>
            <a:xfrm>
              <a:off x="7841028" y="2369867"/>
              <a:ext cx="395065" cy="981027"/>
            </a:xfrm>
            <a:custGeom>
              <a:avLst/>
              <a:gdLst/>
              <a:ahLst/>
              <a:cxnLst/>
              <a:rect l="l" t="t" r="r" b="b"/>
              <a:pathLst>
                <a:path w="4911" h="12195" extrusionOk="0">
                  <a:moveTo>
                    <a:pt x="4817" y="1"/>
                  </a:moveTo>
                  <a:cubicBezTo>
                    <a:pt x="4791" y="1"/>
                    <a:pt x="4765" y="12"/>
                    <a:pt x="4746" y="38"/>
                  </a:cubicBezTo>
                  <a:lnTo>
                    <a:pt x="22" y="7335"/>
                  </a:lnTo>
                  <a:cubicBezTo>
                    <a:pt x="9" y="7348"/>
                    <a:pt x="4" y="7366"/>
                    <a:pt x="4" y="7383"/>
                  </a:cubicBezTo>
                  <a:lnTo>
                    <a:pt x="0" y="11473"/>
                  </a:lnTo>
                  <a:cubicBezTo>
                    <a:pt x="0" y="11526"/>
                    <a:pt x="39" y="11565"/>
                    <a:pt x="88" y="11565"/>
                  </a:cubicBezTo>
                  <a:cubicBezTo>
                    <a:pt x="140" y="11565"/>
                    <a:pt x="179" y="11526"/>
                    <a:pt x="179" y="11477"/>
                  </a:cubicBezTo>
                  <a:lnTo>
                    <a:pt x="188" y="7409"/>
                  </a:lnTo>
                  <a:lnTo>
                    <a:pt x="4685" y="463"/>
                  </a:lnTo>
                  <a:lnTo>
                    <a:pt x="3736" y="8625"/>
                  </a:lnTo>
                  <a:lnTo>
                    <a:pt x="1767" y="12059"/>
                  </a:lnTo>
                  <a:cubicBezTo>
                    <a:pt x="1741" y="12103"/>
                    <a:pt x="1754" y="12156"/>
                    <a:pt x="1798" y="12182"/>
                  </a:cubicBezTo>
                  <a:cubicBezTo>
                    <a:pt x="1811" y="12191"/>
                    <a:pt x="1829" y="12195"/>
                    <a:pt x="1842" y="12195"/>
                  </a:cubicBezTo>
                  <a:cubicBezTo>
                    <a:pt x="1877" y="12195"/>
                    <a:pt x="1903" y="12177"/>
                    <a:pt x="1920" y="12147"/>
                  </a:cubicBezTo>
                  <a:lnTo>
                    <a:pt x="3898" y="8700"/>
                  </a:lnTo>
                  <a:cubicBezTo>
                    <a:pt x="3902" y="8687"/>
                    <a:pt x="3906" y="8678"/>
                    <a:pt x="3911" y="8665"/>
                  </a:cubicBezTo>
                  <a:lnTo>
                    <a:pt x="4908" y="100"/>
                  </a:lnTo>
                  <a:cubicBezTo>
                    <a:pt x="4911" y="40"/>
                    <a:pt x="4864" y="1"/>
                    <a:pt x="48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5" name="Google Shape;995;p9"/>
            <p:cNvSpPr/>
            <p:nvPr/>
          </p:nvSpPr>
          <p:spPr>
            <a:xfrm>
              <a:off x="8345251" y="2395448"/>
              <a:ext cx="95730" cy="45451"/>
            </a:xfrm>
            <a:custGeom>
              <a:avLst/>
              <a:gdLst/>
              <a:ahLst/>
              <a:cxnLst/>
              <a:rect l="l" t="t" r="r" b="b"/>
              <a:pathLst>
                <a:path w="1190" h="565" extrusionOk="0">
                  <a:moveTo>
                    <a:pt x="1062" y="1"/>
                  </a:moveTo>
                  <a:cubicBezTo>
                    <a:pt x="1050" y="1"/>
                    <a:pt x="1037" y="3"/>
                    <a:pt x="1024" y="9"/>
                  </a:cubicBezTo>
                  <a:lnTo>
                    <a:pt x="71" y="390"/>
                  </a:lnTo>
                  <a:cubicBezTo>
                    <a:pt x="22" y="412"/>
                    <a:pt x="1" y="460"/>
                    <a:pt x="18" y="508"/>
                  </a:cubicBezTo>
                  <a:cubicBezTo>
                    <a:pt x="36" y="543"/>
                    <a:pt x="66" y="565"/>
                    <a:pt x="106" y="565"/>
                  </a:cubicBezTo>
                  <a:cubicBezTo>
                    <a:pt x="114" y="565"/>
                    <a:pt x="127" y="560"/>
                    <a:pt x="136" y="560"/>
                  </a:cubicBezTo>
                  <a:lnTo>
                    <a:pt x="1090" y="175"/>
                  </a:lnTo>
                  <a:cubicBezTo>
                    <a:pt x="1190" y="137"/>
                    <a:pt x="1148" y="1"/>
                    <a:pt x="10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6" name="Google Shape;996;p9"/>
            <p:cNvSpPr/>
            <p:nvPr/>
          </p:nvSpPr>
          <p:spPr>
            <a:xfrm>
              <a:off x="8286527" y="2281217"/>
              <a:ext cx="76745" cy="86881"/>
            </a:xfrm>
            <a:custGeom>
              <a:avLst/>
              <a:gdLst/>
              <a:ahLst/>
              <a:cxnLst/>
              <a:rect l="l" t="t" r="r" b="b"/>
              <a:pathLst>
                <a:path w="954" h="1080" extrusionOk="0">
                  <a:moveTo>
                    <a:pt x="850" y="0"/>
                  </a:moveTo>
                  <a:cubicBezTo>
                    <a:pt x="825" y="0"/>
                    <a:pt x="800" y="10"/>
                    <a:pt x="783" y="29"/>
                  </a:cubicBezTo>
                  <a:lnTo>
                    <a:pt x="31" y="931"/>
                  </a:lnTo>
                  <a:cubicBezTo>
                    <a:pt x="0" y="970"/>
                    <a:pt x="4" y="1027"/>
                    <a:pt x="44" y="1057"/>
                  </a:cubicBezTo>
                  <a:cubicBezTo>
                    <a:pt x="61" y="1071"/>
                    <a:pt x="79" y="1079"/>
                    <a:pt x="101" y="1079"/>
                  </a:cubicBezTo>
                  <a:cubicBezTo>
                    <a:pt x="127" y="1079"/>
                    <a:pt x="153" y="1066"/>
                    <a:pt x="171" y="1044"/>
                  </a:cubicBezTo>
                  <a:lnTo>
                    <a:pt x="923" y="148"/>
                  </a:lnTo>
                  <a:cubicBezTo>
                    <a:pt x="954" y="108"/>
                    <a:pt x="949" y="51"/>
                    <a:pt x="910" y="21"/>
                  </a:cubicBezTo>
                  <a:cubicBezTo>
                    <a:pt x="892" y="7"/>
                    <a:pt x="871" y="0"/>
                    <a:pt x="8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7" name="Google Shape;997;p9"/>
            <p:cNvSpPr/>
            <p:nvPr/>
          </p:nvSpPr>
          <p:spPr>
            <a:xfrm>
              <a:off x="8231986" y="2217505"/>
              <a:ext cx="42716" cy="108359"/>
            </a:xfrm>
            <a:custGeom>
              <a:avLst/>
              <a:gdLst/>
              <a:ahLst/>
              <a:cxnLst/>
              <a:rect l="l" t="t" r="r" b="b"/>
              <a:pathLst>
                <a:path w="531" h="1347" extrusionOk="0">
                  <a:moveTo>
                    <a:pt x="421" y="1"/>
                  </a:moveTo>
                  <a:cubicBezTo>
                    <a:pt x="385" y="1"/>
                    <a:pt x="349" y="22"/>
                    <a:pt x="337" y="69"/>
                  </a:cubicBezTo>
                  <a:lnTo>
                    <a:pt x="13" y="1237"/>
                  </a:lnTo>
                  <a:cubicBezTo>
                    <a:pt x="0" y="1281"/>
                    <a:pt x="26" y="1329"/>
                    <a:pt x="74" y="1346"/>
                  </a:cubicBezTo>
                  <a:lnTo>
                    <a:pt x="101" y="1346"/>
                  </a:lnTo>
                  <a:cubicBezTo>
                    <a:pt x="140" y="1346"/>
                    <a:pt x="175" y="1320"/>
                    <a:pt x="188" y="1285"/>
                  </a:cubicBezTo>
                  <a:lnTo>
                    <a:pt x="512" y="117"/>
                  </a:lnTo>
                  <a:cubicBezTo>
                    <a:pt x="530" y="47"/>
                    <a:pt x="475" y="1"/>
                    <a:pt x="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8" name="Google Shape;998;p9"/>
            <p:cNvSpPr/>
            <p:nvPr/>
          </p:nvSpPr>
          <p:spPr>
            <a:xfrm>
              <a:off x="8102551" y="2247913"/>
              <a:ext cx="72481" cy="71596"/>
            </a:xfrm>
            <a:custGeom>
              <a:avLst/>
              <a:gdLst/>
              <a:ahLst/>
              <a:cxnLst/>
              <a:rect l="l" t="t" r="r" b="b"/>
              <a:pathLst>
                <a:path w="901" h="890" extrusionOk="0">
                  <a:moveTo>
                    <a:pt x="135" y="1"/>
                  </a:moveTo>
                  <a:cubicBezTo>
                    <a:pt x="64" y="1"/>
                    <a:pt x="0" y="94"/>
                    <a:pt x="69" y="159"/>
                  </a:cubicBezTo>
                  <a:lnTo>
                    <a:pt x="712" y="859"/>
                  </a:lnTo>
                  <a:cubicBezTo>
                    <a:pt x="730" y="876"/>
                    <a:pt x="752" y="890"/>
                    <a:pt x="778" y="890"/>
                  </a:cubicBezTo>
                  <a:cubicBezTo>
                    <a:pt x="857" y="890"/>
                    <a:pt x="900" y="793"/>
                    <a:pt x="848" y="736"/>
                  </a:cubicBezTo>
                  <a:lnTo>
                    <a:pt x="205" y="37"/>
                  </a:lnTo>
                  <a:cubicBezTo>
                    <a:pt x="184" y="11"/>
                    <a:pt x="159" y="1"/>
                    <a:pt x="1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9" name="Google Shape;999;p9"/>
            <p:cNvSpPr/>
            <p:nvPr/>
          </p:nvSpPr>
          <p:spPr>
            <a:xfrm>
              <a:off x="8030393" y="2309694"/>
              <a:ext cx="85030" cy="62988"/>
            </a:xfrm>
            <a:custGeom>
              <a:avLst/>
              <a:gdLst/>
              <a:ahLst/>
              <a:cxnLst/>
              <a:rect l="l" t="t" r="r" b="b"/>
              <a:pathLst>
                <a:path w="1057" h="783" extrusionOk="0">
                  <a:moveTo>
                    <a:pt x="131" y="0"/>
                  </a:moveTo>
                  <a:cubicBezTo>
                    <a:pt x="57" y="0"/>
                    <a:pt x="1" y="105"/>
                    <a:pt x="78" y="165"/>
                  </a:cubicBezTo>
                  <a:lnTo>
                    <a:pt x="874" y="765"/>
                  </a:lnTo>
                  <a:cubicBezTo>
                    <a:pt x="887" y="773"/>
                    <a:pt x="909" y="782"/>
                    <a:pt x="927" y="782"/>
                  </a:cubicBezTo>
                  <a:cubicBezTo>
                    <a:pt x="929" y="782"/>
                    <a:pt x="930" y="782"/>
                    <a:pt x="932" y="782"/>
                  </a:cubicBezTo>
                  <a:cubicBezTo>
                    <a:pt x="1020" y="782"/>
                    <a:pt x="1057" y="668"/>
                    <a:pt x="984" y="620"/>
                  </a:cubicBezTo>
                  <a:lnTo>
                    <a:pt x="188" y="21"/>
                  </a:lnTo>
                  <a:cubicBezTo>
                    <a:pt x="169" y="6"/>
                    <a:pt x="150" y="0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0" name="Google Shape;1000;p9"/>
            <p:cNvSpPr/>
            <p:nvPr/>
          </p:nvSpPr>
          <p:spPr>
            <a:xfrm>
              <a:off x="8190396" y="2747232"/>
              <a:ext cx="37085" cy="246483"/>
            </a:xfrm>
            <a:custGeom>
              <a:avLst/>
              <a:gdLst/>
              <a:ahLst/>
              <a:cxnLst/>
              <a:rect l="l" t="t" r="r" b="b"/>
              <a:pathLst>
                <a:path w="461" h="3064" extrusionOk="0">
                  <a:moveTo>
                    <a:pt x="364" y="1"/>
                  </a:moveTo>
                  <a:cubicBezTo>
                    <a:pt x="322" y="1"/>
                    <a:pt x="281" y="28"/>
                    <a:pt x="276" y="85"/>
                  </a:cubicBezTo>
                  <a:lnTo>
                    <a:pt x="10" y="2968"/>
                  </a:lnTo>
                  <a:cubicBezTo>
                    <a:pt x="1" y="3016"/>
                    <a:pt x="40" y="3060"/>
                    <a:pt x="88" y="3064"/>
                  </a:cubicBezTo>
                  <a:lnTo>
                    <a:pt x="97" y="3064"/>
                  </a:lnTo>
                  <a:cubicBezTo>
                    <a:pt x="145" y="3064"/>
                    <a:pt x="185" y="3029"/>
                    <a:pt x="189" y="2985"/>
                  </a:cubicBezTo>
                  <a:lnTo>
                    <a:pt x="456" y="98"/>
                  </a:lnTo>
                  <a:cubicBezTo>
                    <a:pt x="460" y="35"/>
                    <a:pt x="412" y="1"/>
                    <a:pt x="3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1" name="Google Shape;1001;p9"/>
            <p:cNvSpPr/>
            <p:nvPr/>
          </p:nvSpPr>
          <p:spPr>
            <a:xfrm>
              <a:off x="7880043" y="3032005"/>
              <a:ext cx="19065" cy="179231"/>
            </a:xfrm>
            <a:custGeom>
              <a:avLst/>
              <a:gdLst/>
              <a:ahLst/>
              <a:cxnLst/>
              <a:rect l="l" t="t" r="r" b="b"/>
              <a:pathLst>
                <a:path w="237" h="2228" extrusionOk="0">
                  <a:moveTo>
                    <a:pt x="145" y="1"/>
                  </a:moveTo>
                  <a:cubicBezTo>
                    <a:pt x="97" y="1"/>
                    <a:pt x="58" y="40"/>
                    <a:pt x="53" y="88"/>
                  </a:cubicBezTo>
                  <a:lnTo>
                    <a:pt x="1" y="2131"/>
                  </a:lnTo>
                  <a:cubicBezTo>
                    <a:pt x="1" y="2184"/>
                    <a:pt x="40" y="2223"/>
                    <a:pt x="88" y="2227"/>
                  </a:cubicBezTo>
                  <a:lnTo>
                    <a:pt x="93" y="2227"/>
                  </a:lnTo>
                  <a:cubicBezTo>
                    <a:pt x="141" y="2227"/>
                    <a:pt x="180" y="2188"/>
                    <a:pt x="180" y="2140"/>
                  </a:cubicBezTo>
                  <a:lnTo>
                    <a:pt x="237" y="93"/>
                  </a:lnTo>
                  <a:cubicBezTo>
                    <a:pt x="237" y="44"/>
                    <a:pt x="197" y="1"/>
                    <a:pt x="1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2" name="Google Shape;1002;p9"/>
            <p:cNvSpPr/>
            <p:nvPr/>
          </p:nvSpPr>
          <p:spPr>
            <a:xfrm>
              <a:off x="7271243" y="-74842"/>
              <a:ext cx="2143135" cy="1029937"/>
            </a:xfrm>
            <a:custGeom>
              <a:avLst/>
              <a:gdLst/>
              <a:ahLst/>
              <a:cxnLst/>
              <a:rect l="l" t="t" r="r" b="b"/>
              <a:pathLst>
                <a:path w="26641" h="12803" extrusionOk="0">
                  <a:moveTo>
                    <a:pt x="1" y="0"/>
                  </a:moveTo>
                  <a:cubicBezTo>
                    <a:pt x="1" y="0"/>
                    <a:pt x="1541" y="5836"/>
                    <a:pt x="5285" y="6715"/>
                  </a:cubicBezTo>
                  <a:cubicBezTo>
                    <a:pt x="5718" y="6817"/>
                    <a:pt x="6141" y="6861"/>
                    <a:pt x="6552" y="6861"/>
                  </a:cubicBezTo>
                  <a:cubicBezTo>
                    <a:pt x="8784" y="6861"/>
                    <a:pt x="10668" y="5586"/>
                    <a:pt x="11953" y="5586"/>
                  </a:cubicBezTo>
                  <a:cubicBezTo>
                    <a:pt x="12475" y="5586"/>
                    <a:pt x="12899" y="5796"/>
                    <a:pt x="13207" y="6387"/>
                  </a:cubicBezTo>
                  <a:cubicBezTo>
                    <a:pt x="14132" y="8153"/>
                    <a:pt x="15635" y="12803"/>
                    <a:pt x="20747" y="12803"/>
                  </a:cubicBezTo>
                  <a:cubicBezTo>
                    <a:pt x="22334" y="12803"/>
                    <a:pt x="24268" y="12355"/>
                    <a:pt x="26641" y="11234"/>
                  </a:cubicBezTo>
                  <a:lnTo>
                    <a:pt x="26641" y="1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3" name="Google Shape;1003;p9"/>
            <p:cNvSpPr/>
            <p:nvPr/>
          </p:nvSpPr>
          <p:spPr>
            <a:xfrm>
              <a:off x="8203830" y="101090"/>
              <a:ext cx="272387" cy="255172"/>
            </a:xfrm>
            <a:custGeom>
              <a:avLst/>
              <a:gdLst/>
              <a:ahLst/>
              <a:cxnLst/>
              <a:rect l="l" t="t" r="r" b="b"/>
              <a:pathLst>
                <a:path w="3386" h="3172" extrusionOk="0">
                  <a:moveTo>
                    <a:pt x="1465" y="1"/>
                  </a:moveTo>
                  <a:cubicBezTo>
                    <a:pt x="0" y="1645"/>
                    <a:pt x="989" y="3172"/>
                    <a:pt x="989" y="3172"/>
                  </a:cubicBezTo>
                  <a:cubicBezTo>
                    <a:pt x="3386" y="1269"/>
                    <a:pt x="1466" y="1"/>
                    <a:pt x="14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4" name="Google Shape;1004;p9"/>
            <p:cNvSpPr/>
            <p:nvPr/>
          </p:nvSpPr>
          <p:spPr>
            <a:xfrm>
              <a:off x="7811424" y="-46123"/>
              <a:ext cx="264584" cy="146571"/>
            </a:xfrm>
            <a:custGeom>
              <a:avLst/>
              <a:gdLst/>
              <a:ahLst/>
              <a:cxnLst/>
              <a:rect l="l" t="t" r="r" b="b"/>
              <a:pathLst>
                <a:path w="3289" h="1822" extrusionOk="0">
                  <a:moveTo>
                    <a:pt x="2031" y="0"/>
                  </a:moveTo>
                  <a:cubicBezTo>
                    <a:pt x="1537" y="0"/>
                    <a:pt x="874" y="282"/>
                    <a:pt x="1" y="1144"/>
                  </a:cubicBezTo>
                  <a:cubicBezTo>
                    <a:pt x="1" y="1144"/>
                    <a:pt x="872" y="1822"/>
                    <a:pt x="1813" y="1822"/>
                  </a:cubicBezTo>
                  <a:cubicBezTo>
                    <a:pt x="2327" y="1822"/>
                    <a:pt x="2862" y="1619"/>
                    <a:pt x="3286" y="991"/>
                  </a:cubicBezTo>
                  <a:cubicBezTo>
                    <a:pt x="3289" y="991"/>
                    <a:pt x="2958" y="0"/>
                    <a:pt x="20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5" name="Google Shape;1005;p9"/>
            <p:cNvSpPr/>
            <p:nvPr/>
          </p:nvSpPr>
          <p:spPr>
            <a:xfrm>
              <a:off x="7799840" y="317486"/>
              <a:ext cx="325239" cy="296359"/>
            </a:xfrm>
            <a:custGeom>
              <a:avLst/>
              <a:gdLst/>
              <a:ahLst/>
              <a:cxnLst/>
              <a:rect l="l" t="t" r="r" b="b"/>
              <a:pathLst>
                <a:path w="4043" h="3684" extrusionOk="0">
                  <a:moveTo>
                    <a:pt x="2122" y="1"/>
                  </a:moveTo>
                  <a:cubicBezTo>
                    <a:pt x="0" y="1803"/>
                    <a:pt x="1558" y="3684"/>
                    <a:pt x="1558" y="3684"/>
                  </a:cubicBezTo>
                  <a:cubicBezTo>
                    <a:pt x="4042" y="1772"/>
                    <a:pt x="2122" y="1"/>
                    <a:pt x="21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6" name="Google Shape;1006;p9"/>
            <p:cNvSpPr/>
            <p:nvPr/>
          </p:nvSpPr>
          <p:spPr>
            <a:xfrm>
              <a:off x="7408882" y="384898"/>
              <a:ext cx="249219" cy="121874"/>
            </a:xfrm>
            <a:custGeom>
              <a:avLst/>
              <a:gdLst/>
              <a:ahLst/>
              <a:cxnLst/>
              <a:rect l="l" t="t" r="r" b="b"/>
              <a:pathLst>
                <a:path w="3098" h="1515" extrusionOk="0">
                  <a:moveTo>
                    <a:pt x="1727" y="1"/>
                  </a:moveTo>
                  <a:cubicBezTo>
                    <a:pt x="1236" y="1"/>
                    <a:pt x="643" y="228"/>
                    <a:pt x="0" y="952"/>
                  </a:cubicBezTo>
                  <a:cubicBezTo>
                    <a:pt x="0" y="952"/>
                    <a:pt x="524" y="1515"/>
                    <a:pt x="1342" y="1515"/>
                  </a:cubicBezTo>
                  <a:cubicBezTo>
                    <a:pt x="1836" y="1515"/>
                    <a:pt x="2438" y="1309"/>
                    <a:pt x="3097" y="650"/>
                  </a:cubicBezTo>
                  <a:cubicBezTo>
                    <a:pt x="3097" y="650"/>
                    <a:pt x="2557" y="1"/>
                    <a:pt x="17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7" name="Google Shape;1007;p9"/>
            <p:cNvSpPr/>
            <p:nvPr/>
          </p:nvSpPr>
          <p:spPr>
            <a:xfrm>
              <a:off x="7447576" y="676107"/>
              <a:ext cx="266434" cy="236508"/>
            </a:xfrm>
            <a:custGeom>
              <a:avLst/>
              <a:gdLst/>
              <a:ahLst/>
              <a:cxnLst/>
              <a:rect l="l" t="t" r="r" b="b"/>
              <a:pathLst>
                <a:path w="3312" h="2940" extrusionOk="0">
                  <a:moveTo>
                    <a:pt x="1497" y="0"/>
                  </a:moveTo>
                  <a:lnTo>
                    <a:pt x="1497" y="0"/>
                  </a:lnTo>
                  <a:cubicBezTo>
                    <a:pt x="1496" y="0"/>
                    <a:pt x="1" y="1041"/>
                    <a:pt x="1164" y="2940"/>
                  </a:cubicBezTo>
                  <a:lnTo>
                    <a:pt x="1164" y="2940"/>
                  </a:lnTo>
                  <a:cubicBezTo>
                    <a:pt x="1164" y="2940"/>
                    <a:pt x="3312" y="1837"/>
                    <a:pt x="14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8" name="Google Shape;1008;p9"/>
            <p:cNvSpPr/>
            <p:nvPr/>
          </p:nvSpPr>
          <p:spPr>
            <a:xfrm>
              <a:off x="7137947" y="647308"/>
              <a:ext cx="218247" cy="127586"/>
            </a:xfrm>
            <a:custGeom>
              <a:avLst/>
              <a:gdLst/>
              <a:ahLst/>
              <a:cxnLst/>
              <a:rect l="l" t="t" r="r" b="b"/>
              <a:pathLst>
                <a:path w="2713" h="1586" extrusionOk="0">
                  <a:moveTo>
                    <a:pt x="1593" y="0"/>
                  </a:moveTo>
                  <a:cubicBezTo>
                    <a:pt x="721" y="0"/>
                    <a:pt x="0" y="1084"/>
                    <a:pt x="0" y="1084"/>
                  </a:cubicBezTo>
                  <a:cubicBezTo>
                    <a:pt x="533" y="1453"/>
                    <a:pt x="980" y="1586"/>
                    <a:pt x="1348" y="1586"/>
                  </a:cubicBezTo>
                  <a:cubicBezTo>
                    <a:pt x="2293" y="1586"/>
                    <a:pt x="2712" y="708"/>
                    <a:pt x="2712" y="708"/>
                  </a:cubicBezTo>
                  <a:cubicBezTo>
                    <a:pt x="2340" y="185"/>
                    <a:pt x="1954" y="0"/>
                    <a:pt x="15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9" name="Google Shape;1009;p9"/>
            <p:cNvSpPr/>
            <p:nvPr/>
          </p:nvSpPr>
          <p:spPr>
            <a:xfrm>
              <a:off x="7368419" y="-430648"/>
              <a:ext cx="1577687" cy="1255344"/>
            </a:xfrm>
            <a:custGeom>
              <a:avLst/>
              <a:gdLst/>
              <a:ahLst/>
              <a:cxnLst/>
              <a:rect l="l" t="t" r="r" b="b"/>
              <a:pathLst>
                <a:path w="19612" h="15605" extrusionOk="0">
                  <a:moveTo>
                    <a:pt x="19479" y="0"/>
                  </a:moveTo>
                  <a:cubicBezTo>
                    <a:pt x="19464" y="0"/>
                    <a:pt x="19448" y="4"/>
                    <a:pt x="19431" y="14"/>
                  </a:cubicBezTo>
                  <a:cubicBezTo>
                    <a:pt x="5162" y="8435"/>
                    <a:pt x="79" y="15394"/>
                    <a:pt x="31" y="15460"/>
                  </a:cubicBezTo>
                  <a:cubicBezTo>
                    <a:pt x="0" y="15504"/>
                    <a:pt x="13" y="15561"/>
                    <a:pt x="53" y="15587"/>
                  </a:cubicBezTo>
                  <a:cubicBezTo>
                    <a:pt x="70" y="15600"/>
                    <a:pt x="88" y="15604"/>
                    <a:pt x="105" y="15604"/>
                  </a:cubicBezTo>
                  <a:cubicBezTo>
                    <a:pt x="136" y="15604"/>
                    <a:pt x="162" y="15591"/>
                    <a:pt x="180" y="15565"/>
                  </a:cubicBezTo>
                  <a:cubicBezTo>
                    <a:pt x="228" y="15499"/>
                    <a:pt x="5285" y="8570"/>
                    <a:pt x="19523" y="171"/>
                  </a:cubicBezTo>
                  <a:cubicBezTo>
                    <a:pt x="19612" y="120"/>
                    <a:pt x="19560" y="0"/>
                    <a:pt x="194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10" name="Google Shape;1010;p9"/>
            <p:cNvSpPr/>
            <p:nvPr/>
          </p:nvSpPr>
          <p:spPr>
            <a:xfrm>
              <a:off x="7207209" y="618992"/>
              <a:ext cx="347281" cy="130723"/>
            </a:xfrm>
            <a:custGeom>
              <a:avLst/>
              <a:gdLst/>
              <a:ahLst/>
              <a:cxnLst/>
              <a:rect l="l" t="t" r="r" b="b"/>
              <a:pathLst>
                <a:path w="4317" h="1625" extrusionOk="0">
                  <a:moveTo>
                    <a:pt x="4185" y="0"/>
                  </a:moveTo>
                  <a:cubicBezTo>
                    <a:pt x="4172" y="0"/>
                    <a:pt x="4158" y="3"/>
                    <a:pt x="4143" y="10"/>
                  </a:cubicBezTo>
                  <a:cubicBezTo>
                    <a:pt x="1969" y="1060"/>
                    <a:pt x="128" y="1441"/>
                    <a:pt x="110" y="1445"/>
                  </a:cubicBezTo>
                  <a:cubicBezTo>
                    <a:pt x="1" y="1467"/>
                    <a:pt x="14" y="1625"/>
                    <a:pt x="128" y="1625"/>
                  </a:cubicBezTo>
                  <a:lnTo>
                    <a:pt x="145" y="1625"/>
                  </a:lnTo>
                  <a:cubicBezTo>
                    <a:pt x="163" y="1620"/>
                    <a:pt x="2022" y="1235"/>
                    <a:pt x="4222" y="177"/>
                  </a:cubicBezTo>
                  <a:cubicBezTo>
                    <a:pt x="4317" y="131"/>
                    <a:pt x="4270" y="0"/>
                    <a:pt x="41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11" name="Google Shape;1011;p9"/>
            <p:cNvSpPr/>
            <p:nvPr/>
          </p:nvSpPr>
          <p:spPr>
            <a:xfrm>
              <a:off x="7530996" y="577402"/>
              <a:ext cx="72401" cy="260320"/>
            </a:xfrm>
            <a:custGeom>
              <a:avLst/>
              <a:gdLst/>
              <a:ahLst/>
              <a:cxnLst/>
              <a:rect l="l" t="t" r="r" b="b"/>
              <a:pathLst>
                <a:path w="900" h="3236" extrusionOk="0">
                  <a:moveTo>
                    <a:pt x="787" y="1"/>
                  </a:moveTo>
                  <a:cubicBezTo>
                    <a:pt x="757" y="1"/>
                    <a:pt x="727" y="16"/>
                    <a:pt x="709" y="51"/>
                  </a:cubicBezTo>
                  <a:cubicBezTo>
                    <a:pt x="57" y="1503"/>
                    <a:pt x="0" y="3126"/>
                    <a:pt x="0" y="3143"/>
                  </a:cubicBezTo>
                  <a:cubicBezTo>
                    <a:pt x="0" y="3191"/>
                    <a:pt x="40" y="3235"/>
                    <a:pt x="88" y="3235"/>
                  </a:cubicBezTo>
                  <a:lnTo>
                    <a:pt x="92" y="3235"/>
                  </a:lnTo>
                  <a:cubicBezTo>
                    <a:pt x="140" y="3235"/>
                    <a:pt x="180" y="3196"/>
                    <a:pt x="180" y="3148"/>
                  </a:cubicBezTo>
                  <a:cubicBezTo>
                    <a:pt x="184" y="3130"/>
                    <a:pt x="236" y="1542"/>
                    <a:pt x="871" y="125"/>
                  </a:cubicBezTo>
                  <a:cubicBezTo>
                    <a:pt x="899" y="54"/>
                    <a:pt x="844" y="1"/>
                    <a:pt x="7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12" name="Google Shape;1012;p9"/>
            <p:cNvSpPr/>
            <p:nvPr/>
          </p:nvSpPr>
          <p:spPr>
            <a:xfrm>
              <a:off x="7491901" y="374360"/>
              <a:ext cx="313494" cy="113508"/>
            </a:xfrm>
            <a:custGeom>
              <a:avLst/>
              <a:gdLst/>
              <a:ahLst/>
              <a:cxnLst/>
              <a:rect l="l" t="t" r="r" b="b"/>
              <a:pathLst>
                <a:path w="3897" h="1411" extrusionOk="0">
                  <a:moveTo>
                    <a:pt x="3766" y="1"/>
                  </a:moveTo>
                  <a:cubicBezTo>
                    <a:pt x="3753" y="1"/>
                    <a:pt x="3738" y="4"/>
                    <a:pt x="3723" y="11"/>
                  </a:cubicBezTo>
                  <a:cubicBezTo>
                    <a:pt x="2013" y="829"/>
                    <a:pt x="128" y="1227"/>
                    <a:pt x="106" y="1232"/>
                  </a:cubicBezTo>
                  <a:cubicBezTo>
                    <a:pt x="1" y="1253"/>
                    <a:pt x="14" y="1411"/>
                    <a:pt x="123" y="1411"/>
                  </a:cubicBezTo>
                  <a:lnTo>
                    <a:pt x="145" y="1411"/>
                  </a:lnTo>
                  <a:cubicBezTo>
                    <a:pt x="163" y="1407"/>
                    <a:pt x="2070" y="1004"/>
                    <a:pt x="3802" y="173"/>
                  </a:cubicBezTo>
                  <a:cubicBezTo>
                    <a:pt x="3896" y="128"/>
                    <a:pt x="3851" y="1"/>
                    <a:pt x="37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13" name="Google Shape;1013;p9"/>
            <p:cNvSpPr/>
            <p:nvPr/>
          </p:nvSpPr>
          <p:spPr>
            <a:xfrm>
              <a:off x="7900798" y="192153"/>
              <a:ext cx="133619" cy="362968"/>
            </a:xfrm>
            <a:custGeom>
              <a:avLst/>
              <a:gdLst/>
              <a:ahLst/>
              <a:cxnLst/>
              <a:rect l="l" t="t" r="r" b="b"/>
              <a:pathLst>
                <a:path w="1661" h="4512" extrusionOk="0">
                  <a:moveTo>
                    <a:pt x="1532" y="1"/>
                  </a:moveTo>
                  <a:cubicBezTo>
                    <a:pt x="1505" y="1"/>
                    <a:pt x="1478" y="14"/>
                    <a:pt x="1457" y="45"/>
                  </a:cubicBezTo>
                  <a:cubicBezTo>
                    <a:pt x="495" y="1375"/>
                    <a:pt x="31" y="4284"/>
                    <a:pt x="9" y="4406"/>
                  </a:cubicBezTo>
                  <a:cubicBezTo>
                    <a:pt x="1" y="4455"/>
                    <a:pt x="36" y="4503"/>
                    <a:pt x="84" y="4511"/>
                  </a:cubicBezTo>
                  <a:lnTo>
                    <a:pt x="101" y="4511"/>
                  </a:lnTo>
                  <a:cubicBezTo>
                    <a:pt x="145" y="4511"/>
                    <a:pt x="180" y="4481"/>
                    <a:pt x="189" y="4437"/>
                  </a:cubicBezTo>
                  <a:cubicBezTo>
                    <a:pt x="193" y="4406"/>
                    <a:pt x="666" y="1445"/>
                    <a:pt x="1602" y="150"/>
                  </a:cubicBezTo>
                  <a:cubicBezTo>
                    <a:pt x="1661" y="79"/>
                    <a:pt x="1598" y="1"/>
                    <a:pt x="15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14" name="Google Shape;1014;p9"/>
            <p:cNvSpPr/>
            <p:nvPr/>
          </p:nvSpPr>
          <p:spPr>
            <a:xfrm>
              <a:off x="7876182" y="-21910"/>
              <a:ext cx="437299" cy="92110"/>
            </a:xfrm>
            <a:custGeom>
              <a:avLst/>
              <a:gdLst/>
              <a:ahLst/>
              <a:cxnLst/>
              <a:rect l="l" t="t" r="r" b="b"/>
              <a:pathLst>
                <a:path w="5436" h="1145" extrusionOk="0">
                  <a:moveTo>
                    <a:pt x="5306" y="1"/>
                  </a:moveTo>
                  <a:cubicBezTo>
                    <a:pt x="5299" y="1"/>
                    <a:pt x="5292" y="1"/>
                    <a:pt x="5285" y="3"/>
                  </a:cubicBezTo>
                  <a:cubicBezTo>
                    <a:pt x="2633" y="894"/>
                    <a:pt x="772" y="963"/>
                    <a:pt x="247" y="963"/>
                  </a:cubicBezTo>
                  <a:cubicBezTo>
                    <a:pt x="151" y="963"/>
                    <a:pt x="100" y="961"/>
                    <a:pt x="97" y="961"/>
                  </a:cubicBezTo>
                  <a:cubicBezTo>
                    <a:pt x="94" y="961"/>
                    <a:pt x="92" y="961"/>
                    <a:pt x="89" y="961"/>
                  </a:cubicBezTo>
                  <a:cubicBezTo>
                    <a:pt x="44" y="961"/>
                    <a:pt x="5" y="999"/>
                    <a:pt x="1" y="1048"/>
                  </a:cubicBezTo>
                  <a:cubicBezTo>
                    <a:pt x="1" y="1096"/>
                    <a:pt x="36" y="1140"/>
                    <a:pt x="88" y="1145"/>
                  </a:cubicBezTo>
                  <a:lnTo>
                    <a:pt x="250" y="1145"/>
                  </a:lnTo>
                  <a:cubicBezTo>
                    <a:pt x="797" y="1145"/>
                    <a:pt x="2678" y="1070"/>
                    <a:pt x="5342" y="173"/>
                  </a:cubicBezTo>
                  <a:cubicBezTo>
                    <a:pt x="5436" y="137"/>
                    <a:pt x="5400" y="1"/>
                    <a:pt x="53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15" name="Google Shape;1015;p9"/>
            <p:cNvSpPr/>
            <p:nvPr/>
          </p:nvSpPr>
          <p:spPr>
            <a:xfrm>
              <a:off x="8274541" y="-70900"/>
              <a:ext cx="118013" cy="357176"/>
            </a:xfrm>
            <a:custGeom>
              <a:avLst/>
              <a:gdLst/>
              <a:ahLst/>
              <a:cxnLst/>
              <a:rect l="l" t="t" r="r" b="b"/>
              <a:pathLst>
                <a:path w="1467" h="4440" extrusionOk="0">
                  <a:moveTo>
                    <a:pt x="1349" y="1"/>
                  </a:moveTo>
                  <a:cubicBezTo>
                    <a:pt x="1324" y="1"/>
                    <a:pt x="1298" y="12"/>
                    <a:pt x="1278" y="39"/>
                  </a:cubicBezTo>
                  <a:cubicBezTo>
                    <a:pt x="210" y="1635"/>
                    <a:pt x="13" y="4234"/>
                    <a:pt x="5" y="4343"/>
                  </a:cubicBezTo>
                  <a:cubicBezTo>
                    <a:pt x="0" y="4391"/>
                    <a:pt x="40" y="4435"/>
                    <a:pt x="88" y="4439"/>
                  </a:cubicBezTo>
                  <a:lnTo>
                    <a:pt x="97" y="4439"/>
                  </a:lnTo>
                  <a:cubicBezTo>
                    <a:pt x="145" y="4439"/>
                    <a:pt x="180" y="4400"/>
                    <a:pt x="184" y="4356"/>
                  </a:cubicBezTo>
                  <a:cubicBezTo>
                    <a:pt x="188" y="4330"/>
                    <a:pt x="390" y="1697"/>
                    <a:pt x="1426" y="139"/>
                  </a:cubicBezTo>
                  <a:cubicBezTo>
                    <a:pt x="1467" y="68"/>
                    <a:pt x="1410" y="1"/>
                    <a:pt x="13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16" name="Google Shape;1016;p9"/>
            <p:cNvSpPr/>
            <p:nvPr/>
          </p:nvSpPr>
          <p:spPr>
            <a:xfrm>
              <a:off x="8174549" y="117098"/>
              <a:ext cx="197895" cy="263860"/>
            </a:xfrm>
            <a:custGeom>
              <a:avLst/>
              <a:gdLst/>
              <a:ahLst/>
              <a:cxnLst/>
              <a:rect l="l" t="t" r="r" b="b"/>
              <a:pathLst>
                <a:path w="2460" h="3280" extrusionOk="0">
                  <a:moveTo>
                    <a:pt x="1729" y="213"/>
                  </a:moveTo>
                  <a:cubicBezTo>
                    <a:pt x="1878" y="361"/>
                    <a:pt x="2263" y="808"/>
                    <a:pt x="2223" y="1389"/>
                  </a:cubicBezTo>
                  <a:cubicBezTo>
                    <a:pt x="2184" y="1967"/>
                    <a:pt x="1755" y="2527"/>
                    <a:pt x="950" y="3056"/>
                  </a:cubicBezTo>
                  <a:cubicBezTo>
                    <a:pt x="810" y="2706"/>
                    <a:pt x="434" y="1429"/>
                    <a:pt x="1729" y="213"/>
                  </a:cubicBezTo>
                  <a:close/>
                  <a:moveTo>
                    <a:pt x="1727" y="1"/>
                  </a:moveTo>
                  <a:cubicBezTo>
                    <a:pt x="1706" y="1"/>
                    <a:pt x="1685" y="7"/>
                    <a:pt x="1668" y="20"/>
                  </a:cubicBezTo>
                  <a:cubicBezTo>
                    <a:pt x="1" y="1529"/>
                    <a:pt x="819" y="3214"/>
                    <a:pt x="828" y="3231"/>
                  </a:cubicBezTo>
                  <a:cubicBezTo>
                    <a:pt x="841" y="3253"/>
                    <a:pt x="858" y="3270"/>
                    <a:pt x="885" y="3275"/>
                  </a:cubicBezTo>
                  <a:cubicBezTo>
                    <a:pt x="889" y="3279"/>
                    <a:pt x="898" y="3279"/>
                    <a:pt x="906" y="3279"/>
                  </a:cubicBezTo>
                  <a:cubicBezTo>
                    <a:pt x="924" y="3279"/>
                    <a:pt x="941" y="3275"/>
                    <a:pt x="959" y="3270"/>
                  </a:cubicBezTo>
                  <a:cubicBezTo>
                    <a:pt x="1873" y="2689"/>
                    <a:pt x="2363" y="2063"/>
                    <a:pt x="2407" y="1403"/>
                  </a:cubicBezTo>
                  <a:cubicBezTo>
                    <a:pt x="2459" y="593"/>
                    <a:pt x="1812" y="46"/>
                    <a:pt x="1786" y="20"/>
                  </a:cubicBezTo>
                  <a:cubicBezTo>
                    <a:pt x="1768" y="7"/>
                    <a:pt x="1747" y="1"/>
                    <a:pt x="1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17" name="Google Shape;1017;p9"/>
            <p:cNvSpPr/>
            <p:nvPr/>
          </p:nvSpPr>
          <p:spPr>
            <a:xfrm>
              <a:off x="7772731" y="330035"/>
              <a:ext cx="254126" cy="304967"/>
            </a:xfrm>
            <a:custGeom>
              <a:avLst/>
              <a:gdLst/>
              <a:ahLst/>
              <a:cxnLst/>
              <a:rect l="l" t="t" r="r" b="b"/>
              <a:pathLst>
                <a:path w="3159" h="3791" extrusionOk="0">
                  <a:moveTo>
                    <a:pt x="2371" y="212"/>
                  </a:moveTo>
                  <a:cubicBezTo>
                    <a:pt x="2520" y="409"/>
                    <a:pt x="2949" y="1048"/>
                    <a:pt x="2835" y="1818"/>
                  </a:cubicBezTo>
                  <a:cubicBezTo>
                    <a:pt x="2743" y="2469"/>
                    <a:pt x="2293" y="3060"/>
                    <a:pt x="1497" y="3576"/>
                  </a:cubicBezTo>
                  <a:cubicBezTo>
                    <a:pt x="1278" y="3204"/>
                    <a:pt x="486" y="1573"/>
                    <a:pt x="2371" y="212"/>
                  </a:cubicBezTo>
                  <a:close/>
                  <a:moveTo>
                    <a:pt x="2384" y="0"/>
                  </a:moveTo>
                  <a:cubicBezTo>
                    <a:pt x="2367" y="0"/>
                    <a:pt x="2350" y="5"/>
                    <a:pt x="2336" y="15"/>
                  </a:cubicBezTo>
                  <a:cubicBezTo>
                    <a:pt x="0" y="1638"/>
                    <a:pt x="1378" y="3729"/>
                    <a:pt x="1392" y="3751"/>
                  </a:cubicBezTo>
                  <a:cubicBezTo>
                    <a:pt x="1409" y="3777"/>
                    <a:pt x="1435" y="3790"/>
                    <a:pt x="1466" y="3790"/>
                  </a:cubicBezTo>
                  <a:cubicBezTo>
                    <a:pt x="1483" y="3790"/>
                    <a:pt x="1501" y="3786"/>
                    <a:pt x="1514" y="3777"/>
                  </a:cubicBezTo>
                  <a:cubicBezTo>
                    <a:pt x="2406" y="3222"/>
                    <a:pt x="2914" y="2570"/>
                    <a:pt x="3014" y="1839"/>
                  </a:cubicBezTo>
                  <a:cubicBezTo>
                    <a:pt x="3159" y="833"/>
                    <a:pt x="2481" y="63"/>
                    <a:pt x="2454" y="33"/>
                  </a:cubicBezTo>
                  <a:cubicBezTo>
                    <a:pt x="2436" y="12"/>
                    <a:pt x="2409" y="0"/>
                    <a:pt x="23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18" name="Google Shape;1018;p9"/>
            <p:cNvSpPr/>
            <p:nvPr/>
          </p:nvSpPr>
          <p:spPr>
            <a:xfrm>
              <a:off x="7395126" y="398091"/>
              <a:ext cx="262251" cy="139813"/>
            </a:xfrm>
            <a:custGeom>
              <a:avLst/>
              <a:gdLst/>
              <a:ahLst/>
              <a:cxnLst/>
              <a:rect l="l" t="t" r="r" b="b"/>
              <a:pathLst>
                <a:path w="3260" h="1738" extrusionOk="0">
                  <a:moveTo>
                    <a:pt x="1875" y="180"/>
                  </a:moveTo>
                  <a:cubicBezTo>
                    <a:pt x="2440" y="180"/>
                    <a:pt x="2872" y="499"/>
                    <a:pt x="3032" y="626"/>
                  </a:cubicBezTo>
                  <a:cubicBezTo>
                    <a:pt x="2534" y="1199"/>
                    <a:pt x="2004" y="1510"/>
                    <a:pt x="1453" y="1553"/>
                  </a:cubicBezTo>
                  <a:cubicBezTo>
                    <a:pt x="1412" y="1556"/>
                    <a:pt x="1372" y="1558"/>
                    <a:pt x="1332" y="1558"/>
                  </a:cubicBezTo>
                  <a:cubicBezTo>
                    <a:pt x="792" y="1558"/>
                    <a:pt x="379" y="1296"/>
                    <a:pt x="224" y="1182"/>
                  </a:cubicBezTo>
                  <a:cubicBezTo>
                    <a:pt x="701" y="560"/>
                    <a:pt x="1217" y="224"/>
                    <a:pt x="1759" y="184"/>
                  </a:cubicBezTo>
                  <a:cubicBezTo>
                    <a:pt x="1798" y="181"/>
                    <a:pt x="1837" y="180"/>
                    <a:pt x="1875" y="180"/>
                  </a:cubicBezTo>
                  <a:close/>
                  <a:moveTo>
                    <a:pt x="1873" y="0"/>
                  </a:moveTo>
                  <a:cubicBezTo>
                    <a:pt x="1833" y="0"/>
                    <a:pt x="1792" y="2"/>
                    <a:pt x="1751" y="5"/>
                  </a:cubicBezTo>
                  <a:cubicBezTo>
                    <a:pt x="1134" y="57"/>
                    <a:pt x="552" y="438"/>
                    <a:pt x="31" y="1151"/>
                  </a:cubicBezTo>
                  <a:cubicBezTo>
                    <a:pt x="1" y="1186"/>
                    <a:pt x="10" y="1238"/>
                    <a:pt x="45" y="1269"/>
                  </a:cubicBezTo>
                  <a:cubicBezTo>
                    <a:pt x="403" y="1567"/>
                    <a:pt x="858" y="1733"/>
                    <a:pt x="1326" y="1737"/>
                  </a:cubicBezTo>
                  <a:cubicBezTo>
                    <a:pt x="1370" y="1737"/>
                    <a:pt x="1414" y="1737"/>
                    <a:pt x="1466" y="1733"/>
                  </a:cubicBezTo>
                  <a:cubicBezTo>
                    <a:pt x="2092" y="1689"/>
                    <a:pt x="2682" y="1335"/>
                    <a:pt x="3229" y="679"/>
                  </a:cubicBezTo>
                  <a:cubicBezTo>
                    <a:pt x="3260" y="644"/>
                    <a:pt x="3255" y="591"/>
                    <a:pt x="3220" y="556"/>
                  </a:cubicBezTo>
                  <a:cubicBezTo>
                    <a:pt x="3200" y="535"/>
                    <a:pt x="2653" y="0"/>
                    <a:pt x="18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19" name="Google Shape;1019;p9"/>
            <p:cNvSpPr/>
            <p:nvPr/>
          </p:nvSpPr>
          <p:spPr>
            <a:xfrm>
              <a:off x="7425052" y="685761"/>
              <a:ext cx="199584" cy="247610"/>
            </a:xfrm>
            <a:custGeom>
              <a:avLst/>
              <a:gdLst/>
              <a:ahLst/>
              <a:cxnLst/>
              <a:rect l="l" t="t" r="r" b="b"/>
              <a:pathLst>
                <a:path w="2481" h="3078" extrusionOk="0">
                  <a:moveTo>
                    <a:pt x="1667" y="213"/>
                  </a:moveTo>
                  <a:cubicBezTo>
                    <a:pt x="2118" y="773"/>
                    <a:pt x="2284" y="1293"/>
                    <a:pt x="2170" y="1761"/>
                  </a:cubicBezTo>
                  <a:cubicBezTo>
                    <a:pt x="2013" y="2391"/>
                    <a:pt x="1365" y="2759"/>
                    <a:pt x="1142" y="2868"/>
                  </a:cubicBezTo>
                  <a:cubicBezTo>
                    <a:pt x="372" y="1241"/>
                    <a:pt x="1392" y="401"/>
                    <a:pt x="1667" y="213"/>
                  </a:cubicBezTo>
                  <a:close/>
                  <a:moveTo>
                    <a:pt x="1691" y="1"/>
                  </a:moveTo>
                  <a:cubicBezTo>
                    <a:pt x="1675" y="1"/>
                    <a:pt x="1659" y="6"/>
                    <a:pt x="1645" y="16"/>
                  </a:cubicBezTo>
                  <a:cubicBezTo>
                    <a:pt x="1628" y="20"/>
                    <a:pt x="1" y="987"/>
                    <a:pt x="1020" y="3030"/>
                  </a:cubicBezTo>
                  <a:cubicBezTo>
                    <a:pt x="1037" y="3060"/>
                    <a:pt x="1068" y="3078"/>
                    <a:pt x="1103" y="3078"/>
                  </a:cubicBezTo>
                  <a:cubicBezTo>
                    <a:pt x="1112" y="3078"/>
                    <a:pt x="1125" y="3078"/>
                    <a:pt x="1134" y="3074"/>
                  </a:cubicBezTo>
                  <a:cubicBezTo>
                    <a:pt x="1177" y="3056"/>
                    <a:pt x="2131" y="2658"/>
                    <a:pt x="2345" y="1805"/>
                  </a:cubicBezTo>
                  <a:cubicBezTo>
                    <a:pt x="2481" y="1263"/>
                    <a:pt x="2284" y="668"/>
                    <a:pt x="1759" y="33"/>
                  </a:cubicBezTo>
                  <a:cubicBezTo>
                    <a:pt x="1741" y="12"/>
                    <a:pt x="1716" y="1"/>
                    <a:pt x="16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20" name="Google Shape;1020;p9"/>
            <p:cNvSpPr/>
            <p:nvPr/>
          </p:nvSpPr>
          <p:spPr>
            <a:xfrm>
              <a:off x="7120330" y="658088"/>
              <a:ext cx="229831" cy="144801"/>
            </a:xfrm>
            <a:custGeom>
              <a:avLst/>
              <a:gdLst/>
              <a:ahLst/>
              <a:cxnLst/>
              <a:rect l="l" t="t" r="r" b="b"/>
              <a:pathLst>
                <a:path w="2857" h="1800" extrusionOk="0">
                  <a:moveTo>
                    <a:pt x="1676" y="178"/>
                  </a:moveTo>
                  <a:cubicBezTo>
                    <a:pt x="2009" y="178"/>
                    <a:pt x="2337" y="351"/>
                    <a:pt x="2656" y="697"/>
                  </a:cubicBezTo>
                  <a:cubicBezTo>
                    <a:pt x="2590" y="850"/>
                    <a:pt x="2345" y="1327"/>
                    <a:pt x="1829" y="1523"/>
                  </a:cubicBezTo>
                  <a:cubicBezTo>
                    <a:pt x="1672" y="1585"/>
                    <a:pt x="1503" y="1616"/>
                    <a:pt x="1324" y="1616"/>
                  </a:cubicBezTo>
                  <a:cubicBezTo>
                    <a:pt x="995" y="1616"/>
                    <a:pt x="629" y="1512"/>
                    <a:pt x="230" y="1306"/>
                  </a:cubicBezTo>
                  <a:lnTo>
                    <a:pt x="230" y="1306"/>
                  </a:lnTo>
                  <a:cubicBezTo>
                    <a:pt x="381" y="1049"/>
                    <a:pt x="896" y="272"/>
                    <a:pt x="1562" y="185"/>
                  </a:cubicBezTo>
                  <a:cubicBezTo>
                    <a:pt x="1600" y="180"/>
                    <a:pt x="1638" y="178"/>
                    <a:pt x="1676" y="178"/>
                  </a:cubicBezTo>
                  <a:close/>
                  <a:moveTo>
                    <a:pt x="1688" y="1"/>
                  </a:moveTo>
                  <a:cubicBezTo>
                    <a:pt x="1640" y="1"/>
                    <a:pt x="1592" y="4"/>
                    <a:pt x="1545" y="10"/>
                  </a:cubicBezTo>
                  <a:cubicBezTo>
                    <a:pt x="648" y="119"/>
                    <a:pt x="49" y="1257"/>
                    <a:pt x="22" y="1305"/>
                  </a:cubicBezTo>
                  <a:cubicBezTo>
                    <a:pt x="0" y="1348"/>
                    <a:pt x="18" y="1401"/>
                    <a:pt x="62" y="1427"/>
                  </a:cubicBezTo>
                  <a:cubicBezTo>
                    <a:pt x="521" y="1672"/>
                    <a:pt x="945" y="1799"/>
                    <a:pt x="1326" y="1799"/>
                  </a:cubicBezTo>
                  <a:cubicBezTo>
                    <a:pt x="1518" y="1799"/>
                    <a:pt x="1711" y="1764"/>
                    <a:pt x="1894" y="1694"/>
                  </a:cubicBezTo>
                  <a:cubicBezTo>
                    <a:pt x="2586" y="1427"/>
                    <a:pt x="2839" y="740"/>
                    <a:pt x="2848" y="710"/>
                  </a:cubicBezTo>
                  <a:cubicBezTo>
                    <a:pt x="2857" y="679"/>
                    <a:pt x="2852" y="644"/>
                    <a:pt x="2831" y="618"/>
                  </a:cubicBezTo>
                  <a:cubicBezTo>
                    <a:pt x="2464" y="208"/>
                    <a:pt x="2080" y="1"/>
                    <a:pt x="16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21" name="Google Shape;1021;p9"/>
            <p:cNvSpPr/>
            <p:nvPr/>
          </p:nvSpPr>
          <p:spPr>
            <a:xfrm>
              <a:off x="7793164" y="-36631"/>
              <a:ext cx="277374" cy="163866"/>
            </a:xfrm>
            <a:custGeom>
              <a:avLst/>
              <a:gdLst/>
              <a:ahLst/>
              <a:cxnLst/>
              <a:rect l="l" t="t" r="r" b="b"/>
              <a:pathLst>
                <a:path w="3448" h="2037" extrusionOk="0">
                  <a:moveTo>
                    <a:pt x="2127" y="181"/>
                  </a:moveTo>
                  <a:cubicBezTo>
                    <a:pt x="2175" y="181"/>
                    <a:pt x="2223" y="184"/>
                    <a:pt x="2270" y="190"/>
                  </a:cubicBezTo>
                  <a:cubicBezTo>
                    <a:pt x="2848" y="265"/>
                    <a:pt x="3172" y="803"/>
                    <a:pt x="3255" y="951"/>
                  </a:cubicBezTo>
                  <a:cubicBezTo>
                    <a:pt x="3005" y="1398"/>
                    <a:pt x="2664" y="1678"/>
                    <a:pt x="2235" y="1796"/>
                  </a:cubicBezTo>
                  <a:cubicBezTo>
                    <a:pt x="2080" y="1838"/>
                    <a:pt x="1920" y="1856"/>
                    <a:pt x="1762" y="1856"/>
                  </a:cubicBezTo>
                  <a:cubicBezTo>
                    <a:pt x="1103" y="1856"/>
                    <a:pt x="470" y="1547"/>
                    <a:pt x="241" y="1424"/>
                  </a:cubicBezTo>
                  <a:cubicBezTo>
                    <a:pt x="933" y="599"/>
                    <a:pt x="1566" y="181"/>
                    <a:pt x="2127" y="181"/>
                  </a:cubicBezTo>
                  <a:close/>
                  <a:moveTo>
                    <a:pt x="2133" y="0"/>
                  </a:moveTo>
                  <a:cubicBezTo>
                    <a:pt x="1493" y="0"/>
                    <a:pt x="788" y="467"/>
                    <a:pt x="35" y="1389"/>
                  </a:cubicBezTo>
                  <a:cubicBezTo>
                    <a:pt x="0" y="1433"/>
                    <a:pt x="9" y="1494"/>
                    <a:pt x="57" y="1524"/>
                  </a:cubicBezTo>
                  <a:cubicBezTo>
                    <a:pt x="96" y="1551"/>
                    <a:pt x="888" y="2036"/>
                    <a:pt x="1754" y="2036"/>
                  </a:cubicBezTo>
                  <a:cubicBezTo>
                    <a:pt x="1934" y="2036"/>
                    <a:pt x="2113" y="2014"/>
                    <a:pt x="2284" y="1966"/>
                  </a:cubicBezTo>
                  <a:cubicBezTo>
                    <a:pt x="2774" y="1835"/>
                    <a:pt x="3163" y="1507"/>
                    <a:pt x="3438" y="995"/>
                  </a:cubicBezTo>
                  <a:cubicBezTo>
                    <a:pt x="3447" y="969"/>
                    <a:pt x="3447" y="943"/>
                    <a:pt x="3438" y="916"/>
                  </a:cubicBezTo>
                  <a:cubicBezTo>
                    <a:pt x="3421" y="881"/>
                    <a:pt x="3062" y="112"/>
                    <a:pt x="2297" y="11"/>
                  </a:cubicBezTo>
                  <a:cubicBezTo>
                    <a:pt x="2243" y="4"/>
                    <a:pt x="2188" y="0"/>
                    <a:pt x="21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22" name="Google Shape;1022;p9"/>
            <p:cNvSpPr/>
            <p:nvPr/>
          </p:nvSpPr>
          <p:spPr>
            <a:xfrm>
              <a:off x="7320233" y="787845"/>
              <a:ext cx="105624" cy="88087"/>
            </a:xfrm>
            <a:custGeom>
              <a:avLst/>
              <a:gdLst/>
              <a:ahLst/>
              <a:cxnLst/>
              <a:rect l="l" t="t" r="r" b="b"/>
              <a:pathLst>
                <a:path w="1313" h="1095" extrusionOk="0">
                  <a:moveTo>
                    <a:pt x="685" y="0"/>
                  </a:moveTo>
                  <a:cubicBezTo>
                    <a:pt x="605" y="0"/>
                    <a:pt x="522" y="16"/>
                    <a:pt x="442" y="50"/>
                  </a:cubicBezTo>
                  <a:cubicBezTo>
                    <a:pt x="149" y="177"/>
                    <a:pt x="0" y="501"/>
                    <a:pt x="114" y="777"/>
                  </a:cubicBezTo>
                  <a:cubicBezTo>
                    <a:pt x="200" y="977"/>
                    <a:pt x="399" y="1094"/>
                    <a:pt x="618" y="1094"/>
                  </a:cubicBezTo>
                  <a:cubicBezTo>
                    <a:pt x="700" y="1094"/>
                    <a:pt x="784" y="1078"/>
                    <a:pt x="866" y="1043"/>
                  </a:cubicBezTo>
                  <a:cubicBezTo>
                    <a:pt x="1164" y="921"/>
                    <a:pt x="1312" y="593"/>
                    <a:pt x="1194" y="317"/>
                  </a:cubicBezTo>
                  <a:cubicBezTo>
                    <a:pt x="1108" y="119"/>
                    <a:pt x="905" y="0"/>
                    <a:pt x="6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23" name="Google Shape;1023;p9"/>
            <p:cNvSpPr/>
            <p:nvPr/>
          </p:nvSpPr>
          <p:spPr>
            <a:xfrm>
              <a:off x="7589399" y="524711"/>
              <a:ext cx="61460" cy="52450"/>
            </a:xfrm>
            <a:custGeom>
              <a:avLst/>
              <a:gdLst/>
              <a:ahLst/>
              <a:cxnLst/>
              <a:rect l="l" t="t" r="r" b="b"/>
              <a:pathLst>
                <a:path w="764" h="652" extrusionOk="0">
                  <a:moveTo>
                    <a:pt x="374" y="1"/>
                  </a:moveTo>
                  <a:cubicBezTo>
                    <a:pt x="339" y="1"/>
                    <a:pt x="304" y="6"/>
                    <a:pt x="267" y="19"/>
                  </a:cubicBezTo>
                  <a:cubicBezTo>
                    <a:pt x="88" y="84"/>
                    <a:pt x="0" y="281"/>
                    <a:pt x="70" y="456"/>
                  </a:cubicBezTo>
                  <a:cubicBezTo>
                    <a:pt x="126" y="586"/>
                    <a:pt x="246" y="652"/>
                    <a:pt x="368" y="652"/>
                  </a:cubicBezTo>
                  <a:cubicBezTo>
                    <a:pt x="487" y="652"/>
                    <a:pt x="607" y="589"/>
                    <a:pt x="665" y="461"/>
                  </a:cubicBezTo>
                  <a:cubicBezTo>
                    <a:pt x="764" y="234"/>
                    <a:pt x="594" y="1"/>
                    <a:pt x="3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24" name="Google Shape;1024;p9"/>
            <p:cNvSpPr/>
            <p:nvPr/>
          </p:nvSpPr>
          <p:spPr>
            <a:xfrm>
              <a:off x="7659787" y="461401"/>
              <a:ext cx="62104" cy="53013"/>
            </a:xfrm>
            <a:custGeom>
              <a:avLst/>
              <a:gdLst/>
              <a:ahLst/>
              <a:cxnLst/>
              <a:rect l="l" t="t" r="r" b="b"/>
              <a:pathLst>
                <a:path w="772" h="659" extrusionOk="0">
                  <a:moveTo>
                    <a:pt x="370" y="0"/>
                  </a:moveTo>
                  <a:cubicBezTo>
                    <a:pt x="335" y="0"/>
                    <a:pt x="299" y="6"/>
                    <a:pt x="263" y="18"/>
                  </a:cubicBezTo>
                  <a:cubicBezTo>
                    <a:pt x="88" y="84"/>
                    <a:pt x="0" y="281"/>
                    <a:pt x="66" y="456"/>
                  </a:cubicBezTo>
                  <a:cubicBezTo>
                    <a:pt x="123" y="591"/>
                    <a:pt x="247" y="659"/>
                    <a:pt x="371" y="659"/>
                  </a:cubicBezTo>
                  <a:cubicBezTo>
                    <a:pt x="491" y="659"/>
                    <a:pt x="611" y="594"/>
                    <a:pt x="670" y="465"/>
                  </a:cubicBezTo>
                  <a:cubicBezTo>
                    <a:pt x="772" y="237"/>
                    <a:pt x="595" y="0"/>
                    <a:pt x="3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25" name="Google Shape;1025;p9"/>
            <p:cNvSpPr/>
            <p:nvPr/>
          </p:nvSpPr>
          <p:spPr>
            <a:xfrm>
              <a:off x="8029991" y="134796"/>
              <a:ext cx="66608" cy="56955"/>
            </a:xfrm>
            <a:custGeom>
              <a:avLst/>
              <a:gdLst/>
              <a:ahLst/>
              <a:cxnLst/>
              <a:rect l="l" t="t" r="r" b="b"/>
              <a:pathLst>
                <a:path w="828" h="708" extrusionOk="0">
                  <a:moveTo>
                    <a:pt x="398" y="0"/>
                  </a:moveTo>
                  <a:cubicBezTo>
                    <a:pt x="361" y="0"/>
                    <a:pt x="323" y="6"/>
                    <a:pt x="284" y="19"/>
                  </a:cubicBezTo>
                  <a:cubicBezTo>
                    <a:pt x="96" y="93"/>
                    <a:pt x="0" y="303"/>
                    <a:pt x="74" y="491"/>
                  </a:cubicBezTo>
                  <a:cubicBezTo>
                    <a:pt x="134" y="635"/>
                    <a:pt x="266" y="707"/>
                    <a:pt x="397" y="707"/>
                  </a:cubicBezTo>
                  <a:cubicBezTo>
                    <a:pt x="526" y="707"/>
                    <a:pt x="655" y="639"/>
                    <a:pt x="718" y="500"/>
                  </a:cubicBezTo>
                  <a:cubicBezTo>
                    <a:pt x="828" y="257"/>
                    <a:pt x="641" y="0"/>
                    <a:pt x="3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26" name="Google Shape;1026;p9"/>
            <p:cNvSpPr/>
            <p:nvPr/>
          </p:nvSpPr>
          <p:spPr>
            <a:xfrm>
              <a:off x="8127087" y="62879"/>
              <a:ext cx="66608" cy="56794"/>
            </a:xfrm>
            <a:custGeom>
              <a:avLst/>
              <a:gdLst/>
              <a:ahLst/>
              <a:cxnLst/>
              <a:rect l="l" t="t" r="r" b="b"/>
              <a:pathLst>
                <a:path w="828" h="706" extrusionOk="0">
                  <a:moveTo>
                    <a:pt x="402" y="1"/>
                  </a:moveTo>
                  <a:cubicBezTo>
                    <a:pt x="364" y="1"/>
                    <a:pt x="325" y="7"/>
                    <a:pt x="285" y="21"/>
                  </a:cubicBezTo>
                  <a:cubicBezTo>
                    <a:pt x="97" y="91"/>
                    <a:pt x="0" y="305"/>
                    <a:pt x="75" y="493"/>
                  </a:cubicBezTo>
                  <a:cubicBezTo>
                    <a:pt x="134" y="634"/>
                    <a:pt x="266" y="705"/>
                    <a:pt x="398" y="705"/>
                  </a:cubicBezTo>
                  <a:cubicBezTo>
                    <a:pt x="527" y="705"/>
                    <a:pt x="657" y="636"/>
                    <a:pt x="718" y="497"/>
                  </a:cubicBezTo>
                  <a:cubicBezTo>
                    <a:pt x="827" y="256"/>
                    <a:pt x="643" y="1"/>
                    <a:pt x="4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27" name="Google Shape;1027;p9"/>
            <p:cNvSpPr/>
            <p:nvPr/>
          </p:nvSpPr>
          <p:spPr>
            <a:xfrm>
              <a:off x="8451035" y="-184488"/>
              <a:ext cx="65321" cy="76664"/>
            </a:xfrm>
            <a:custGeom>
              <a:avLst/>
              <a:gdLst/>
              <a:ahLst/>
              <a:cxnLst/>
              <a:rect l="l" t="t" r="r" b="b"/>
              <a:pathLst>
                <a:path w="812" h="953" extrusionOk="0">
                  <a:moveTo>
                    <a:pt x="128" y="1"/>
                  </a:moveTo>
                  <a:cubicBezTo>
                    <a:pt x="62" y="1"/>
                    <a:pt x="1" y="77"/>
                    <a:pt x="55" y="147"/>
                  </a:cubicBezTo>
                  <a:lnTo>
                    <a:pt x="637" y="917"/>
                  </a:lnTo>
                  <a:cubicBezTo>
                    <a:pt x="654" y="939"/>
                    <a:pt x="680" y="952"/>
                    <a:pt x="707" y="952"/>
                  </a:cubicBezTo>
                  <a:cubicBezTo>
                    <a:pt x="728" y="952"/>
                    <a:pt x="746" y="943"/>
                    <a:pt x="763" y="930"/>
                  </a:cubicBezTo>
                  <a:cubicBezTo>
                    <a:pt x="803" y="900"/>
                    <a:pt x="811" y="843"/>
                    <a:pt x="781" y="803"/>
                  </a:cubicBezTo>
                  <a:lnTo>
                    <a:pt x="199" y="38"/>
                  </a:lnTo>
                  <a:cubicBezTo>
                    <a:pt x="179" y="12"/>
                    <a:pt x="153" y="1"/>
                    <a:pt x="1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28" name="Google Shape;1028;p9"/>
            <p:cNvSpPr/>
            <p:nvPr/>
          </p:nvSpPr>
          <p:spPr>
            <a:xfrm>
              <a:off x="8518930" y="-228491"/>
              <a:ext cx="66367" cy="76262"/>
            </a:xfrm>
            <a:custGeom>
              <a:avLst/>
              <a:gdLst/>
              <a:ahLst/>
              <a:cxnLst/>
              <a:rect l="l" t="t" r="r" b="b"/>
              <a:pathLst>
                <a:path w="825" h="948" extrusionOk="0">
                  <a:moveTo>
                    <a:pt x="128" y="1"/>
                  </a:moveTo>
                  <a:cubicBezTo>
                    <a:pt x="62" y="1"/>
                    <a:pt x="1" y="78"/>
                    <a:pt x="55" y="147"/>
                  </a:cubicBezTo>
                  <a:lnTo>
                    <a:pt x="637" y="913"/>
                  </a:lnTo>
                  <a:cubicBezTo>
                    <a:pt x="654" y="935"/>
                    <a:pt x="681" y="948"/>
                    <a:pt x="711" y="948"/>
                  </a:cubicBezTo>
                  <a:cubicBezTo>
                    <a:pt x="786" y="948"/>
                    <a:pt x="825" y="860"/>
                    <a:pt x="781" y="804"/>
                  </a:cubicBezTo>
                  <a:lnTo>
                    <a:pt x="199" y="38"/>
                  </a:lnTo>
                  <a:cubicBezTo>
                    <a:pt x="179" y="12"/>
                    <a:pt x="153" y="1"/>
                    <a:pt x="1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29" name="Google Shape;1029;p9"/>
            <p:cNvSpPr/>
            <p:nvPr/>
          </p:nvSpPr>
          <p:spPr>
            <a:xfrm>
              <a:off x="8592134" y="-265093"/>
              <a:ext cx="65321" cy="76664"/>
            </a:xfrm>
            <a:custGeom>
              <a:avLst/>
              <a:gdLst/>
              <a:ahLst/>
              <a:cxnLst/>
              <a:rect l="l" t="t" r="r" b="b"/>
              <a:pathLst>
                <a:path w="812" h="953" extrusionOk="0">
                  <a:moveTo>
                    <a:pt x="128" y="1"/>
                  </a:moveTo>
                  <a:cubicBezTo>
                    <a:pt x="62" y="1"/>
                    <a:pt x="1" y="78"/>
                    <a:pt x="55" y="148"/>
                  </a:cubicBezTo>
                  <a:lnTo>
                    <a:pt x="637" y="917"/>
                  </a:lnTo>
                  <a:cubicBezTo>
                    <a:pt x="654" y="939"/>
                    <a:pt x="680" y="952"/>
                    <a:pt x="707" y="952"/>
                  </a:cubicBezTo>
                  <a:cubicBezTo>
                    <a:pt x="729" y="952"/>
                    <a:pt x="746" y="948"/>
                    <a:pt x="763" y="935"/>
                  </a:cubicBezTo>
                  <a:cubicBezTo>
                    <a:pt x="803" y="904"/>
                    <a:pt x="812" y="847"/>
                    <a:pt x="781" y="808"/>
                  </a:cubicBezTo>
                  <a:lnTo>
                    <a:pt x="199" y="38"/>
                  </a:lnTo>
                  <a:cubicBezTo>
                    <a:pt x="179" y="12"/>
                    <a:pt x="153" y="1"/>
                    <a:pt x="1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30" name="Google Shape;1030;p9"/>
            <p:cNvSpPr/>
            <p:nvPr/>
          </p:nvSpPr>
          <p:spPr>
            <a:xfrm>
              <a:off x="8656006" y="-310866"/>
              <a:ext cx="63069" cy="77710"/>
            </a:xfrm>
            <a:custGeom>
              <a:avLst/>
              <a:gdLst/>
              <a:ahLst/>
              <a:cxnLst/>
              <a:rect l="l" t="t" r="r" b="b"/>
              <a:pathLst>
                <a:path w="784" h="966" extrusionOk="0">
                  <a:moveTo>
                    <a:pt x="123" y="0"/>
                  </a:moveTo>
                  <a:cubicBezTo>
                    <a:pt x="60" y="0"/>
                    <a:pt x="1" y="74"/>
                    <a:pt x="48" y="143"/>
                  </a:cubicBezTo>
                  <a:lnTo>
                    <a:pt x="604" y="931"/>
                  </a:lnTo>
                  <a:cubicBezTo>
                    <a:pt x="621" y="953"/>
                    <a:pt x="652" y="966"/>
                    <a:pt x="678" y="966"/>
                  </a:cubicBezTo>
                  <a:cubicBezTo>
                    <a:pt x="700" y="966"/>
                    <a:pt x="718" y="962"/>
                    <a:pt x="731" y="948"/>
                  </a:cubicBezTo>
                  <a:cubicBezTo>
                    <a:pt x="770" y="922"/>
                    <a:pt x="783" y="865"/>
                    <a:pt x="753" y="826"/>
                  </a:cubicBezTo>
                  <a:lnTo>
                    <a:pt x="193" y="39"/>
                  </a:lnTo>
                  <a:cubicBezTo>
                    <a:pt x="173" y="12"/>
                    <a:pt x="148" y="0"/>
                    <a:pt x="123" y="0"/>
                  </a:cubicBezTo>
                  <a:close/>
                </a:path>
              </a:pathLst>
            </a:custGeom>
            <a:solidFill>
              <a:srgbClr val="5E47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31" name="Google Shape;1031;p9"/>
            <p:cNvSpPr/>
            <p:nvPr/>
          </p:nvSpPr>
          <p:spPr>
            <a:xfrm>
              <a:off x="8442830" y="698793"/>
              <a:ext cx="854004" cy="729234"/>
            </a:xfrm>
            <a:custGeom>
              <a:avLst/>
              <a:gdLst/>
              <a:ahLst/>
              <a:cxnLst/>
              <a:rect l="l" t="t" r="r" b="b"/>
              <a:pathLst>
                <a:path w="10616" h="9065" extrusionOk="0">
                  <a:moveTo>
                    <a:pt x="5469" y="1"/>
                  </a:moveTo>
                  <a:cubicBezTo>
                    <a:pt x="4314" y="1"/>
                    <a:pt x="2183" y="430"/>
                    <a:pt x="1180" y="3384"/>
                  </a:cubicBezTo>
                  <a:cubicBezTo>
                    <a:pt x="0" y="6862"/>
                    <a:pt x="1944" y="9064"/>
                    <a:pt x="4712" y="9064"/>
                  </a:cubicBezTo>
                  <a:cubicBezTo>
                    <a:pt x="5258" y="9064"/>
                    <a:pt x="5837" y="8978"/>
                    <a:pt x="6430" y="8799"/>
                  </a:cubicBezTo>
                  <a:cubicBezTo>
                    <a:pt x="10030" y="7719"/>
                    <a:pt x="10616" y="1442"/>
                    <a:pt x="6250" y="73"/>
                  </a:cubicBezTo>
                  <a:cubicBezTo>
                    <a:pt x="6250" y="73"/>
                    <a:pt x="5941" y="1"/>
                    <a:pt x="54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32" name="Google Shape;1032;p9"/>
            <p:cNvSpPr/>
            <p:nvPr/>
          </p:nvSpPr>
          <p:spPr>
            <a:xfrm>
              <a:off x="8544752" y="774893"/>
              <a:ext cx="594489" cy="611784"/>
            </a:xfrm>
            <a:custGeom>
              <a:avLst/>
              <a:gdLst/>
              <a:ahLst/>
              <a:cxnLst/>
              <a:rect l="l" t="t" r="r" b="b"/>
              <a:pathLst>
                <a:path w="7390" h="7605" extrusionOk="0">
                  <a:moveTo>
                    <a:pt x="4158" y="172"/>
                  </a:moveTo>
                  <a:cubicBezTo>
                    <a:pt x="4354" y="172"/>
                    <a:pt x="4551" y="193"/>
                    <a:pt x="4747" y="233"/>
                  </a:cubicBezTo>
                  <a:cubicBezTo>
                    <a:pt x="6567" y="806"/>
                    <a:pt x="7205" y="2407"/>
                    <a:pt x="7201" y="3715"/>
                  </a:cubicBezTo>
                  <a:cubicBezTo>
                    <a:pt x="7188" y="5364"/>
                    <a:pt x="6239" y="6804"/>
                    <a:pt x="4887" y="7210"/>
                  </a:cubicBezTo>
                  <a:cubicBezTo>
                    <a:pt x="4411" y="7353"/>
                    <a:pt x="3944" y="7423"/>
                    <a:pt x="3502" y="7423"/>
                  </a:cubicBezTo>
                  <a:cubicBezTo>
                    <a:pt x="2576" y="7423"/>
                    <a:pt x="1758" y="7116"/>
                    <a:pt x="1186" y="6524"/>
                  </a:cubicBezTo>
                  <a:cubicBezTo>
                    <a:pt x="364" y="5675"/>
                    <a:pt x="193" y="4380"/>
                    <a:pt x="701" y="2884"/>
                  </a:cubicBezTo>
                  <a:cubicBezTo>
                    <a:pt x="1501" y="522"/>
                    <a:pt x="3177" y="172"/>
                    <a:pt x="4104" y="172"/>
                  </a:cubicBezTo>
                  <a:cubicBezTo>
                    <a:pt x="4122" y="172"/>
                    <a:pt x="4140" y="172"/>
                    <a:pt x="4158" y="172"/>
                  </a:cubicBezTo>
                  <a:close/>
                  <a:moveTo>
                    <a:pt x="4149" y="0"/>
                  </a:moveTo>
                  <a:cubicBezTo>
                    <a:pt x="3180" y="0"/>
                    <a:pt x="1371" y="356"/>
                    <a:pt x="530" y="2827"/>
                  </a:cubicBezTo>
                  <a:cubicBezTo>
                    <a:pt x="1" y="4389"/>
                    <a:pt x="189" y="5749"/>
                    <a:pt x="1059" y="6651"/>
                  </a:cubicBezTo>
                  <a:cubicBezTo>
                    <a:pt x="1663" y="7276"/>
                    <a:pt x="2529" y="7604"/>
                    <a:pt x="3500" y="7604"/>
                  </a:cubicBezTo>
                  <a:cubicBezTo>
                    <a:pt x="3990" y="7600"/>
                    <a:pt x="4476" y="7525"/>
                    <a:pt x="4944" y="7381"/>
                  </a:cubicBezTo>
                  <a:cubicBezTo>
                    <a:pt x="6370" y="6952"/>
                    <a:pt x="7372" y="5443"/>
                    <a:pt x="7380" y="3711"/>
                  </a:cubicBezTo>
                  <a:cubicBezTo>
                    <a:pt x="7389" y="2342"/>
                    <a:pt x="6715" y="658"/>
                    <a:pt x="4799" y="58"/>
                  </a:cubicBezTo>
                  <a:lnTo>
                    <a:pt x="4791" y="58"/>
                  </a:lnTo>
                  <a:cubicBezTo>
                    <a:pt x="4782" y="56"/>
                    <a:pt x="4531" y="0"/>
                    <a:pt x="41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33" name="Google Shape;1033;p9"/>
            <p:cNvSpPr/>
            <p:nvPr/>
          </p:nvSpPr>
          <p:spPr>
            <a:xfrm>
              <a:off x="8205198" y="449656"/>
              <a:ext cx="1279558" cy="1252287"/>
            </a:xfrm>
            <a:custGeom>
              <a:avLst/>
              <a:gdLst/>
              <a:ahLst/>
              <a:cxnLst/>
              <a:rect l="l" t="t" r="r" b="b"/>
              <a:pathLst>
                <a:path w="15906" h="15567" extrusionOk="0">
                  <a:moveTo>
                    <a:pt x="7678" y="182"/>
                  </a:moveTo>
                  <a:cubicBezTo>
                    <a:pt x="8797" y="186"/>
                    <a:pt x="9904" y="392"/>
                    <a:pt x="10954" y="786"/>
                  </a:cubicBezTo>
                  <a:lnTo>
                    <a:pt x="10958" y="786"/>
                  </a:lnTo>
                  <a:cubicBezTo>
                    <a:pt x="13968" y="1888"/>
                    <a:pt x="15726" y="4443"/>
                    <a:pt x="15661" y="7618"/>
                  </a:cubicBezTo>
                  <a:cubicBezTo>
                    <a:pt x="15591" y="10969"/>
                    <a:pt x="13487" y="13974"/>
                    <a:pt x="10534" y="14919"/>
                  </a:cubicBezTo>
                  <a:cubicBezTo>
                    <a:pt x="9556" y="15233"/>
                    <a:pt x="8589" y="15387"/>
                    <a:pt x="7663" y="15387"/>
                  </a:cubicBezTo>
                  <a:cubicBezTo>
                    <a:pt x="5685" y="15387"/>
                    <a:pt x="3898" y="14685"/>
                    <a:pt x="2608" y="13344"/>
                  </a:cubicBezTo>
                  <a:cubicBezTo>
                    <a:pt x="630" y="11297"/>
                    <a:pt x="193" y="8218"/>
                    <a:pt x="1396" y="4897"/>
                  </a:cubicBezTo>
                  <a:cubicBezTo>
                    <a:pt x="2144" y="2833"/>
                    <a:pt x="3347" y="1424"/>
                    <a:pt x="4970" y="711"/>
                  </a:cubicBezTo>
                  <a:cubicBezTo>
                    <a:pt x="5875" y="313"/>
                    <a:pt x="6816" y="182"/>
                    <a:pt x="7678" y="182"/>
                  </a:cubicBezTo>
                  <a:close/>
                  <a:moveTo>
                    <a:pt x="7671" y="0"/>
                  </a:moveTo>
                  <a:cubicBezTo>
                    <a:pt x="6791" y="0"/>
                    <a:pt x="5828" y="138"/>
                    <a:pt x="4900" y="545"/>
                  </a:cubicBezTo>
                  <a:cubicBezTo>
                    <a:pt x="3229" y="1280"/>
                    <a:pt x="1995" y="2719"/>
                    <a:pt x="1230" y="4836"/>
                  </a:cubicBezTo>
                  <a:cubicBezTo>
                    <a:pt x="1" y="8222"/>
                    <a:pt x="451" y="11372"/>
                    <a:pt x="2476" y="13471"/>
                  </a:cubicBezTo>
                  <a:cubicBezTo>
                    <a:pt x="3802" y="14849"/>
                    <a:pt x="5635" y="15567"/>
                    <a:pt x="7656" y="15567"/>
                  </a:cubicBezTo>
                  <a:cubicBezTo>
                    <a:pt x="8653" y="15562"/>
                    <a:pt x="9642" y="15400"/>
                    <a:pt x="10587" y="15090"/>
                  </a:cubicBezTo>
                  <a:cubicBezTo>
                    <a:pt x="13609" y="14123"/>
                    <a:pt x="15770" y="11048"/>
                    <a:pt x="15840" y="7623"/>
                  </a:cubicBezTo>
                  <a:cubicBezTo>
                    <a:pt x="15906" y="4364"/>
                    <a:pt x="14104" y="1748"/>
                    <a:pt x="11020" y="615"/>
                  </a:cubicBezTo>
                  <a:cubicBezTo>
                    <a:pt x="10952" y="588"/>
                    <a:pt x="9488" y="0"/>
                    <a:pt x="76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34" name="Google Shape;1034;p9"/>
            <p:cNvSpPr/>
            <p:nvPr/>
          </p:nvSpPr>
          <p:spPr>
            <a:xfrm>
              <a:off x="8663327" y="893549"/>
              <a:ext cx="364014" cy="374150"/>
            </a:xfrm>
            <a:custGeom>
              <a:avLst/>
              <a:gdLst/>
              <a:ahLst/>
              <a:cxnLst/>
              <a:rect l="l" t="t" r="r" b="b"/>
              <a:pathLst>
                <a:path w="4525" h="4651" extrusionOk="0">
                  <a:moveTo>
                    <a:pt x="2516" y="176"/>
                  </a:moveTo>
                  <a:cubicBezTo>
                    <a:pt x="2643" y="176"/>
                    <a:pt x="2766" y="184"/>
                    <a:pt x="2892" y="211"/>
                  </a:cubicBezTo>
                  <a:cubicBezTo>
                    <a:pt x="3969" y="552"/>
                    <a:pt x="4349" y="1497"/>
                    <a:pt x="4345" y="2271"/>
                  </a:cubicBezTo>
                  <a:cubicBezTo>
                    <a:pt x="4336" y="3251"/>
                    <a:pt x="3776" y="4104"/>
                    <a:pt x="2976" y="4344"/>
                  </a:cubicBezTo>
                  <a:cubicBezTo>
                    <a:pt x="2691" y="4430"/>
                    <a:pt x="2413" y="4471"/>
                    <a:pt x="2150" y="4471"/>
                  </a:cubicBezTo>
                  <a:cubicBezTo>
                    <a:pt x="1603" y="4471"/>
                    <a:pt x="1121" y="4290"/>
                    <a:pt x="784" y="3942"/>
                  </a:cubicBezTo>
                  <a:cubicBezTo>
                    <a:pt x="298" y="3439"/>
                    <a:pt x="193" y="2673"/>
                    <a:pt x="495" y="1785"/>
                  </a:cubicBezTo>
                  <a:cubicBezTo>
                    <a:pt x="972" y="381"/>
                    <a:pt x="1969" y="176"/>
                    <a:pt x="2516" y="176"/>
                  </a:cubicBezTo>
                  <a:close/>
                  <a:moveTo>
                    <a:pt x="2539" y="0"/>
                  </a:moveTo>
                  <a:cubicBezTo>
                    <a:pt x="1946" y="0"/>
                    <a:pt x="839" y="217"/>
                    <a:pt x="325" y="1729"/>
                  </a:cubicBezTo>
                  <a:cubicBezTo>
                    <a:pt x="1" y="2682"/>
                    <a:pt x="119" y="3513"/>
                    <a:pt x="653" y="4064"/>
                  </a:cubicBezTo>
                  <a:cubicBezTo>
                    <a:pt x="1025" y="4449"/>
                    <a:pt x="1554" y="4651"/>
                    <a:pt x="2149" y="4651"/>
                  </a:cubicBezTo>
                  <a:cubicBezTo>
                    <a:pt x="2446" y="4646"/>
                    <a:pt x="2744" y="4602"/>
                    <a:pt x="3028" y="4515"/>
                  </a:cubicBezTo>
                  <a:cubicBezTo>
                    <a:pt x="3899" y="4253"/>
                    <a:pt x="4515" y="3330"/>
                    <a:pt x="4520" y="2271"/>
                  </a:cubicBezTo>
                  <a:cubicBezTo>
                    <a:pt x="4524" y="1431"/>
                    <a:pt x="4113" y="403"/>
                    <a:pt x="2941" y="36"/>
                  </a:cubicBezTo>
                  <a:lnTo>
                    <a:pt x="2932" y="36"/>
                  </a:lnTo>
                  <a:cubicBezTo>
                    <a:pt x="2927" y="34"/>
                    <a:pt x="2773" y="0"/>
                    <a:pt x="25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35" name="Google Shape;1035;p9"/>
            <p:cNvSpPr/>
            <p:nvPr/>
          </p:nvSpPr>
          <p:spPr>
            <a:xfrm>
              <a:off x="8862184" y="506772"/>
              <a:ext cx="73285" cy="190172"/>
            </a:xfrm>
            <a:custGeom>
              <a:avLst/>
              <a:gdLst/>
              <a:ahLst/>
              <a:cxnLst/>
              <a:rect l="l" t="t" r="r" b="b"/>
              <a:pathLst>
                <a:path w="911" h="2364" extrusionOk="0">
                  <a:moveTo>
                    <a:pt x="501" y="1"/>
                  </a:moveTo>
                  <a:cubicBezTo>
                    <a:pt x="284" y="1"/>
                    <a:pt x="101" y="173"/>
                    <a:pt x="97" y="391"/>
                  </a:cubicBezTo>
                  <a:lnTo>
                    <a:pt x="14" y="1943"/>
                  </a:lnTo>
                  <a:cubicBezTo>
                    <a:pt x="0" y="2162"/>
                    <a:pt x="171" y="2350"/>
                    <a:pt x="390" y="2363"/>
                  </a:cubicBezTo>
                  <a:lnTo>
                    <a:pt x="412" y="2363"/>
                  </a:lnTo>
                  <a:cubicBezTo>
                    <a:pt x="622" y="2363"/>
                    <a:pt x="797" y="2197"/>
                    <a:pt x="810" y="1987"/>
                  </a:cubicBezTo>
                  <a:lnTo>
                    <a:pt x="893" y="434"/>
                  </a:lnTo>
                  <a:cubicBezTo>
                    <a:pt x="910" y="211"/>
                    <a:pt x="744" y="14"/>
                    <a:pt x="517" y="1"/>
                  </a:cubicBezTo>
                  <a:cubicBezTo>
                    <a:pt x="511" y="1"/>
                    <a:pt x="506" y="1"/>
                    <a:pt x="5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36" name="Google Shape;1036;p9"/>
            <p:cNvSpPr/>
            <p:nvPr/>
          </p:nvSpPr>
          <p:spPr>
            <a:xfrm>
              <a:off x="8977943" y="543857"/>
              <a:ext cx="116243" cy="182610"/>
            </a:xfrm>
            <a:custGeom>
              <a:avLst/>
              <a:gdLst/>
              <a:ahLst/>
              <a:cxnLst/>
              <a:rect l="l" t="t" r="r" b="b"/>
              <a:pathLst>
                <a:path w="1445" h="2270" extrusionOk="0">
                  <a:moveTo>
                    <a:pt x="990" y="1"/>
                  </a:moveTo>
                  <a:cubicBezTo>
                    <a:pt x="822" y="1"/>
                    <a:pt x="668" y="107"/>
                    <a:pt x="613" y="275"/>
                  </a:cubicBezTo>
                  <a:lnTo>
                    <a:pt x="75" y="1736"/>
                  </a:lnTo>
                  <a:cubicBezTo>
                    <a:pt x="1" y="1942"/>
                    <a:pt x="106" y="2169"/>
                    <a:pt x="311" y="2248"/>
                  </a:cubicBezTo>
                  <a:cubicBezTo>
                    <a:pt x="355" y="2261"/>
                    <a:pt x="403" y="2270"/>
                    <a:pt x="451" y="2270"/>
                  </a:cubicBezTo>
                  <a:cubicBezTo>
                    <a:pt x="617" y="2270"/>
                    <a:pt x="766" y="2165"/>
                    <a:pt x="823" y="2012"/>
                  </a:cubicBezTo>
                  <a:lnTo>
                    <a:pt x="1357" y="551"/>
                  </a:lnTo>
                  <a:cubicBezTo>
                    <a:pt x="1444" y="341"/>
                    <a:pt x="1339" y="100"/>
                    <a:pt x="1129" y="26"/>
                  </a:cubicBezTo>
                  <a:cubicBezTo>
                    <a:pt x="1083" y="9"/>
                    <a:pt x="1036" y="1"/>
                    <a:pt x="9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37" name="Google Shape;1037;p9"/>
            <p:cNvSpPr/>
            <p:nvPr/>
          </p:nvSpPr>
          <p:spPr>
            <a:xfrm>
              <a:off x="9077533" y="626956"/>
              <a:ext cx="152443" cy="162901"/>
            </a:xfrm>
            <a:custGeom>
              <a:avLst/>
              <a:gdLst/>
              <a:ahLst/>
              <a:cxnLst/>
              <a:rect l="l" t="t" r="r" b="b"/>
              <a:pathLst>
                <a:path w="1895" h="2025" extrusionOk="0">
                  <a:moveTo>
                    <a:pt x="1449" y="0"/>
                  </a:moveTo>
                  <a:cubicBezTo>
                    <a:pt x="1333" y="0"/>
                    <a:pt x="1218" y="51"/>
                    <a:pt x="1142" y="148"/>
                  </a:cubicBezTo>
                  <a:lnTo>
                    <a:pt x="202" y="1386"/>
                  </a:lnTo>
                  <a:cubicBezTo>
                    <a:pt x="1" y="1648"/>
                    <a:pt x="189" y="2024"/>
                    <a:pt x="517" y="2024"/>
                  </a:cubicBezTo>
                  <a:cubicBezTo>
                    <a:pt x="639" y="2024"/>
                    <a:pt x="757" y="1963"/>
                    <a:pt x="832" y="1867"/>
                  </a:cubicBezTo>
                  <a:lnTo>
                    <a:pt x="1772" y="629"/>
                  </a:lnTo>
                  <a:cubicBezTo>
                    <a:pt x="1895" y="454"/>
                    <a:pt x="1860" y="213"/>
                    <a:pt x="1689" y="82"/>
                  </a:cubicBezTo>
                  <a:cubicBezTo>
                    <a:pt x="1618" y="27"/>
                    <a:pt x="1533" y="0"/>
                    <a:pt x="14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38" name="Google Shape;1038;p9"/>
            <p:cNvSpPr/>
            <p:nvPr/>
          </p:nvSpPr>
          <p:spPr>
            <a:xfrm>
              <a:off x="9157092" y="743198"/>
              <a:ext cx="182691" cy="137802"/>
            </a:xfrm>
            <a:custGeom>
              <a:avLst/>
              <a:gdLst/>
              <a:ahLst/>
              <a:cxnLst/>
              <a:rect l="l" t="t" r="r" b="b"/>
              <a:pathLst>
                <a:path w="2271" h="1713" extrusionOk="0">
                  <a:moveTo>
                    <a:pt x="1817" y="0"/>
                  </a:moveTo>
                  <a:cubicBezTo>
                    <a:pt x="1732" y="0"/>
                    <a:pt x="1646" y="28"/>
                    <a:pt x="1575" y="85"/>
                  </a:cubicBezTo>
                  <a:lnTo>
                    <a:pt x="311" y="990"/>
                  </a:lnTo>
                  <a:cubicBezTo>
                    <a:pt x="0" y="1218"/>
                    <a:pt x="158" y="1712"/>
                    <a:pt x="543" y="1712"/>
                  </a:cubicBezTo>
                  <a:cubicBezTo>
                    <a:pt x="626" y="1712"/>
                    <a:pt x="709" y="1686"/>
                    <a:pt x="779" y="1638"/>
                  </a:cubicBezTo>
                  <a:lnTo>
                    <a:pt x="2039" y="728"/>
                  </a:lnTo>
                  <a:cubicBezTo>
                    <a:pt x="2227" y="605"/>
                    <a:pt x="2271" y="347"/>
                    <a:pt x="2139" y="164"/>
                  </a:cubicBezTo>
                  <a:cubicBezTo>
                    <a:pt x="2062" y="58"/>
                    <a:pt x="1940" y="0"/>
                    <a:pt x="18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39" name="Google Shape;1039;p9"/>
            <p:cNvSpPr/>
            <p:nvPr/>
          </p:nvSpPr>
          <p:spPr>
            <a:xfrm>
              <a:off x="9207772" y="887676"/>
              <a:ext cx="199906" cy="104498"/>
            </a:xfrm>
            <a:custGeom>
              <a:avLst/>
              <a:gdLst/>
              <a:ahLst/>
              <a:cxnLst/>
              <a:rect l="l" t="t" r="r" b="b"/>
              <a:pathLst>
                <a:path w="2485" h="1299" extrusionOk="0">
                  <a:moveTo>
                    <a:pt x="2036" y="0"/>
                  </a:moveTo>
                  <a:cubicBezTo>
                    <a:pt x="1990" y="0"/>
                    <a:pt x="1944" y="8"/>
                    <a:pt x="1899" y="26"/>
                  </a:cubicBezTo>
                  <a:lnTo>
                    <a:pt x="424" y="524"/>
                  </a:lnTo>
                  <a:cubicBezTo>
                    <a:pt x="0" y="669"/>
                    <a:pt x="105" y="1294"/>
                    <a:pt x="551" y="1298"/>
                  </a:cubicBezTo>
                  <a:cubicBezTo>
                    <a:pt x="595" y="1298"/>
                    <a:pt x="639" y="1290"/>
                    <a:pt x="678" y="1277"/>
                  </a:cubicBezTo>
                  <a:lnTo>
                    <a:pt x="2152" y="778"/>
                  </a:lnTo>
                  <a:cubicBezTo>
                    <a:pt x="2367" y="712"/>
                    <a:pt x="2485" y="485"/>
                    <a:pt x="2415" y="270"/>
                  </a:cubicBezTo>
                  <a:cubicBezTo>
                    <a:pt x="2356" y="106"/>
                    <a:pt x="2201" y="0"/>
                    <a:pt x="20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0" name="Google Shape;1040;p9"/>
            <p:cNvSpPr/>
            <p:nvPr/>
          </p:nvSpPr>
          <p:spPr>
            <a:xfrm>
              <a:off x="9237295" y="1045911"/>
              <a:ext cx="188322" cy="67654"/>
            </a:xfrm>
            <a:custGeom>
              <a:avLst/>
              <a:gdLst/>
              <a:ahLst/>
              <a:cxnLst/>
              <a:rect l="l" t="t" r="r" b="b"/>
              <a:pathLst>
                <a:path w="2341" h="841" extrusionOk="0">
                  <a:moveTo>
                    <a:pt x="1934" y="1"/>
                  </a:moveTo>
                  <a:lnTo>
                    <a:pt x="381" y="44"/>
                  </a:lnTo>
                  <a:cubicBezTo>
                    <a:pt x="167" y="53"/>
                    <a:pt x="1" y="233"/>
                    <a:pt x="1" y="447"/>
                  </a:cubicBezTo>
                  <a:cubicBezTo>
                    <a:pt x="5" y="661"/>
                    <a:pt x="176" y="832"/>
                    <a:pt x="390" y="841"/>
                  </a:cubicBezTo>
                  <a:lnTo>
                    <a:pt x="403" y="841"/>
                  </a:lnTo>
                  <a:lnTo>
                    <a:pt x="1956" y="797"/>
                  </a:lnTo>
                  <a:cubicBezTo>
                    <a:pt x="2170" y="784"/>
                    <a:pt x="2341" y="604"/>
                    <a:pt x="2332" y="386"/>
                  </a:cubicBezTo>
                  <a:cubicBezTo>
                    <a:pt x="2328" y="171"/>
                    <a:pt x="2148" y="1"/>
                    <a:pt x="19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1" name="Google Shape;1041;p9"/>
            <p:cNvSpPr/>
            <p:nvPr/>
          </p:nvSpPr>
          <p:spPr>
            <a:xfrm>
              <a:off x="9213403" y="1170278"/>
              <a:ext cx="200308" cy="97419"/>
            </a:xfrm>
            <a:custGeom>
              <a:avLst/>
              <a:gdLst/>
              <a:ahLst/>
              <a:cxnLst/>
              <a:rect l="l" t="t" r="r" b="b"/>
              <a:pathLst>
                <a:path w="2490" h="1211" extrusionOk="0">
                  <a:moveTo>
                    <a:pt x="439" y="1"/>
                  </a:moveTo>
                  <a:cubicBezTo>
                    <a:pt x="267" y="1"/>
                    <a:pt x="108" y="118"/>
                    <a:pt x="61" y="292"/>
                  </a:cubicBezTo>
                  <a:cubicBezTo>
                    <a:pt x="0" y="502"/>
                    <a:pt x="123" y="721"/>
                    <a:pt x="337" y="782"/>
                  </a:cubicBezTo>
                  <a:lnTo>
                    <a:pt x="1833" y="1197"/>
                  </a:lnTo>
                  <a:cubicBezTo>
                    <a:pt x="1868" y="1206"/>
                    <a:pt x="1903" y="1211"/>
                    <a:pt x="1942" y="1211"/>
                  </a:cubicBezTo>
                  <a:cubicBezTo>
                    <a:pt x="2402" y="1206"/>
                    <a:pt x="2489" y="554"/>
                    <a:pt x="2047" y="428"/>
                  </a:cubicBezTo>
                  <a:lnTo>
                    <a:pt x="547" y="16"/>
                  </a:lnTo>
                  <a:cubicBezTo>
                    <a:pt x="511" y="6"/>
                    <a:pt x="475" y="1"/>
                    <a:pt x="4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2" name="Google Shape;1042;p9"/>
            <p:cNvSpPr/>
            <p:nvPr/>
          </p:nvSpPr>
          <p:spPr>
            <a:xfrm>
              <a:off x="9158862" y="1280407"/>
              <a:ext cx="185506" cy="130884"/>
            </a:xfrm>
            <a:custGeom>
              <a:avLst/>
              <a:gdLst/>
              <a:ahLst/>
              <a:cxnLst/>
              <a:rect l="l" t="t" r="r" b="b"/>
              <a:pathLst>
                <a:path w="2306" h="1627" extrusionOk="0">
                  <a:moveTo>
                    <a:pt x="455" y="0"/>
                  </a:moveTo>
                  <a:cubicBezTo>
                    <a:pt x="322" y="0"/>
                    <a:pt x="193" y="66"/>
                    <a:pt x="118" y="187"/>
                  </a:cubicBezTo>
                  <a:cubicBezTo>
                    <a:pt x="0" y="367"/>
                    <a:pt x="53" y="607"/>
                    <a:pt x="228" y="730"/>
                  </a:cubicBezTo>
                  <a:lnTo>
                    <a:pt x="1540" y="1565"/>
                  </a:lnTo>
                  <a:cubicBezTo>
                    <a:pt x="1605" y="1604"/>
                    <a:pt x="1680" y="1626"/>
                    <a:pt x="1754" y="1626"/>
                  </a:cubicBezTo>
                  <a:cubicBezTo>
                    <a:pt x="2152" y="1626"/>
                    <a:pt x="2305" y="1106"/>
                    <a:pt x="1969" y="896"/>
                  </a:cubicBezTo>
                  <a:lnTo>
                    <a:pt x="656" y="56"/>
                  </a:lnTo>
                  <a:cubicBezTo>
                    <a:pt x="593" y="18"/>
                    <a:pt x="524" y="0"/>
                    <a:pt x="4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3" name="Google Shape;1043;p9"/>
            <p:cNvSpPr/>
            <p:nvPr/>
          </p:nvSpPr>
          <p:spPr>
            <a:xfrm>
              <a:off x="9074396" y="1368976"/>
              <a:ext cx="159120" cy="159442"/>
            </a:xfrm>
            <a:custGeom>
              <a:avLst/>
              <a:gdLst/>
              <a:ahLst/>
              <a:cxnLst/>
              <a:rect l="l" t="t" r="r" b="b"/>
              <a:pathLst>
                <a:path w="1978" h="1982" extrusionOk="0">
                  <a:moveTo>
                    <a:pt x="446" y="1"/>
                  </a:moveTo>
                  <a:cubicBezTo>
                    <a:pt x="355" y="1"/>
                    <a:pt x="263" y="32"/>
                    <a:pt x="188" y="97"/>
                  </a:cubicBezTo>
                  <a:cubicBezTo>
                    <a:pt x="22" y="237"/>
                    <a:pt x="0" y="486"/>
                    <a:pt x="145" y="657"/>
                  </a:cubicBezTo>
                  <a:lnTo>
                    <a:pt x="1151" y="1838"/>
                  </a:lnTo>
                  <a:cubicBezTo>
                    <a:pt x="1229" y="1930"/>
                    <a:pt x="1339" y="1978"/>
                    <a:pt x="1457" y="1978"/>
                  </a:cubicBezTo>
                  <a:lnTo>
                    <a:pt x="1457" y="1982"/>
                  </a:lnTo>
                  <a:cubicBezTo>
                    <a:pt x="1794" y="1982"/>
                    <a:pt x="1977" y="1580"/>
                    <a:pt x="1759" y="1326"/>
                  </a:cubicBezTo>
                  <a:lnTo>
                    <a:pt x="748" y="140"/>
                  </a:lnTo>
                  <a:cubicBezTo>
                    <a:pt x="671" y="49"/>
                    <a:pt x="559" y="1"/>
                    <a:pt x="4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4" name="Google Shape;1044;p9"/>
            <p:cNvSpPr/>
            <p:nvPr/>
          </p:nvSpPr>
          <p:spPr>
            <a:xfrm>
              <a:off x="8966681" y="1428505"/>
              <a:ext cx="122920" cy="179473"/>
            </a:xfrm>
            <a:custGeom>
              <a:avLst/>
              <a:gdLst/>
              <a:ahLst/>
              <a:cxnLst/>
              <a:rect l="l" t="t" r="r" b="b"/>
              <a:pathLst>
                <a:path w="1528" h="2231" extrusionOk="0">
                  <a:moveTo>
                    <a:pt x="458" y="0"/>
                  </a:moveTo>
                  <a:cubicBezTo>
                    <a:pt x="404" y="0"/>
                    <a:pt x="350" y="11"/>
                    <a:pt x="298" y="35"/>
                  </a:cubicBezTo>
                  <a:cubicBezTo>
                    <a:pt x="93" y="122"/>
                    <a:pt x="1" y="363"/>
                    <a:pt x="97" y="564"/>
                  </a:cubicBezTo>
                  <a:lnTo>
                    <a:pt x="714" y="1994"/>
                  </a:lnTo>
                  <a:cubicBezTo>
                    <a:pt x="775" y="2139"/>
                    <a:pt x="919" y="2231"/>
                    <a:pt x="1077" y="2231"/>
                  </a:cubicBezTo>
                  <a:cubicBezTo>
                    <a:pt x="1129" y="2231"/>
                    <a:pt x="1186" y="2222"/>
                    <a:pt x="1234" y="2200"/>
                  </a:cubicBezTo>
                  <a:cubicBezTo>
                    <a:pt x="1435" y="2112"/>
                    <a:pt x="1527" y="1881"/>
                    <a:pt x="1440" y="1679"/>
                  </a:cubicBezTo>
                  <a:lnTo>
                    <a:pt x="827" y="249"/>
                  </a:lnTo>
                  <a:cubicBezTo>
                    <a:pt x="765" y="95"/>
                    <a:pt x="615" y="0"/>
                    <a:pt x="4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5" name="Google Shape;1045;p9"/>
            <p:cNvSpPr/>
            <p:nvPr/>
          </p:nvSpPr>
          <p:spPr>
            <a:xfrm>
              <a:off x="8850922" y="1456097"/>
              <a:ext cx="80686" cy="187759"/>
            </a:xfrm>
            <a:custGeom>
              <a:avLst/>
              <a:gdLst/>
              <a:ahLst/>
              <a:cxnLst/>
              <a:rect l="l" t="t" r="r" b="b"/>
              <a:pathLst>
                <a:path w="1003" h="2334" extrusionOk="0">
                  <a:moveTo>
                    <a:pt x="413" y="0"/>
                  </a:moveTo>
                  <a:cubicBezTo>
                    <a:pt x="400" y="0"/>
                    <a:pt x="386" y="1"/>
                    <a:pt x="372" y="2"/>
                  </a:cubicBezTo>
                  <a:cubicBezTo>
                    <a:pt x="154" y="28"/>
                    <a:pt x="1" y="217"/>
                    <a:pt x="18" y="435"/>
                  </a:cubicBezTo>
                  <a:lnTo>
                    <a:pt x="189" y="1979"/>
                  </a:lnTo>
                  <a:cubicBezTo>
                    <a:pt x="210" y="2181"/>
                    <a:pt x="381" y="2334"/>
                    <a:pt x="582" y="2334"/>
                  </a:cubicBezTo>
                  <a:cubicBezTo>
                    <a:pt x="595" y="2334"/>
                    <a:pt x="613" y="2334"/>
                    <a:pt x="626" y="2329"/>
                  </a:cubicBezTo>
                  <a:cubicBezTo>
                    <a:pt x="845" y="2308"/>
                    <a:pt x="1002" y="2111"/>
                    <a:pt x="976" y="1892"/>
                  </a:cubicBezTo>
                  <a:lnTo>
                    <a:pt x="810" y="348"/>
                  </a:lnTo>
                  <a:cubicBezTo>
                    <a:pt x="781" y="147"/>
                    <a:pt x="611" y="0"/>
                    <a:pt x="4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6" name="Google Shape;1046;p9"/>
            <p:cNvSpPr/>
            <p:nvPr/>
          </p:nvSpPr>
          <p:spPr>
            <a:xfrm>
              <a:off x="8703871" y="1445076"/>
              <a:ext cx="93316" cy="187517"/>
            </a:xfrm>
            <a:custGeom>
              <a:avLst/>
              <a:gdLst/>
              <a:ahLst/>
              <a:cxnLst/>
              <a:rect l="l" t="t" r="r" b="b"/>
              <a:pathLst>
                <a:path w="1160" h="2331" extrusionOk="0">
                  <a:moveTo>
                    <a:pt x="724" y="0"/>
                  </a:moveTo>
                  <a:cubicBezTo>
                    <a:pt x="535" y="0"/>
                    <a:pt x="367" y="139"/>
                    <a:pt x="332" y="332"/>
                  </a:cubicBezTo>
                  <a:lnTo>
                    <a:pt x="44" y="1858"/>
                  </a:lnTo>
                  <a:cubicBezTo>
                    <a:pt x="0" y="2073"/>
                    <a:pt x="144" y="2283"/>
                    <a:pt x="359" y="2322"/>
                  </a:cubicBezTo>
                  <a:cubicBezTo>
                    <a:pt x="381" y="2326"/>
                    <a:pt x="407" y="2331"/>
                    <a:pt x="433" y="2331"/>
                  </a:cubicBezTo>
                  <a:cubicBezTo>
                    <a:pt x="621" y="2331"/>
                    <a:pt x="787" y="2195"/>
                    <a:pt x="822" y="2007"/>
                  </a:cubicBezTo>
                  <a:lnTo>
                    <a:pt x="1115" y="480"/>
                  </a:lnTo>
                  <a:cubicBezTo>
                    <a:pt x="1159" y="262"/>
                    <a:pt x="1019" y="47"/>
                    <a:pt x="801" y="8"/>
                  </a:cubicBezTo>
                  <a:cubicBezTo>
                    <a:pt x="775" y="3"/>
                    <a:pt x="749" y="0"/>
                    <a:pt x="7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7" name="Google Shape;1047;p9"/>
            <p:cNvSpPr/>
            <p:nvPr/>
          </p:nvSpPr>
          <p:spPr>
            <a:xfrm>
              <a:off x="8550383" y="1401154"/>
              <a:ext cx="133860" cy="174083"/>
            </a:xfrm>
            <a:custGeom>
              <a:avLst/>
              <a:gdLst/>
              <a:ahLst/>
              <a:cxnLst/>
              <a:rect l="l" t="t" r="r" b="b"/>
              <a:pathLst>
                <a:path w="1664" h="2164" extrusionOk="0">
                  <a:moveTo>
                    <a:pt x="1213" y="1"/>
                  </a:moveTo>
                  <a:cubicBezTo>
                    <a:pt x="1074" y="1"/>
                    <a:pt x="939" y="74"/>
                    <a:pt x="867" y="204"/>
                  </a:cubicBezTo>
                  <a:lnTo>
                    <a:pt x="141" y="1578"/>
                  </a:lnTo>
                  <a:cubicBezTo>
                    <a:pt x="1" y="1844"/>
                    <a:pt x="193" y="2159"/>
                    <a:pt x="491" y="2164"/>
                  </a:cubicBezTo>
                  <a:cubicBezTo>
                    <a:pt x="639" y="2159"/>
                    <a:pt x="775" y="2081"/>
                    <a:pt x="841" y="1949"/>
                  </a:cubicBezTo>
                  <a:lnTo>
                    <a:pt x="1567" y="576"/>
                  </a:lnTo>
                  <a:cubicBezTo>
                    <a:pt x="1663" y="383"/>
                    <a:pt x="1589" y="147"/>
                    <a:pt x="1396" y="47"/>
                  </a:cubicBezTo>
                  <a:cubicBezTo>
                    <a:pt x="1338" y="15"/>
                    <a:pt x="1275" y="1"/>
                    <a:pt x="12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8" name="Google Shape;1048;p9"/>
            <p:cNvSpPr/>
            <p:nvPr/>
          </p:nvSpPr>
          <p:spPr>
            <a:xfrm>
              <a:off x="8421592" y="1323123"/>
              <a:ext cx="167245" cy="153248"/>
            </a:xfrm>
            <a:custGeom>
              <a:avLst/>
              <a:gdLst/>
              <a:ahLst/>
              <a:cxnLst/>
              <a:rect l="l" t="t" r="r" b="b"/>
              <a:pathLst>
                <a:path w="2079" h="1905" extrusionOk="0">
                  <a:moveTo>
                    <a:pt x="1639" y="0"/>
                  </a:moveTo>
                  <a:cubicBezTo>
                    <a:pt x="1533" y="0"/>
                    <a:pt x="1426" y="42"/>
                    <a:pt x="1348" y="124"/>
                  </a:cubicBezTo>
                  <a:lnTo>
                    <a:pt x="250" y="1227"/>
                  </a:lnTo>
                  <a:cubicBezTo>
                    <a:pt x="1" y="1476"/>
                    <a:pt x="180" y="1905"/>
                    <a:pt x="534" y="1905"/>
                  </a:cubicBezTo>
                  <a:cubicBezTo>
                    <a:pt x="639" y="1905"/>
                    <a:pt x="740" y="1861"/>
                    <a:pt x="814" y="1786"/>
                  </a:cubicBezTo>
                  <a:lnTo>
                    <a:pt x="1912" y="689"/>
                  </a:lnTo>
                  <a:cubicBezTo>
                    <a:pt x="2074" y="531"/>
                    <a:pt x="2079" y="273"/>
                    <a:pt x="1921" y="115"/>
                  </a:cubicBezTo>
                  <a:cubicBezTo>
                    <a:pt x="1844" y="38"/>
                    <a:pt x="1742" y="0"/>
                    <a:pt x="16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9" name="Google Shape;1049;p9"/>
            <p:cNvSpPr/>
            <p:nvPr/>
          </p:nvSpPr>
          <p:spPr>
            <a:xfrm>
              <a:off x="8329162" y="1222004"/>
              <a:ext cx="192103" cy="123081"/>
            </a:xfrm>
            <a:custGeom>
              <a:avLst/>
              <a:gdLst/>
              <a:ahLst/>
              <a:cxnLst/>
              <a:rect l="l" t="t" r="r" b="b"/>
              <a:pathLst>
                <a:path w="2388" h="1530" extrusionOk="0">
                  <a:moveTo>
                    <a:pt x="1930" y="1"/>
                  </a:moveTo>
                  <a:cubicBezTo>
                    <a:pt x="1864" y="1"/>
                    <a:pt x="1798" y="17"/>
                    <a:pt x="1736" y="51"/>
                  </a:cubicBezTo>
                  <a:lnTo>
                    <a:pt x="367" y="782"/>
                  </a:lnTo>
                  <a:cubicBezTo>
                    <a:pt x="1" y="978"/>
                    <a:pt x="134" y="1530"/>
                    <a:pt x="546" y="1530"/>
                  </a:cubicBezTo>
                  <a:cubicBezTo>
                    <a:pt x="547" y="1530"/>
                    <a:pt x="549" y="1530"/>
                    <a:pt x="551" y="1530"/>
                  </a:cubicBezTo>
                  <a:cubicBezTo>
                    <a:pt x="616" y="1530"/>
                    <a:pt x="682" y="1517"/>
                    <a:pt x="739" y="1486"/>
                  </a:cubicBezTo>
                  <a:lnTo>
                    <a:pt x="2112" y="756"/>
                  </a:lnTo>
                  <a:cubicBezTo>
                    <a:pt x="2313" y="655"/>
                    <a:pt x="2388" y="410"/>
                    <a:pt x="2283" y="213"/>
                  </a:cubicBezTo>
                  <a:cubicBezTo>
                    <a:pt x="2211" y="78"/>
                    <a:pt x="2073" y="1"/>
                    <a:pt x="19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0" name="Google Shape;1050;p9"/>
            <p:cNvSpPr/>
            <p:nvPr/>
          </p:nvSpPr>
          <p:spPr>
            <a:xfrm>
              <a:off x="8281218" y="1105681"/>
              <a:ext cx="200630" cy="87444"/>
            </a:xfrm>
            <a:custGeom>
              <a:avLst/>
              <a:gdLst/>
              <a:ahLst/>
              <a:cxnLst/>
              <a:rect l="l" t="t" r="r" b="b"/>
              <a:pathLst>
                <a:path w="2494" h="1087" extrusionOk="0">
                  <a:moveTo>
                    <a:pt x="2061" y="0"/>
                  </a:moveTo>
                  <a:cubicBezTo>
                    <a:pt x="2039" y="0"/>
                    <a:pt x="2017" y="2"/>
                    <a:pt x="1995" y="6"/>
                  </a:cubicBezTo>
                  <a:lnTo>
                    <a:pt x="468" y="299"/>
                  </a:lnTo>
                  <a:cubicBezTo>
                    <a:pt x="0" y="395"/>
                    <a:pt x="66" y="1086"/>
                    <a:pt x="547" y="1086"/>
                  </a:cubicBezTo>
                  <a:cubicBezTo>
                    <a:pt x="573" y="1086"/>
                    <a:pt x="600" y="1086"/>
                    <a:pt x="626" y="1082"/>
                  </a:cubicBezTo>
                  <a:lnTo>
                    <a:pt x="2153" y="784"/>
                  </a:lnTo>
                  <a:cubicBezTo>
                    <a:pt x="2358" y="736"/>
                    <a:pt x="2494" y="531"/>
                    <a:pt x="2454" y="321"/>
                  </a:cubicBezTo>
                  <a:cubicBezTo>
                    <a:pt x="2415" y="132"/>
                    <a:pt x="2249" y="0"/>
                    <a:pt x="20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1" name="Google Shape;1051;p9"/>
            <p:cNvSpPr/>
            <p:nvPr/>
          </p:nvSpPr>
          <p:spPr>
            <a:xfrm>
              <a:off x="8290710" y="970132"/>
              <a:ext cx="189770" cy="76905"/>
            </a:xfrm>
            <a:custGeom>
              <a:avLst/>
              <a:gdLst/>
              <a:ahLst/>
              <a:cxnLst/>
              <a:rect l="l" t="t" r="r" b="b"/>
              <a:pathLst>
                <a:path w="2359" h="956" extrusionOk="0">
                  <a:moveTo>
                    <a:pt x="419" y="1"/>
                  </a:moveTo>
                  <a:cubicBezTo>
                    <a:pt x="218" y="1"/>
                    <a:pt x="47" y="153"/>
                    <a:pt x="22" y="352"/>
                  </a:cubicBezTo>
                  <a:cubicBezTo>
                    <a:pt x="1" y="567"/>
                    <a:pt x="154" y="759"/>
                    <a:pt x="364" y="790"/>
                  </a:cubicBezTo>
                  <a:lnTo>
                    <a:pt x="1912" y="956"/>
                  </a:lnTo>
                  <a:lnTo>
                    <a:pt x="1951" y="956"/>
                  </a:lnTo>
                  <a:cubicBezTo>
                    <a:pt x="2161" y="956"/>
                    <a:pt x="2336" y="790"/>
                    <a:pt x="2345" y="580"/>
                  </a:cubicBezTo>
                  <a:cubicBezTo>
                    <a:pt x="2358" y="370"/>
                    <a:pt x="2205" y="190"/>
                    <a:pt x="1995" y="164"/>
                  </a:cubicBezTo>
                  <a:lnTo>
                    <a:pt x="451" y="2"/>
                  </a:lnTo>
                  <a:cubicBezTo>
                    <a:pt x="440" y="1"/>
                    <a:pt x="429" y="1"/>
                    <a:pt x="4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2" name="Google Shape;1052;p9"/>
            <p:cNvSpPr/>
            <p:nvPr/>
          </p:nvSpPr>
          <p:spPr>
            <a:xfrm>
              <a:off x="8332219" y="816644"/>
              <a:ext cx="196125" cy="113267"/>
            </a:xfrm>
            <a:custGeom>
              <a:avLst/>
              <a:gdLst/>
              <a:ahLst/>
              <a:cxnLst/>
              <a:rect l="l" t="t" r="r" b="b"/>
              <a:pathLst>
                <a:path w="2438" h="1408" extrusionOk="0">
                  <a:moveTo>
                    <a:pt x="451" y="1"/>
                  </a:moveTo>
                  <a:cubicBezTo>
                    <a:pt x="298" y="1"/>
                    <a:pt x="153" y="90"/>
                    <a:pt x="88" y="239"/>
                  </a:cubicBezTo>
                  <a:cubicBezTo>
                    <a:pt x="1" y="445"/>
                    <a:pt x="97" y="677"/>
                    <a:pt x="298" y="764"/>
                  </a:cubicBezTo>
                  <a:lnTo>
                    <a:pt x="1724" y="1377"/>
                  </a:lnTo>
                  <a:cubicBezTo>
                    <a:pt x="1777" y="1394"/>
                    <a:pt x="1829" y="1407"/>
                    <a:pt x="1882" y="1407"/>
                  </a:cubicBezTo>
                  <a:cubicBezTo>
                    <a:pt x="2315" y="1407"/>
                    <a:pt x="2437" y="812"/>
                    <a:pt x="2039" y="646"/>
                  </a:cubicBezTo>
                  <a:lnTo>
                    <a:pt x="609" y="34"/>
                  </a:lnTo>
                  <a:cubicBezTo>
                    <a:pt x="557" y="11"/>
                    <a:pt x="503" y="1"/>
                    <a:pt x="4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3" name="Google Shape;1053;p9"/>
            <p:cNvSpPr/>
            <p:nvPr/>
          </p:nvSpPr>
          <p:spPr>
            <a:xfrm>
              <a:off x="8419823" y="682865"/>
              <a:ext cx="176094" cy="145686"/>
            </a:xfrm>
            <a:custGeom>
              <a:avLst/>
              <a:gdLst/>
              <a:ahLst/>
              <a:cxnLst/>
              <a:rect l="l" t="t" r="r" b="b"/>
              <a:pathLst>
                <a:path w="2189" h="1811" extrusionOk="0">
                  <a:moveTo>
                    <a:pt x="448" y="0"/>
                  </a:moveTo>
                  <a:cubicBezTo>
                    <a:pt x="336" y="0"/>
                    <a:pt x="224" y="49"/>
                    <a:pt x="145" y="144"/>
                  </a:cubicBezTo>
                  <a:cubicBezTo>
                    <a:pt x="1" y="314"/>
                    <a:pt x="27" y="572"/>
                    <a:pt x="202" y="712"/>
                  </a:cubicBezTo>
                  <a:lnTo>
                    <a:pt x="1388" y="1714"/>
                  </a:lnTo>
                  <a:cubicBezTo>
                    <a:pt x="1462" y="1775"/>
                    <a:pt x="1554" y="1810"/>
                    <a:pt x="1646" y="1810"/>
                  </a:cubicBezTo>
                  <a:cubicBezTo>
                    <a:pt x="2018" y="1810"/>
                    <a:pt x="2188" y="1347"/>
                    <a:pt x="1904" y="1106"/>
                  </a:cubicBezTo>
                  <a:lnTo>
                    <a:pt x="714" y="104"/>
                  </a:lnTo>
                  <a:cubicBezTo>
                    <a:pt x="638" y="34"/>
                    <a:pt x="543" y="0"/>
                    <a:pt x="4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4" name="Google Shape;1054;p9"/>
            <p:cNvSpPr/>
            <p:nvPr/>
          </p:nvSpPr>
          <p:spPr>
            <a:xfrm>
              <a:off x="8544431" y="583194"/>
              <a:ext cx="143675" cy="168613"/>
            </a:xfrm>
            <a:custGeom>
              <a:avLst/>
              <a:gdLst/>
              <a:ahLst/>
              <a:cxnLst/>
              <a:rect l="l" t="t" r="r" b="b"/>
              <a:pathLst>
                <a:path w="1786" h="2096" extrusionOk="0">
                  <a:moveTo>
                    <a:pt x="449" y="0"/>
                  </a:moveTo>
                  <a:cubicBezTo>
                    <a:pt x="376" y="0"/>
                    <a:pt x="302" y="20"/>
                    <a:pt x="237" y="62"/>
                  </a:cubicBezTo>
                  <a:cubicBezTo>
                    <a:pt x="57" y="180"/>
                    <a:pt x="0" y="416"/>
                    <a:pt x="110" y="600"/>
                  </a:cubicBezTo>
                  <a:lnTo>
                    <a:pt x="950" y="1912"/>
                  </a:lnTo>
                  <a:cubicBezTo>
                    <a:pt x="1024" y="2026"/>
                    <a:pt x="1151" y="2091"/>
                    <a:pt x="1287" y="2091"/>
                  </a:cubicBezTo>
                  <a:lnTo>
                    <a:pt x="1282" y="2096"/>
                  </a:lnTo>
                  <a:cubicBezTo>
                    <a:pt x="1597" y="2096"/>
                    <a:pt x="1785" y="1746"/>
                    <a:pt x="1619" y="1483"/>
                  </a:cubicBezTo>
                  <a:lnTo>
                    <a:pt x="779" y="171"/>
                  </a:lnTo>
                  <a:cubicBezTo>
                    <a:pt x="701" y="60"/>
                    <a:pt x="576" y="0"/>
                    <a:pt x="4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5" name="Google Shape;1055;p9"/>
            <p:cNvSpPr/>
            <p:nvPr/>
          </p:nvSpPr>
          <p:spPr>
            <a:xfrm>
              <a:off x="8692608" y="522217"/>
              <a:ext cx="104579" cy="183897"/>
            </a:xfrm>
            <a:custGeom>
              <a:avLst/>
              <a:gdLst/>
              <a:ahLst/>
              <a:cxnLst/>
              <a:rect l="l" t="t" r="r" b="b"/>
              <a:pathLst>
                <a:path w="1300" h="2286" extrusionOk="0">
                  <a:moveTo>
                    <a:pt x="437" y="1"/>
                  </a:moveTo>
                  <a:cubicBezTo>
                    <a:pt x="403" y="1"/>
                    <a:pt x="367" y="5"/>
                    <a:pt x="333" y="15"/>
                  </a:cubicBezTo>
                  <a:cubicBezTo>
                    <a:pt x="123" y="76"/>
                    <a:pt x="0" y="286"/>
                    <a:pt x="53" y="496"/>
                  </a:cubicBezTo>
                  <a:lnTo>
                    <a:pt x="472" y="1996"/>
                  </a:lnTo>
                  <a:cubicBezTo>
                    <a:pt x="521" y="2167"/>
                    <a:pt x="678" y="2285"/>
                    <a:pt x="853" y="2285"/>
                  </a:cubicBezTo>
                  <a:cubicBezTo>
                    <a:pt x="892" y="2285"/>
                    <a:pt x="927" y="2281"/>
                    <a:pt x="962" y="2272"/>
                  </a:cubicBezTo>
                  <a:cubicBezTo>
                    <a:pt x="1177" y="2211"/>
                    <a:pt x="1299" y="1992"/>
                    <a:pt x="1238" y="1782"/>
                  </a:cubicBezTo>
                  <a:lnTo>
                    <a:pt x="818" y="282"/>
                  </a:lnTo>
                  <a:cubicBezTo>
                    <a:pt x="767" y="111"/>
                    <a:pt x="608" y="1"/>
                    <a:pt x="4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6" name="Google Shape;1056;p9"/>
            <p:cNvSpPr/>
            <p:nvPr/>
          </p:nvSpPr>
          <p:spPr>
            <a:xfrm>
              <a:off x="8768226" y="2941425"/>
              <a:ext cx="1108210" cy="1840662"/>
            </a:xfrm>
            <a:custGeom>
              <a:avLst/>
              <a:gdLst/>
              <a:ahLst/>
              <a:cxnLst/>
              <a:rect l="l" t="t" r="r" b="b"/>
              <a:pathLst>
                <a:path w="13776" h="22881" extrusionOk="0">
                  <a:moveTo>
                    <a:pt x="121" y="1"/>
                  </a:moveTo>
                  <a:cubicBezTo>
                    <a:pt x="58" y="1"/>
                    <a:pt x="0" y="70"/>
                    <a:pt x="44" y="142"/>
                  </a:cubicBezTo>
                  <a:cubicBezTo>
                    <a:pt x="71" y="173"/>
                    <a:pt x="2297" y="3292"/>
                    <a:pt x="5950" y="9127"/>
                  </a:cubicBezTo>
                  <a:cubicBezTo>
                    <a:pt x="9904" y="15448"/>
                    <a:pt x="12113" y="19416"/>
                    <a:pt x="13592" y="22828"/>
                  </a:cubicBezTo>
                  <a:cubicBezTo>
                    <a:pt x="13605" y="22859"/>
                    <a:pt x="13635" y="22880"/>
                    <a:pt x="13675" y="22880"/>
                  </a:cubicBezTo>
                  <a:cubicBezTo>
                    <a:pt x="13684" y="22880"/>
                    <a:pt x="13697" y="22876"/>
                    <a:pt x="13705" y="22872"/>
                  </a:cubicBezTo>
                  <a:cubicBezTo>
                    <a:pt x="13754" y="22854"/>
                    <a:pt x="13775" y="22802"/>
                    <a:pt x="13754" y="22754"/>
                  </a:cubicBezTo>
                  <a:cubicBezTo>
                    <a:pt x="12275" y="19337"/>
                    <a:pt x="10057" y="15361"/>
                    <a:pt x="6103" y="9036"/>
                  </a:cubicBezTo>
                  <a:cubicBezTo>
                    <a:pt x="2446" y="3191"/>
                    <a:pt x="215" y="68"/>
                    <a:pt x="193" y="37"/>
                  </a:cubicBezTo>
                  <a:cubicBezTo>
                    <a:pt x="172" y="11"/>
                    <a:pt x="146" y="1"/>
                    <a:pt x="1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7" name="Google Shape;1057;p9"/>
            <p:cNvSpPr/>
            <p:nvPr/>
          </p:nvSpPr>
          <p:spPr>
            <a:xfrm>
              <a:off x="8996848" y="3518373"/>
              <a:ext cx="376402" cy="355084"/>
            </a:xfrm>
            <a:custGeom>
              <a:avLst/>
              <a:gdLst/>
              <a:ahLst/>
              <a:cxnLst/>
              <a:rect l="l" t="t" r="r" b="b"/>
              <a:pathLst>
                <a:path w="4679" h="4414" extrusionOk="0">
                  <a:moveTo>
                    <a:pt x="129" y="0"/>
                  </a:moveTo>
                  <a:cubicBezTo>
                    <a:pt x="65" y="0"/>
                    <a:pt x="1" y="73"/>
                    <a:pt x="50" y="144"/>
                  </a:cubicBezTo>
                  <a:cubicBezTo>
                    <a:pt x="155" y="302"/>
                    <a:pt x="2605" y="3981"/>
                    <a:pt x="4534" y="4409"/>
                  </a:cubicBezTo>
                  <a:lnTo>
                    <a:pt x="4556" y="4409"/>
                  </a:lnTo>
                  <a:lnTo>
                    <a:pt x="4556" y="4414"/>
                  </a:lnTo>
                  <a:cubicBezTo>
                    <a:pt x="4661" y="4414"/>
                    <a:pt x="4678" y="4261"/>
                    <a:pt x="4573" y="4234"/>
                  </a:cubicBezTo>
                  <a:cubicBezTo>
                    <a:pt x="2714" y="3823"/>
                    <a:pt x="229" y="83"/>
                    <a:pt x="203" y="44"/>
                  </a:cubicBezTo>
                  <a:cubicBezTo>
                    <a:pt x="184" y="13"/>
                    <a:pt x="157" y="0"/>
                    <a:pt x="1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8" name="Google Shape;1058;p9"/>
            <p:cNvSpPr/>
            <p:nvPr/>
          </p:nvSpPr>
          <p:spPr>
            <a:xfrm>
              <a:off x="8931286" y="3600346"/>
              <a:ext cx="222028" cy="121150"/>
            </a:xfrm>
            <a:custGeom>
              <a:avLst/>
              <a:gdLst/>
              <a:ahLst/>
              <a:cxnLst/>
              <a:rect l="l" t="t" r="r" b="b"/>
              <a:pathLst>
                <a:path w="2760" h="1506" extrusionOk="0">
                  <a:moveTo>
                    <a:pt x="131" y="1"/>
                  </a:moveTo>
                  <a:cubicBezTo>
                    <a:pt x="60" y="1"/>
                    <a:pt x="1" y="96"/>
                    <a:pt x="69" y="158"/>
                  </a:cubicBezTo>
                  <a:cubicBezTo>
                    <a:pt x="126" y="210"/>
                    <a:pt x="1460" y="1435"/>
                    <a:pt x="2628" y="1505"/>
                  </a:cubicBezTo>
                  <a:lnTo>
                    <a:pt x="2632" y="1505"/>
                  </a:lnTo>
                  <a:cubicBezTo>
                    <a:pt x="2755" y="1505"/>
                    <a:pt x="2759" y="1326"/>
                    <a:pt x="2637" y="1321"/>
                  </a:cubicBezTo>
                  <a:cubicBezTo>
                    <a:pt x="1539" y="1256"/>
                    <a:pt x="204" y="40"/>
                    <a:pt x="191" y="27"/>
                  </a:cubicBezTo>
                  <a:cubicBezTo>
                    <a:pt x="172" y="8"/>
                    <a:pt x="151" y="1"/>
                    <a:pt x="1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9" name="Google Shape;1059;p9"/>
            <p:cNvSpPr/>
            <p:nvPr/>
          </p:nvSpPr>
          <p:spPr>
            <a:xfrm>
              <a:off x="9174388" y="3970552"/>
              <a:ext cx="348005" cy="148260"/>
            </a:xfrm>
            <a:custGeom>
              <a:avLst/>
              <a:gdLst/>
              <a:ahLst/>
              <a:cxnLst/>
              <a:rect l="l" t="t" r="r" b="b"/>
              <a:pathLst>
                <a:path w="4326" h="1843" extrusionOk="0">
                  <a:moveTo>
                    <a:pt x="132" y="0"/>
                  </a:moveTo>
                  <a:cubicBezTo>
                    <a:pt x="63" y="0"/>
                    <a:pt x="0" y="85"/>
                    <a:pt x="65" y="153"/>
                  </a:cubicBezTo>
                  <a:cubicBezTo>
                    <a:pt x="78" y="175"/>
                    <a:pt x="1552" y="1842"/>
                    <a:pt x="3630" y="1842"/>
                  </a:cubicBezTo>
                  <a:cubicBezTo>
                    <a:pt x="3650" y="1842"/>
                    <a:pt x="3670" y="1842"/>
                    <a:pt x="3691" y="1842"/>
                  </a:cubicBezTo>
                  <a:cubicBezTo>
                    <a:pt x="3867" y="1842"/>
                    <a:pt x="4044" y="1826"/>
                    <a:pt x="4216" y="1798"/>
                  </a:cubicBezTo>
                  <a:cubicBezTo>
                    <a:pt x="4326" y="1781"/>
                    <a:pt x="4306" y="1622"/>
                    <a:pt x="4202" y="1622"/>
                  </a:cubicBezTo>
                  <a:cubicBezTo>
                    <a:pt x="4198" y="1622"/>
                    <a:pt x="4194" y="1623"/>
                    <a:pt x="4190" y="1623"/>
                  </a:cubicBezTo>
                  <a:cubicBezTo>
                    <a:pt x="4001" y="1652"/>
                    <a:pt x="3816" y="1665"/>
                    <a:pt x="3635" y="1665"/>
                  </a:cubicBezTo>
                  <a:cubicBezTo>
                    <a:pt x="1638" y="1665"/>
                    <a:pt x="217" y="55"/>
                    <a:pt x="201" y="35"/>
                  </a:cubicBezTo>
                  <a:cubicBezTo>
                    <a:pt x="180" y="10"/>
                    <a:pt x="156" y="0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0" name="Google Shape;1060;p9"/>
            <p:cNvSpPr/>
            <p:nvPr/>
          </p:nvSpPr>
          <p:spPr>
            <a:xfrm>
              <a:off x="9443473" y="3663012"/>
              <a:ext cx="138768" cy="330790"/>
            </a:xfrm>
            <a:custGeom>
              <a:avLst/>
              <a:gdLst/>
              <a:ahLst/>
              <a:cxnLst/>
              <a:rect l="l" t="t" r="r" b="b"/>
              <a:pathLst>
                <a:path w="1725" h="4112" extrusionOk="0">
                  <a:moveTo>
                    <a:pt x="1327" y="0"/>
                  </a:moveTo>
                  <a:cubicBezTo>
                    <a:pt x="1276" y="0"/>
                    <a:pt x="1222" y="39"/>
                    <a:pt x="1235" y="109"/>
                  </a:cubicBezTo>
                  <a:cubicBezTo>
                    <a:pt x="1243" y="136"/>
                    <a:pt x="1536" y="2331"/>
                    <a:pt x="32" y="3963"/>
                  </a:cubicBezTo>
                  <a:cubicBezTo>
                    <a:pt x="1" y="3998"/>
                    <a:pt x="1" y="4055"/>
                    <a:pt x="40" y="4090"/>
                  </a:cubicBezTo>
                  <a:cubicBezTo>
                    <a:pt x="58" y="4103"/>
                    <a:pt x="80" y="4112"/>
                    <a:pt x="102" y="4112"/>
                  </a:cubicBezTo>
                  <a:cubicBezTo>
                    <a:pt x="123" y="4112"/>
                    <a:pt x="145" y="4099"/>
                    <a:pt x="163" y="4081"/>
                  </a:cubicBezTo>
                  <a:cubicBezTo>
                    <a:pt x="1724" y="2388"/>
                    <a:pt x="1418" y="109"/>
                    <a:pt x="1414" y="83"/>
                  </a:cubicBezTo>
                  <a:cubicBezTo>
                    <a:pt x="1410" y="26"/>
                    <a:pt x="1369" y="0"/>
                    <a:pt x="13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1" name="Google Shape;1061;p9"/>
            <p:cNvSpPr/>
            <p:nvPr/>
          </p:nvSpPr>
          <p:spPr>
            <a:xfrm>
              <a:off x="9451598" y="3712807"/>
              <a:ext cx="84145" cy="188483"/>
            </a:xfrm>
            <a:custGeom>
              <a:avLst/>
              <a:gdLst/>
              <a:ahLst/>
              <a:cxnLst/>
              <a:rect l="l" t="t" r="r" b="b"/>
              <a:pathLst>
                <a:path w="1046" h="2343" extrusionOk="0">
                  <a:moveTo>
                    <a:pt x="102" y="0"/>
                  </a:moveTo>
                  <a:cubicBezTo>
                    <a:pt x="81" y="0"/>
                    <a:pt x="60" y="8"/>
                    <a:pt x="44" y="24"/>
                  </a:cubicBezTo>
                  <a:cubicBezTo>
                    <a:pt x="5" y="55"/>
                    <a:pt x="1" y="111"/>
                    <a:pt x="36" y="151"/>
                  </a:cubicBezTo>
                  <a:cubicBezTo>
                    <a:pt x="44" y="160"/>
                    <a:pt x="854" y="1104"/>
                    <a:pt x="679" y="2237"/>
                  </a:cubicBezTo>
                  <a:cubicBezTo>
                    <a:pt x="670" y="2286"/>
                    <a:pt x="705" y="2334"/>
                    <a:pt x="753" y="2342"/>
                  </a:cubicBezTo>
                  <a:lnTo>
                    <a:pt x="766" y="2342"/>
                  </a:lnTo>
                  <a:cubicBezTo>
                    <a:pt x="810" y="2342"/>
                    <a:pt x="849" y="2307"/>
                    <a:pt x="854" y="2264"/>
                  </a:cubicBezTo>
                  <a:cubicBezTo>
                    <a:pt x="1046" y="1052"/>
                    <a:pt x="206" y="72"/>
                    <a:pt x="171" y="33"/>
                  </a:cubicBezTo>
                  <a:cubicBezTo>
                    <a:pt x="152" y="11"/>
                    <a:pt x="127" y="0"/>
                    <a:pt x="1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2" name="Google Shape;1062;p9"/>
            <p:cNvSpPr/>
            <p:nvPr/>
          </p:nvSpPr>
          <p:spPr>
            <a:xfrm>
              <a:off x="9288457" y="3455707"/>
              <a:ext cx="62586" cy="292820"/>
            </a:xfrm>
            <a:custGeom>
              <a:avLst/>
              <a:gdLst/>
              <a:ahLst/>
              <a:cxnLst/>
              <a:rect l="l" t="t" r="r" b="b"/>
              <a:pathLst>
                <a:path w="778" h="3640" extrusionOk="0">
                  <a:moveTo>
                    <a:pt x="119" y="0"/>
                  </a:moveTo>
                  <a:cubicBezTo>
                    <a:pt x="61" y="0"/>
                    <a:pt x="0" y="52"/>
                    <a:pt x="29" y="127"/>
                  </a:cubicBezTo>
                  <a:cubicBezTo>
                    <a:pt x="38" y="145"/>
                    <a:pt x="589" y="1846"/>
                    <a:pt x="56" y="3522"/>
                  </a:cubicBezTo>
                  <a:cubicBezTo>
                    <a:pt x="43" y="3570"/>
                    <a:pt x="69" y="3618"/>
                    <a:pt x="117" y="3636"/>
                  </a:cubicBezTo>
                  <a:cubicBezTo>
                    <a:pt x="126" y="3636"/>
                    <a:pt x="134" y="3640"/>
                    <a:pt x="143" y="3640"/>
                  </a:cubicBezTo>
                  <a:cubicBezTo>
                    <a:pt x="183" y="3640"/>
                    <a:pt x="218" y="3614"/>
                    <a:pt x="231" y="3579"/>
                  </a:cubicBezTo>
                  <a:cubicBezTo>
                    <a:pt x="777" y="1846"/>
                    <a:pt x="226" y="145"/>
                    <a:pt x="204" y="70"/>
                  </a:cubicBezTo>
                  <a:cubicBezTo>
                    <a:pt x="193" y="21"/>
                    <a:pt x="156" y="0"/>
                    <a:pt x="1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3" name="Google Shape;1063;p9"/>
            <p:cNvSpPr/>
            <p:nvPr/>
          </p:nvSpPr>
          <p:spPr>
            <a:xfrm>
              <a:off x="8994917" y="3080192"/>
              <a:ext cx="173520" cy="409385"/>
            </a:xfrm>
            <a:custGeom>
              <a:avLst/>
              <a:gdLst/>
              <a:ahLst/>
              <a:cxnLst/>
              <a:rect l="l" t="t" r="r" b="b"/>
              <a:pathLst>
                <a:path w="2157" h="5089" extrusionOk="0">
                  <a:moveTo>
                    <a:pt x="120" y="1"/>
                  </a:moveTo>
                  <a:cubicBezTo>
                    <a:pt x="60" y="1"/>
                    <a:pt x="1" y="61"/>
                    <a:pt x="39" y="132"/>
                  </a:cubicBezTo>
                  <a:cubicBezTo>
                    <a:pt x="43" y="150"/>
                    <a:pt x="765" y="1536"/>
                    <a:pt x="1378" y="3054"/>
                  </a:cubicBezTo>
                  <a:cubicBezTo>
                    <a:pt x="1964" y="4511"/>
                    <a:pt x="1771" y="4957"/>
                    <a:pt x="1771" y="4957"/>
                  </a:cubicBezTo>
                  <a:cubicBezTo>
                    <a:pt x="1741" y="5014"/>
                    <a:pt x="1784" y="5088"/>
                    <a:pt x="1854" y="5088"/>
                  </a:cubicBezTo>
                  <a:cubicBezTo>
                    <a:pt x="1885" y="5088"/>
                    <a:pt x="1916" y="5071"/>
                    <a:pt x="1933" y="5040"/>
                  </a:cubicBezTo>
                  <a:cubicBezTo>
                    <a:pt x="1959" y="4992"/>
                    <a:pt x="2156" y="4515"/>
                    <a:pt x="1544" y="2989"/>
                  </a:cubicBezTo>
                  <a:cubicBezTo>
                    <a:pt x="931" y="1458"/>
                    <a:pt x="205" y="62"/>
                    <a:pt x="196" y="49"/>
                  </a:cubicBezTo>
                  <a:cubicBezTo>
                    <a:pt x="178" y="15"/>
                    <a:pt x="149" y="1"/>
                    <a:pt x="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4" name="Google Shape;1064;p9"/>
            <p:cNvSpPr/>
            <p:nvPr/>
          </p:nvSpPr>
          <p:spPr>
            <a:xfrm>
              <a:off x="9104321" y="3173990"/>
              <a:ext cx="47543" cy="156546"/>
            </a:xfrm>
            <a:custGeom>
              <a:avLst/>
              <a:gdLst/>
              <a:ahLst/>
              <a:cxnLst/>
              <a:rect l="l" t="t" r="r" b="b"/>
              <a:pathLst>
                <a:path w="591" h="1946" extrusionOk="0">
                  <a:moveTo>
                    <a:pt x="358" y="1"/>
                  </a:moveTo>
                  <a:cubicBezTo>
                    <a:pt x="308" y="1"/>
                    <a:pt x="257" y="38"/>
                    <a:pt x="267" y="104"/>
                  </a:cubicBezTo>
                  <a:cubicBezTo>
                    <a:pt x="271" y="112"/>
                    <a:pt x="402" y="1057"/>
                    <a:pt x="22" y="1814"/>
                  </a:cubicBezTo>
                  <a:cubicBezTo>
                    <a:pt x="0" y="1858"/>
                    <a:pt x="18" y="1915"/>
                    <a:pt x="61" y="1936"/>
                  </a:cubicBezTo>
                  <a:cubicBezTo>
                    <a:pt x="74" y="1941"/>
                    <a:pt x="88" y="1945"/>
                    <a:pt x="101" y="1945"/>
                  </a:cubicBezTo>
                  <a:cubicBezTo>
                    <a:pt x="136" y="1945"/>
                    <a:pt x="166" y="1928"/>
                    <a:pt x="179" y="1897"/>
                  </a:cubicBezTo>
                  <a:cubicBezTo>
                    <a:pt x="591" y="1088"/>
                    <a:pt x="451" y="121"/>
                    <a:pt x="446" y="77"/>
                  </a:cubicBezTo>
                  <a:cubicBezTo>
                    <a:pt x="438" y="25"/>
                    <a:pt x="399" y="1"/>
                    <a:pt x="3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5" name="Google Shape;1065;p9"/>
            <p:cNvSpPr/>
            <p:nvPr/>
          </p:nvSpPr>
          <p:spPr>
            <a:xfrm>
              <a:off x="8742725" y="3179621"/>
              <a:ext cx="242944" cy="76262"/>
            </a:xfrm>
            <a:custGeom>
              <a:avLst/>
              <a:gdLst/>
              <a:ahLst/>
              <a:cxnLst/>
              <a:rect l="l" t="t" r="r" b="b"/>
              <a:pathLst>
                <a:path w="3020" h="948" extrusionOk="0">
                  <a:moveTo>
                    <a:pt x="128" y="1"/>
                  </a:moveTo>
                  <a:cubicBezTo>
                    <a:pt x="53" y="1"/>
                    <a:pt x="1" y="103"/>
                    <a:pt x="73" y="160"/>
                  </a:cubicBezTo>
                  <a:cubicBezTo>
                    <a:pt x="125" y="200"/>
                    <a:pt x="1184" y="948"/>
                    <a:pt x="2299" y="948"/>
                  </a:cubicBezTo>
                  <a:cubicBezTo>
                    <a:pt x="2509" y="948"/>
                    <a:pt x="2715" y="922"/>
                    <a:pt x="2916" y="860"/>
                  </a:cubicBezTo>
                  <a:cubicBezTo>
                    <a:pt x="3019" y="829"/>
                    <a:pt x="2989" y="685"/>
                    <a:pt x="2894" y="685"/>
                  </a:cubicBezTo>
                  <a:cubicBezTo>
                    <a:pt x="2885" y="685"/>
                    <a:pt x="2874" y="686"/>
                    <a:pt x="2863" y="690"/>
                  </a:cubicBezTo>
                  <a:cubicBezTo>
                    <a:pt x="2682" y="743"/>
                    <a:pt x="2496" y="766"/>
                    <a:pt x="2310" y="766"/>
                  </a:cubicBezTo>
                  <a:cubicBezTo>
                    <a:pt x="1246" y="766"/>
                    <a:pt x="192" y="23"/>
                    <a:pt x="178" y="16"/>
                  </a:cubicBezTo>
                  <a:cubicBezTo>
                    <a:pt x="161" y="5"/>
                    <a:pt x="144" y="1"/>
                    <a:pt x="1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6" name="Google Shape;1066;p9"/>
            <p:cNvSpPr/>
            <p:nvPr/>
          </p:nvSpPr>
          <p:spPr>
            <a:xfrm>
              <a:off x="8686575" y="2880689"/>
              <a:ext cx="127023" cy="84145"/>
            </a:xfrm>
            <a:custGeom>
              <a:avLst/>
              <a:gdLst/>
              <a:ahLst/>
              <a:cxnLst/>
              <a:rect l="l" t="t" r="r" b="b"/>
              <a:pathLst>
                <a:path w="1579" h="1046" extrusionOk="0">
                  <a:moveTo>
                    <a:pt x="834" y="1"/>
                  </a:moveTo>
                  <a:cubicBezTo>
                    <a:pt x="771" y="1"/>
                    <a:pt x="703" y="12"/>
                    <a:pt x="631" y="36"/>
                  </a:cubicBezTo>
                  <a:cubicBezTo>
                    <a:pt x="631" y="36"/>
                    <a:pt x="1" y="631"/>
                    <a:pt x="924" y="1007"/>
                  </a:cubicBezTo>
                  <a:cubicBezTo>
                    <a:pt x="990" y="1034"/>
                    <a:pt x="1048" y="1046"/>
                    <a:pt x="1100" y="1046"/>
                  </a:cubicBezTo>
                  <a:cubicBezTo>
                    <a:pt x="1578" y="1046"/>
                    <a:pt x="1448" y="1"/>
                    <a:pt x="8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7" name="Google Shape;1067;p9"/>
            <p:cNvSpPr/>
            <p:nvPr/>
          </p:nvSpPr>
          <p:spPr>
            <a:xfrm>
              <a:off x="8658098" y="3123471"/>
              <a:ext cx="132734" cy="76181"/>
            </a:xfrm>
            <a:custGeom>
              <a:avLst/>
              <a:gdLst/>
              <a:ahLst/>
              <a:cxnLst/>
              <a:rect l="l" t="t" r="r" b="b"/>
              <a:pathLst>
                <a:path w="1650" h="947" extrusionOk="0">
                  <a:moveTo>
                    <a:pt x="741" y="1"/>
                  </a:moveTo>
                  <a:cubicBezTo>
                    <a:pt x="631" y="1"/>
                    <a:pt x="513" y="39"/>
                    <a:pt x="394" y="132"/>
                  </a:cubicBezTo>
                  <a:cubicBezTo>
                    <a:pt x="394" y="132"/>
                    <a:pt x="0" y="898"/>
                    <a:pt x="998" y="946"/>
                  </a:cubicBezTo>
                  <a:cubicBezTo>
                    <a:pt x="1009" y="946"/>
                    <a:pt x="1019" y="947"/>
                    <a:pt x="1030" y="947"/>
                  </a:cubicBezTo>
                  <a:cubicBezTo>
                    <a:pt x="1650" y="947"/>
                    <a:pt x="1288" y="1"/>
                    <a:pt x="7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8" name="Google Shape;1068;p9"/>
            <p:cNvSpPr/>
            <p:nvPr/>
          </p:nvSpPr>
          <p:spPr>
            <a:xfrm>
              <a:off x="8911818" y="3457316"/>
              <a:ext cx="128792" cy="82134"/>
            </a:xfrm>
            <a:custGeom>
              <a:avLst/>
              <a:gdLst/>
              <a:ahLst/>
              <a:cxnLst/>
              <a:rect l="l" t="t" r="r" b="b"/>
              <a:pathLst>
                <a:path w="1601" h="1021" extrusionOk="0">
                  <a:moveTo>
                    <a:pt x="823" y="0"/>
                  </a:moveTo>
                  <a:cubicBezTo>
                    <a:pt x="748" y="0"/>
                    <a:pt x="666" y="17"/>
                    <a:pt x="578" y="55"/>
                  </a:cubicBezTo>
                  <a:cubicBezTo>
                    <a:pt x="578" y="55"/>
                    <a:pt x="0" y="698"/>
                    <a:pt x="950" y="995"/>
                  </a:cubicBezTo>
                  <a:cubicBezTo>
                    <a:pt x="1005" y="1013"/>
                    <a:pt x="1055" y="1021"/>
                    <a:pt x="1100" y="1021"/>
                  </a:cubicBezTo>
                  <a:cubicBezTo>
                    <a:pt x="1600" y="1021"/>
                    <a:pt x="1412" y="0"/>
                    <a:pt x="8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9" name="Google Shape;1069;p9"/>
            <p:cNvSpPr/>
            <p:nvPr/>
          </p:nvSpPr>
          <p:spPr>
            <a:xfrm>
              <a:off x="8838614" y="3546448"/>
              <a:ext cx="129195" cy="82054"/>
            </a:xfrm>
            <a:custGeom>
              <a:avLst/>
              <a:gdLst/>
              <a:ahLst/>
              <a:cxnLst/>
              <a:rect l="l" t="t" r="r" b="b"/>
              <a:pathLst>
                <a:path w="1606" h="1020" extrusionOk="0">
                  <a:moveTo>
                    <a:pt x="825" y="0"/>
                  </a:moveTo>
                  <a:cubicBezTo>
                    <a:pt x="751" y="0"/>
                    <a:pt x="669" y="17"/>
                    <a:pt x="582" y="54"/>
                  </a:cubicBezTo>
                  <a:cubicBezTo>
                    <a:pt x="582" y="54"/>
                    <a:pt x="0" y="697"/>
                    <a:pt x="954" y="994"/>
                  </a:cubicBezTo>
                  <a:cubicBezTo>
                    <a:pt x="1010" y="1012"/>
                    <a:pt x="1060" y="1020"/>
                    <a:pt x="1104" y="1020"/>
                  </a:cubicBezTo>
                  <a:cubicBezTo>
                    <a:pt x="1605" y="1020"/>
                    <a:pt x="1416" y="0"/>
                    <a:pt x="8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0" name="Google Shape;1070;p9"/>
            <p:cNvSpPr/>
            <p:nvPr/>
          </p:nvSpPr>
          <p:spPr>
            <a:xfrm>
              <a:off x="9081797" y="3909333"/>
              <a:ext cx="132332" cy="82617"/>
            </a:xfrm>
            <a:custGeom>
              <a:avLst/>
              <a:gdLst/>
              <a:ahLst/>
              <a:cxnLst/>
              <a:rect l="l" t="t" r="r" b="b"/>
              <a:pathLst>
                <a:path w="1645" h="1027" extrusionOk="0">
                  <a:moveTo>
                    <a:pt x="872" y="0"/>
                  </a:moveTo>
                  <a:cubicBezTo>
                    <a:pt x="799" y="0"/>
                    <a:pt x="720" y="16"/>
                    <a:pt x="634" y="53"/>
                  </a:cubicBezTo>
                  <a:cubicBezTo>
                    <a:pt x="634" y="53"/>
                    <a:pt x="0" y="626"/>
                    <a:pt x="1006" y="993"/>
                  </a:cubicBezTo>
                  <a:cubicBezTo>
                    <a:pt x="1068" y="1016"/>
                    <a:pt x="1122" y="1027"/>
                    <a:pt x="1170" y="1027"/>
                  </a:cubicBezTo>
                  <a:cubicBezTo>
                    <a:pt x="1644" y="1027"/>
                    <a:pt x="1458" y="0"/>
                    <a:pt x="8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1" name="Google Shape;1071;p9"/>
            <p:cNvSpPr/>
            <p:nvPr/>
          </p:nvSpPr>
          <p:spPr>
            <a:xfrm>
              <a:off x="8913588" y="3015032"/>
              <a:ext cx="122437" cy="87926"/>
            </a:xfrm>
            <a:custGeom>
              <a:avLst/>
              <a:gdLst/>
              <a:ahLst/>
              <a:cxnLst/>
              <a:rect l="l" t="t" r="r" b="b"/>
              <a:pathLst>
                <a:path w="1522" h="1093" extrusionOk="0">
                  <a:moveTo>
                    <a:pt x="823" y="1"/>
                  </a:moveTo>
                  <a:cubicBezTo>
                    <a:pt x="795" y="1"/>
                    <a:pt x="766" y="2"/>
                    <a:pt x="735" y="6"/>
                  </a:cubicBezTo>
                  <a:cubicBezTo>
                    <a:pt x="735" y="6"/>
                    <a:pt x="0" y="457"/>
                    <a:pt x="827" y="1012"/>
                  </a:cubicBezTo>
                  <a:cubicBezTo>
                    <a:pt x="910" y="1068"/>
                    <a:pt x="985" y="1093"/>
                    <a:pt x="1050" y="1093"/>
                  </a:cubicBezTo>
                  <a:cubicBezTo>
                    <a:pt x="1490" y="1093"/>
                    <a:pt x="1521" y="1"/>
                    <a:pt x="8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2" name="Google Shape;1072;p9"/>
            <p:cNvSpPr/>
            <p:nvPr/>
          </p:nvSpPr>
          <p:spPr>
            <a:xfrm>
              <a:off x="9058870" y="3103118"/>
              <a:ext cx="126942" cy="92110"/>
            </a:xfrm>
            <a:custGeom>
              <a:avLst/>
              <a:gdLst/>
              <a:ahLst/>
              <a:cxnLst/>
              <a:rect l="l" t="t" r="r" b="b"/>
              <a:pathLst>
                <a:path w="1578" h="1145" extrusionOk="0">
                  <a:moveTo>
                    <a:pt x="828" y="0"/>
                  </a:moveTo>
                  <a:cubicBezTo>
                    <a:pt x="828" y="0"/>
                    <a:pt x="1" y="254"/>
                    <a:pt x="657" y="1002"/>
                  </a:cubicBezTo>
                  <a:cubicBezTo>
                    <a:pt x="746" y="1103"/>
                    <a:pt x="835" y="1145"/>
                    <a:pt x="917" y="1145"/>
                  </a:cubicBezTo>
                  <a:cubicBezTo>
                    <a:pt x="1328" y="1145"/>
                    <a:pt x="1578" y="106"/>
                    <a:pt x="8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3" name="Google Shape;1073;p9"/>
            <p:cNvSpPr/>
            <p:nvPr/>
          </p:nvSpPr>
          <p:spPr>
            <a:xfrm>
              <a:off x="9220402" y="3384996"/>
              <a:ext cx="126862" cy="91788"/>
            </a:xfrm>
            <a:custGeom>
              <a:avLst/>
              <a:gdLst/>
              <a:ahLst/>
              <a:cxnLst/>
              <a:rect l="l" t="t" r="r" b="b"/>
              <a:pathLst>
                <a:path w="1577" h="1141" extrusionOk="0">
                  <a:moveTo>
                    <a:pt x="827" y="0"/>
                  </a:moveTo>
                  <a:cubicBezTo>
                    <a:pt x="827" y="0"/>
                    <a:pt x="1" y="250"/>
                    <a:pt x="657" y="998"/>
                  </a:cubicBezTo>
                  <a:cubicBezTo>
                    <a:pt x="746" y="1098"/>
                    <a:pt x="835" y="1141"/>
                    <a:pt x="918" y="1141"/>
                  </a:cubicBezTo>
                  <a:cubicBezTo>
                    <a:pt x="1328" y="1141"/>
                    <a:pt x="1577" y="106"/>
                    <a:pt x="8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4" name="Google Shape;1074;p9"/>
            <p:cNvSpPr/>
            <p:nvPr/>
          </p:nvSpPr>
          <p:spPr>
            <a:xfrm>
              <a:off x="9372441" y="3642821"/>
              <a:ext cx="122518" cy="87846"/>
            </a:xfrm>
            <a:custGeom>
              <a:avLst/>
              <a:gdLst/>
              <a:ahLst/>
              <a:cxnLst/>
              <a:rect l="l" t="t" r="r" b="b"/>
              <a:pathLst>
                <a:path w="1523" h="1092" extrusionOk="0">
                  <a:moveTo>
                    <a:pt x="824" y="0"/>
                  </a:moveTo>
                  <a:cubicBezTo>
                    <a:pt x="795" y="0"/>
                    <a:pt x="766" y="2"/>
                    <a:pt x="735" y="6"/>
                  </a:cubicBezTo>
                  <a:cubicBezTo>
                    <a:pt x="735" y="6"/>
                    <a:pt x="0" y="457"/>
                    <a:pt x="827" y="1012"/>
                  </a:cubicBezTo>
                  <a:cubicBezTo>
                    <a:pt x="910" y="1067"/>
                    <a:pt x="985" y="1091"/>
                    <a:pt x="1051" y="1091"/>
                  </a:cubicBezTo>
                  <a:cubicBezTo>
                    <a:pt x="1494" y="1091"/>
                    <a:pt x="1522" y="0"/>
                    <a:pt x="8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5" name="Google Shape;1075;p9"/>
            <p:cNvSpPr/>
            <p:nvPr/>
          </p:nvSpPr>
          <p:spPr>
            <a:xfrm>
              <a:off x="9471629" y="3592221"/>
              <a:ext cx="126942" cy="91868"/>
            </a:xfrm>
            <a:custGeom>
              <a:avLst/>
              <a:gdLst/>
              <a:ahLst/>
              <a:cxnLst/>
              <a:rect l="l" t="t" r="r" b="b"/>
              <a:pathLst>
                <a:path w="1578" h="1142" extrusionOk="0">
                  <a:moveTo>
                    <a:pt x="828" y="1"/>
                  </a:moveTo>
                  <a:cubicBezTo>
                    <a:pt x="828" y="1"/>
                    <a:pt x="1" y="250"/>
                    <a:pt x="657" y="998"/>
                  </a:cubicBezTo>
                  <a:cubicBezTo>
                    <a:pt x="746" y="1099"/>
                    <a:pt x="835" y="1141"/>
                    <a:pt x="918" y="1141"/>
                  </a:cubicBezTo>
                  <a:cubicBezTo>
                    <a:pt x="1328" y="1141"/>
                    <a:pt x="1577" y="106"/>
                    <a:pt x="8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6" name="Google Shape;1076;p9"/>
            <p:cNvSpPr/>
            <p:nvPr/>
          </p:nvSpPr>
          <p:spPr>
            <a:xfrm>
              <a:off x="6568564" y="4227089"/>
              <a:ext cx="1406581" cy="1464984"/>
            </a:xfrm>
            <a:custGeom>
              <a:avLst/>
              <a:gdLst/>
              <a:ahLst/>
              <a:cxnLst/>
              <a:rect l="l" t="t" r="r" b="b"/>
              <a:pathLst>
                <a:path w="17485" h="18211" extrusionOk="0">
                  <a:moveTo>
                    <a:pt x="2293" y="0"/>
                  </a:moveTo>
                  <a:cubicBezTo>
                    <a:pt x="2293" y="0"/>
                    <a:pt x="1413" y="3342"/>
                    <a:pt x="2087" y="4571"/>
                  </a:cubicBezTo>
                  <a:cubicBezTo>
                    <a:pt x="2761" y="5800"/>
                    <a:pt x="4130" y="6102"/>
                    <a:pt x="4760" y="6308"/>
                  </a:cubicBezTo>
                  <a:cubicBezTo>
                    <a:pt x="5225" y="6461"/>
                    <a:pt x="5049" y="7131"/>
                    <a:pt x="4309" y="7131"/>
                  </a:cubicBezTo>
                  <a:cubicBezTo>
                    <a:pt x="4053" y="7131"/>
                    <a:pt x="3730" y="7051"/>
                    <a:pt x="3342" y="6842"/>
                  </a:cubicBezTo>
                  <a:cubicBezTo>
                    <a:pt x="1833" y="6032"/>
                    <a:pt x="1370" y="4873"/>
                    <a:pt x="1370" y="4873"/>
                  </a:cubicBezTo>
                  <a:lnTo>
                    <a:pt x="1370" y="4873"/>
                  </a:lnTo>
                  <a:cubicBezTo>
                    <a:pt x="1369" y="4873"/>
                    <a:pt x="1" y="8058"/>
                    <a:pt x="2625" y="9466"/>
                  </a:cubicBezTo>
                  <a:cubicBezTo>
                    <a:pt x="3980" y="10196"/>
                    <a:pt x="4901" y="10369"/>
                    <a:pt x="5549" y="10369"/>
                  </a:cubicBezTo>
                  <a:cubicBezTo>
                    <a:pt x="6135" y="10369"/>
                    <a:pt x="6498" y="10227"/>
                    <a:pt x="6754" y="10227"/>
                  </a:cubicBezTo>
                  <a:cubicBezTo>
                    <a:pt x="6763" y="10227"/>
                    <a:pt x="6772" y="10227"/>
                    <a:pt x="6781" y="10227"/>
                  </a:cubicBezTo>
                  <a:cubicBezTo>
                    <a:pt x="7319" y="10254"/>
                    <a:pt x="7454" y="10761"/>
                    <a:pt x="6483" y="11369"/>
                  </a:cubicBezTo>
                  <a:cubicBezTo>
                    <a:pt x="6234" y="11523"/>
                    <a:pt x="5862" y="11606"/>
                    <a:pt x="5417" y="11606"/>
                  </a:cubicBezTo>
                  <a:cubicBezTo>
                    <a:pt x="4119" y="11606"/>
                    <a:pt x="2197" y="10900"/>
                    <a:pt x="862" y="9191"/>
                  </a:cubicBezTo>
                  <a:lnTo>
                    <a:pt x="862" y="9191"/>
                  </a:lnTo>
                  <a:cubicBezTo>
                    <a:pt x="862" y="9191"/>
                    <a:pt x="1287" y="13972"/>
                    <a:pt x="3841" y="14899"/>
                  </a:cubicBezTo>
                  <a:cubicBezTo>
                    <a:pt x="4980" y="15311"/>
                    <a:pt x="6013" y="15443"/>
                    <a:pt x="6855" y="15443"/>
                  </a:cubicBezTo>
                  <a:cubicBezTo>
                    <a:pt x="7900" y="15443"/>
                    <a:pt x="8651" y="15241"/>
                    <a:pt x="8946" y="15122"/>
                  </a:cubicBezTo>
                  <a:cubicBezTo>
                    <a:pt x="9031" y="15089"/>
                    <a:pt x="9121" y="15073"/>
                    <a:pt x="9208" y="15073"/>
                  </a:cubicBezTo>
                  <a:cubicBezTo>
                    <a:pt x="9668" y="15073"/>
                    <a:pt x="10024" y="15513"/>
                    <a:pt x="8854" y="16098"/>
                  </a:cubicBezTo>
                  <a:cubicBezTo>
                    <a:pt x="8112" y="16471"/>
                    <a:pt x="7368" y="16646"/>
                    <a:pt x="6627" y="16646"/>
                  </a:cubicBezTo>
                  <a:cubicBezTo>
                    <a:pt x="5981" y="16646"/>
                    <a:pt x="5337" y="16513"/>
                    <a:pt x="4698" y="16264"/>
                  </a:cubicBezTo>
                  <a:lnTo>
                    <a:pt x="4698" y="16264"/>
                  </a:lnTo>
                  <a:cubicBezTo>
                    <a:pt x="4699" y="16264"/>
                    <a:pt x="5732" y="18211"/>
                    <a:pt x="7271" y="18211"/>
                  </a:cubicBezTo>
                  <a:cubicBezTo>
                    <a:pt x="7280" y="18211"/>
                    <a:pt x="7288" y="18211"/>
                    <a:pt x="7297" y="18211"/>
                  </a:cubicBezTo>
                  <a:cubicBezTo>
                    <a:pt x="8793" y="18185"/>
                    <a:pt x="8872" y="17692"/>
                    <a:pt x="9822" y="17692"/>
                  </a:cubicBezTo>
                  <a:cubicBezTo>
                    <a:pt x="9861" y="17692"/>
                    <a:pt x="9901" y="17693"/>
                    <a:pt x="9943" y="17694"/>
                  </a:cubicBezTo>
                  <a:cubicBezTo>
                    <a:pt x="9970" y="17696"/>
                    <a:pt x="9997" y="17696"/>
                    <a:pt x="10024" y="17696"/>
                  </a:cubicBezTo>
                  <a:cubicBezTo>
                    <a:pt x="11072" y="17696"/>
                    <a:pt x="12244" y="16790"/>
                    <a:pt x="12240" y="14978"/>
                  </a:cubicBezTo>
                  <a:lnTo>
                    <a:pt x="12240" y="14978"/>
                  </a:lnTo>
                  <a:cubicBezTo>
                    <a:pt x="12240" y="14978"/>
                    <a:pt x="12558" y="15039"/>
                    <a:pt x="13026" y="15039"/>
                  </a:cubicBezTo>
                  <a:cubicBezTo>
                    <a:pt x="14507" y="15039"/>
                    <a:pt x="17484" y="14425"/>
                    <a:pt x="16597" y="9313"/>
                  </a:cubicBezTo>
                  <a:lnTo>
                    <a:pt x="16597" y="9313"/>
                  </a:lnTo>
                  <a:cubicBezTo>
                    <a:pt x="16597" y="9313"/>
                    <a:pt x="15346" y="11680"/>
                    <a:pt x="14003" y="12240"/>
                  </a:cubicBezTo>
                  <a:cubicBezTo>
                    <a:pt x="13798" y="12325"/>
                    <a:pt x="13638" y="12362"/>
                    <a:pt x="13517" y="12362"/>
                  </a:cubicBezTo>
                  <a:cubicBezTo>
                    <a:pt x="12841" y="12362"/>
                    <a:pt x="13385" y="11198"/>
                    <a:pt x="14208" y="10682"/>
                  </a:cubicBezTo>
                  <a:cubicBezTo>
                    <a:pt x="15184" y="10079"/>
                    <a:pt x="16737" y="7966"/>
                    <a:pt x="15109" y="6111"/>
                  </a:cubicBezTo>
                  <a:cubicBezTo>
                    <a:pt x="13527" y="4307"/>
                    <a:pt x="12673" y="4283"/>
                    <a:pt x="12627" y="4283"/>
                  </a:cubicBezTo>
                  <a:cubicBezTo>
                    <a:pt x="12625" y="4283"/>
                    <a:pt x="12625" y="4283"/>
                    <a:pt x="12625" y="4283"/>
                  </a:cubicBezTo>
                  <a:cubicBezTo>
                    <a:pt x="12625" y="4283"/>
                    <a:pt x="12769" y="9431"/>
                    <a:pt x="11956" y="9781"/>
                  </a:cubicBezTo>
                  <a:cubicBezTo>
                    <a:pt x="11848" y="9828"/>
                    <a:pt x="11756" y="9850"/>
                    <a:pt x="11680" y="9850"/>
                  </a:cubicBezTo>
                  <a:cubicBezTo>
                    <a:pt x="11183" y="9850"/>
                    <a:pt x="11325" y="8922"/>
                    <a:pt x="11746" y="7856"/>
                  </a:cubicBezTo>
                  <a:cubicBezTo>
                    <a:pt x="12231" y="6623"/>
                    <a:pt x="13552" y="3119"/>
                    <a:pt x="9467" y="1452"/>
                  </a:cubicBezTo>
                  <a:lnTo>
                    <a:pt x="9467" y="1452"/>
                  </a:lnTo>
                  <a:cubicBezTo>
                    <a:pt x="9467" y="1453"/>
                    <a:pt x="10490" y="5118"/>
                    <a:pt x="9795" y="6514"/>
                  </a:cubicBezTo>
                  <a:cubicBezTo>
                    <a:pt x="9592" y="6917"/>
                    <a:pt x="9400" y="7078"/>
                    <a:pt x="9231" y="7078"/>
                  </a:cubicBezTo>
                  <a:cubicBezTo>
                    <a:pt x="8816" y="7078"/>
                    <a:pt x="8544" y="6113"/>
                    <a:pt x="8609" y="5420"/>
                  </a:cubicBezTo>
                  <a:cubicBezTo>
                    <a:pt x="8701" y="4449"/>
                    <a:pt x="9510" y="849"/>
                    <a:pt x="5635" y="411"/>
                  </a:cubicBezTo>
                  <a:lnTo>
                    <a:pt x="5635" y="411"/>
                  </a:lnTo>
                  <a:cubicBezTo>
                    <a:pt x="5635" y="411"/>
                    <a:pt x="6934" y="2314"/>
                    <a:pt x="6890" y="3613"/>
                  </a:cubicBezTo>
                  <a:cubicBezTo>
                    <a:pt x="6874" y="4084"/>
                    <a:pt x="6779" y="4274"/>
                    <a:pt x="6662" y="4274"/>
                  </a:cubicBezTo>
                  <a:cubicBezTo>
                    <a:pt x="6456" y="4274"/>
                    <a:pt x="6185" y="3683"/>
                    <a:pt x="6168" y="2988"/>
                  </a:cubicBezTo>
                  <a:cubicBezTo>
                    <a:pt x="6146" y="1899"/>
                    <a:pt x="4637" y="158"/>
                    <a:pt x="22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7" name="Google Shape;1077;p9"/>
            <p:cNvSpPr/>
            <p:nvPr/>
          </p:nvSpPr>
          <p:spPr>
            <a:xfrm>
              <a:off x="6566070" y="4245672"/>
              <a:ext cx="1380195" cy="1479866"/>
            </a:xfrm>
            <a:custGeom>
              <a:avLst/>
              <a:gdLst/>
              <a:ahLst/>
              <a:cxnLst/>
              <a:rect l="l" t="t" r="r" b="b"/>
              <a:pathLst>
                <a:path w="17157" h="18396" extrusionOk="0">
                  <a:moveTo>
                    <a:pt x="2442" y="189"/>
                  </a:moveTo>
                  <a:cubicBezTo>
                    <a:pt x="4677" y="381"/>
                    <a:pt x="6134" y="2022"/>
                    <a:pt x="6160" y="3089"/>
                  </a:cubicBezTo>
                  <a:cubicBezTo>
                    <a:pt x="6173" y="3807"/>
                    <a:pt x="6453" y="4463"/>
                    <a:pt x="6737" y="4463"/>
                  </a:cubicBezTo>
                  <a:cubicBezTo>
                    <a:pt x="6934" y="4463"/>
                    <a:pt x="7039" y="4213"/>
                    <a:pt x="7057" y="3715"/>
                  </a:cubicBezTo>
                  <a:cubicBezTo>
                    <a:pt x="7096" y="2612"/>
                    <a:pt x="6212" y="1121"/>
                    <a:pt x="5893" y="626"/>
                  </a:cubicBezTo>
                  <a:lnTo>
                    <a:pt x="5893" y="626"/>
                  </a:lnTo>
                  <a:cubicBezTo>
                    <a:pt x="6877" y="771"/>
                    <a:pt x="7612" y="1147"/>
                    <a:pt x="8080" y="1742"/>
                  </a:cubicBezTo>
                  <a:cubicBezTo>
                    <a:pt x="8938" y="2831"/>
                    <a:pt x="8741" y="4384"/>
                    <a:pt x="8636" y="5220"/>
                  </a:cubicBezTo>
                  <a:cubicBezTo>
                    <a:pt x="8618" y="5333"/>
                    <a:pt x="8605" y="5434"/>
                    <a:pt x="8601" y="5513"/>
                  </a:cubicBezTo>
                  <a:cubicBezTo>
                    <a:pt x="8540" y="6134"/>
                    <a:pt x="8749" y="7118"/>
                    <a:pt x="9213" y="7249"/>
                  </a:cubicBezTo>
                  <a:cubicBezTo>
                    <a:pt x="9248" y="7259"/>
                    <a:pt x="9283" y="7264"/>
                    <a:pt x="9317" y="7264"/>
                  </a:cubicBezTo>
                  <a:cubicBezTo>
                    <a:pt x="9538" y="7264"/>
                    <a:pt x="9753" y="7059"/>
                    <a:pt x="9957" y="6650"/>
                  </a:cubicBezTo>
                  <a:cubicBezTo>
                    <a:pt x="10578" y="5403"/>
                    <a:pt x="9878" y="2468"/>
                    <a:pt x="9677" y="1707"/>
                  </a:cubicBezTo>
                  <a:lnTo>
                    <a:pt x="9677" y="1707"/>
                  </a:lnTo>
                  <a:cubicBezTo>
                    <a:pt x="13531" y="3387"/>
                    <a:pt x="12188" y="6790"/>
                    <a:pt x="11742" y="7919"/>
                  </a:cubicBezTo>
                  <a:cubicBezTo>
                    <a:pt x="11501" y="8527"/>
                    <a:pt x="11151" y="9598"/>
                    <a:pt x="11501" y="9939"/>
                  </a:cubicBezTo>
                  <a:cubicBezTo>
                    <a:pt x="11569" y="10005"/>
                    <a:pt x="11655" y="10038"/>
                    <a:pt x="11758" y="10038"/>
                  </a:cubicBezTo>
                  <a:cubicBezTo>
                    <a:pt x="11849" y="10038"/>
                    <a:pt x="11953" y="10012"/>
                    <a:pt x="12070" y="9961"/>
                  </a:cubicBezTo>
                  <a:cubicBezTo>
                    <a:pt x="12875" y="9616"/>
                    <a:pt x="12818" y="5355"/>
                    <a:pt x="12796" y="4480"/>
                  </a:cubicBezTo>
                  <a:lnTo>
                    <a:pt x="12796" y="4480"/>
                  </a:lnTo>
                  <a:cubicBezTo>
                    <a:pt x="13054" y="4537"/>
                    <a:pt x="13846" y="4817"/>
                    <a:pt x="15119" y="6269"/>
                  </a:cubicBezTo>
                  <a:cubicBezTo>
                    <a:pt x="15665" y="6895"/>
                    <a:pt x="15888" y="7599"/>
                    <a:pt x="15775" y="8356"/>
                  </a:cubicBezTo>
                  <a:cubicBezTo>
                    <a:pt x="15609" y="9485"/>
                    <a:pt x="14764" y="10381"/>
                    <a:pt x="14239" y="10709"/>
                  </a:cubicBezTo>
                  <a:cubicBezTo>
                    <a:pt x="13557" y="11129"/>
                    <a:pt x="13045" y="11982"/>
                    <a:pt x="13242" y="12367"/>
                  </a:cubicBezTo>
                  <a:cubicBezTo>
                    <a:pt x="13290" y="12463"/>
                    <a:pt x="13389" y="12551"/>
                    <a:pt x="13589" y="12551"/>
                  </a:cubicBezTo>
                  <a:cubicBezTo>
                    <a:pt x="13717" y="12551"/>
                    <a:pt x="13888" y="12514"/>
                    <a:pt x="14112" y="12420"/>
                  </a:cubicBezTo>
                  <a:cubicBezTo>
                    <a:pt x="15241" y="11956"/>
                    <a:pt x="16273" y="10298"/>
                    <a:pt x="16628" y="9681"/>
                  </a:cubicBezTo>
                  <a:lnTo>
                    <a:pt x="16628" y="9681"/>
                  </a:lnTo>
                  <a:cubicBezTo>
                    <a:pt x="16943" y="11729"/>
                    <a:pt x="16641" y="13216"/>
                    <a:pt x="15731" y="14113"/>
                  </a:cubicBezTo>
                  <a:cubicBezTo>
                    <a:pt x="14932" y="14895"/>
                    <a:pt x="13824" y="15045"/>
                    <a:pt x="13094" y="15045"/>
                  </a:cubicBezTo>
                  <a:cubicBezTo>
                    <a:pt x="12649" y="15045"/>
                    <a:pt x="12345" y="14989"/>
                    <a:pt x="12336" y="14988"/>
                  </a:cubicBezTo>
                  <a:cubicBezTo>
                    <a:pt x="12329" y="14985"/>
                    <a:pt x="12322" y="14984"/>
                    <a:pt x="12315" y="14984"/>
                  </a:cubicBezTo>
                  <a:cubicBezTo>
                    <a:pt x="12296" y="14984"/>
                    <a:pt x="12278" y="14992"/>
                    <a:pt x="12262" y="15005"/>
                  </a:cubicBezTo>
                  <a:cubicBezTo>
                    <a:pt x="12240" y="15023"/>
                    <a:pt x="12227" y="15049"/>
                    <a:pt x="12227" y="15075"/>
                  </a:cubicBezTo>
                  <a:cubicBezTo>
                    <a:pt x="12231" y="16164"/>
                    <a:pt x="11807" y="16799"/>
                    <a:pt x="11453" y="17135"/>
                  </a:cubicBezTo>
                  <a:cubicBezTo>
                    <a:pt x="11085" y="17504"/>
                    <a:pt x="10582" y="17704"/>
                    <a:pt x="10060" y="17704"/>
                  </a:cubicBezTo>
                  <a:cubicBezTo>
                    <a:pt x="10049" y="17704"/>
                    <a:pt x="10038" y="17704"/>
                    <a:pt x="10027" y="17704"/>
                  </a:cubicBezTo>
                  <a:cubicBezTo>
                    <a:pt x="9977" y="17701"/>
                    <a:pt x="9930" y="17700"/>
                    <a:pt x="9884" y="17700"/>
                  </a:cubicBezTo>
                  <a:cubicBezTo>
                    <a:pt x="9451" y="17700"/>
                    <a:pt x="9188" y="17807"/>
                    <a:pt x="8911" y="17914"/>
                  </a:cubicBezTo>
                  <a:cubicBezTo>
                    <a:pt x="8570" y="18050"/>
                    <a:pt x="8185" y="18203"/>
                    <a:pt x="7380" y="18216"/>
                  </a:cubicBezTo>
                  <a:lnTo>
                    <a:pt x="7350" y="18216"/>
                  </a:lnTo>
                  <a:cubicBezTo>
                    <a:pt x="6186" y="18216"/>
                    <a:pt x="5302" y="17026"/>
                    <a:pt x="4988" y="16532"/>
                  </a:cubicBezTo>
                  <a:lnTo>
                    <a:pt x="4988" y="16532"/>
                  </a:lnTo>
                  <a:cubicBezTo>
                    <a:pt x="5565" y="16729"/>
                    <a:pt x="6138" y="16828"/>
                    <a:pt x="6702" y="16828"/>
                  </a:cubicBezTo>
                  <a:cubicBezTo>
                    <a:pt x="7476" y="16828"/>
                    <a:pt x="8236" y="16643"/>
                    <a:pt x="8977" y="16274"/>
                  </a:cubicBezTo>
                  <a:cubicBezTo>
                    <a:pt x="9852" y="15836"/>
                    <a:pt x="9861" y="15495"/>
                    <a:pt x="9786" y="15333"/>
                  </a:cubicBezTo>
                  <a:cubicBezTo>
                    <a:pt x="9713" y="15172"/>
                    <a:pt x="9515" y="15079"/>
                    <a:pt x="9293" y="15079"/>
                  </a:cubicBezTo>
                  <a:cubicBezTo>
                    <a:pt x="9195" y="15079"/>
                    <a:pt x="9092" y="15097"/>
                    <a:pt x="8994" y="15136"/>
                  </a:cubicBezTo>
                  <a:cubicBezTo>
                    <a:pt x="8612" y="15286"/>
                    <a:pt x="7889" y="15445"/>
                    <a:pt x="6958" y="15445"/>
                  </a:cubicBezTo>
                  <a:cubicBezTo>
                    <a:pt x="6099" y="15445"/>
                    <a:pt x="5062" y="15310"/>
                    <a:pt x="3951" y="14909"/>
                  </a:cubicBezTo>
                  <a:cubicBezTo>
                    <a:pt x="1851" y="14148"/>
                    <a:pt x="1217" y="10644"/>
                    <a:pt x="1072" y="9585"/>
                  </a:cubicBezTo>
                  <a:lnTo>
                    <a:pt x="1072" y="9585"/>
                  </a:lnTo>
                  <a:cubicBezTo>
                    <a:pt x="2429" y="11173"/>
                    <a:pt x="4242" y="11787"/>
                    <a:pt x="5490" y="11787"/>
                  </a:cubicBezTo>
                  <a:cubicBezTo>
                    <a:pt x="5964" y="11787"/>
                    <a:pt x="6356" y="11698"/>
                    <a:pt x="6610" y="11541"/>
                  </a:cubicBezTo>
                  <a:cubicBezTo>
                    <a:pt x="7162" y="11199"/>
                    <a:pt x="7433" y="10836"/>
                    <a:pt x="7358" y="10548"/>
                  </a:cubicBezTo>
                  <a:cubicBezTo>
                    <a:pt x="7310" y="10364"/>
                    <a:pt x="7127" y="10246"/>
                    <a:pt x="6864" y="10233"/>
                  </a:cubicBezTo>
                  <a:cubicBezTo>
                    <a:pt x="6729" y="10237"/>
                    <a:pt x="6589" y="10254"/>
                    <a:pt x="6453" y="10285"/>
                  </a:cubicBezTo>
                  <a:cubicBezTo>
                    <a:pt x="6237" y="10325"/>
                    <a:pt x="5971" y="10375"/>
                    <a:pt x="5625" y="10375"/>
                  </a:cubicBezTo>
                  <a:cubicBezTo>
                    <a:pt x="4989" y="10375"/>
                    <a:pt x="4086" y="10205"/>
                    <a:pt x="2748" y="9485"/>
                  </a:cubicBezTo>
                  <a:cubicBezTo>
                    <a:pt x="565" y="8308"/>
                    <a:pt x="1212" y="5898"/>
                    <a:pt x="1457" y="5198"/>
                  </a:cubicBezTo>
                  <a:lnTo>
                    <a:pt x="1457" y="5198"/>
                  </a:lnTo>
                  <a:cubicBezTo>
                    <a:pt x="1659" y="5565"/>
                    <a:pt x="2210" y="6392"/>
                    <a:pt x="3382" y="7017"/>
                  </a:cubicBezTo>
                  <a:cubicBezTo>
                    <a:pt x="3805" y="7245"/>
                    <a:pt x="4136" y="7317"/>
                    <a:pt x="4386" y="7317"/>
                  </a:cubicBezTo>
                  <a:cubicBezTo>
                    <a:pt x="4669" y="7317"/>
                    <a:pt x="4849" y="7225"/>
                    <a:pt x="4939" y="7162"/>
                  </a:cubicBezTo>
                  <a:cubicBezTo>
                    <a:pt x="5114" y="7039"/>
                    <a:pt x="5211" y="6851"/>
                    <a:pt x="5180" y="6667"/>
                  </a:cubicBezTo>
                  <a:cubicBezTo>
                    <a:pt x="5154" y="6501"/>
                    <a:pt x="5031" y="6366"/>
                    <a:pt x="4865" y="6318"/>
                  </a:cubicBezTo>
                  <a:cubicBezTo>
                    <a:pt x="4799" y="6296"/>
                    <a:pt x="4721" y="6274"/>
                    <a:pt x="4638" y="6248"/>
                  </a:cubicBezTo>
                  <a:cubicBezTo>
                    <a:pt x="3964" y="6038"/>
                    <a:pt x="2831" y="5688"/>
                    <a:pt x="2245" y="4625"/>
                  </a:cubicBezTo>
                  <a:cubicBezTo>
                    <a:pt x="1650" y="3540"/>
                    <a:pt x="2319" y="683"/>
                    <a:pt x="2442" y="189"/>
                  </a:cubicBezTo>
                  <a:close/>
                  <a:moveTo>
                    <a:pt x="2367" y="0"/>
                  </a:moveTo>
                  <a:cubicBezTo>
                    <a:pt x="2331" y="0"/>
                    <a:pt x="2296" y="26"/>
                    <a:pt x="2284" y="67"/>
                  </a:cubicBezTo>
                  <a:cubicBezTo>
                    <a:pt x="2249" y="202"/>
                    <a:pt x="1405" y="3457"/>
                    <a:pt x="2087" y="4703"/>
                  </a:cubicBezTo>
                  <a:cubicBezTo>
                    <a:pt x="2708" y="5832"/>
                    <a:pt x="3885" y="6195"/>
                    <a:pt x="4585" y="6414"/>
                  </a:cubicBezTo>
                  <a:cubicBezTo>
                    <a:pt x="4668" y="6440"/>
                    <a:pt x="4743" y="6462"/>
                    <a:pt x="4813" y="6484"/>
                  </a:cubicBezTo>
                  <a:cubicBezTo>
                    <a:pt x="4909" y="6510"/>
                    <a:pt x="4983" y="6589"/>
                    <a:pt x="5005" y="6689"/>
                  </a:cubicBezTo>
                  <a:cubicBezTo>
                    <a:pt x="5023" y="6803"/>
                    <a:pt x="4957" y="6926"/>
                    <a:pt x="4834" y="7009"/>
                  </a:cubicBezTo>
                  <a:cubicBezTo>
                    <a:pt x="4718" y="7090"/>
                    <a:pt x="4567" y="7131"/>
                    <a:pt x="4393" y="7131"/>
                  </a:cubicBezTo>
                  <a:cubicBezTo>
                    <a:pt x="4127" y="7131"/>
                    <a:pt x="3807" y="7038"/>
                    <a:pt x="3470" y="6856"/>
                  </a:cubicBezTo>
                  <a:cubicBezTo>
                    <a:pt x="2009" y="6073"/>
                    <a:pt x="1541" y="4940"/>
                    <a:pt x="1536" y="4931"/>
                  </a:cubicBezTo>
                  <a:cubicBezTo>
                    <a:pt x="1519" y="4896"/>
                    <a:pt x="1488" y="4874"/>
                    <a:pt x="1453" y="4874"/>
                  </a:cubicBezTo>
                  <a:cubicBezTo>
                    <a:pt x="1414" y="4878"/>
                    <a:pt x="1383" y="4896"/>
                    <a:pt x="1366" y="4931"/>
                  </a:cubicBezTo>
                  <a:cubicBezTo>
                    <a:pt x="1352" y="4961"/>
                    <a:pt x="1" y="8203"/>
                    <a:pt x="2665" y="9638"/>
                  </a:cubicBezTo>
                  <a:cubicBezTo>
                    <a:pt x="4040" y="10378"/>
                    <a:pt x="4972" y="10553"/>
                    <a:pt x="5630" y="10553"/>
                  </a:cubicBezTo>
                  <a:cubicBezTo>
                    <a:pt x="5988" y="10553"/>
                    <a:pt x="6265" y="10502"/>
                    <a:pt x="6488" y="10460"/>
                  </a:cubicBezTo>
                  <a:cubicBezTo>
                    <a:pt x="6610" y="10429"/>
                    <a:pt x="6733" y="10416"/>
                    <a:pt x="6860" y="10412"/>
                  </a:cubicBezTo>
                  <a:cubicBezTo>
                    <a:pt x="7035" y="10421"/>
                    <a:pt x="7157" y="10486"/>
                    <a:pt x="7183" y="10591"/>
                  </a:cubicBezTo>
                  <a:cubicBezTo>
                    <a:pt x="7227" y="10744"/>
                    <a:pt x="7070" y="11037"/>
                    <a:pt x="6514" y="11383"/>
                  </a:cubicBezTo>
                  <a:cubicBezTo>
                    <a:pt x="6290" y="11522"/>
                    <a:pt x="5939" y="11599"/>
                    <a:pt x="5512" y="11599"/>
                  </a:cubicBezTo>
                  <a:cubicBezTo>
                    <a:pt x="4259" y="11599"/>
                    <a:pt x="2347" y="10936"/>
                    <a:pt x="1016" y="9226"/>
                  </a:cubicBezTo>
                  <a:cubicBezTo>
                    <a:pt x="997" y="9199"/>
                    <a:pt x="970" y="9187"/>
                    <a:pt x="943" y="9187"/>
                  </a:cubicBezTo>
                  <a:cubicBezTo>
                    <a:pt x="892" y="9187"/>
                    <a:pt x="842" y="9229"/>
                    <a:pt x="854" y="9292"/>
                  </a:cubicBezTo>
                  <a:cubicBezTo>
                    <a:pt x="871" y="9489"/>
                    <a:pt x="1309" y="14139"/>
                    <a:pt x="3890" y="15075"/>
                  </a:cubicBezTo>
                  <a:cubicBezTo>
                    <a:pt x="5056" y="15498"/>
                    <a:pt x="6093" y="15628"/>
                    <a:pt x="6927" y="15628"/>
                  </a:cubicBezTo>
                  <a:cubicBezTo>
                    <a:pt x="8204" y="15628"/>
                    <a:pt x="9003" y="15324"/>
                    <a:pt x="9056" y="15302"/>
                  </a:cubicBezTo>
                  <a:cubicBezTo>
                    <a:pt x="9135" y="15271"/>
                    <a:pt x="9216" y="15258"/>
                    <a:pt x="9292" y="15258"/>
                  </a:cubicBezTo>
                  <a:cubicBezTo>
                    <a:pt x="9449" y="15258"/>
                    <a:pt x="9582" y="15317"/>
                    <a:pt x="9620" y="15403"/>
                  </a:cubicBezTo>
                  <a:cubicBezTo>
                    <a:pt x="9677" y="15534"/>
                    <a:pt x="9519" y="15797"/>
                    <a:pt x="8894" y="16112"/>
                  </a:cubicBezTo>
                  <a:cubicBezTo>
                    <a:pt x="8182" y="16469"/>
                    <a:pt x="7451" y="16647"/>
                    <a:pt x="6707" y="16647"/>
                  </a:cubicBezTo>
                  <a:cubicBezTo>
                    <a:pt x="6084" y="16647"/>
                    <a:pt x="5452" y="16523"/>
                    <a:pt x="4813" y="16274"/>
                  </a:cubicBezTo>
                  <a:cubicBezTo>
                    <a:pt x="4802" y="16270"/>
                    <a:pt x="4791" y="16268"/>
                    <a:pt x="4780" y="16268"/>
                  </a:cubicBezTo>
                  <a:cubicBezTo>
                    <a:pt x="4753" y="16268"/>
                    <a:pt x="4727" y="16278"/>
                    <a:pt x="4712" y="16300"/>
                  </a:cubicBezTo>
                  <a:cubicBezTo>
                    <a:pt x="4686" y="16326"/>
                    <a:pt x="4681" y="16365"/>
                    <a:pt x="4699" y="16400"/>
                  </a:cubicBezTo>
                  <a:cubicBezTo>
                    <a:pt x="4743" y="16484"/>
                    <a:pt x="5775" y="18395"/>
                    <a:pt x="7350" y="18395"/>
                  </a:cubicBezTo>
                  <a:lnTo>
                    <a:pt x="7385" y="18386"/>
                  </a:lnTo>
                  <a:cubicBezTo>
                    <a:pt x="8225" y="18373"/>
                    <a:pt x="8627" y="18216"/>
                    <a:pt x="8981" y="18076"/>
                  </a:cubicBezTo>
                  <a:cubicBezTo>
                    <a:pt x="9252" y="17968"/>
                    <a:pt x="9494" y="17872"/>
                    <a:pt x="9898" y="17872"/>
                  </a:cubicBezTo>
                  <a:cubicBezTo>
                    <a:pt x="9938" y="17872"/>
                    <a:pt x="9979" y="17873"/>
                    <a:pt x="10022" y="17875"/>
                  </a:cubicBezTo>
                  <a:cubicBezTo>
                    <a:pt x="10052" y="17876"/>
                    <a:pt x="10081" y="17877"/>
                    <a:pt x="10110" y="17877"/>
                  </a:cubicBezTo>
                  <a:cubicBezTo>
                    <a:pt x="10641" y="17877"/>
                    <a:pt x="11174" y="17652"/>
                    <a:pt x="11584" y="17258"/>
                  </a:cubicBezTo>
                  <a:cubicBezTo>
                    <a:pt x="11952" y="16908"/>
                    <a:pt x="12385" y="16260"/>
                    <a:pt x="12411" y="15171"/>
                  </a:cubicBezTo>
                  <a:cubicBezTo>
                    <a:pt x="12547" y="15191"/>
                    <a:pt x="12801" y="15219"/>
                    <a:pt x="13122" y="15219"/>
                  </a:cubicBezTo>
                  <a:cubicBezTo>
                    <a:pt x="13882" y="15219"/>
                    <a:pt x="15018" y="15058"/>
                    <a:pt x="15858" y="14231"/>
                  </a:cubicBezTo>
                  <a:cubicBezTo>
                    <a:pt x="16851" y="13255"/>
                    <a:pt x="17157" y="11624"/>
                    <a:pt x="16768" y="9384"/>
                  </a:cubicBezTo>
                  <a:cubicBezTo>
                    <a:pt x="16763" y="9345"/>
                    <a:pt x="16733" y="9318"/>
                    <a:pt x="16693" y="9310"/>
                  </a:cubicBezTo>
                  <a:cubicBezTo>
                    <a:pt x="16689" y="9309"/>
                    <a:pt x="16685" y="9309"/>
                    <a:pt x="16682" y="9309"/>
                  </a:cubicBezTo>
                  <a:cubicBezTo>
                    <a:pt x="16647" y="9309"/>
                    <a:pt x="16617" y="9326"/>
                    <a:pt x="16601" y="9358"/>
                  </a:cubicBezTo>
                  <a:cubicBezTo>
                    <a:pt x="16588" y="9380"/>
                    <a:pt x="15350" y="11702"/>
                    <a:pt x="14047" y="12245"/>
                  </a:cubicBezTo>
                  <a:cubicBezTo>
                    <a:pt x="13864" y="12320"/>
                    <a:pt x="13711" y="12359"/>
                    <a:pt x="13599" y="12359"/>
                  </a:cubicBezTo>
                  <a:cubicBezTo>
                    <a:pt x="13502" y="12359"/>
                    <a:pt x="13437" y="12330"/>
                    <a:pt x="13408" y="12271"/>
                  </a:cubicBezTo>
                  <a:cubicBezTo>
                    <a:pt x="13268" y="12004"/>
                    <a:pt x="13710" y="11239"/>
                    <a:pt x="14336" y="10849"/>
                  </a:cubicBezTo>
                  <a:cubicBezTo>
                    <a:pt x="14891" y="10504"/>
                    <a:pt x="15779" y="9563"/>
                    <a:pt x="15958" y="8373"/>
                  </a:cubicBezTo>
                  <a:cubicBezTo>
                    <a:pt x="16077" y="7560"/>
                    <a:pt x="15840" y="6807"/>
                    <a:pt x="15254" y="6143"/>
                  </a:cubicBezTo>
                  <a:cubicBezTo>
                    <a:pt x="13724" y="4395"/>
                    <a:pt x="12852" y="4282"/>
                    <a:pt x="12717" y="4282"/>
                  </a:cubicBezTo>
                  <a:cubicBezTo>
                    <a:pt x="12708" y="4282"/>
                    <a:pt x="12702" y="4283"/>
                    <a:pt x="12700" y="4283"/>
                  </a:cubicBezTo>
                  <a:cubicBezTo>
                    <a:pt x="12651" y="4283"/>
                    <a:pt x="12612" y="4323"/>
                    <a:pt x="12612" y="4375"/>
                  </a:cubicBezTo>
                  <a:cubicBezTo>
                    <a:pt x="12669" y="6344"/>
                    <a:pt x="12551" y="9550"/>
                    <a:pt x="12000" y="9786"/>
                  </a:cubicBezTo>
                  <a:cubicBezTo>
                    <a:pt x="11907" y="9828"/>
                    <a:pt x="11828" y="9849"/>
                    <a:pt x="11764" y="9849"/>
                  </a:cubicBezTo>
                  <a:cubicBezTo>
                    <a:pt x="11706" y="9849"/>
                    <a:pt x="11661" y="9832"/>
                    <a:pt x="11628" y="9800"/>
                  </a:cubicBezTo>
                  <a:cubicBezTo>
                    <a:pt x="11435" y="9616"/>
                    <a:pt x="11545" y="8898"/>
                    <a:pt x="11908" y="7975"/>
                  </a:cubicBezTo>
                  <a:cubicBezTo>
                    <a:pt x="12122" y="7442"/>
                    <a:pt x="12616" y="6191"/>
                    <a:pt x="12490" y="4896"/>
                  </a:cubicBezTo>
                  <a:cubicBezTo>
                    <a:pt x="12336" y="3343"/>
                    <a:pt x="11361" y="2184"/>
                    <a:pt x="9581" y="1458"/>
                  </a:cubicBezTo>
                  <a:cubicBezTo>
                    <a:pt x="9569" y="1453"/>
                    <a:pt x="9558" y="1451"/>
                    <a:pt x="9547" y="1451"/>
                  </a:cubicBezTo>
                  <a:cubicBezTo>
                    <a:pt x="9524" y="1451"/>
                    <a:pt x="9502" y="1460"/>
                    <a:pt x="9484" y="1475"/>
                  </a:cubicBezTo>
                  <a:cubicBezTo>
                    <a:pt x="9458" y="1497"/>
                    <a:pt x="9449" y="1532"/>
                    <a:pt x="9458" y="1567"/>
                  </a:cubicBezTo>
                  <a:cubicBezTo>
                    <a:pt x="9467" y="1602"/>
                    <a:pt x="10464" y="5215"/>
                    <a:pt x="9795" y="6558"/>
                  </a:cubicBezTo>
                  <a:cubicBezTo>
                    <a:pt x="9627" y="6891"/>
                    <a:pt x="9458" y="7073"/>
                    <a:pt x="9315" y="7073"/>
                  </a:cubicBezTo>
                  <a:cubicBezTo>
                    <a:pt x="9298" y="7073"/>
                    <a:pt x="9282" y="7071"/>
                    <a:pt x="9266" y="7066"/>
                  </a:cubicBezTo>
                  <a:cubicBezTo>
                    <a:pt x="8973" y="6982"/>
                    <a:pt x="8719" y="6178"/>
                    <a:pt x="8780" y="5521"/>
                  </a:cubicBezTo>
                  <a:cubicBezTo>
                    <a:pt x="8789" y="5438"/>
                    <a:pt x="8802" y="5342"/>
                    <a:pt x="8815" y="5233"/>
                  </a:cubicBezTo>
                  <a:cubicBezTo>
                    <a:pt x="8924" y="4371"/>
                    <a:pt x="9126" y="2770"/>
                    <a:pt x="8225" y="1624"/>
                  </a:cubicBezTo>
                  <a:cubicBezTo>
                    <a:pt x="7691" y="946"/>
                    <a:pt x="6851" y="539"/>
                    <a:pt x="5722" y="412"/>
                  </a:cubicBezTo>
                  <a:cubicBezTo>
                    <a:pt x="5687" y="412"/>
                    <a:pt x="5657" y="425"/>
                    <a:pt x="5635" y="456"/>
                  </a:cubicBezTo>
                  <a:cubicBezTo>
                    <a:pt x="5617" y="486"/>
                    <a:pt x="5622" y="526"/>
                    <a:pt x="5639" y="552"/>
                  </a:cubicBezTo>
                  <a:cubicBezTo>
                    <a:pt x="5652" y="574"/>
                    <a:pt x="6925" y="2442"/>
                    <a:pt x="6882" y="3702"/>
                  </a:cubicBezTo>
                  <a:cubicBezTo>
                    <a:pt x="6864" y="4178"/>
                    <a:pt x="6768" y="4275"/>
                    <a:pt x="6742" y="4275"/>
                  </a:cubicBezTo>
                  <a:cubicBezTo>
                    <a:pt x="6632" y="4275"/>
                    <a:pt x="6357" y="3798"/>
                    <a:pt x="6339" y="3076"/>
                  </a:cubicBezTo>
                  <a:cubicBezTo>
                    <a:pt x="6313" y="1930"/>
                    <a:pt x="4760" y="163"/>
                    <a:pt x="2376" y="1"/>
                  </a:cubicBezTo>
                  <a:cubicBezTo>
                    <a:pt x="2373" y="1"/>
                    <a:pt x="2370" y="0"/>
                    <a:pt x="23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8" name="Google Shape;1078;p9"/>
            <p:cNvSpPr/>
            <p:nvPr/>
          </p:nvSpPr>
          <p:spPr>
            <a:xfrm>
              <a:off x="6747310" y="4245994"/>
              <a:ext cx="818930" cy="1219466"/>
            </a:xfrm>
            <a:custGeom>
              <a:avLst/>
              <a:gdLst/>
              <a:ahLst/>
              <a:cxnLst/>
              <a:rect l="l" t="t" r="r" b="b"/>
              <a:pathLst>
                <a:path w="10180" h="15159" extrusionOk="0">
                  <a:moveTo>
                    <a:pt x="121" y="0"/>
                  </a:moveTo>
                  <a:cubicBezTo>
                    <a:pt x="58" y="0"/>
                    <a:pt x="0" y="72"/>
                    <a:pt x="44" y="141"/>
                  </a:cubicBezTo>
                  <a:cubicBezTo>
                    <a:pt x="2476" y="3623"/>
                    <a:pt x="9917" y="15005"/>
                    <a:pt x="9992" y="15119"/>
                  </a:cubicBezTo>
                  <a:cubicBezTo>
                    <a:pt x="10009" y="15145"/>
                    <a:pt x="10035" y="15158"/>
                    <a:pt x="10066" y="15158"/>
                  </a:cubicBezTo>
                  <a:cubicBezTo>
                    <a:pt x="10140" y="15158"/>
                    <a:pt x="10180" y="15080"/>
                    <a:pt x="10140" y="15019"/>
                  </a:cubicBezTo>
                  <a:cubicBezTo>
                    <a:pt x="10066" y="14905"/>
                    <a:pt x="2630" y="3523"/>
                    <a:pt x="189" y="36"/>
                  </a:cubicBezTo>
                  <a:cubicBezTo>
                    <a:pt x="169" y="11"/>
                    <a:pt x="145" y="0"/>
                    <a:pt x="1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9" name="Google Shape;1079;p9"/>
            <p:cNvSpPr/>
            <p:nvPr/>
          </p:nvSpPr>
          <p:spPr>
            <a:xfrm>
              <a:off x="7507507" y="5244793"/>
              <a:ext cx="412039" cy="161534"/>
            </a:xfrm>
            <a:custGeom>
              <a:avLst/>
              <a:gdLst/>
              <a:ahLst/>
              <a:cxnLst/>
              <a:rect l="l" t="t" r="r" b="b"/>
              <a:pathLst>
                <a:path w="5122" h="2008" extrusionOk="0">
                  <a:moveTo>
                    <a:pt x="4998" y="0"/>
                  </a:moveTo>
                  <a:cubicBezTo>
                    <a:pt x="4978" y="0"/>
                    <a:pt x="4957" y="8"/>
                    <a:pt x="4938" y="26"/>
                  </a:cubicBezTo>
                  <a:cubicBezTo>
                    <a:pt x="4918" y="46"/>
                    <a:pt x="3106" y="1828"/>
                    <a:pt x="769" y="1828"/>
                  </a:cubicBezTo>
                  <a:cubicBezTo>
                    <a:pt x="563" y="1828"/>
                    <a:pt x="352" y="1815"/>
                    <a:pt x="139" y="1785"/>
                  </a:cubicBezTo>
                  <a:cubicBezTo>
                    <a:pt x="134" y="1784"/>
                    <a:pt x="128" y="1783"/>
                    <a:pt x="123" y="1783"/>
                  </a:cubicBezTo>
                  <a:cubicBezTo>
                    <a:pt x="19" y="1783"/>
                    <a:pt x="0" y="1947"/>
                    <a:pt x="117" y="1964"/>
                  </a:cubicBezTo>
                  <a:cubicBezTo>
                    <a:pt x="332" y="1994"/>
                    <a:pt x="550" y="2008"/>
                    <a:pt x="769" y="2008"/>
                  </a:cubicBezTo>
                  <a:cubicBezTo>
                    <a:pt x="3184" y="2008"/>
                    <a:pt x="5043" y="170"/>
                    <a:pt x="5065" y="153"/>
                  </a:cubicBezTo>
                  <a:cubicBezTo>
                    <a:pt x="5122" y="86"/>
                    <a:pt x="5065" y="0"/>
                    <a:pt x="49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0" name="Google Shape;1080;p9"/>
            <p:cNvSpPr/>
            <p:nvPr/>
          </p:nvSpPr>
          <p:spPr>
            <a:xfrm>
              <a:off x="7021544" y="5418070"/>
              <a:ext cx="519353" cy="250425"/>
            </a:xfrm>
            <a:custGeom>
              <a:avLst/>
              <a:gdLst/>
              <a:ahLst/>
              <a:cxnLst/>
              <a:rect l="l" t="t" r="r" b="b"/>
              <a:pathLst>
                <a:path w="6456" h="3113" extrusionOk="0">
                  <a:moveTo>
                    <a:pt x="6356" y="1"/>
                  </a:moveTo>
                  <a:cubicBezTo>
                    <a:pt x="6319" y="1"/>
                    <a:pt x="6285" y="21"/>
                    <a:pt x="6272" y="55"/>
                  </a:cubicBezTo>
                  <a:cubicBezTo>
                    <a:pt x="6263" y="81"/>
                    <a:pt x="5161" y="2592"/>
                    <a:pt x="117" y="2929"/>
                  </a:cubicBezTo>
                  <a:cubicBezTo>
                    <a:pt x="1" y="2933"/>
                    <a:pt x="3" y="3113"/>
                    <a:pt x="118" y="3113"/>
                  </a:cubicBezTo>
                  <a:cubicBezTo>
                    <a:pt x="119" y="3113"/>
                    <a:pt x="120" y="3113"/>
                    <a:pt x="122" y="3113"/>
                  </a:cubicBezTo>
                  <a:lnTo>
                    <a:pt x="130" y="3113"/>
                  </a:lnTo>
                  <a:cubicBezTo>
                    <a:pt x="5292" y="2767"/>
                    <a:pt x="6395" y="234"/>
                    <a:pt x="6438" y="125"/>
                  </a:cubicBezTo>
                  <a:cubicBezTo>
                    <a:pt x="6456" y="77"/>
                    <a:pt x="6434" y="24"/>
                    <a:pt x="6390" y="7"/>
                  </a:cubicBezTo>
                  <a:cubicBezTo>
                    <a:pt x="6379" y="3"/>
                    <a:pt x="6367" y="1"/>
                    <a:pt x="63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1" name="Google Shape;1081;p9"/>
            <p:cNvSpPr/>
            <p:nvPr/>
          </p:nvSpPr>
          <p:spPr>
            <a:xfrm>
              <a:off x="7431728" y="4648618"/>
              <a:ext cx="277053" cy="633504"/>
            </a:xfrm>
            <a:custGeom>
              <a:avLst/>
              <a:gdLst/>
              <a:ahLst/>
              <a:cxnLst/>
              <a:rect l="l" t="t" r="r" b="b"/>
              <a:pathLst>
                <a:path w="3444" h="7875" extrusionOk="0">
                  <a:moveTo>
                    <a:pt x="3351" y="1"/>
                  </a:moveTo>
                  <a:cubicBezTo>
                    <a:pt x="3303" y="1"/>
                    <a:pt x="3264" y="40"/>
                    <a:pt x="3260" y="88"/>
                  </a:cubicBezTo>
                  <a:cubicBezTo>
                    <a:pt x="3260" y="154"/>
                    <a:pt x="3002" y="6615"/>
                    <a:pt x="93" y="7699"/>
                  </a:cubicBezTo>
                  <a:cubicBezTo>
                    <a:pt x="1" y="7734"/>
                    <a:pt x="27" y="7874"/>
                    <a:pt x="123" y="7874"/>
                  </a:cubicBezTo>
                  <a:cubicBezTo>
                    <a:pt x="136" y="7874"/>
                    <a:pt x="145" y="7870"/>
                    <a:pt x="154" y="7870"/>
                  </a:cubicBezTo>
                  <a:cubicBezTo>
                    <a:pt x="3176" y="6741"/>
                    <a:pt x="3430" y="368"/>
                    <a:pt x="3439" y="92"/>
                  </a:cubicBezTo>
                  <a:cubicBezTo>
                    <a:pt x="3443" y="44"/>
                    <a:pt x="3404" y="1"/>
                    <a:pt x="33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2" name="Google Shape;1082;p9"/>
            <p:cNvSpPr/>
            <p:nvPr/>
          </p:nvSpPr>
          <p:spPr>
            <a:xfrm>
              <a:off x="6686575" y="5210845"/>
              <a:ext cx="781121" cy="139170"/>
            </a:xfrm>
            <a:custGeom>
              <a:avLst/>
              <a:gdLst/>
              <a:ahLst/>
              <a:cxnLst/>
              <a:rect l="l" t="t" r="r" b="b"/>
              <a:pathLst>
                <a:path w="9710" h="1730" extrusionOk="0">
                  <a:moveTo>
                    <a:pt x="131" y="0"/>
                  </a:moveTo>
                  <a:cubicBezTo>
                    <a:pt x="46" y="0"/>
                    <a:pt x="1" y="128"/>
                    <a:pt x="95" y="177"/>
                  </a:cubicBezTo>
                  <a:cubicBezTo>
                    <a:pt x="2584" y="1393"/>
                    <a:pt x="4741" y="1730"/>
                    <a:pt x="6377" y="1730"/>
                  </a:cubicBezTo>
                  <a:cubicBezTo>
                    <a:pt x="8393" y="1730"/>
                    <a:pt x="9605" y="1214"/>
                    <a:pt x="9627" y="1200"/>
                  </a:cubicBezTo>
                  <a:cubicBezTo>
                    <a:pt x="9710" y="1149"/>
                    <a:pt x="9668" y="1030"/>
                    <a:pt x="9582" y="1030"/>
                  </a:cubicBezTo>
                  <a:cubicBezTo>
                    <a:pt x="9572" y="1030"/>
                    <a:pt x="9563" y="1031"/>
                    <a:pt x="9552" y="1034"/>
                  </a:cubicBezTo>
                  <a:cubicBezTo>
                    <a:pt x="9531" y="1044"/>
                    <a:pt x="8348" y="1547"/>
                    <a:pt x="6373" y="1547"/>
                  </a:cubicBezTo>
                  <a:cubicBezTo>
                    <a:pt x="4765" y="1547"/>
                    <a:pt x="2633" y="1214"/>
                    <a:pt x="174" y="11"/>
                  </a:cubicBezTo>
                  <a:cubicBezTo>
                    <a:pt x="159" y="3"/>
                    <a:pt x="145" y="0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3" name="Google Shape;1083;p9"/>
            <p:cNvSpPr/>
            <p:nvPr/>
          </p:nvSpPr>
          <p:spPr>
            <a:xfrm>
              <a:off x="7295215" y="4416053"/>
              <a:ext cx="285821" cy="658442"/>
            </a:xfrm>
            <a:custGeom>
              <a:avLst/>
              <a:gdLst/>
              <a:ahLst/>
              <a:cxnLst/>
              <a:rect l="l" t="t" r="r" b="b"/>
              <a:pathLst>
                <a:path w="3553" h="8185" extrusionOk="0">
                  <a:moveTo>
                    <a:pt x="1783" y="1"/>
                  </a:moveTo>
                  <a:cubicBezTo>
                    <a:pt x="1726" y="1"/>
                    <a:pt x="1669" y="51"/>
                    <a:pt x="1693" y="123"/>
                  </a:cubicBezTo>
                  <a:cubicBezTo>
                    <a:pt x="1711" y="171"/>
                    <a:pt x="3342" y="4899"/>
                    <a:pt x="40" y="8027"/>
                  </a:cubicBezTo>
                  <a:cubicBezTo>
                    <a:pt x="5" y="8062"/>
                    <a:pt x="0" y="8119"/>
                    <a:pt x="35" y="8154"/>
                  </a:cubicBezTo>
                  <a:cubicBezTo>
                    <a:pt x="53" y="8171"/>
                    <a:pt x="75" y="8185"/>
                    <a:pt x="101" y="8185"/>
                  </a:cubicBezTo>
                  <a:cubicBezTo>
                    <a:pt x="123" y="8185"/>
                    <a:pt x="145" y="8176"/>
                    <a:pt x="162" y="8158"/>
                  </a:cubicBezTo>
                  <a:cubicBezTo>
                    <a:pt x="3552" y="4948"/>
                    <a:pt x="1881" y="109"/>
                    <a:pt x="1864" y="61"/>
                  </a:cubicBezTo>
                  <a:cubicBezTo>
                    <a:pt x="1849" y="19"/>
                    <a:pt x="1816" y="1"/>
                    <a:pt x="17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4" name="Google Shape;1084;p9"/>
            <p:cNvSpPr/>
            <p:nvPr/>
          </p:nvSpPr>
          <p:spPr>
            <a:xfrm>
              <a:off x="6646353" y="4807738"/>
              <a:ext cx="571642" cy="161534"/>
            </a:xfrm>
            <a:custGeom>
              <a:avLst/>
              <a:gdLst/>
              <a:ahLst/>
              <a:cxnLst/>
              <a:rect l="l" t="t" r="r" b="b"/>
              <a:pathLst>
                <a:path w="7106" h="2008" extrusionOk="0">
                  <a:moveTo>
                    <a:pt x="132" y="1"/>
                  </a:moveTo>
                  <a:cubicBezTo>
                    <a:pt x="54" y="1"/>
                    <a:pt x="0" y="112"/>
                    <a:pt x="83" y="166"/>
                  </a:cubicBezTo>
                  <a:cubicBezTo>
                    <a:pt x="2319" y="1636"/>
                    <a:pt x="4038" y="2008"/>
                    <a:pt x="5206" y="2008"/>
                  </a:cubicBezTo>
                  <a:cubicBezTo>
                    <a:pt x="6356" y="2008"/>
                    <a:pt x="6973" y="1645"/>
                    <a:pt x="7021" y="1614"/>
                  </a:cubicBezTo>
                  <a:cubicBezTo>
                    <a:pt x="7105" y="1563"/>
                    <a:pt x="7054" y="1447"/>
                    <a:pt x="6974" y="1447"/>
                  </a:cubicBezTo>
                  <a:cubicBezTo>
                    <a:pt x="6958" y="1447"/>
                    <a:pt x="6942" y="1451"/>
                    <a:pt x="6925" y="1461"/>
                  </a:cubicBezTo>
                  <a:cubicBezTo>
                    <a:pt x="6914" y="1467"/>
                    <a:pt x="6325" y="1814"/>
                    <a:pt x="5204" y="1814"/>
                  </a:cubicBezTo>
                  <a:cubicBezTo>
                    <a:pt x="4064" y="1814"/>
                    <a:pt x="2374" y="1455"/>
                    <a:pt x="184" y="17"/>
                  </a:cubicBezTo>
                  <a:cubicBezTo>
                    <a:pt x="166" y="6"/>
                    <a:pt x="149" y="1"/>
                    <a:pt x="1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5" name="Google Shape;1085;p9"/>
            <p:cNvSpPr/>
            <p:nvPr/>
          </p:nvSpPr>
          <p:spPr>
            <a:xfrm>
              <a:off x="7137947" y="4313889"/>
              <a:ext cx="122840" cy="521686"/>
            </a:xfrm>
            <a:custGeom>
              <a:avLst/>
              <a:gdLst/>
              <a:ahLst/>
              <a:cxnLst/>
              <a:rect l="l" t="t" r="r" b="b"/>
              <a:pathLst>
                <a:path w="1527" h="6485" extrusionOk="0">
                  <a:moveTo>
                    <a:pt x="194" y="0"/>
                  </a:moveTo>
                  <a:cubicBezTo>
                    <a:pt x="139" y="0"/>
                    <a:pt x="85" y="51"/>
                    <a:pt x="105" y="120"/>
                  </a:cubicBezTo>
                  <a:cubicBezTo>
                    <a:pt x="118" y="146"/>
                    <a:pt x="1334" y="3020"/>
                    <a:pt x="22" y="6362"/>
                  </a:cubicBezTo>
                  <a:cubicBezTo>
                    <a:pt x="0" y="6410"/>
                    <a:pt x="26" y="6462"/>
                    <a:pt x="70" y="6480"/>
                  </a:cubicBezTo>
                  <a:cubicBezTo>
                    <a:pt x="83" y="6484"/>
                    <a:pt x="92" y="6484"/>
                    <a:pt x="105" y="6484"/>
                  </a:cubicBezTo>
                  <a:cubicBezTo>
                    <a:pt x="140" y="6484"/>
                    <a:pt x="171" y="6462"/>
                    <a:pt x="188" y="6427"/>
                  </a:cubicBezTo>
                  <a:cubicBezTo>
                    <a:pt x="1527" y="3011"/>
                    <a:pt x="284" y="76"/>
                    <a:pt x="271" y="45"/>
                  </a:cubicBezTo>
                  <a:cubicBezTo>
                    <a:pt x="252" y="14"/>
                    <a:pt x="223" y="0"/>
                    <a:pt x="1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6" name="Google Shape;1086;p9"/>
            <p:cNvSpPr/>
            <p:nvPr/>
          </p:nvSpPr>
          <p:spPr>
            <a:xfrm>
              <a:off x="6714489" y="4515161"/>
              <a:ext cx="302071" cy="121552"/>
            </a:xfrm>
            <a:custGeom>
              <a:avLst/>
              <a:gdLst/>
              <a:ahLst/>
              <a:cxnLst/>
              <a:rect l="l" t="t" r="r" b="b"/>
              <a:pathLst>
                <a:path w="3755" h="1511" extrusionOk="0">
                  <a:moveTo>
                    <a:pt x="134" y="1"/>
                  </a:moveTo>
                  <a:cubicBezTo>
                    <a:pt x="55" y="1"/>
                    <a:pt x="0" y="117"/>
                    <a:pt x="85" y="168"/>
                  </a:cubicBezTo>
                  <a:cubicBezTo>
                    <a:pt x="2084" y="1436"/>
                    <a:pt x="3348" y="1511"/>
                    <a:pt x="3615" y="1511"/>
                  </a:cubicBezTo>
                  <a:lnTo>
                    <a:pt x="3667" y="1511"/>
                  </a:lnTo>
                  <a:cubicBezTo>
                    <a:pt x="3720" y="1506"/>
                    <a:pt x="3755" y="1463"/>
                    <a:pt x="3755" y="1415"/>
                  </a:cubicBezTo>
                  <a:cubicBezTo>
                    <a:pt x="3751" y="1362"/>
                    <a:pt x="3707" y="1327"/>
                    <a:pt x="3659" y="1327"/>
                  </a:cubicBezTo>
                  <a:cubicBezTo>
                    <a:pt x="3658" y="1327"/>
                    <a:pt x="3649" y="1327"/>
                    <a:pt x="3633" y="1327"/>
                  </a:cubicBezTo>
                  <a:cubicBezTo>
                    <a:pt x="3441" y="1327"/>
                    <a:pt x="2176" y="1279"/>
                    <a:pt x="181" y="15"/>
                  </a:cubicBezTo>
                  <a:cubicBezTo>
                    <a:pt x="165" y="5"/>
                    <a:pt x="149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7" name="Google Shape;1087;p9"/>
            <p:cNvSpPr/>
            <p:nvPr/>
          </p:nvSpPr>
          <p:spPr>
            <a:xfrm>
              <a:off x="6947214" y="4336735"/>
              <a:ext cx="61621" cy="223959"/>
            </a:xfrm>
            <a:custGeom>
              <a:avLst/>
              <a:gdLst/>
              <a:ahLst/>
              <a:cxnLst/>
              <a:rect l="l" t="t" r="r" b="b"/>
              <a:pathLst>
                <a:path w="766" h="2784" extrusionOk="0">
                  <a:moveTo>
                    <a:pt x="350" y="1"/>
                  </a:moveTo>
                  <a:cubicBezTo>
                    <a:pt x="295" y="1"/>
                    <a:pt x="239" y="47"/>
                    <a:pt x="263" y="120"/>
                  </a:cubicBezTo>
                  <a:cubicBezTo>
                    <a:pt x="267" y="129"/>
                    <a:pt x="573" y="1301"/>
                    <a:pt x="22" y="2661"/>
                  </a:cubicBezTo>
                  <a:cubicBezTo>
                    <a:pt x="0" y="2705"/>
                    <a:pt x="22" y="2758"/>
                    <a:pt x="70" y="2780"/>
                  </a:cubicBezTo>
                  <a:cubicBezTo>
                    <a:pt x="79" y="2784"/>
                    <a:pt x="92" y="2784"/>
                    <a:pt x="105" y="2784"/>
                  </a:cubicBezTo>
                  <a:cubicBezTo>
                    <a:pt x="140" y="2784"/>
                    <a:pt x="175" y="2762"/>
                    <a:pt x="188" y="2727"/>
                  </a:cubicBezTo>
                  <a:cubicBezTo>
                    <a:pt x="766" y="1310"/>
                    <a:pt x="451" y="120"/>
                    <a:pt x="438" y="72"/>
                  </a:cubicBezTo>
                  <a:cubicBezTo>
                    <a:pt x="425" y="22"/>
                    <a:pt x="388" y="1"/>
                    <a:pt x="3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8" name="Google Shape;1088;p9"/>
            <p:cNvSpPr/>
            <p:nvPr/>
          </p:nvSpPr>
          <p:spPr>
            <a:xfrm>
              <a:off x="1089600" y="4855441"/>
              <a:ext cx="1523789" cy="371093"/>
            </a:xfrm>
            <a:custGeom>
              <a:avLst/>
              <a:gdLst/>
              <a:ahLst/>
              <a:cxnLst/>
              <a:rect l="l" t="t" r="r" b="b"/>
              <a:pathLst>
                <a:path w="18942" h="4613" extrusionOk="0">
                  <a:moveTo>
                    <a:pt x="5142" y="0"/>
                  </a:moveTo>
                  <a:cubicBezTo>
                    <a:pt x="1997" y="0"/>
                    <a:pt x="1" y="4612"/>
                    <a:pt x="1" y="4612"/>
                  </a:cubicBezTo>
                  <a:lnTo>
                    <a:pt x="18942" y="4612"/>
                  </a:lnTo>
                  <a:cubicBezTo>
                    <a:pt x="17638" y="1567"/>
                    <a:pt x="16124" y="661"/>
                    <a:pt x="14764" y="661"/>
                  </a:cubicBezTo>
                  <a:cubicBezTo>
                    <a:pt x="13303" y="661"/>
                    <a:pt x="12020" y="1706"/>
                    <a:pt x="11365" y="2268"/>
                  </a:cubicBezTo>
                  <a:cubicBezTo>
                    <a:pt x="11136" y="2463"/>
                    <a:pt x="10931" y="2547"/>
                    <a:pt x="10727" y="2547"/>
                  </a:cubicBezTo>
                  <a:cubicBezTo>
                    <a:pt x="9806" y="2547"/>
                    <a:pt x="8910" y="840"/>
                    <a:pt x="5954" y="102"/>
                  </a:cubicBezTo>
                  <a:cubicBezTo>
                    <a:pt x="5676" y="32"/>
                    <a:pt x="5405" y="0"/>
                    <a:pt x="51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9" name="Google Shape;1089;p9"/>
            <p:cNvSpPr/>
            <p:nvPr/>
          </p:nvSpPr>
          <p:spPr>
            <a:xfrm>
              <a:off x="-155835" y="3600024"/>
              <a:ext cx="616128" cy="568505"/>
            </a:xfrm>
            <a:custGeom>
              <a:avLst/>
              <a:gdLst/>
              <a:ahLst/>
              <a:cxnLst/>
              <a:rect l="l" t="t" r="r" b="b"/>
              <a:pathLst>
                <a:path w="7659" h="7067" extrusionOk="0">
                  <a:moveTo>
                    <a:pt x="3927" y="0"/>
                  </a:moveTo>
                  <a:cubicBezTo>
                    <a:pt x="2675" y="0"/>
                    <a:pt x="1414" y="624"/>
                    <a:pt x="741" y="2017"/>
                  </a:cubicBezTo>
                  <a:cubicBezTo>
                    <a:pt x="636" y="2235"/>
                    <a:pt x="553" y="2463"/>
                    <a:pt x="492" y="2699"/>
                  </a:cubicBezTo>
                  <a:cubicBezTo>
                    <a:pt x="1" y="4592"/>
                    <a:pt x="2167" y="7067"/>
                    <a:pt x="4330" y="7067"/>
                  </a:cubicBezTo>
                  <a:cubicBezTo>
                    <a:pt x="5021" y="7067"/>
                    <a:pt x="5711" y="6815"/>
                    <a:pt x="6314" y="6212"/>
                  </a:cubicBezTo>
                  <a:cubicBezTo>
                    <a:pt x="7062" y="5464"/>
                    <a:pt x="7429" y="4580"/>
                    <a:pt x="7491" y="3709"/>
                  </a:cubicBezTo>
                  <a:cubicBezTo>
                    <a:pt x="7658" y="1399"/>
                    <a:pt x="5802" y="0"/>
                    <a:pt x="39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0" name="Google Shape;1090;p9"/>
            <p:cNvSpPr/>
            <p:nvPr/>
          </p:nvSpPr>
          <p:spPr>
            <a:xfrm>
              <a:off x="124030" y="3136583"/>
              <a:ext cx="115519" cy="433196"/>
            </a:xfrm>
            <a:custGeom>
              <a:avLst/>
              <a:gdLst/>
              <a:ahLst/>
              <a:cxnLst/>
              <a:rect l="l" t="t" r="r" b="b"/>
              <a:pathLst>
                <a:path w="1436" h="5385" extrusionOk="0">
                  <a:moveTo>
                    <a:pt x="786" y="393"/>
                  </a:moveTo>
                  <a:cubicBezTo>
                    <a:pt x="790" y="393"/>
                    <a:pt x="793" y="393"/>
                    <a:pt x="796" y="394"/>
                  </a:cubicBezTo>
                  <a:lnTo>
                    <a:pt x="814" y="394"/>
                  </a:lnTo>
                  <a:cubicBezTo>
                    <a:pt x="871" y="398"/>
                    <a:pt x="910" y="442"/>
                    <a:pt x="919" y="494"/>
                  </a:cubicBezTo>
                  <a:cubicBezTo>
                    <a:pt x="1125" y="1658"/>
                    <a:pt x="963" y="4409"/>
                    <a:pt x="805" y="4960"/>
                  </a:cubicBezTo>
                  <a:cubicBezTo>
                    <a:pt x="700" y="4842"/>
                    <a:pt x="403" y="4348"/>
                    <a:pt x="394" y="2445"/>
                  </a:cubicBezTo>
                  <a:cubicBezTo>
                    <a:pt x="390" y="1321"/>
                    <a:pt x="551" y="744"/>
                    <a:pt x="687" y="459"/>
                  </a:cubicBezTo>
                  <a:cubicBezTo>
                    <a:pt x="707" y="419"/>
                    <a:pt x="743" y="393"/>
                    <a:pt x="786" y="393"/>
                  </a:cubicBezTo>
                  <a:close/>
                  <a:moveTo>
                    <a:pt x="794" y="0"/>
                  </a:moveTo>
                  <a:cubicBezTo>
                    <a:pt x="611" y="0"/>
                    <a:pt x="429" y="92"/>
                    <a:pt x="333" y="289"/>
                  </a:cubicBezTo>
                  <a:cubicBezTo>
                    <a:pt x="114" y="757"/>
                    <a:pt x="0" y="1483"/>
                    <a:pt x="5" y="2450"/>
                  </a:cubicBezTo>
                  <a:cubicBezTo>
                    <a:pt x="9" y="3609"/>
                    <a:pt x="127" y="5048"/>
                    <a:pt x="652" y="5332"/>
                  </a:cubicBezTo>
                  <a:cubicBezTo>
                    <a:pt x="709" y="5367"/>
                    <a:pt x="770" y="5380"/>
                    <a:pt x="836" y="5385"/>
                  </a:cubicBezTo>
                  <a:cubicBezTo>
                    <a:pt x="906" y="5380"/>
                    <a:pt x="971" y="5363"/>
                    <a:pt x="1028" y="5323"/>
                  </a:cubicBezTo>
                  <a:cubicBezTo>
                    <a:pt x="1103" y="5275"/>
                    <a:pt x="1282" y="5162"/>
                    <a:pt x="1378" y="3246"/>
                  </a:cubicBezTo>
                  <a:cubicBezTo>
                    <a:pt x="1435" y="2060"/>
                    <a:pt x="1409" y="1006"/>
                    <a:pt x="1308" y="424"/>
                  </a:cubicBezTo>
                  <a:cubicBezTo>
                    <a:pt x="1257" y="150"/>
                    <a:pt x="1025" y="0"/>
                    <a:pt x="7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1" name="Google Shape;1091;p9"/>
            <p:cNvSpPr/>
            <p:nvPr/>
          </p:nvSpPr>
          <p:spPr>
            <a:xfrm>
              <a:off x="346056" y="3330535"/>
              <a:ext cx="340765" cy="339237"/>
            </a:xfrm>
            <a:custGeom>
              <a:avLst/>
              <a:gdLst/>
              <a:ahLst/>
              <a:cxnLst/>
              <a:rect l="l" t="t" r="r" b="b"/>
              <a:pathLst>
                <a:path w="4236" h="4217" extrusionOk="0">
                  <a:moveTo>
                    <a:pt x="3574" y="393"/>
                  </a:moveTo>
                  <a:cubicBezTo>
                    <a:pt x="3609" y="393"/>
                    <a:pt x="3644" y="410"/>
                    <a:pt x="3666" y="441"/>
                  </a:cubicBezTo>
                  <a:cubicBezTo>
                    <a:pt x="3701" y="480"/>
                    <a:pt x="3706" y="542"/>
                    <a:pt x="3675" y="585"/>
                  </a:cubicBezTo>
                  <a:cubicBezTo>
                    <a:pt x="3036" y="1578"/>
                    <a:pt x="1046" y="3490"/>
                    <a:pt x="560" y="3792"/>
                  </a:cubicBezTo>
                  <a:cubicBezTo>
                    <a:pt x="560" y="3634"/>
                    <a:pt x="683" y="3066"/>
                    <a:pt x="1965" y="1666"/>
                  </a:cubicBezTo>
                  <a:cubicBezTo>
                    <a:pt x="2726" y="835"/>
                    <a:pt x="3233" y="520"/>
                    <a:pt x="3526" y="406"/>
                  </a:cubicBezTo>
                  <a:cubicBezTo>
                    <a:pt x="3539" y="397"/>
                    <a:pt x="3557" y="393"/>
                    <a:pt x="3574" y="393"/>
                  </a:cubicBezTo>
                  <a:close/>
                  <a:moveTo>
                    <a:pt x="3575" y="1"/>
                  </a:moveTo>
                  <a:cubicBezTo>
                    <a:pt x="3513" y="1"/>
                    <a:pt x="3448" y="12"/>
                    <a:pt x="3382" y="39"/>
                  </a:cubicBezTo>
                  <a:cubicBezTo>
                    <a:pt x="2901" y="231"/>
                    <a:pt x="2328" y="690"/>
                    <a:pt x="1676" y="1403"/>
                  </a:cubicBezTo>
                  <a:cubicBezTo>
                    <a:pt x="893" y="2256"/>
                    <a:pt x="1" y="3394"/>
                    <a:pt x="193" y="3958"/>
                  </a:cubicBezTo>
                  <a:cubicBezTo>
                    <a:pt x="232" y="4089"/>
                    <a:pt x="342" y="4185"/>
                    <a:pt x="477" y="4212"/>
                  </a:cubicBezTo>
                  <a:cubicBezTo>
                    <a:pt x="490" y="4212"/>
                    <a:pt x="504" y="4212"/>
                    <a:pt x="517" y="4216"/>
                  </a:cubicBezTo>
                  <a:cubicBezTo>
                    <a:pt x="635" y="4216"/>
                    <a:pt x="941" y="4098"/>
                    <a:pt x="2144" y="2917"/>
                  </a:cubicBezTo>
                  <a:cubicBezTo>
                    <a:pt x="2988" y="2086"/>
                    <a:pt x="3684" y="1294"/>
                    <a:pt x="4003" y="800"/>
                  </a:cubicBezTo>
                  <a:cubicBezTo>
                    <a:pt x="4236" y="436"/>
                    <a:pt x="3953" y="1"/>
                    <a:pt x="35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2" name="Google Shape;1092;p9"/>
            <p:cNvSpPr/>
            <p:nvPr/>
          </p:nvSpPr>
          <p:spPr>
            <a:xfrm>
              <a:off x="461815" y="3793815"/>
              <a:ext cx="447676" cy="113106"/>
            </a:xfrm>
            <a:custGeom>
              <a:avLst/>
              <a:gdLst/>
              <a:ahLst/>
              <a:cxnLst/>
              <a:rect l="l" t="t" r="r" b="b"/>
              <a:pathLst>
                <a:path w="5565" h="1406" extrusionOk="0">
                  <a:moveTo>
                    <a:pt x="3088" y="394"/>
                  </a:moveTo>
                  <a:cubicBezTo>
                    <a:pt x="4131" y="394"/>
                    <a:pt x="4671" y="545"/>
                    <a:pt x="4944" y="675"/>
                  </a:cubicBezTo>
                  <a:cubicBezTo>
                    <a:pt x="4992" y="697"/>
                    <a:pt x="5022" y="749"/>
                    <a:pt x="5014" y="802"/>
                  </a:cubicBezTo>
                  <a:cubicBezTo>
                    <a:pt x="5005" y="854"/>
                    <a:pt x="4966" y="898"/>
                    <a:pt x="4913" y="907"/>
                  </a:cubicBezTo>
                  <a:cubicBezTo>
                    <a:pt x="4501" y="983"/>
                    <a:pt x="3889" y="1013"/>
                    <a:pt x="3246" y="1013"/>
                  </a:cubicBezTo>
                  <a:cubicBezTo>
                    <a:pt x="2075" y="1013"/>
                    <a:pt x="803" y="914"/>
                    <a:pt x="447" y="815"/>
                  </a:cubicBezTo>
                  <a:cubicBezTo>
                    <a:pt x="565" y="714"/>
                    <a:pt x="1059" y="412"/>
                    <a:pt x="2958" y="395"/>
                  </a:cubicBezTo>
                  <a:cubicBezTo>
                    <a:pt x="3002" y="394"/>
                    <a:pt x="3046" y="394"/>
                    <a:pt x="3088" y="394"/>
                  </a:cubicBezTo>
                  <a:close/>
                  <a:moveTo>
                    <a:pt x="3063" y="1"/>
                  </a:moveTo>
                  <a:cubicBezTo>
                    <a:pt x="3027" y="1"/>
                    <a:pt x="2990" y="1"/>
                    <a:pt x="2953" y="1"/>
                  </a:cubicBezTo>
                  <a:cubicBezTo>
                    <a:pt x="1794" y="14"/>
                    <a:pt x="355" y="137"/>
                    <a:pt x="71" y="662"/>
                  </a:cubicBezTo>
                  <a:cubicBezTo>
                    <a:pt x="1" y="784"/>
                    <a:pt x="9" y="929"/>
                    <a:pt x="84" y="1042"/>
                  </a:cubicBezTo>
                  <a:cubicBezTo>
                    <a:pt x="132" y="1121"/>
                    <a:pt x="246" y="1296"/>
                    <a:pt x="2166" y="1379"/>
                  </a:cubicBezTo>
                  <a:cubicBezTo>
                    <a:pt x="2533" y="1397"/>
                    <a:pt x="2892" y="1405"/>
                    <a:pt x="3229" y="1405"/>
                  </a:cubicBezTo>
                  <a:cubicBezTo>
                    <a:pt x="3964" y="1405"/>
                    <a:pt x="4585" y="1366"/>
                    <a:pt x="4983" y="1292"/>
                  </a:cubicBezTo>
                  <a:cubicBezTo>
                    <a:pt x="5473" y="1204"/>
                    <a:pt x="5565" y="535"/>
                    <a:pt x="5110" y="321"/>
                  </a:cubicBezTo>
                  <a:cubicBezTo>
                    <a:pt x="4664" y="106"/>
                    <a:pt x="3972" y="1"/>
                    <a:pt x="30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3" name="Google Shape;1093;p9"/>
            <p:cNvSpPr/>
            <p:nvPr/>
          </p:nvSpPr>
          <p:spPr>
            <a:xfrm>
              <a:off x="359812" y="4079393"/>
              <a:ext cx="330146" cy="333203"/>
            </a:xfrm>
            <a:custGeom>
              <a:avLst/>
              <a:gdLst/>
              <a:ahLst/>
              <a:cxnLst/>
              <a:rect l="l" t="t" r="r" b="b"/>
              <a:pathLst>
                <a:path w="4104" h="4142" extrusionOk="0">
                  <a:moveTo>
                    <a:pt x="490" y="397"/>
                  </a:moveTo>
                  <a:lnTo>
                    <a:pt x="490" y="397"/>
                  </a:lnTo>
                  <a:cubicBezTo>
                    <a:pt x="643" y="410"/>
                    <a:pt x="1199" y="567"/>
                    <a:pt x="2511" y="1941"/>
                  </a:cubicBezTo>
                  <a:cubicBezTo>
                    <a:pt x="3290" y="2759"/>
                    <a:pt x="3565" y="3288"/>
                    <a:pt x="3661" y="3586"/>
                  </a:cubicBezTo>
                  <a:cubicBezTo>
                    <a:pt x="3679" y="3638"/>
                    <a:pt x="3661" y="3695"/>
                    <a:pt x="3613" y="3721"/>
                  </a:cubicBezTo>
                  <a:cubicBezTo>
                    <a:pt x="3594" y="3739"/>
                    <a:pt x="3569" y="3748"/>
                    <a:pt x="3543" y="3748"/>
                  </a:cubicBezTo>
                  <a:cubicBezTo>
                    <a:pt x="3517" y="3748"/>
                    <a:pt x="3491" y="3739"/>
                    <a:pt x="3469" y="3721"/>
                  </a:cubicBezTo>
                  <a:cubicBezTo>
                    <a:pt x="2524" y="3022"/>
                    <a:pt x="753" y="904"/>
                    <a:pt x="490" y="397"/>
                  </a:cubicBezTo>
                  <a:close/>
                  <a:moveTo>
                    <a:pt x="476" y="0"/>
                  </a:moveTo>
                  <a:cubicBezTo>
                    <a:pt x="430" y="0"/>
                    <a:pt x="387" y="5"/>
                    <a:pt x="346" y="16"/>
                  </a:cubicBezTo>
                  <a:cubicBezTo>
                    <a:pt x="210" y="47"/>
                    <a:pt x="105" y="152"/>
                    <a:pt x="74" y="288"/>
                  </a:cubicBezTo>
                  <a:cubicBezTo>
                    <a:pt x="53" y="375"/>
                    <a:pt x="0" y="576"/>
                    <a:pt x="1247" y="2037"/>
                  </a:cubicBezTo>
                  <a:cubicBezTo>
                    <a:pt x="2021" y="2938"/>
                    <a:pt x="2760" y="3686"/>
                    <a:pt x="3237" y="4036"/>
                  </a:cubicBezTo>
                  <a:cubicBezTo>
                    <a:pt x="3325" y="4102"/>
                    <a:pt x="3430" y="4141"/>
                    <a:pt x="3543" y="4141"/>
                  </a:cubicBezTo>
                  <a:cubicBezTo>
                    <a:pt x="3648" y="4141"/>
                    <a:pt x="3753" y="4106"/>
                    <a:pt x="3841" y="4045"/>
                  </a:cubicBezTo>
                  <a:cubicBezTo>
                    <a:pt x="4029" y="3914"/>
                    <a:pt x="4103" y="3682"/>
                    <a:pt x="4033" y="3468"/>
                  </a:cubicBezTo>
                  <a:cubicBezTo>
                    <a:pt x="3876" y="2978"/>
                    <a:pt x="3460" y="2374"/>
                    <a:pt x="2795" y="1674"/>
                  </a:cubicBezTo>
                  <a:cubicBezTo>
                    <a:pt x="2052" y="894"/>
                    <a:pt x="1074" y="0"/>
                    <a:pt x="4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4" name="Google Shape;1094;p9"/>
            <p:cNvSpPr/>
            <p:nvPr/>
          </p:nvSpPr>
          <p:spPr>
            <a:xfrm>
              <a:off x="78982" y="4176570"/>
              <a:ext cx="126057" cy="432714"/>
            </a:xfrm>
            <a:custGeom>
              <a:avLst/>
              <a:gdLst/>
              <a:ahLst/>
              <a:cxnLst/>
              <a:rect l="l" t="t" r="r" b="b"/>
              <a:pathLst>
                <a:path w="1567" h="5379" extrusionOk="0">
                  <a:moveTo>
                    <a:pt x="853" y="427"/>
                  </a:moveTo>
                  <a:cubicBezTo>
                    <a:pt x="950" y="549"/>
                    <a:pt x="1216" y="1061"/>
                    <a:pt x="1103" y="2960"/>
                  </a:cubicBezTo>
                  <a:cubicBezTo>
                    <a:pt x="1037" y="4084"/>
                    <a:pt x="840" y="4648"/>
                    <a:pt x="687" y="4924"/>
                  </a:cubicBezTo>
                  <a:cubicBezTo>
                    <a:pt x="662" y="4965"/>
                    <a:pt x="620" y="4984"/>
                    <a:pt x="579" y="4984"/>
                  </a:cubicBezTo>
                  <a:cubicBezTo>
                    <a:pt x="521" y="4984"/>
                    <a:pt x="463" y="4945"/>
                    <a:pt x="455" y="4876"/>
                  </a:cubicBezTo>
                  <a:cubicBezTo>
                    <a:pt x="324" y="3703"/>
                    <a:pt x="665" y="965"/>
                    <a:pt x="853" y="427"/>
                  </a:cubicBezTo>
                  <a:close/>
                  <a:moveTo>
                    <a:pt x="832" y="0"/>
                  </a:moveTo>
                  <a:cubicBezTo>
                    <a:pt x="770" y="0"/>
                    <a:pt x="708" y="16"/>
                    <a:pt x="652" y="46"/>
                  </a:cubicBezTo>
                  <a:cubicBezTo>
                    <a:pt x="573" y="90"/>
                    <a:pt x="390" y="195"/>
                    <a:pt x="175" y="2102"/>
                  </a:cubicBezTo>
                  <a:cubicBezTo>
                    <a:pt x="40" y="3279"/>
                    <a:pt x="0" y="4333"/>
                    <a:pt x="66" y="4919"/>
                  </a:cubicBezTo>
                  <a:cubicBezTo>
                    <a:pt x="88" y="5142"/>
                    <a:pt x="254" y="5326"/>
                    <a:pt x="473" y="5366"/>
                  </a:cubicBezTo>
                  <a:cubicBezTo>
                    <a:pt x="512" y="5374"/>
                    <a:pt x="547" y="5379"/>
                    <a:pt x="582" y="5379"/>
                  </a:cubicBezTo>
                  <a:cubicBezTo>
                    <a:pt x="770" y="5379"/>
                    <a:pt x="941" y="5278"/>
                    <a:pt x="1028" y="5116"/>
                  </a:cubicBezTo>
                  <a:cubicBezTo>
                    <a:pt x="1282" y="4666"/>
                    <a:pt x="1440" y="3944"/>
                    <a:pt x="1496" y="2981"/>
                  </a:cubicBezTo>
                  <a:cubicBezTo>
                    <a:pt x="1566" y="1827"/>
                    <a:pt x="1540" y="379"/>
                    <a:pt x="1033" y="59"/>
                  </a:cubicBezTo>
                  <a:cubicBezTo>
                    <a:pt x="972" y="20"/>
                    <a:pt x="902" y="0"/>
                    <a:pt x="8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5" name="Google Shape;1095;p9"/>
            <p:cNvSpPr/>
            <p:nvPr/>
          </p:nvSpPr>
          <p:spPr>
            <a:xfrm>
              <a:off x="-427011" y="4061373"/>
              <a:ext cx="370610" cy="302312"/>
            </a:xfrm>
            <a:custGeom>
              <a:avLst/>
              <a:gdLst/>
              <a:ahLst/>
              <a:cxnLst/>
              <a:rect l="l" t="t" r="r" b="b"/>
              <a:pathLst>
                <a:path w="4607" h="3758" extrusionOk="0">
                  <a:moveTo>
                    <a:pt x="4108" y="415"/>
                  </a:moveTo>
                  <a:cubicBezTo>
                    <a:pt x="4081" y="568"/>
                    <a:pt x="3889" y="1115"/>
                    <a:pt x="2423" y="2327"/>
                  </a:cubicBezTo>
                  <a:cubicBezTo>
                    <a:pt x="1557" y="3049"/>
                    <a:pt x="1011" y="3289"/>
                    <a:pt x="704" y="3364"/>
                  </a:cubicBezTo>
                  <a:cubicBezTo>
                    <a:pt x="694" y="3366"/>
                    <a:pt x="684" y="3367"/>
                    <a:pt x="675" y="3367"/>
                  </a:cubicBezTo>
                  <a:cubicBezTo>
                    <a:pt x="574" y="3367"/>
                    <a:pt x="514" y="3246"/>
                    <a:pt x="582" y="3162"/>
                  </a:cubicBezTo>
                  <a:cubicBezTo>
                    <a:pt x="1352" y="2266"/>
                    <a:pt x="3583" y="647"/>
                    <a:pt x="4108" y="415"/>
                  </a:cubicBezTo>
                  <a:close/>
                  <a:moveTo>
                    <a:pt x="4174" y="0"/>
                  </a:moveTo>
                  <a:cubicBezTo>
                    <a:pt x="4035" y="0"/>
                    <a:pt x="3670" y="131"/>
                    <a:pt x="2415" y="1063"/>
                  </a:cubicBezTo>
                  <a:cubicBezTo>
                    <a:pt x="1465" y="1771"/>
                    <a:pt x="665" y="2458"/>
                    <a:pt x="284" y="2909"/>
                  </a:cubicBezTo>
                  <a:cubicBezTo>
                    <a:pt x="0" y="3241"/>
                    <a:pt x="232" y="3753"/>
                    <a:pt x="669" y="3757"/>
                  </a:cubicBezTo>
                  <a:cubicBezTo>
                    <a:pt x="713" y="3757"/>
                    <a:pt x="757" y="3753"/>
                    <a:pt x="796" y="3744"/>
                  </a:cubicBezTo>
                  <a:cubicBezTo>
                    <a:pt x="1299" y="3622"/>
                    <a:pt x="1929" y="3246"/>
                    <a:pt x="2673" y="2629"/>
                  </a:cubicBezTo>
                  <a:cubicBezTo>
                    <a:pt x="3565" y="1889"/>
                    <a:pt x="4606" y="888"/>
                    <a:pt x="4493" y="297"/>
                  </a:cubicBezTo>
                  <a:cubicBezTo>
                    <a:pt x="4471" y="166"/>
                    <a:pt x="4374" y="52"/>
                    <a:pt x="4243" y="13"/>
                  </a:cubicBezTo>
                  <a:cubicBezTo>
                    <a:pt x="4227" y="7"/>
                    <a:pt x="4207" y="0"/>
                    <a:pt x="41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6" name="Google Shape;1096;p9"/>
            <p:cNvSpPr/>
            <p:nvPr/>
          </p:nvSpPr>
          <p:spPr>
            <a:xfrm>
              <a:off x="-589589" y="3748846"/>
              <a:ext cx="446952" cy="134826"/>
            </a:xfrm>
            <a:custGeom>
              <a:avLst/>
              <a:gdLst/>
              <a:ahLst/>
              <a:cxnLst/>
              <a:rect l="l" t="t" r="r" b="b"/>
              <a:pathLst>
                <a:path w="5556" h="1676" extrusionOk="0">
                  <a:moveTo>
                    <a:pt x="862" y="394"/>
                  </a:moveTo>
                  <a:cubicBezTo>
                    <a:pt x="2113" y="394"/>
                    <a:pt x="4606" y="884"/>
                    <a:pt x="5109" y="1098"/>
                  </a:cubicBezTo>
                  <a:cubicBezTo>
                    <a:pt x="5021" y="1157"/>
                    <a:pt x="4752" y="1280"/>
                    <a:pt x="4008" y="1280"/>
                  </a:cubicBezTo>
                  <a:cubicBezTo>
                    <a:pt x="3649" y="1280"/>
                    <a:pt x="3178" y="1251"/>
                    <a:pt x="2563" y="1173"/>
                  </a:cubicBezTo>
                  <a:cubicBezTo>
                    <a:pt x="1444" y="1028"/>
                    <a:pt x="897" y="792"/>
                    <a:pt x="634" y="621"/>
                  </a:cubicBezTo>
                  <a:cubicBezTo>
                    <a:pt x="586" y="591"/>
                    <a:pt x="569" y="538"/>
                    <a:pt x="582" y="486"/>
                  </a:cubicBezTo>
                  <a:cubicBezTo>
                    <a:pt x="595" y="433"/>
                    <a:pt x="643" y="394"/>
                    <a:pt x="696" y="394"/>
                  </a:cubicBezTo>
                  <a:close/>
                  <a:moveTo>
                    <a:pt x="859" y="1"/>
                  </a:moveTo>
                  <a:cubicBezTo>
                    <a:pt x="794" y="1"/>
                    <a:pt x="734" y="2"/>
                    <a:pt x="678" y="5"/>
                  </a:cubicBezTo>
                  <a:cubicBezTo>
                    <a:pt x="179" y="27"/>
                    <a:pt x="0" y="674"/>
                    <a:pt x="420" y="950"/>
                  </a:cubicBezTo>
                  <a:cubicBezTo>
                    <a:pt x="853" y="1234"/>
                    <a:pt x="1557" y="1439"/>
                    <a:pt x="2515" y="1562"/>
                  </a:cubicBezTo>
                  <a:cubicBezTo>
                    <a:pt x="3014" y="1632"/>
                    <a:pt x="3517" y="1667"/>
                    <a:pt x="4025" y="1676"/>
                  </a:cubicBezTo>
                  <a:cubicBezTo>
                    <a:pt x="4689" y="1676"/>
                    <a:pt x="5258" y="1579"/>
                    <a:pt x="5459" y="1304"/>
                  </a:cubicBezTo>
                  <a:cubicBezTo>
                    <a:pt x="5542" y="1194"/>
                    <a:pt x="5556" y="1046"/>
                    <a:pt x="5499" y="923"/>
                  </a:cubicBezTo>
                  <a:cubicBezTo>
                    <a:pt x="5459" y="845"/>
                    <a:pt x="5372" y="652"/>
                    <a:pt x="3482" y="307"/>
                  </a:cubicBezTo>
                  <a:cubicBezTo>
                    <a:pt x="2429" y="113"/>
                    <a:pt x="1469" y="1"/>
                    <a:pt x="8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7" name="Google Shape;1097;p9"/>
            <p:cNvSpPr/>
            <p:nvPr/>
          </p:nvSpPr>
          <p:spPr>
            <a:xfrm>
              <a:off x="-299829" y="3268754"/>
              <a:ext cx="294429" cy="364738"/>
            </a:xfrm>
            <a:custGeom>
              <a:avLst/>
              <a:gdLst/>
              <a:ahLst/>
              <a:cxnLst/>
              <a:rect l="l" t="t" r="r" b="b"/>
              <a:pathLst>
                <a:path w="3660" h="4534" extrusionOk="0">
                  <a:moveTo>
                    <a:pt x="576" y="395"/>
                  </a:moveTo>
                  <a:cubicBezTo>
                    <a:pt x="606" y="395"/>
                    <a:pt x="637" y="408"/>
                    <a:pt x="654" y="430"/>
                  </a:cubicBezTo>
                  <a:cubicBezTo>
                    <a:pt x="1499" y="1257"/>
                    <a:pt x="2960" y="3597"/>
                    <a:pt x="3152" y="4135"/>
                  </a:cubicBezTo>
                  <a:cubicBezTo>
                    <a:pt x="3003" y="4100"/>
                    <a:pt x="2470" y="3869"/>
                    <a:pt x="1363" y="2324"/>
                  </a:cubicBezTo>
                  <a:cubicBezTo>
                    <a:pt x="702" y="1410"/>
                    <a:pt x="501" y="846"/>
                    <a:pt x="449" y="540"/>
                  </a:cubicBezTo>
                  <a:cubicBezTo>
                    <a:pt x="436" y="487"/>
                    <a:pt x="466" y="435"/>
                    <a:pt x="514" y="408"/>
                  </a:cubicBezTo>
                  <a:cubicBezTo>
                    <a:pt x="532" y="400"/>
                    <a:pt x="554" y="395"/>
                    <a:pt x="576" y="395"/>
                  </a:cubicBezTo>
                  <a:close/>
                  <a:moveTo>
                    <a:pt x="572" y="1"/>
                  </a:moveTo>
                  <a:cubicBezTo>
                    <a:pt x="278" y="1"/>
                    <a:pt x="1" y="258"/>
                    <a:pt x="59" y="605"/>
                  </a:cubicBezTo>
                  <a:cubicBezTo>
                    <a:pt x="151" y="1117"/>
                    <a:pt x="479" y="1773"/>
                    <a:pt x="1044" y="2556"/>
                  </a:cubicBezTo>
                  <a:cubicBezTo>
                    <a:pt x="1700" y="3466"/>
                    <a:pt x="2592" y="4533"/>
                    <a:pt x="3187" y="4533"/>
                  </a:cubicBezTo>
                  <a:lnTo>
                    <a:pt x="3244" y="4533"/>
                  </a:lnTo>
                  <a:cubicBezTo>
                    <a:pt x="3380" y="4520"/>
                    <a:pt x="3498" y="4429"/>
                    <a:pt x="3546" y="4302"/>
                  </a:cubicBezTo>
                  <a:cubicBezTo>
                    <a:pt x="3581" y="4219"/>
                    <a:pt x="3660" y="4022"/>
                    <a:pt x="2623" y="2408"/>
                  </a:cubicBezTo>
                  <a:cubicBezTo>
                    <a:pt x="1984" y="1410"/>
                    <a:pt x="1350" y="566"/>
                    <a:pt x="930" y="150"/>
                  </a:cubicBezTo>
                  <a:cubicBezTo>
                    <a:pt x="824" y="47"/>
                    <a:pt x="696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8" name="Google Shape;1098;p9"/>
            <p:cNvSpPr/>
            <p:nvPr/>
          </p:nvSpPr>
          <p:spPr>
            <a:xfrm>
              <a:off x="-304978" y="4618371"/>
              <a:ext cx="321378" cy="279788"/>
            </a:xfrm>
            <a:custGeom>
              <a:avLst/>
              <a:gdLst/>
              <a:ahLst/>
              <a:cxnLst/>
              <a:rect l="l" t="t" r="r" b="b"/>
              <a:pathLst>
                <a:path w="3995" h="3478" extrusionOk="0">
                  <a:moveTo>
                    <a:pt x="3347" y="0"/>
                  </a:moveTo>
                  <a:lnTo>
                    <a:pt x="3347" y="0"/>
                  </a:lnTo>
                  <a:cubicBezTo>
                    <a:pt x="1" y="1418"/>
                    <a:pt x="1794" y="3478"/>
                    <a:pt x="1794" y="3478"/>
                  </a:cubicBezTo>
                  <a:cubicBezTo>
                    <a:pt x="3995" y="2056"/>
                    <a:pt x="3347" y="1"/>
                    <a:pt x="33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9" name="Google Shape;1099;p9"/>
            <p:cNvSpPr/>
            <p:nvPr/>
          </p:nvSpPr>
          <p:spPr>
            <a:xfrm>
              <a:off x="99414" y="5008286"/>
              <a:ext cx="306576" cy="173600"/>
            </a:xfrm>
            <a:custGeom>
              <a:avLst/>
              <a:gdLst/>
              <a:ahLst/>
              <a:cxnLst/>
              <a:rect l="l" t="t" r="r" b="b"/>
              <a:pathLst>
                <a:path w="3811" h="2158" extrusionOk="0">
                  <a:moveTo>
                    <a:pt x="1394" y="0"/>
                  </a:moveTo>
                  <a:cubicBezTo>
                    <a:pt x="952" y="0"/>
                    <a:pt x="478" y="153"/>
                    <a:pt x="0" y="560"/>
                  </a:cubicBezTo>
                  <a:cubicBezTo>
                    <a:pt x="0" y="560"/>
                    <a:pt x="82" y="2157"/>
                    <a:pt x="1610" y="2157"/>
                  </a:cubicBezTo>
                  <a:cubicBezTo>
                    <a:pt x="2146" y="2157"/>
                    <a:pt x="2860" y="1961"/>
                    <a:pt x="3810" y="1431"/>
                  </a:cubicBezTo>
                  <a:cubicBezTo>
                    <a:pt x="3810" y="1431"/>
                    <a:pt x="2747" y="0"/>
                    <a:pt x="13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0" name="Google Shape;1100;p9"/>
            <p:cNvSpPr/>
            <p:nvPr/>
          </p:nvSpPr>
          <p:spPr>
            <a:xfrm>
              <a:off x="178571" y="4437130"/>
              <a:ext cx="373104" cy="324515"/>
            </a:xfrm>
            <a:custGeom>
              <a:avLst/>
              <a:gdLst/>
              <a:ahLst/>
              <a:cxnLst/>
              <a:rect l="l" t="t" r="r" b="b"/>
              <a:pathLst>
                <a:path w="4638" h="4034" extrusionOk="0">
                  <a:moveTo>
                    <a:pt x="3456" y="1"/>
                  </a:moveTo>
                  <a:lnTo>
                    <a:pt x="3456" y="1"/>
                  </a:lnTo>
                  <a:cubicBezTo>
                    <a:pt x="0" y="1396"/>
                    <a:pt x="1636" y="4034"/>
                    <a:pt x="1636" y="4034"/>
                  </a:cubicBezTo>
                  <a:cubicBezTo>
                    <a:pt x="4637" y="2647"/>
                    <a:pt x="3456" y="1"/>
                    <a:pt x="34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1" name="Google Shape;1101;p9"/>
            <p:cNvSpPr/>
            <p:nvPr/>
          </p:nvSpPr>
          <p:spPr>
            <a:xfrm>
              <a:off x="705721" y="4683129"/>
              <a:ext cx="292820" cy="141744"/>
            </a:xfrm>
            <a:custGeom>
              <a:avLst/>
              <a:gdLst/>
              <a:ahLst/>
              <a:cxnLst/>
              <a:rect l="l" t="t" r="r" b="b"/>
              <a:pathLst>
                <a:path w="3640" h="1762" extrusionOk="0">
                  <a:moveTo>
                    <a:pt x="1690" y="1"/>
                  </a:moveTo>
                  <a:cubicBezTo>
                    <a:pt x="1220" y="1"/>
                    <a:pt x="659" y="139"/>
                    <a:pt x="0" y="512"/>
                  </a:cubicBezTo>
                  <a:cubicBezTo>
                    <a:pt x="3" y="512"/>
                    <a:pt x="565" y="1761"/>
                    <a:pt x="1890" y="1761"/>
                  </a:cubicBezTo>
                  <a:cubicBezTo>
                    <a:pt x="2370" y="1761"/>
                    <a:pt x="2950" y="1597"/>
                    <a:pt x="3640" y="1151"/>
                  </a:cubicBezTo>
                  <a:cubicBezTo>
                    <a:pt x="3640" y="1151"/>
                    <a:pt x="3044" y="1"/>
                    <a:pt x="16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2" name="Google Shape;1102;p9"/>
            <p:cNvSpPr/>
            <p:nvPr/>
          </p:nvSpPr>
          <p:spPr>
            <a:xfrm>
              <a:off x="764445" y="4217516"/>
              <a:ext cx="285097" cy="261929"/>
            </a:xfrm>
            <a:custGeom>
              <a:avLst/>
              <a:gdLst/>
              <a:ahLst/>
              <a:cxnLst/>
              <a:rect l="l" t="t" r="r" b="b"/>
              <a:pathLst>
                <a:path w="3544" h="3256" extrusionOk="0">
                  <a:moveTo>
                    <a:pt x="2813" y="1"/>
                  </a:moveTo>
                  <a:cubicBezTo>
                    <a:pt x="2813" y="1"/>
                    <a:pt x="1" y="578"/>
                    <a:pt x="1497" y="3255"/>
                  </a:cubicBezTo>
                  <a:cubicBezTo>
                    <a:pt x="1497" y="3255"/>
                    <a:pt x="3544" y="2542"/>
                    <a:pt x="28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3" name="Google Shape;1103;p9"/>
            <p:cNvSpPr/>
            <p:nvPr/>
          </p:nvSpPr>
          <p:spPr>
            <a:xfrm>
              <a:off x="1136016" y="4463596"/>
              <a:ext cx="259837" cy="148823"/>
            </a:xfrm>
            <a:custGeom>
              <a:avLst/>
              <a:gdLst/>
              <a:ahLst/>
              <a:cxnLst/>
              <a:rect l="l" t="t" r="r" b="b"/>
              <a:pathLst>
                <a:path w="3230" h="1850" extrusionOk="0">
                  <a:moveTo>
                    <a:pt x="1388" y="1"/>
                  </a:moveTo>
                  <a:cubicBezTo>
                    <a:pt x="553" y="1"/>
                    <a:pt x="1" y="634"/>
                    <a:pt x="1" y="634"/>
                  </a:cubicBezTo>
                  <a:cubicBezTo>
                    <a:pt x="338" y="1561"/>
                    <a:pt x="881" y="1849"/>
                    <a:pt x="1427" y="1849"/>
                  </a:cubicBezTo>
                  <a:cubicBezTo>
                    <a:pt x="2325" y="1849"/>
                    <a:pt x="3229" y="1067"/>
                    <a:pt x="3229" y="1067"/>
                  </a:cubicBezTo>
                  <a:cubicBezTo>
                    <a:pt x="2549" y="251"/>
                    <a:pt x="1912" y="1"/>
                    <a:pt x="1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4" name="Google Shape;1104;p9"/>
            <p:cNvSpPr/>
            <p:nvPr/>
          </p:nvSpPr>
          <p:spPr>
            <a:xfrm>
              <a:off x="-1040075" y="4371004"/>
              <a:ext cx="2199045" cy="939276"/>
            </a:xfrm>
            <a:custGeom>
              <a:avLst/>
              <a:gdLst/>
              <a:ahLst/>
              <a:cxnLst/>
              <a:rect l="l" t="t" r="r" b="b"/>
              <a:pathLst>
                <a:path w="27336" h="11676" extrusionOk="0">
                  <a:moveTo>
                    <a:pt x="27204" y="1"/>
                  </a:moveTo>
                  <a:cubicBezTo>
                    <a:pt x="27186" y="1"/>
                    <a:pt x="27167" y="7"/>
                    <a:pt x="27148" y="22"/>
                  </a:cubicBezTo>
                  <a:cubicBezTo>
                    <a:pt x="27069" y="88"/>
                    <a:pt x="19073" y="6413"/>
                    <a:pt x="106" y="11496"/>
                  </a:cubicBezTo>
                  <a:cubicBezTo>
                    <a:pt x="1" y="11522"/>
                    <a:pt x="23" y="11675"/>
                    <a:pt x="128" y="11675"/>
                  </a:cubicBezTo>
                  <a:cubicBezTo>
                    <a:pt x="137" y="11675"/>
                    <a:pt x="145" y="11671"/>
                    <a:pt x="154" y="11671"/>
                  </a:cubicBezTo>
                  <a:cubicBezTo>
                    <a:pt x="10084" y="9007"/>
                    <a:pt x="16917" y="6024"/>
                    <a:pt x="20910" y="3985"/>
                  </a:cubicBezTo>
                  <a:cubicBezTo>
                    <a:pt x="25237" y="1781"/>
                    <a:pt x="27240" y="180"/>
                    <a:pt x="27262" y="162"/>
                  </a:cubicBezTo>
                  <a:cubicBezTo>
                    <a:pt x="27335" y="103"/>
                    <a:pt x="27277" y="1"/>
                    <a:pt x="272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5" name="Google Shape;1105;p9"/>
            <p:cNvSpPr/>
            <p:nvPr/>
          </p:nvSpPr>
          <p:spPr>
            <a:xfrm>
              <a:off x="886881" y="4506151"/>
              <a:ext cx="429979" cy="45451"/>
            </a:xfrm>
            <a:custGeom>
              <a:avLst/>
              <a:gdLst/>
              <a:ahLst/>
              <a:cxnLst/>
              <a:rect l="l" t="t" r="r" b="b"/>
              <a:pathLst>
                <a:path w="5345" h="565" extrusionOk="0">
                  <a:moveTo>
                    <a:pt x="4366" y="1"/>
                  </a:moveTo>
                  <a:cubicBezTo>
                    <a:pt x="3453" y="1"/>
                    <a:pt x="1900" y="61"/>
                    <a:pt x="110" y="385"/>
                  </a:cubicBezTo>
                  <a:cubicBezTo>
                    <a:pt x="1" y="402"/>
                    <a:pt x="18" y="560"/>
                    <a:pt x="128" y="564"/>
                  </a:cubicBezTo>
                  <a:cubicBezTo>
                    <a:pt x="132" y="560"/>
                    <a:pt x="137" y="560"/>
                    <a:pt x="141" y="560"/>
                  </a:cubicBezTo>
                  <a:cubicBezTo>
                    <a:pt x="1890" y="243"/>
                    <a:pt x="3412" y="183"/>
                    <a:pt x="4322" y="183"/>
                  </a:cubicBezTo>
                  <a:cubicBezTo>
                    <a:pt x="4882" y="183"/>
                    <a:pt x="5211" y="206"/>
                    <a:pt x="5220" y="206"/>
                  </a:cubicBezTo>
                  <a:cubicBezTo>
                    <a:pt x="5221" y="206"/>
                    <a:pt x="5222" y="206"/>
                    <a:pt x="5224" y="206"/>
                  </a:cubicBezTo>
                  <a:cubicBezTo>
                    <a:pt x="5334" y="206"/>
                    <a:pt x="5345" y="35"/>
                    <a:pt x="5233" y="22"/>
                  </a:cubicBezTo>
                  <a:cubicBezTo>
                    <a:pt x="5225" y="22"/>
                    <a:pt x="4908" y="1"/>
                    <a:pt x="43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6" name="Google Shape;1106;p9"/>
            <p:cNvSpPr/>
            <p:nvPr/>
          </p:nvSpPr>
          <p:spPr>
            <a:xfrm>
              <a:off x="816895" y="4304959"/>
              <a:ext cx="159683" cy="278661"/>
            </a:xfrm>
            <a:custGeom>
              <a:avLst/>
              <a:gdLst/>
              <a:ahLst/>
              <a:cxnLst/>
              <a:rect l="l" t="t" r="r" b="b"/>
              <a:pathLst>
                <a:path w="1985" h="3464" extrusionOk="0">
                  <a:moveTo>
                    <a:pt x="1873" y="1"/>
                  </a:moveTo>
                  <a:cubicBezTo>
                    <a:pt x="1838" y="1"/>
                    <a:pt x="1803" y="20"/>
                    <a:pt x="1790" y="64"/>
                  </a:cubicBezTo>
                  <a:cubicBezTo>
                    <a:pt x="1785" y="82"/>
                    <a:pt x="1216" y="1893"/>
                    <a:pt x="35" y="3315"/>
                  </a:cubicBezTo>
                  <a:cubicBezTo>
                    <a:pt x="0" y="3354"/>
                    <a:pt x="5" y="3406"/>
                    <a:pt x="44" y="3441"/>
                  </a:cubicBezTo>
                  <a:cubicBezTo>
                    <a:pt x="62" y="3455"/>
                    <a:pt x="84" y="3463"/>
                    <a:pt x="101" y="3463"/>
                  </a:cubicBezTo>
                  <a:cubicBezTo>
                    <a:pt x="127" y="3463"/>
                    <a:pt x="154" y="3450"/>
                    <a:pt x="171" y="3428"/>
                  </a:cubicBezTo>
                  <a:cubicBezTo>
                    <a:pt x="1378" y="1976"/>
                    <a:pt x="1956" y="134"/>
                    <a:pt x="1960" y="117"/>
                  </a:cubicBezTo>
                  <a:cubicBezTo>
                    <a:pt x="1984" y="48"/>
                    <a:pt x="1928" y="1"/>
                    <a:pt x="18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7" name="Google Shape;1107;p9"/>
            <p:cNvSpPr/>
            <p:nvPr/>
          </p:nvSpPr>
          <p:spPr>
            <a:xfrm>
              <a:off x="521987" y="4714744"/>
              <a:ext cx="385975" cy="37085"/>
            </a:xfrm>
            <a:custGeom>
              <a:avLst/>
              <a:gdLst/>
              <a:ahLst/>
              <a:cxnLst/>
              <a:rect l="l" t="t" r="r" b="b"/>
              <a:pathLst>
                <a:path w="4798" h="461" extrusionOk="0">
                  <a:moveTo>
                    <a:pt x="3596" y="0"/>
                  </a:moveTo>
                  <a:cubicBezTo>
                    <a:pt x="2709" y="0"/>
                    <a:pt x="1398" y="50"/>
                    <a:pt x="110" y="281"/>
                  </a:cubicBezTo>
                  <a:cubicBezTo>
                    <a:pt x="1" y="303"/>
                    <a:pt x="14" y="456"/>
                    <a:pt x="123" y="460"/>
                  </a:cubicBezTo>
                  <a:lnTo>
                    <a:pt x="141" y="460"/>
                  </a:lnTo>
                  <a:cubicBezTo>
                    <a:pt x="1426" y="230"/>
                    <a:pt x="2737" y="181"/>
                    <a:pt x="3616" y="181"/>
                  </a:cubicBezTo>
                  <a:cubicBezTo>
                    <a:pt x="4253" y="181"/>
                    <a:pt x="4663" y="207"/>
                    <a:pt x="4673" y="207"/>
                  </a:cubicBezTo>
                  <a:cubicBezTo>
                    <a:pt x="4674" y="207"/>
                    <a:pt x="4675" y="207"/>
                    <a:pt x="4677" y="207"/>
                  </a:cubicBezTo>
                  <a:cubicBezTo>
                    <a:pt x="4787" y="207"/>
                    <a:pt x="4798" y="40"/>
                    <a:pt x="4686" y="27"/>
                  </a:cubicBezTo>
                  <a:cubicBezTo>
                    <a:pt x="4674" y="27"/>
                    <a:pt x="4251" y="0"/>
                    <a:pt x="35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8" name="Google Shape;1108;p9"/>
            <p:cNvSpPr/>
            <p:nvPr/>
          </p:nvSpPr>
          <p:spPr>
            <a:xfrm>
              <a:off x="202142" y="4510576"/>
              <a:ext cx="261688" cy="376402"/>
            </a:xfrm>
            <a:custGeom>
              <a:avLst/>
              <a:gdLst/>
              <a:ahLst/>
              <a:cxnLst/>
              <a:rect l="l" t="t" r="r" b="b"/>
              <a:pathLst>
                <a:path w="3253" h="4679" extrusionOk="0">
                  <a:moveTo>
                    <a:pt x="3134" y="0"/>
                  </a:moveTo>
                  <a:cubicBezTo>
                    <a:pt x="3102" y="0"/>
                    <a:pt x="3071" y="17"/>
                    <a:pt x="3054" y="59"/>
                  </a:cubicBezTo>
                  <a:cubicBezTo>
                    <a:pt x="3036" y="89"/>
                    <a:pt x="1553" y="3331"/>
                    <a:pt x="66" y="4516"/>
                  </a:cubicBezTo>
                  <a:cubicBezTo>
                    <a:pt x="0" y="4569"/>
                    <a:pt x="35" y="4678"/>
                    <a:pt x="123" y="4678"/>
                  </a:cubicBezTo>
                  <a:cubicBezTo>
                    <a:pt x="140" y="4678"/>
                    <a:pt x="162" y="4674"/>
                    <a:pt x="180" y="4661"/>
                  </a:cubicBezTo>
                  <a:cubicBezTo>
                    <a:pt x="1698" y="3444"/>
                    <a:pt x="3154" y="264"/>
                    <a:pt x="3216" y="133"/>
                  </a:cubicBezTo>
                  <a:cubicBezTo>
                    <a:pt x="3253" y="59"/>
                    <a:pt x="3193" y="0"/>
                    <a:pt x="3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9" name="Google Shape;1109;p9"/>
            <p:cNvSpPr/>
            <p:nvPr/>
          </p:nvSpPr>
          <p:spPr>
            <a:xfrm>
              <a:off x="-184231" y="5025984"/>
              <a:ext cx="522651" cy="62586"/>
            </a:xfrm>
            <a:custGeom>
              <a:avLst/>
              <a:gdLst/>
              <a:ahLst/>
              <a:cxnLst/>
              <a:rect l="l" t="t" r="r" b="b"/>
              <a:pathLst>
                <a:path w="6497" h="778" extrusionOk="0">
                  <a:moveTo>
                    <a:pt x="1467" y="1"/>
                  </a:moveTo>
                  <a:cubicBezTo>
                    <a:pt x="1033" y="1"/>
                    <a:pt x="572" y="12"/>
                    <a:pt x="88" y="38"/>
                  </a:cubicBezTo>
                  <a:cubicBezTo>
                    <a:pt x="35" y="38"/>
                    <a:pt x="0" y="82"/>
                    <a:pt x="0" y="130"/>
                  </a:cubicBezTo>
                  <a:cubicBezTo>
                    <a:pt x="5" y="183"/>
                    <a:pt x="48" y="218"/>
                    <a:pt x="97" y="218"/>
                  </a:cubicBezTo>
                  <a:cubicBezTo>
                    <a:pt x="575" y="192"/>
                    <a:pt x="1030" y="181"/>
                    <a:pt x="1459" y="181"/>
                  </a:cubicBezTo>
                  <a:cubicBezTo>
                    <a:pt x="4555" y="181"/>
                    <a:pt x="6328" y="765"/>
                    <a:pt x="6348" y="773"/>
                  </a:cubicBezTo>
                  <a:cubicBezTo>
                    <a:pt x="6356" y="773"/>
                    <a:pt x="6365" y="778"/>
                    <a:pt x="6374" y="778"/>
                  </a:cubicBezTo>
                  <a:cubicBezTo>
                    <a:pt x="6474" y="773"/>
                    <a:pt x="6496" y="633"/>
                    <a:pt x="6404" y="598"/>
                  </a:cubicBezTo>
                  <a:cubicBezTo>
                    <a:pt x="6385" y="594"/>
                    <a:pt x="4590" y="1"/>
                    <a:pt x="14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0" name="Google Shape;1110;p9"/>
            <p:cNvSpPr/>
            <p:nvPr/>
          </p:nvSpPr>
          <p:spPr>
            <a:xfrm>
              <a:off x="-293313" y="4699459"/>
              <a:ext cx="243668" cy="375035"/>
            </a:xfrm>
            <a:custGeom>
              <a:avLst/>
              <a:gdLst/>
              <a:ahLst/>
              <a:cxnLst/>
              <a:rect l="l" t="t" r="r" b="b"/>
              <a:pathLst>
                <a:path w="3029" h="4662" extrusionOk="0">
                  <a:moveTo>
                    <a:pt x="2914" y="0"/>
                  </a:moveTo>
                  <a:cubicBezTo>
                    <a:pt x="2880" y="0"/>
                    <a:pt x="2845" y="19"/>
                    <a:pt x="2831" y="64"/>
                  </a:cubicBezTo>
                  <a:cubicBezTo>
                    <a:pt x="2822" y="95"/>
                    <a:pt x="1754" y="3047"/>
                    <a:pt x="62" y="4504"/>
                  </a:cubicBezTo>
                  <a:cubicBezTo>
                    <a:pt x="0" y="4557"/>
                    <a:pt x="40" y="4662"/>
                    <a:pt x="123" y="4662"/>
                  </a:cubicBezTo>
                  <a:cubicBezTo>
                    <a:pt x="145" y="4662"/>
                    <a:pt x="167" y="4653"/>
                    <a:pt x="180" y="4640"/>
                  </a:cubicBezTo>
                  <a:cubicBezTo>
                    <a:pt x="1908" y="3152"/>
                    <a:pt x="2988" y="156"/>
                    <a:pt x="3001" y="125"/>
                  </a:cubicBezTo>
                  <a:cubicBezTo>
                    <a:pt x="3028" y="52"/>
                    <a:pt x="2971" y="0"/>
                    <a:pt x="29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1" name="Google Shape;1111;p9"/>
            <p:cNvSpPr/>
            <p:nvPr/>
          </p:nvSpPr>
          <p:spPr>
            <a:xfrm>
              <a:off x="-196941" y="4602121"/>
              <a:ext cx="247529" cy="279225"/>
            </a:xfrm>
            <a:custGeom>
              <a:avLst/>
              <a:gdLst/>
              <a:ahLst/>
              <a:cxnLst/>
              <a:rect l="l" t="t" r="r" b="b"/>
              <a:pathLst>
                <a:path w="3077" h="3471" extrusionOk="0">
                  <a:moveTo>
                    <a:pt x="2512" y="207"/>
                  </a:moveTo>
                  <a:lnTo>
                    <a:pt x="2512" y="211"/>
                  </a:lnTo>
                  <a:cubicBezTo>
                    <a:pt x="2560" y="631"/>
                    <a:pt x="2612" y="2263"/>
                    <a:pt x="692" y="3260"/>
                  </a:cubicBezTo>
                  <a:cubicBezTo>
                    <a:pt x="574" y="3054"/>
                    <a:pt x="250" y="2403"/>
                    <a:pt x="491" y="1725"/>
                  </a:cubicBezTo>
                  <a:cubicBezTo>
                    <a:pt x="723" y="1068"/>
                    <a:pt x="1401" y="557"/>
                    <a:pt x="2512" y="207"/>
                  </a:cubicBezTo>
                  <a:close/>
                  <a:moveTo>
                    <a:pt x="2583" y="1"/>
                  </a:moveTo>
                  <a:cubicBezTo>
                    <a:pt x="2574" y="1"/>
                    <a:pt x="2565" y="2"/>
                    <a:pt x="2556" y="6"/>
                  </a:cubicBezTo>
                  <a:cubicBezTo>
                    <a:pt x="1331" y="373"/>
                    <a:pt x="578" y="933"/>
                    <a:pt x="320" y="1668"/>
                  </a:cubicBezTo>
                  <a:cubicBezTo>
                    <a:pt x="1" y="2573"/>
                    <a:pt x="565" y="3396"/>
                    <a:pt x="587" y="3431"/>
                  </a:cubicBezTo>
                  <a:cubicBezTo>
                    <a:pt x="605" y="3457"/>
                    <a:pt x="631" y="3470"/>
                    <a:pt x="661" y="3470"/>
                  </a:cubicBezTo>
                  <a:cubicBezTo>
                    <a:pt x="675" y="3470"/>
                    <a:pt x="692" y="3466"/>
                    <a:pt x="705" y="3461"/>
                  </a:cubicBezTo>
                  <a:cubicBezTo>
                    <a:pt x="3076" y="2271"/>
                    <a:pt x="2678" y="97"/>
                    <a:pt x="2674" y="76"/>
                  </a:cubicBezTo>
                  <a:cubicBezTo>
                    <a:pt x="2669" y="49"/>
                    <a:pt x="2652" y="27"/>
                    <a:pt x="2630" y="14"/>
                  </a:cubicBezTo>
                  <a:cubicBezTo>
                    <a:pt x="2616" y="6"/>
                    <a:pt x="2600" y="1"/>
                    <a:pt x="25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2" name="Google Shape;1112;p9"/>
            <p:cNvSpPr/>
            <p:nvPr/>
          </p:nvSpPr>
          <p:spPr>
            <a:xfrm>
              <a:off x="272530" y="4424902"/>
              <a:ext cx="307943" cy="323389"/>
            </a:xfrm>
            <a:custGeom>
              <a:avLst/>
              <a:gdLst/>
              <a:ahLst/>
              <a:cxnLst/>
              <a:rect l="l" t="t" r="r" b="b"/>
              <a:pathLst>
                <a:path w="3828" h="4020" extrusionOk="0">
                  <a:moveTo>
                    <a:pt x="2769" y="205"/>
                  </a:moveTo>
                  <a:lnTo>
                    <a:pt x="2769" y="205"/>
                  </a:lnTo>
                  <a:cubicBezTo>
                    <a:pt x="2892" y="669"/>
                    <a:pt x="3325" y="2847"/>
                    <a:pt x="678" y="3818"/>
                  </a:cubicBezTo>
                  <a:cubicBezTo>
                    <a:pt x="573" y="3560"/>
                    <a:pt x="267" y="2672"/>
                    <a:pt x="648" y="1806"/>
                  </a:cubicBezTo>
                  <a:cubicBezTo>
                    <a:pt x="963" y="1080"/>
                    <a:pt x="1680" y="542"/>
                    <a:pt x="2769" y="205"/>
                  </a:cubicBezTo>
                  <a:close/>
                  <a:moveTo>
                    <a:pt x="2827" y="0"/>
                  </a:moveTo>
                  <a:cubicBezTo>
                    <a:pt x="2820" y="0"/>
                    <a:pt x="2812" y="2"/>
                    <a:pt x="2804" y="4"/>
                  </a:cubicBezTo>
                  <a:cubicBezTo>
                    <a:pt x="1610" y="358"/>
                    <a:pt x="827" y="940"/>
                    <a:pt x="481" y="1732"/>
                  </a:cubicBezTo>
                  <a:cubicBezTo>
                    <a:pt x="0" y="2834"/>
                    <a:pt x="525" y="3923"/>
                    <a:pt x="547" y="3971"/>
                  </a:cubicBezTo>
                  <a:cubicBezTo>
                    <a:pt x="565" y="4002"/>
                    <a:pt x="595" y="4020"/>
                    <a:pt x="630" y="4020"/>
                  </a:cubicBezTo>
                  <a:cubicBezTo>
                    <a:pt x="639" y="4020"/>
                    <a:pt x="648" y="4020"/>
                    <a:pt x="656" y="4015"/>
                  </a:cubicBezTo>
                  <a:cubicBezTo>
                    <a:pt x="3828" y="2908"/>
                    <a:pt x="2922" y="91"/>
                    <a:pt x="2914" y="61"/>
                  </a:cubicBezTo>
                  <a:cubicBezTo>
                    <a:pt x="2899" y="25"/>
                    <a:pt x="2864" y="0"/>
                    <a:pt x="28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3" name="Google Shape;1113;p9"/>
            <p:cNvSpPr/>
            <p:nvPr/>
          </p:nvSpPr>
          <p:spPr>
            <a:xfrm>
              <a:off x="711352" y="4653525"/>
              <a:ext cx="312529" cy="155983"/>
            </a:xfrm>
            <a:custGeom>
              <a:avLst/>
              <a:gdLst/>
              <a:ahLst/>
              <a:cxnLst/>
              <a:rect l="l" t="t" r="r" b="b"/>
              <a:pathLst>
                <a:path w="3885" h="1939" extrusionOk="0">
                  <a:moveTo>
                    <a:pt x="1951" y="181"/>
                  </a:moveTo>
                  <a:cubicBezTo>
                    <a:pt x="2087" y="181"/>
                    <a:pt x="2222" y="194"/>
                    <a:pt x="2354" y="220"/>
                  </a:cubicBezTo>
                  <a:cubicBezTo>
                    <a:pt x="3075" y="364"/>
                    <a:pt x="3517" y="871"/>
                    <a:pt x="3661" y="1051"/>
                  </a:cubicBezTo>
                  <a:cubicBezTo>
                    <a:pt x="3045" y="1520"/>
                    <a:pt x="2459" y="1754"/>
                    <a:pt x="1913" y="1754"/>
                  </a:cubicBezTo>
                  <a:cubicBezTo>
                    <a:pt x="1793" y="1754"/>
                    <a:pt x="1674" y="1743"/>
                    <a:pt x="1557" y="1720"/>
                  </a:cubicBezTo>
                  <a:cubicBezTo>
                    <a:pt x="814" y="1576"/>
                    <a:pt x="363" y="989"/>
                    <a:pt x="223" y="788"/>
                  </a:cubicBezTo>
                  <a:lnTo>
                    <a:pt x="228" y="788"/>
                  </a:lnTo>
                  <a:cubicBezTo>
                    <a:pt x="832" y="383"/>
                    <a:pt x="1409" y="181"/>
                    <a:pt x="1951" y="181"/>
                  </a:cubicBezTo>
                  <a:close/>
                  <a:moveTo>
                    <a:pt x="1947" y="1"/>
                  </a:moveTo>
                  <a:cubicBezTo>
                    <a:pt x="1348" y="1"/>
                    <a:pt x="713" y="230"/>
                    <a:pt x="53" y="688"/>
                  </a:cubicBezTo>
                  <a:cubicBezTo>
                    <a:pt x="13" y="714"/>
                    <a:pt x="0" y="766"/>
                    <a:pt x="22" y="810"/>
                  </a:cubicBezTo>
                  <a:cubicBezTo>
                    <a:pt x="44" y="845"/>
                    <a:pt x="538" y="1702"/>
                    <a:pt x="1518" y="1899"/>
                  </a:cubicBezTo>
                  <a:cubicBezTo>
                    <a:pt x="1649" y="1926"/>
                    <a:pt x="1780" y="1939"/>
                    <a:pt x="1912" y="1939"/>
                  </a:cubicBezTo>
                  <a:cubicBezTo>
                    <a:pt x="2520" y="1939"/>
                    <a:pt x="3167" y="1672"/>
                    <a:pt x="3841" y="1143"/>
                  </a:cubicBezTo>
                  <a:cubicBezTo>
                    <a:pt x="3876" y="1112"/>
                    <a:pt x="3885" y="1059"/>
                    <a:pt x="3858" y="1020"/>
                  </a:cubicBezTo>
                  <a:cubicBezTo>
                    <a:pt x="3841" y="989"/>
                    <a:pt x="3351" y="237"/>
                    <a:pt x="2393" y="45"/>
                  </a:cubicBezTo>
                  <a:cubicBezTo>
                    <a:pt x="2247" y="16"/>
                    <a:pt x="2098" y="1"/>
                    <a:pt x="1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4" name="Google Shape;1114;p9"/>
            <p:cNvSpPr/>
            <p:nvPr/>
          </p:nvSpPr>
          <p:spPr>
            <a:xfrm>
              <a:off x="856634" y="4203117"/>
              <a:ext cx="218650" cy="266514"/>
            </a:xfrm>
            <a:custGeom>
              <a:avLst/>
              <a:gdLst/>
              <a:ahLst/>
              <a:cxnLst/>
              <a:rect l="l" t="t" r="r" b="b"/>
              <a:pathLst>
                <a:path w="2718" h="3313" extrusionOk="0">
                  <a:moveTo>
                    <a:pt x="2039" y="193"/>
                  </a:moveTo>
                  <a:lnTo>
                    <a:pt x="2039" y="197"/>
                  </a:lnTo>
                  <a:cubicBezTo>
                    <a:pt x="2420" y="2363"/>
                    <a:pt x="928" y="2993"/>
                    <a:pt x="569" y="3111"/>
                  </a:cubicBezTo>
                  <a:cubicBezTo>
                    <a:pt x="228" y="2315"/>
                    <a:pt x="198" y="1654"/>
                    <a:pt x="486" y="1151"/>
                  </a:cubicBezTo>
                  <a:cubicBezTo>
                    <a:pt x="880" y="456"/>
                    <a:pt x="1768" y="246"/>
                    <a:pt x="2039" y="193"/>
                  </a:cubicBezTo>
                  <a:close/>
                  <a:moveTo>
                    <a:pt x="2110" y="0"/>
                  </a:moveTo>
                  <a:cubicBezTo>
                    <a:pt x="2107" y="0"/>
                    <a:pt x="2103" y="0"/>
                    <a:pt x="2100" y="1"/>
                  </a:cubicBezTo>
                  <a:cubicBezTo>
                    <a:pt x="2052" y="9"/>
                    <a:pt x="841" y="158"/>
                    <a:pt x="329" y="1059"/>
                  </a:cubicBezTo>
                  <a:cubicBezTo>
                    <a:pt x="1" y="1632"/>
                    <a:pt x="40" y="2372"/>
                    <a:pt x="438" y="3255"/>
                  </a:cubicBezTo>
                  <a:cubicBezTo>
                    <a:pt x="451" y="3290"/>
                    <a:pt x="482" y="3312"/>
                    <a:pt x="521" y="3312"/>
                  </a:cubicBezTo>
                  <a:cubicBezTo>
                    <a:pt x="526" y="3312"/>
                    <a:pt x="534" y="3308"/>
                    <a:pt x="539" y="3308"/>
                  </a:cubicBezTo>
                  <a:cubicBezTo>
                    <a:pt x="561" y="3299"/>
                    <a:pt x="2717" y="2721"/>
                    <a:pt x="2201" y="75"/>
                  </a:cubicBezTo>
                  <a:cubicBezTo>
                    <a:pt x="2193" y="30"/>
                    <a:pt x="2154" y="0"/>
                    <a:pt x="2110" y="0"/>
                  </a:cubicBezTo>
                  <a:close/>
                </a:path>
              </a:pathLst>
            </a:custGeom>
            <a:solidFill>
              <a:srgbClr val="5E47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5" name="Google Shape;1115;p9"/>
            <p:cNvSpPr/>
            <p:nvPr/>
          </p:nvSpPr>
          <p:spPr>
            <a:xfrm>
              <a:off x="1146635" y="4438256"/>
              <a:ext cx="277696" cy="164027"/>
            </a:xfrm>
            <a:custGeom>
              <a:avLst/>
              <a:gdLst/>
              <a:ahLst/>
              <a:cxnLst/>
              <a:rect l="l" t="t" r="r" b="b"/>
              <a:pathLst>
                <a:path w="3452" h="2039" extrusionOk="0">
                  <a:moveTo>
                    <a:pt x="1585" y="185"/>
                  </a:moveTo>
                  <a:cubicBezTo>
                    <a:pt x="2111" y="185"/>
                    <a:pt x="2662" y="448"/>
                    <a:pt x="3220" y="966"/>
                  </a:cubicBezTo>
                  <a:cubicBezTo>
                    <a:pt x="3001" y="1181"/>
                    <a:pt x="2248" y="1854"/>
                    <a:pt x="1485" y="1854"/>
                  </a:cubicBezTo>
                  <a:cubicBezTo>
                    <a:pt x="1424" y="1854"/>
                    <a:pt x="1364" y="1850"/>
                    <a:pt x="1304" y="1841"/>
                  </a:cubicBezTo>
                  <a:cubicBezTo>
                    <a:pt x="862" y="1776"/>
                    <a:pt x="490" y="1456"/>
                    <a:pt x="201" y="892"/>
                  </a:cubicBezTo>
                  <a:cubicBezTo>
                    <a:pt x="320" y="743"/>
                    <a:pt x="761" y="258"/>
                    <a:pt x="1431" y="192"/>
                  </a:cubicBezTo>
                  <a:cubicBezTo>
                    <a:pt x="1482" y="187"/>
                    <a:pt x="1533" y="185"/>
                    <a:pt x="1585" y="185"/>
                  </a:cubicBezTo>
                  <a:close/>
                  <a:moveTo>
                    <a:pt x="1581" y="1"/>
                  </a:moveTo>
                  <a:cubicBezTo>
                    <a:pt x="1525" y="1"/>
                    <a:pt x="1469" y="3"/>
                    <a:pt x="1413" y="8"/>
                  </a:cubicBezTo>
                  <a:cubicBezTo>
                    <a:pt x="543" y="96"/>
                    <a:pt x="44" y="800"/>
                    <a:pt x="22" y="831"/>
                  </a:cubicBezTo>
                  <a:cubicBezTo>
                    <a:pt x="0" y="857"/>
                    <a:pt x="0" y="892"/>
                    <a:pt x="13" y="923"/>
                  </a:cubicBezTo>
                  <a:cubicBezTo>
                    <a:pt x="337" y="1574"/>
                    <a:pt x="761" y="1946"/>
                    <a:pt x="1282" y="2021"/>
                  </a:cubicBezTo>
                  <a:cubicBezTo>
                    <a:pt x="1348" y="2029"/>
                    <a:pt x="1417" y="2038"/>
                    <a:pt x="1487" y="2038"/>
                  </a:cubicBezTo>
                  <a:cubicBezTo>
                    <a:pt x="2463" y="2038"/>
                    <a:pt x="3377" y="1071"/>
                    <a:pt x="3417" y="1023"/>
                  </a:cubicBezTo>
                  <a:cubicBezTo>
                    <a:pt x="3452" y="988"/>
                    <a:pt x="3447" y="931"/>
                    <a:pt x="3412" y="896"/>
                  </a:cubicBezTo>
                  <a:cubicBezTo>
                    <a:pt x="2796" y="300"/>
                    <a:pt x="2180" y="1"/>
                    <a:pt x="15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6" name="Google Shape;1116;p9"/>
            <p:cNvSpPr/>
            <p:nvPr/>
          </p:nvSpPr>
          <p:spPr>
            <a:xfrm>
              <a:off x="108505" y="4985359"/>
              <a:ext cx="327009" cy="187356"/>
            </a:xfrm>
            <a:custGeom>
              <a:avLst/>
              <a:gdLst/>
              <a:ahLst/>
              <a:cxnLst/>
              <a:rect l="l" t="t" r="r" b="b"/>
              <a:pathLst>
                <a:path w="4065" h="2329" extrusionOk="0">
                  <a:moveTo>
                    <a:pt x="1612" y="180"/>
                  </a:moveTo>
                  <a:cubicBezTo>
                    <a:pt x="1621" y="180"/>
                    <a:pt x="1631" y="180"/>
                    <a:pt x="1641" y="180"/>
                  </a:cubicBezTo>
                  <a:cubicBezTo>
                    <a:pt x="2660" y="189"/>
                    <a:pt x="3575" y="1007"/>
                    <a:pt x="3833" y="1256"/>
                  </a:cubicBezTo>
                  <a:cubicBezTo>
                    <a:pt x="2976" y="1848"/>
                    <a:pt x="2248" y="2146"/>
                    <a:pt x="1658" y="2146"/>
                  </a:cubicBezTo>
                  <a:cubicBezTo>
                    <a:pt x="1450" y="2146"/>
                    <a:pt x="1259" y="2109"/>
                    <a:pt x="1086" y="2035"/>
                  </a:cubicBezTo>
                  <a:cubicBezTo>
                    <a:pt x="434" y="1764"/>
                    <a:pt x="233" y="1020"/>
                    <a:pt x="193" y="832"/>
                  </a:cubicBezTo>
                  <a:cubicBezTo>
                    <a:pt x="614" y="407"/>
                    <a:pt x="1090" y="180"/>
                    <a:pt x="1612" y="180"/>
                  </a:cubicBezTo>
                  <a:close/>
                  <a:moveTo>
                    <a:pt x="1624" y="1"/>
                  </a:moveTo>
                  <a:cubicBezTo>
                    <a:pt x="1033" y="1"/>
                    <a:pt x="495" y="250"/>
                    <a:pt x="27" y="744"/>
                  </a:cubicBezTo>
                  <a:cubicBezTo>
                    <a:pt x="10" y="762"/>
                    <a:pt x="1" y="793"/>
                    <a:pt x="5" y="819"/>
                  </a:cubicBezTo>
                  <a:cubicBezTo>
                    <a:pt x="10" y="863"/>
                    <a:pt x="176" y="1847"/>
                    <a:pt x="1016" y="2206"/>
                  </a:cubicBezTo>
                  <a:cubicBezTo>
                    <a:pt x="1217" y="2289"/>
                    <a:pt x="1431" y="2328"/>
                    <a:pt x="1650" y="2328"/>
                  </a:cubicBezTo>
                  <a:cubicBezTo>
                    <a:pt x="2302" y="2328"/>
                    <a:pt x="3098" y="2000"/>
                    <a:pt x="4025" y="1348"/>
                  </a:cubicBezTo>
                  <a:cubicBezTo>
                    <a:pt x="4047" y="1331"/>
                    <a:pt x="4060" y="1309"/>
                    <a:pt x="4060" y="1283"/>
                  </a:cubicBezTo>
                  <a:cubicBezTo>
                    <a:pt x="4065" y="1256"/>
                    <a:pt x="4056" y="1230"/>
                    <a:pt x="4038" y="1213"/>
                  </a:cubicBezTo>
                  <a:cubicBezTo>
                    <a:pt x="3995" y="1164"/>
                    <a:pt x="2919" y="14"/>
                    <a:pt x="1641" y="1"/>
                  </a:cubicBezTo>
                  <a:close/>
                </a:path>
              </a:pathLst>
            </a:custGeom>
            <a:solidFill>
              <a:srgbClr val="5E47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7" name="Google Shape;1117;p9"/>
            <p:cNvSpPr/>
            <p:nvPr/>
          </p:nvSpPr>
          <p:spPr>
            <a:xfrm>
              <a:off x="1098369" y="4311395"/>
              <a:ext cx="118013" cy="103533"/>
            </a:xfrm>
            <a:custGeom>
              <a:avLst/>
              <a:gdLst/>
              <a:ahLst/>
              <a:cxnLst/>
              <a:rect l="l" t="t" r="r" b="b"/>
              <a:pathLst>
                <a:path w="1467" h="1287" extrusionOk="0">
                  <a:moveTo>
                    <a:pt x="744" y="0"/>
                  </a:moveTo>
                  <a:cubicBezTo>
                    <a:pt x="712" y="0"/>
                    <a:pt x="681" y="2"/>
                    <a:pt x="648" y="6"/>
                  </a:cubicBezTo>
                  <a:cubicBezTo>
                    <a:pt x="272" y="54"/>
                    <a:pt x="1" y="382"/>
                    <a:pt x="49" y="732"/>
                  </a:cubicBezTo>
                  <a:cubicBezTo>
                    <a:pt x="89" y="1055"/>
                    <a:pt x="378" y="1286"/>
                    <a:pt x="716" y="1286"/>
                  </a:cubicBezTo>
                  <a:cubicBezTo>
                    <a:pt x="750" y="1286"/>
                    <a:pt x="784" y="1284"/>
                    <a:pt x="819" y="1279"/>
                  </a:cubicBezTo>
                  <a:cubicBezTo>
                    <a:pt x="1199" y="1235"/>
                    <a:pt x="1466" y="907"/>
                    <a:pt x="1423" y="553"/>
                  </a:cubicBezTo>
                  <a:cubicBezTo>
                    <a:pt x="1379" y="229"/>
                    <a:pt x="1082" y="0"/>
                    <a:pt x="7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8" name="Google Shape;1118;p9"/>
            <p:cNvSpPr/>
            <p:nvPr/>
          </p:nvSpPr>
          <p:spPr>
            <a:xfrm>
              <a:off x="745461" y="4575414"/>
              <a:ext cx="73607" cy="62425"/>
            </a:xfrm>
            <a:custGeom>
              <a:avLst/>
              <a:gdLst/>
              <a:ahLst/>
              <a:cxnLst/>
              <a:rect l="l" t="t" r="r" b="b"/>
              <a:pathLst>
                <a:path w="915" h="776" extrusionOk="0">
                  <a:moveTo>
                    <a:pt x="509" y="1"/>
                  </a:moveTo>
                  <a:cubicBezTo>
                    <a:pt x="403" y="1"/>
                    <a:pt x="295" y="45"/>
                    <a:pt x="215" y="141"/>
                  </a:cubicBezTo>
                  <a:cubicBezTo>
                    <a:pt x="1" y="393"/>
                    <a:pt x="185" y="776"/>
                    <a:pt x="508" y="776"/>
                  </a:cubicBezTo>
                  <a:cubicBezTo>
                    <a:pt x="515" y="776"/>
                    <a:pt x="522" y="775"/>
                    <a:pt x="530" y="775"/>
                  </a:cubicBezTo>
                  <a:cubicBezTo>
                    <a:pt x="753" y="753"/>
                    <a:pt x="915" y="556"/>
                    <a:pt x="893" y="338"/>
                  </a:cubicBezTo>
                  <a:cubicBezTo>
                    <a:pt x="865" y="126"/>
                    <a:pt x="689" y="1"/>
                    <a:pt x="5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9" name="Google Shape;1119;p9"/>
            <p:cNvSpPr/>
            <p:nvPr/>
          </p:nvSpPr>
          <p:spPr>
            <a:xfrm>
              <a:off x="645227" y="4625531"/>
              <a:ext cx="73527" cy="62264"/>
            </a:xfrm>
            <a:custGeom>
              <a:avLst/>
              <a:gdLst/>
              <a:ahLst/>
              <a:cxnLst/>
              <a:rect l="l" t="t" r="r" b="b"/>
              <a:pathLst>
                <a:path w="914" h="774" extrusionOk="0">
                  <a:moveTo>
                    <a:pt x="504" y="0"/>
                  </a:moveTo>
                  <a:cubicBezTo>
                    <a:pt x="397" y="0"/>
                    <a:pt x="289" y="43"/>
                    <a:pt x="210" y="139"/>
                  </a:cubicBezTo>
                  <a:cubicBezTo>
                    <a:pt x="0" y="396"/>
                    <a:pt x="184" y="774"/>
                    <a:pt x="507" y="774"/>
                  </a:cubicBezTo>
                  <a:cubicBezTo>
                    <a:pt x="514" y="774"/>
                    <a:pt x="522" y="774"/>
                    <a:pt x="529" y="773"/>
                  </a:cubicBezTo>
                  <a:cubicBezTo>
                    <a:pt x="748" y="751"/>
                    <a:pt x="914" y="554"/>
                    <a:pt x="892" y="336"/>
                  </a:cubicBezTo>
                  <a:cubicBezTo>
                    <a:pt x="865" y="126"/>
                    <a:pt x="686" y="0"/>
                    <a:pt x="5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0" name="Google Shape;1120;p9"/>
            <p:cNvSpPr/>
            <p:nvPr/>
          </p:nvSpPr>
          <p:spPr>
            <a:xfrm>
              <a:off x="115584" y="4875955"/>
              <a:ext cx="76745" cy="67332"/>
            </a:xfrm>
            <a:custGeom>
              <a:avLst/>
              <a:gdLst/>
              <a:ahLst/>
              <a:cxnLst/>
              <a:rect l="l" t="t" r="r" b="b"/>
              <a:pathLst>
                <a:path w="954" h="837" extrusionOk="0">
                  <a:moveTo>
                    <a:pt x="491" y="0"/>
                  </a:moveTo>
                  <a:cubicBezTo>
                    <a:pt x="469" y="0"/>
                    <a:pt x="447" y="2"/>
                    <a:pt x="425" y="5"/>
                  </a:cubicBezTo>
                  <a:cubicBezTo>
                    <a:pt x="175" y="40"/>
                    <a:pt x="0" y="250"/>
                    <a:pt x="31" y="477"/>
                  </a:cubicBezTo>
                  <a:cubicBezTo>
                    <a:pt x="59" y="684"/>
                    <a:pt x="245" y="836"/>
                    <a:pt x="466" y="836"/>
                  </a:cubicBezTo>
                  <a:cubicBezTo>
                    <a:pt x="488" y="836"/>
                    <a:pt x="511" y="835"/>
                    <a:pt x="534" y="832"/>
                  </a:cubicBezTo>
                  <a:cubicBezTo>
                    <a:pt x="779" y="801"/>
                    <a:pt x="954" y="587"/>
                    <a:pt x="923" y="359"/>
                  </a:cubicBezTo>
                  <a:cubicBezTo>
                    <a:pt x="895" y="153"/>
                    <a:pt x="709" y="0"/>
                    <a:pt x="4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1" name="Google Shape;1121;p9"/>
            <p:cNvSpPr/>
            <p:nvPr/>
          </p:nvSpPr>
          <p:spPr>
            <a:xfrm>
              <a:off x="-18517" y="4927519"/>
              <a:ext cx="76825" cy="67413"/>
            </a:xfrm>
            <a:custGeom>
              <a:avLst/>
              <a:gdLst/>
              <a:ahLst/>
              <a:cxnLst/>
              <a:rect l="l" t="t" r="r" b="b"/>
              <a:pathLst>
                <a:path w="955" h="838" extrusionOk="0">
                  <a:moveTo>
                    <a:pt x="495" y="1"/>
                  </a:moveTo>
                  <a:cubicBezTo>
                    <a:pt x="471" y="1"/>
                    <a:pt x="446" y="3"/>
                    <a:pt x="421" y="7"/>
                  </a:cubicBezTo>
                  <a:cubicBezTo>
                    <a:pt x="176" y="42"/>
                    <a:pt x="1" y="247"/>
                    <a:pt x="31" y="479"/>
                  </a:cubicBezTo>
                  <a:cubicBezTo>
                    <a:pt x="55" y="688"/>
                    <a:pt x="248" y="837"/>
                    <a:pt x="469" y="837"/>
                  </a:cubicBezTo>
                  <a:cubicBezTo>
                    <a:pt x="489" y="837"/>
                    <a:pt x="510" y="836"/>
                    <a:pt x="530" y="834"/>
                  </a:cubicBezTo>
                  <a:cubicBezTo>
                    <a:pt x="779" y="799"/>
                    <a:pt x="954" y="589"/>
                    <a:pt x="924" y="361"/>
                  </a:cubicBezTo>
                  <a:cubicBezTo>
                    <a:pt x="896" y="153"/>
                    <a:pt x="713" y="1"/>
                    <a:pt x="4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2" name="Google Shape;1122;p9"/>
            <p:cNvSpPr/>
            <p:nvPr/>
          </p:nvSpPr>
          <p:spPr>
            <a:xfrm>
              <a:off x="-451708" y="5079157"/>
              <a:ext cx="51485" cy="100234"/>
            </a:xfrm>
            <a:custGeom>
              <a:avLst/>
              <a:gdLst/>
              <a:ahLst/>
              <a:cxnLst/>
              <a:rect l="l" t="t" r="r" b="b"/>
              <a:pathLst>
                <a:path w="640" h="1246" extrusionOk="0">
                  <a:moveTo>
                    <a:pt x="116" y="0"/>
                  </a:moveTo>
                  <a:cubicBezTo>
                    <a:pt x="58" y="0"/>
                    <a:pt x="1" y="53"/>
                    <a:pt x="31" y="125"/>
                  </a:cubicBezTo>
                  <a:lnTo>
                    <a:pt x="451" y="1188"/>
                  </a:lnTo>
                  <a:cubicBezTo>
                    <a:pt x="465" y="1223"/>
                    <a:pt x="500" y="1245"/>
                    <a:pt x="535" y="1245"/>
                  </a:cubicBezTo>
                  <a:cubicBezTo>
                    <a:pt x="548" y="1245"/>
                    <a:pt x="556" y="1245"/>
                    <a:pt x="570" y="1241"/>
                  </a:cubicBezTo>
                  <a:cubicBezTo>
                    <a:pt x="613" y="1223"/>
                    <a:pt x="640" y="1171"/>
                    <a:pt x="622" y="1123"/>
                  </a:cubicBezTo>
                  <a:lnTo>
                    <a:pt x="198" y="60"/>
                  </a:lnTo>
                  <a:cubicBezTo>
                    <a:pt x="182" y="18"/>
                    <a:pt x="149" y="0"/>
                    <a:pt x="116" y="0"/>
                  </a:cubicBezTo>
                  <a:close/>
                </a:path>
              </a:pathLst>
            </a:custGeom>
            <a:solidFill>
              <a:srgbClr val="5E47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3" name="Google Shape;1123;p9"/>
            <p:cNvSpPr/>
            <p:nvPr/>
          </p:nvSpPr>
          <p:spPr>
            <a:xfrm>
              <a:off x="-605115" y="-142979"/>
              <a:ext cx="1715570" cy="1553715"/>
            </a:xfrm>
            <a:custGeom>
              <a:avLst/>
              <a:gdLst/>
              <a:ahLst/>
              <a:cxnLst/>
              <a:rect l="l" t="t" r="r" b="b"/>
              <a:pathLst>
                <a:path w="21326" h="19314" extrusionOk="0">
                  <a:moveTo>
                    <a:pt x="11486" y="0"/>
                  </a:moveTo>
                  <a:cubicBezTo>
                    <a:pt x="11341" y="0"/>
                    <a:pt x="11194" y="15"/>
                    <a:pt x="11046" y="47"/>
                  </a:cubicBezTo>
                  <a:cubicBezTo>
                    <a:pt x="9336" y="419"/>
                    <a:pt x="9432" y="1009"/>
                    <a:pt x="8246" y="1197"/>
                  </a:cubicBezTo>
                  <a:cubicBezTo>
                    <a:pt x="7056" y="1381"/>
                    <a:pt x="5906" y="2650"/>
                    <a:pt x="6322" y="4692"/>
                  </a:cubicBezTo>
                  <a:cubicBezTo>
                    <a:pt x="6322" y="4692"/>
                    <a:pt x="1" y="4741"/>
                    <a:pt x="2765" y="11897"/>
                  </a:cubicBezTo>
                  <a:cubicBezTo>
                    <a:pt x="2765" y="11897"/>
                    <a:pt x="3623" y="9014"/>
                    <a:pt x="4983" y="8100"/>
                  </a:cubicBezTo>
                  <a:cubicBezTo>
                    <a:pt x="5246" y="7924"/>
                    <a:pt x="5446" y="7849"/>
                    <a:pt x="5592" y="7849"/>
                  </a:cubicBezTo>
                  <a:cubicBezTo>
                    <a:pt x="6198" y="7849"/>
                    <a:pt x="5855" y="9150"/>
                    <a:pt x="5097" y="9859"/>
                  </a:cubicBezTo>
                  <a:cubicBezTo>
                    <a:pt x="4156" y="10742"/>
                    <a:pt x="2910" y="13411"/>
                    <a:pt x="5110" y="15095"/>
                  </a:cubicBezTo>
                  <a:cubicBezTo>
                    <a:pt x="6861" y="16436"/>
                    <a:pt x="7812" y="16574"/>
                    <a:pt x="8129" y="16574"/>
                  </a:cubicBezTo>
                  <a:cubicBezTo>
                    <a:pt x="8211" y="16574"/>
                    <a:pt x="8251" y="16564"/>
                    <a:pt x="8251" y="16564"/>
                  </a:cubicBezTo>
                  <a:cubicBezTo>
                    <a:pt x="8251" y="16564"/>
                    <a:pt x="6956" y="10922"/>
                    <a:pt x="7774" y="10357"/>
                  </a:cubicBezTo>
                  <a:cubicBezTo>
                    <a:pt x="7916" y="10260"/>
                    <a:pt x="8037" y="10215"/>
                    <a:pt x="8138" y="10215"/>
                  </a:cubicBezTo>
                  <a:cubicBezTo>
                    <a:pt x="8617" y="10215"/>
                    <a:pt x="8650" y="11225"/>
                    <a:pt x="8430" y="12435"/>
                  </a:cubicBezTo>
                  <a:cubicBezTo>
                    <a:pt x="8168" y="13900"/>
                    <a:pt x="7485" y="18052"/>
                    <a:pt x="12354" y="18988"/>
                  </a:cubicBezTo>
                  <a:cubicBezTo>
                    <a:pt x="12354" y="18988"/>
                    <a:pt x="10416" y="15173"/>
                    <a:pt x="10880" y="13485"/>
                  </a:cubicBezTo>
                  <a:cubicBezTo>
                    <a:pt x="11027" y="12946"/>
                    <a:pt x="11226" y="12736"/>
                    <a:pt x="11433" y="12736"/>
                  </a:cubicBezTo>
                  <a:cubicBezTo>
                    <a:pt x="11873" y="12736"/>
                    <a:pt x="12346" y="13682"/>
                    <a:pt x="12424" y="14425"/>
                  </a:cubicBezTo>
                  <a:cubicBezTo>
                    <a:pt x="12533" y="15472"/>
                    <a:pt x="12445" y="19313"/>
                    <a:pt x="16271" y="19313"/>
                  </a:cubicBezTo>
                  <a:cubicBezTo>
                    <a:pt x="16442" y="19313"/>
                    <a:pt x="16620" y="19306"/>
                    <a:pt x="16807" y="19290"/>
                  </a:cubicBezTo>
                  <a:cubicBezTo>
                    <a:pt x="16807" y="19290"/>
                    <a:pt x="14952" y="17483"/>
                    <a:pt x="14716" y="16040"/>
                  </a:cubicBezTo>
                  <a:cubicBezTo>
                    <a:pt x="14625" y="15484"/>
                    <a:pt x="14703" y="15257"/>
                    <a:pt x="14848" y="15257"/>
                  </a:cubicBezTo>
                  <a:cubicBezTo>
                    <a:pt x="15080" y="15257"/>
                    <a:pt x="15484" y="15835"/>
                    <a:pt x="15648" y="16569"/>
                  </a:cubicBezTo>
                  <a:cubicBezTo>
                    <a:pt x="15886" y="17655"/>
                    <a:pt x="17592" y="19057"/>
                    <a:pt x="19856" y="19057"/>
                  </a:cubicBezTo>
                  <a:cubicBezTo>
                    <a:pt x="20091" y="19057"/>
                    <a:pt x="20332" y="19042"/>
                    <a:pt x="20578" y="19010"/>
                  </a:cubicBezTo>
                  <a:cubicBezTo>
                    <a:pt x="20578" y="19010"/>
                    <a:pt x="20809" y="15134"/>
                    <a:pt x="19795" y="13927"/>
                  </a:cubicBezTo>
                  <a:cubicBezTo>
                    <a:pt x="18780" y="12724"/>
                    <a:pt x="17205" y="12693"/>
                    <a:pt x="16470" y="12601"/>
                  </a:cubicBezTo>
                  <a:cubicBezTo>
                    <a:pt x="15859" y="12525"/>
                    <a:pt x="15986" y="11566"/>
                    <a:pt x="17104" y="11566"/>
                  </a:cubicBezTo>
                  <a:cubicBezTo>
                    <a:pt x="17331" y="11566"/>
                    <a:pt x="17598" y="11606"/>
                    <a:pt x="17909" y="11700"/>
                  </a:cubicBezTo>
                  <a:cubicBezTo>
                    <a:pt x="19751" y="12260"/>
                    <a:pt x="20521" y="13437"/>
                    <a:pt x="20521" y="13437"/>
                  </a:cubicBezTo>
                  <a:cubicBezTo>
                    <a:pt x="20521" y="13437"/>
                    <a:pt x="21326" y="9631"/>
                    <a:pt x="18124" y="8651"/>
                  </a:cubicBezTo>
                  <a:cubicBezTo>
                    <a:pt x="17063" y="8328"/>
                    <a:pt x="16250" y="8218"/>
                    <a:pt x="15615" y="8218"/>
                  </a:cubicBezTo>
                  <a:cubicBezTo>
                    <a:pt x="14332" y="8218"/>
                    <a:pt x="13775" y="8669"/>
                    <a:pt x="13377" y="8730"/>
                  </a:cubicBezTo>
                  <a:cubicBezTo>
                    <a:pt x="13333" y="8737"/>
                    <a:pt x="13290" y="8740"/>
                    <a:pt x="13249" y="8740"/>
                  </a:cubicBezTo>
                  <a:cubicBezTo>
                    <a:pt x="12750" y="8740"/>
                    <a:pt x="12590" y="8226"/>
                    <a:pt x="13456" y="7409"/>
                  </a:cubicBezTo>
                  <a:cubicBezTo>
                    <a:pt x="13839" y="7049"/>
                    <a:pt x="14607" y="6820"/>
                    <a:pt x="15550" y="6820"/>
                  </a:cubicBezTo>
                  <a:cubicBezTo>
                    <a:pt x="16920" y="6820"/>
                    <a:pt x="18660" y="7303"/>
                    <a:pt x="20127" y="8568"/>
                  </a:cubicBezTo>
                  <a:cubicBezTo>
                    <a:pt x="20127" y="8568"/>
                    <a:pt x="18609" y="3393"/>
                    <a:pt x="15591" y="2938"/>
                  </a:cubicBezTo>
                  <a:cubicBezTo>
                    <a:pt x="15038" y="2854"/>
                    <a:pt x="14515" y="2818"/>
                    <a:pt x="14026" y="2818"/>
                  </a:cubicBezTo>
                  <a:cubicBezTo>
                    <a:pt x="11850" y="2818"/>
                    <a:pt x="10357" y="3527"/>
                    <a:pt x="9917" y="3813"/>
                  </a:cubicBezTo>
                  <a:cubicBezTo>
                    <a:pt x="9786" y="3897"/>
                    <a:pt x="9630" y="3939"/>
                    <a:pt x="9489" y="3939"/>
                  </a:cubicBezTo>
                  <a:cubicBezTo>
                    <a:pt x="9050" y="3939"/>
                    <a:pt x="8757" y="3531"/>
                    <a:pt x="9804" y="2720"/>
                  </a:cubicBezTo>
                  <a:cubicBezTo>
                    <a:pt x="10863" y="1892"/>
                    <a:pt x="12015" y="1518"/>
                    <a:pt x="13229" y="1518"/>
                  </a:cubicBezTo>
                  <a:cubicBezTo>
                    <a:pt x="13594" y="1518"/>
                    <a:pt x="13964" y="1551"/>
                    <a:pt x="14340" y="1617"/>
                  </a:cubicBezTo>
                  <a:cubicBezTo>
                    <a:pt x="14340" y="1617"/>
                    <a:pt x="13019" y="0"/>
                    <a:pt x="114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4" name="Google Shape;1124;p9"/>
            <p:cNvSpPr/>
            <p:nvPr/>
          </p:nvSpPr>
          <p:spPr>
            <a:xfrm>
              <a:off x="-474876" y="-178374"/>
              <a:ext cx="1580744" cy="1568195"/>
            </a:xfrm>
            <a:custGeom>
              <a:avLst/>
              <a:gdLst/>
              <a:ahLst/>
              <a:cxnLst/>
              <a:rect l="l" t="t" r="r" b="b"/>
              <a:pathLst>
                <a:path w="19650" h="19494" extrusionOk="0">
                  <a:moveTo>
                    <a:pt x="9739" y="180"/>
                  </a:moveTo>
                  <a:cubicBezTo>
                    <a:pt x="10903" y="180"/>
                    <a:pt x="11963" y="1162"/>
                    <a:pt x="12362" y="1580"/>
                  </a:cubicBezTo>
                  <a:cubicBezTo>
                    <a:pt x="12066" y="1540"/>
                    <a:pt x="11775" y="1519"/>
                    <a:pt x="11490" y="1519"/>
                  </a:cubicBezTo>
                  <a:cubicBezTo>
                    <a:pt x="10211" y="1519"/>
                    <a:pt x="9042" y="1927"/>
                    <a:pt x="8005" y="2735"/>
                  </a:cubicBezTo>
                  <a:cubicBezTo>
                    <a:pt x="7143" y="3409"/>
                    <a:pt x="7205" y="3781"/>
                    <a:pt x="7318" y="3938"/>
                  </a:cubicBezTo>
                  <a:cubicBezTo>
                    <a:pt x="7405" y="4059"/>
                    <a:pt x="7564" y="4121"/>
                    <a:pt x="7743" y="4121"/>
                  </a:cubicBezTo>
                  <a:cubicBezTo>
                    <a:pt x="7899" y="4121"/>
                    <a:pt x="8070" y="4074"/>
                    <a:pt x="8220" y="3978"/>
                  </a:cubicBezTo>
                  <a:cubicBezTo>
                    <a:pt x="8822" y="3593"/>
                    <a:pt x="10323" y="3002"/>
                    <a:pt x="12314" y="3002"/>
                  </a:cubicBezTo>
                  <a:cubicBezTo>
                    <a:pt x="12793" y="3002"/>
                    <a:pt x="13301" y="3036"/>
                    <a:pt x="13832" y="3116"/>
                  </a:cubicBezTo>
                  <a:cubicBezTo>
                    <a:pt x="16347" y="3501"/>
                    <a:pt x="17826" y="7298"/>
                    <a:pt x="18202" y="8391"/>
                  </a:cubicBezTo>
                  <a:cubicBezTo>
                    <a:pt x="16757" y="7247"/>
                    <a:pt x="15134" y="6823"/>
                    <a:pt x="13836" y="6823"/>
                  </a:cubicBezTo>
                  <a:cubicBezTo>
                    <a:pt x="12843" y="6823"/>
                    <a:pt x="12040" y="7071"/>
                    <a:pt x="11653" y="7433"/>
                  </a:cubicBezTo>
                  <a:cubicBezTo>
                    <a:pt x="11124" y="7928"/>
                    <a:pt x="10905" y="8383"/>
                    <a:pt x="11050" y="8680"/>
                  </a:cubicBezTo>
                  <a:cubicBezTo>
                    <a:pt x="11126" y="8835"/>
                    <a:pt x="11291" y="8919"/>
                    <a:pt x="11506" y="8919"/>
                  </a:cubicBezTo>
                  <a:cubicBezTo>
                    <a:pt x="11551" y="8919"/>
                    <a:pt x="11599" y="8915"/>
                    <a:pt x="11649" y="8908"/>
                  </a:cubicBezTo>
                  <a:cubicBezTo>
                    <a:pt x="11802" y="8877"/>
                    <a:pt x="11947" y="8829"/>
                    <a:pt x="12091" y="8763"/>
                  </a:cubicBezTo>
                  <a:cubicBezTo>
                    <a:pt x="12470" y="8610"/>
                    <a:pt x="12998" y="8397"/>
                    <a:pt x="13870" y="8397"/>
                  </a:cubicBezTo>
                  <a:cubicBezTo>
                    <a:pt x="14497" y="8397"/>
                    <a:pt x="15301" y="8507"/>
                    <a:pt x="16356" y="8829"/>
                  </a:cubicBezTo>
                  <a:cubicBezTo>
                    <a:pt x="19059" y="9656"/>
                    <a:pt x="18841" y="12512"/>
                    <a:pt x="18727" y="13308"/>
                  </a:cubicBezTo>
                  <a:cubicBezTo>
                    <a:pt x="18438" y="12954"/>
                    <a:pt x="17646" y="12145"/>
                    <a:pt x="16194" y="11703"/>
                  </a:cubicBezTo>
                  <a:cubicBezTo>
                    <a:pt x="15861" y="11601"/>
                    <a:pt x="15585" y="11563"/>
                    <a:pt x="15358" y="11563"/>
                  </a:cubicBezTo>
                  <a:cubicBezTo>
                    <a:pt x="14839" y="11563"/>
                    <a:pt x="14573" y="11765"/>
                    <a:pt x="14457" y="11886"/>
                  </a:cubicBezTo>
                  <a:cubicBezTo>
                    <a:pt x="14296" y="12057"/>
                    <a:pt x="14234" y="12285"/>
                    <a:pt x="14300" y="12473"/>
                  </a:cubicBezTo>
                  <a:cubicBezTo>
                    <a:pt x="14361" y="12643"/>
                    <a:pt x="14514" y="12757"/>
                    <a:pt x="14715" y="12783"/>
                  </a:cubicBezTo>
                  <a:cubicBezTo>
                    <a:pt x="14799" y="12792"/>
                    <a:pt x="14886" y="12801"/>
                    <a:pt x="14982" y="12809"/>
                  </a:cubicBezTo>
                  <a:cubicBezTo>
                    <a:pt x="15774" y="12893"/>
                    <a:pt x="17104" y="13028"/>
                    <a:pt x="17983" y="14078"/>
                  </a:cubicBezTo>
                  <a:cubicBezTo>
                    <a:pt x="18889" y="15150"/>
                    <a:pt x="18775" y="18479"/>
                    <a:pt x="18749" y="19021"/>
                  </a:cubicBezTo>
                  <a:cubicBezTo>
                    <a:pt x="18532" y="19046"/>
                    <a:pt x="18319" y="19058"/>
                    <a:pt x="18110" y="19058"/>
                  </a:cubicBezTo>
                  <a:cubicBezTo>
                    <a:pt x="15905" y="19058"/>
                    <a:pt x="14234" y="17717"/>
                    <a:pt x="13994" y="16641"/>
                  </a:cubicBezTo>
                  <a:cubicBezTo>
                    <a:pt x="13830" y="15908"/>
                    <a:pt x="13406" y="15260"/>
                    <a:pt x="13102" y="15260"/>
                  </a:cubicBezTo>
                  <a:cubicBezTo>
                    <a:pt x="13088" y="15260"/>
                    <a:pt x="13075" y="15261"/>
                    <a:pt x="13062" y="15263"/>
                  </a:cubicBezTo>
                  <a:cubicBezTo>
                    <a:pt x="12856" y="15303"/>
                    <a:pt x="12795" y="15600"/>
                    <a:pt x="12883" y="16147"/>
                  </a:cubicBezTo>
                  <a:cubicBezTo>
                    <a:pt x="13088" y="17381"/>
                    <a:pt x="14418" y="18846"/>
                    <a:pt x="14860" y="19305"/>
                  </a:cubicBezTo>
                  <a:cubicBezTo>
                    <a:pt x="14749" y="19311"/>
                    <a:pt x="14640" y="19314"/>
                    <a:pt x="14534" y="19314"/>
                  </a:cubicBezTo>
                  <a:cubicBezTo>
                    <a:pt x="13560" y="19314"/>
                    <a:pt x="12765" y="19062"/>
                    <a:pt x="12174" y="18553"/>
                  </a:cubicBezTo>
                  <a:cubicBezTo>
                    <a:pt x="10989" y="17538"/>
                    <a:pt x="10866" y="15780"/>
                    <a:pt x="10796" y="14835"/>
                  </a:cubicBezTo>
                  <a:cubicBezTo>
                    <a:pt x="10787" y="14708"/>
                    <a:pt x="10779" y="14599"/>
                    <a:pt x="10770" y="14507"/>
                  </a:cubicBezTo>
                  <a:cubicBezTo>
                    <a:pt x="10691" y="13737"/>
                    <a:pt x="10206" y="12774"/>
                    <a:pt x="9720" y="12735"/>
                  </a:cubicBezTo>
                  <a:lnTo>
                    <a:pt x="9689" y="12735"/>
                  </a:lnTo>
                  <a:cubicBezTo>
                    <a:pt x="9409" y="12735"/>
                    <a:pt x="9195" y="13011"/>
                    <a:pt x="9046" y="13553"/>
                  </a:cubicBezTo>
                  <a:cubicBezTo>
                    <a:pt x="8635" y="15071"/>
                    <a:pt x="10079" y="18186"/>
                    <a:pt x="10450" y="18951"/>
                  </a:cubicBezTo>
                  <a:cubicBezTo>
                    <a:pt x="5801" y="17954"/>
                    <a:pt x="6535" y="13890"/>
                    <a:pt x="6776" y="12543"/>
                  </a:cubicBezTo>
                  <a:cubicBezTo>
                    <a:pt x="6907" y="11821"/>
                    <a:pt x="7060" y="10570"/>
                    <a:pt x="6605" y="10277"/>
                  </a:cubicBezTo>
                  <a:cubicBezTo>
                    <a:pt x="6542" y="10237"/>
                    <a:pt x="6472" y="10216"/>
                    <a:pt x="6396" y="10216"/>
                  </a:cubicBezTo>
                  <a:cubicBezTo>
                    <a:pt x="6273" y="10216"/>
                    <a:pt x="6134" y="10269"/>
                    <a:pt x="5980" y="10377"/>
                  </a:cubicBezTo>
                  <a:cubicBezTo>
                    <a:pt x="5175" y="10933"/>
                    <a:pt x="6190" y="15657"/>
                    <a:pt x="6400" y="16576"/>
                  </a:cubicBezTo>
                  <a:cubicBezTo>
                    <a:pt x="6395" y="16576"/>
                    <a:pt x="6390" y="16576"/>
                    <a:pt x="6385" y="16576"/>
                  </a:cubicBezTo>
                  <a:cubicBezTo>
                    <a:pt x="6088" y="16576"/>
                    <a:pt x="5158" y="16443"/>
                    <a:pt x="3421" y="15115"/>
                  </a:cubicBezTo>
                  <a:cubicBezTo>
                    <a:pt x="2677" y="14546"/>
                    <a:pt x="2279" y="13816"/>
                    <a:pt x="2235" y="12954"/>
                  </a:cubicBezTo>
                  <a:cubicBezTo>
                    <a:pt x="2170" y="11668"/>
                    <a:pt x="2905" y="10495"/>
                    <a:pt x="3417" y="10019"/>
                  </a:cubicBezTo>
                  <a:cubicBezTo>
                    <a:pt x="4068" y="9406"/>
                    <a:pt x="4444" y="8361"/>
                    <a:pt x="4147" y="7985"/>
                  </a:cubicBezTo>
                  <a:cubicBezTo>
                    <a:pt x="4088" y="7911"/>
                    <a:pt x="3996" y="7850"/>
                    <a:pt x="3852" y="7850"/>
                  </a:cubicBezTo>
                  <a:cubicBezTo>
                    <a:pt x="3698" y="7850"/>
                    <a:pt x="3485" y="7919"/>
                    <a:pt x="3189" y="8116"/>
                  </a:cubicBezTo>
                  <a:cubicBezTo>
                    <a:pt x="2039" y="8886"/>
                    <a:pt x="1260" y="10985"/>
                    <a:pt x="1015" y="11716"/>
                  </a:cubicBezTo>
                  <a:cubicBezTo>
                    <a:pt x="206" y="9507"/>
                    <a:pt x="210" y="7788"/>
                    <a:pt x="1019" y="6593"/>
                  </a:cubicBezTo>
                  <a:cubicBezTo>
                    <a:pt x="2157" y="4914"/>
                    <a:pt x="4549" y="4874"/>
                    <a:pt x="4576" y="4874"/>
                  </a:cubicBezTo>
                  <a:cubicBezTo>
                    <a:pt x="4602" y="4874"/>
                    <a:pt x="4628" y="4861"/>
                    <a:pt x="4641" y="4844"/>
                  </a:cubicBezTo>
                  <a:cubicBezTo>
                    <a:pt x="4659" y="4822"/>
                    <a:pt x="4668" y="4796"/>
                    <a:pt x="4663" y="4769"/>
                  </a:cubicBezTo>
                  <a:cubicBezTo>
                    <a:pt x="4418" y="3562"/>
                    <a:pt x="4746" y="2770"/>
                    <a:pt x="5061" y="2315"/>
                  </a:cubicBezTo>
                  <a:cubicBezTo>
                    <a:pt x="5416" y="1808"/>
                    <a:pt x="5936" y="1467"/>
                    <a:pt x="6518" y="1375"/>
                  </a:cubicBezTo>
                  <a:cubicBezTo>
                    <a:pt x="7095" y="1283"/>
                    <a:pt x="7388" y="1095"/>
                    <a:pt x="7699" y="894"/>
                  </a:cubicBezTo>
                  <a:cubicBezTo>
                    <a:pt x="8045" y="671"/>
                    <a:pt x="8438" y="417"/>
                    <a:pt x="9322" y="224"/>
                  </a:cubicBezTo>
                  <a:cubicBezTo>
                    <a:pt x="9462" y="194"/>
                    <a:pt x="9601" y="180"/>
                    <a:pt x="9739" y="180"/>
                  </a:cubicBezTo>
                  <a:close/>
                  <a:moveTo>
                    <a:pt x="9753" y="0"/>
                  </a:moveTo>
                  <a:cubicBezTo>
                    <a:pt x="9600" y="0"/>
                    <a:pt x="9444" y="16"/>
                    <a:pt x="9287" y="49"/>
                  </a:cubicBezTo>
                  <a:cubicBezTo>
                    <a:pt x="8368" y="251"/>
                    <a:pt x="7961" y="513"/>
                    <a:pt x="7603" y="745"/>
                  </a:cubicBezTo>
                  <a:cubicBezTo>
                    <a:pt x="7297" y="942"/>
                    <a:pt x="7034" y="1112"/>
                    <a:pt x="6492" y="1200"/>
                  </a:cubicBezTo>
                  <a:cubicBezTo>
                    <a:pt x="5875" y="1296"/>
                    <a:pt x="5302" y="1664"/>
                    <a:pt x="4917" y="2215"/>
                  </a:cubicBezTo>
                  <a:cubicBezTo>
                    <a:pt x="4593" y="2683"/>
                    <a:pt x="4252" y="3492"/>
                    <a:pt x="4471" y="4699"/>
                  </a:cubicBezTo>
                  <a:cubicBezTo>
                    <a:pt x="3976" y="4730"/>
                    <a:pt x="1925" y="4944"/>
                    <a:pt x="875" y="6493"/>
                  </a:cubicBezTo>
                  <a:cubicBezTo>
                    <a:pt x="0" y="7779"/>
                    <a:pt x="18" y="9642"/>
                    <a:pt x="941" y="12022"/>
                  </a:cubicBezTo>
                  <a:cubicBezTo>
                    <a:pt x="956" y="12063"/>
                    <a:pt x="991" y="12082"/>
                    <a:pt x="1026" y="12082"/>
                  </a:cubicBezTo>
                  <a:cubicBezTo>
                    <a:pt x="1063" y="12082"/>
                    <a:pt x="1100" y="12060"/>
                    <a:pt x="1111" y="12018"/>
                  </a:cubicBezTo>
                  <a:cubicBezTo>
                    <a:pt x="1120" y="11987"/>
                    <a:pt x="1973" y="9152"/>
                    <a:pt x="3290" y="8269"/>
                  </a:cubicBezTo>
                  <a:cubicBezTo>
                    <a:pt x="3523" y="8113"/>
                    <a:pt x="3717" y="8034"/>
                    <a:pt x="3850" y="8034"/>
                  </a:cubicBezTo>
                  <a:cubicBezTo>
                    <a:pt x="3920" y="8034"/>
                    <a:pt x="3973" y="8055"/>
                    <a:pt x="4007" y="8098"/>
                  </a:cubicBezTo>
                  <a:cubicBezTo>
                    <a:pt x="4221" y="8369"/>
                    <a:pt x="3902" y="9319"/>
                    <a:pt x="3294" y="9887"/>
                  </a:cubicBezTo>
                  <a:cubicBezTo>
                    <a:pt x="2760" y="10386"/>
                    <a:pt x="1990" y="11620"/>
                    <a:pt x="2056" y="12963"/>
                  </a:cubicBezTo>
                  <a:cubicBezTo>
                    <a:pt x="2100" y="13881"/>
                    <a:pt x="2524" y="14655"/>
                    <a:pt x="3316" y="15259"/>
                  </a:cubicBezTo>
                  <a:cubicBezTo>
                    <a:pt x="5079" y="16610"/>
                    <a:pt x="6051" y="16758"/>
                    <a:pt x="6391" y="16758"/>
                  </a:cubicBezTo>
                  <a:cubicBezTo>
                    <a:pt x="6477" y="16758"/>
                    <a:pt x="6523" y="16748"/>
                    <a:pt x="6531" y="16746"/>
                  </a:cubicBezTo>
                  <a:cubicBezTo>
                    <a:pt x="6579" y="16738"/>
                    <a:pt x="6610" y="16685"/>
                    <a:pt x="6597" y="16637"/>
                  </a:cubicBezTo>
                  <a:cubicBezTo>
                    <a:pt x="6085" y="14393"/>
                    <a:pt x="5521" y="10911"/>
                    <a:pt x="6085" y="10526"/>
                  </a:cubicBezTo>
                  <a:cubicBezTo>
                    <a:pt x="6208" y="10441"/>
                    <a:pt x="6313" y="10397"/>
                    <a:pt x="6398" y="10397"/>
                  </a:cubicBezTo>
                  <a:cubicBezTo>
                    <a:pt x="6440" y="10397"/>
                    <a:pt x="6477" y="10408"/>
                    <a:pt x="6509" y="10430"/>
                  </a:cubicBezTo>
                  <a:cubicBezTo>
                    <a:pt x="6767" y="10592"/>
                    <a:pt x="6802" y="11410"/>
                    <a:pt x="6601" y="12512"/>
                  </a:cubicBezTo>
                  <a:cubicBezTo>
                    <a:pt x="6487" y="13146"/>
                    <a:pt x="6216" y="14629"/>
                    <a:pt x="6640" y="16025"/>
                  </a:cubicBezTo>
                  <a:cubicBezTo>
                    <a:pt x="7148" y="17704"/>
                    <a:pt x="8478" y="18759"/>
                    <a:pt x="10595" y="19165"/>
                  </a:cubicBezTo>
                  <a:cubicBezTo>
                    <a:pt x="10602" y="19167"/>
                    <a:pt x="10609" y="19168"/>
                    <a:pt x="10616" y="19168"/>
                  </a:cubicBezTo>
                  <a:cubicBezTo>
                    <a:pt x="10680" y="19168"/>
                    <a:pt x="10727" y="19098"/>
                    <a:pt x="10695" y="19039"/>
                  </a:cubicBezTo>
                  <a:cubicBezTo>
                    <a:pt x="10674" y="18999"/>
                    <a:pt x="8779" y="15237"/>
                    <a:pt x="9221" y="13601"/>
                  </a:cubicBezTo>
                  <a:cubicBezTo>
                    <a:pt x="9345" y="13158"/>
                    <a:pt x="9510" y="12918"/>
                    <a:pt x="9692" y="12918"/>
                  </a:cubicBezTo>
                  <a:cubicBezTo>
                    <a:pt x="9697" y="12918"/>
                    <a:pt x="9702" y="12918"/>
                    <a:pt x="9707" y="12919"/>
                  </a:cubicBezTo>
                  <a:cubicBezTo>
                    <a:pt x="10057" y="12945"/>
                    <a:pt x="10512" y="13772"/>
                    <a:pt x="10590" y="14524"/>
                  </a:cubicBezTo>
                  <a:cubicBezTo>
                    <a:pt x="10599" y="14616"/>
                    <a:pt x="10608" y="14725"/>
                    <a:pt x="10617" y="14852"/>
                  </a:cubicBezTo>
                  <a:cubicBezTo>
                    <a:pt x="10687" y="15823"/>
                    <a:pt x="10818" y="17630"/>
                    <a:pt x="12060" y="18693"/>
                  </a:cubicBezTo>
                  <a:cubicBezTo>
                    <a:pt x="12681" y="19227"/>
                    <a:pt x="13513" y="19493"/>
                    <a:pt x="14532" y="19493"/>
                  </a:cubicBezTo>
                  <a:cubicBezTo>
                    <a:pt x="14707" y="19493"/>
                    <a:pt x="14886" y="19485"/>
                    <a:pt x="15074" y="19472"/>
                  </a:cubicBezTo>
                  <a:cubicBezTo>
                    <a:pt x="15149" y="19463"/>
                    <a:pt x="15184" y="19371"/>
                    <a:pt x="15127" y="19314"/>
                  </a:cubicBezTo>
                  <a:cubicBezTo>
                    <a:pt x="15109" y="19297"/>
                    <a:pt x="13294" y="17512"/>
                    <a:pt x="13066" y="16116"/>
                  </a:cubicBezTo>
                  <a:cubicBezTo>
                    <a:pt x="12979" y="15587"/>
                    <a:pt x="13062" y="15447"/>
                    <a:pt x="13101" y="15438"/>
                  </a:cubicBezTo>
                  <a:cubicBezTo>
                    <a:pt x="13105" y="15438"/>
                    <a:pt x="13108" y="15437"/>
                    <a:pt x="13112" y="15437"/>
                  </a:cubicBezTo>
                  <a:cubicBezTo>
                    <a:pt x="13257" y="15437"/>
                    <a:pt x="13657" y="15947"/>
                    <a:pt x="13819" y="16681"/>
                  </a:cubicBezTo>
                  <a:cubicBezTo>
                    <a:pt x="14072" y="17815"/>
                    <a:pt x="15821" y="19239"/>
                    <a:pt x="18119" y="19239"/>
                  </a:cubicBezTo>
                  <a:cubicBezTo>
                    <a:pt x="18357" y="19239"/>
                    <a:pt x="18601" y="19224"/>
                    <a:pt x="18849" y="19192"/>
                  </a:cubicBezTo>
                  <a:cubicBezTo>
                    <a:pt x="18893" y="19183"/>
                    <a:pt x="18924" y="19148"/>
                    <a:pt x="18928" y="19104"/>
                  </a:cubicBezTo>
                  <a:cubicBezTo>
                    <a:pt x="18937" y="18947"/>
                    <a:pt x="19151" y="15180"/>
                    <a:pt x="18123" y="13960"/>
                  </a:cubicBezTo>
                  <a:cubicBezTo>
                    <a:pt x="17196" y="12858"/>
                    <a:pt x="15822" y="12718"/>
                    <a:pt x="15004" y="12630"/>
                  </a:cubicBezTo>
                  <a:cubicBezTo>
                    <a:pt x="14908" y="12621"/>
                    <a:pt x="14820" y="12613"/>
                    <a:pt x="14742" y="12604"/>
                  </a:cubicBezTo>
                  <a:cubicBezTo>
                    <a:pt x="14606" y="12586"/>
                    <a:pt x="14514" y="12521"/>
                    <a:pt x="14475" y="12411"/>
                  </a:cubicBezTo>
                  <a:cubicBezTo>
                    <a:pt x="14427" y="12289"/>
                    <a:pt x="14475" y="12131"/>
                    <a:pt x="14593" y="12009"/>
                  </a:cubicBezTo>
                  <a:cubicBezTo>
                    <a:pt x="14758" y="11836"/>
                    <a:pt x="15027" y="11749"/>
                    <a:pt x="15362" y="11749"/>
                  </a:cubicBezTo>
                  <a:cubicBezTo>
                    <a:pt x="15596" y="11749"/>
                    <a:pt x="15862" y="11791"/>
                    <a:pt x="16146" y="11878"/>
                  </a:cubicBezTo>
                  <a:cubicBezTo>
                    <a:pt x="17931" y="12420"/>
                    <a:pt x="18701" y="13566"/>
                    <a:pt x="18705" y="13575"/>
                  </a:cubicBezTo>
                  <a:cubicBezTo>
                    <a:pt x="18723" y="13600"/>
                    <a:pt x="18750" y="13617"/>
                    <a:pt x="18779" y="13617"/>
                  </a:cubicBezTo>
                  <a:cubicBezTo>
                    <a:pt x="18785" y="13617"/>
                    <a:pt x="18791" y="13616"/>
                    <a:pt x="18797" y="13614"/>
                  </a:cubicBezTo>
                  <a:cubicBezTo>
                    <a:pt x="18832" y="13610"/>
                    <a:pt x="18862" y="13579"/>
                    <a:pt x="18871" y="13544"/>
                  </a:cubicBezTo>
                  <a:cubicBezTo>
                    <a:pt x="18876" y="13505"/>
                    <a:pt x="19650" y="9647"/>
                    <a:pt x="16408" y="8658"/>
                  </a:cubicBezTo>
                  <a:cubicBezTo>
                    <a:pt x="15330" y="8328"/>
                    <a:pt x="14506" y="8215"/>
                    <a:pt x="13863" y="8215"/>
                  </a:cubicBezTo>
                  <a:cubicBezTo>
                    <a:pt x="12964" y="8215"/>
                    <a:pt x="12418" y="8436"/>
                    <a:pt x="12025" y="8597"/>
                  </a:cubicBezTo>
                  <a:cubicBezTo>
                    <a:pt x="11894" y="8654"/>
                    <a:pt x="11763" y="8698"/>
                    <a:pt x="11623" y="8733"/>
                  </a:cubicBezTo>
                  <a:cubicBezTo>
                    <a:pt x="11583" y="8739"/>
                    <a:pt x="11545" y="8742"/>
                    <a:pt x="11510" y="8742"/>
                  </a:cubicBezTo>
                  <a:cubicBezTo>
                    <a:pt x="11365" y="8742"/>
                    <a:pt x="11258" y="8693"/>
                    <a:pt x="11216" y="8601"/>
                  </a:cubicBezTo>
                  <a:cubicBezTo>
                    <a:pt x="11133" y="8431"/>
                    <a:pt x="11238" y="8072"/>
                    <a:pt x="11780" y="7565"/>
                  </a:cubicBezTo>
                  <a:cubicBezTo>
                    <a:pt x="12131" y="7236"/>
                    <a:pt x="12881" y="7013"/>
                    <a:pt x="13815" y="7013"/>
                  </a:cubicBezTo>
                  <a:cubicBezTo>
                    <a:pt x="15154" y="7013"/>
                    <a:pt x="16870" y="7471"/>
                    <a:pt x="18329" y="8728"/>
                  </a:cubicBezTo>
                  <a:cubicBezTo>
                    <a:pt x="18346" y="8743"/>
                    <a:pt x="18365" y="8749"/>
                    <a:pt x="18385" y="8749"/>
                  </a:cubicBezTo>
                  <a:cubicBezTo>
                    <a:pt x="18440" y="8749"/>
                    <a:pt x="18492" y="8697"/>
                    <a:pt x="18473" y="8632"/>
                  </a:cubicBezTo>
                  <a:cubicBezTo>
                    <a:pt x="18412" y="8422"/>
                    <a:pt x="16903" y="3400"/>
                    <a:pt x="13862" y="2941"/>
                  </a:cubicBezTo>
                  <a:cubicBezTo>
                    <a:pt x="13296" y="2855"/>
                    <a:pt x="12764" y="2819"/>
                    <a:pt x="12271" y="2819"/>
                  </a:cubicBezTo>
                  <a:cubicBezTo>
                    <a:pt x="9731" y="2819"/>
                    <a:pt x="8201" y="3778"/>
                    <a:pt x="8128" y="3829"/>
                  </a:cubicBezTo>
                  <a:cubicBezTo>
                    <a:pt x="8010" y="3904"/>
                    <a:pt x="7868" y="3942"/>
                    <a:pt x="7743" y="3942"/>
                  </a:cubicBezTo>
                  <a:cubicBezTo>
                    <a:pt x="7623" y="3942"/>
                    <a:pt x="7519" y="3907"/>
                    <a:pt x="7472" y="3838"/>
                  </a:cubicBezTo>
                  <a:cubicBezTo>
                    <a:pt x="7371" y="3693"/>
                    <a:pt x="7489" y="3374"/>
                    <a:pt x="8119" y="2880"/>
                  </a:cubicBezTo>
                  <a:cubicBezTo>
                    <a:pt x="9124" y="2095"/>
                    <a:pt x="10256" y="1701"/>
                    <a:pt x="11492" y="1701"/>
                  </a:cubicBezTo>
                  <a:cubicBezTo>
                    <a:pt x="11848" y="1701"/>
                    <a:pt x="12212" y="1734"/>
                    <a:pt x="12585" y="1799"/>
                  </a:cubicBezTo>
                  <a:cubicBezTo>
                    <a:pt x="12590" y="1800"/>
                    <a:pt x="12595" y="1800"/>
                    <a:pt x="12600" y="1800"/>
                  </a:cubicBezTo>
                  <a:cubicBezTo>
                    <a:pt x="12633" y="1800"/>
                    <a:pt x="12662" y="1786"/>
                    <a:pt x="12681" y="1755"/>
                  </a:cubicBezTo>
                  <a:cubicBezTo>
                    <a:pt x="12699" y="1725"/>
                    <a:pt x="12695" y="1681"/>
                    <a:pt x="12673" y="1655"/>
                  </a:cubicBezTo>
                  <a:cubicBezTo>
                    <a:pt x="12613" y="1579"/>
                    <a:pt x="11303" y="0"/>
                    <a:pt x="97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5" name="Google Shape;1125;p9"/>
            <p:cNvSpPr/>
            <p:nvPr/>
          </p:nvSpPr>
          <p:spPr>
            <a:xfrm>
              <a:off x="-117221" y="199393"/>
              <a:ext cx="1165728" cy="1166131"/>
            </a:xfrm>
            <a:custGeom>
              <a:avLst/>
              <a:gdLst/>
              <a:ahLst/>
              <a:cxnLst/>
              <a:rect l="l" t="t" r="r" b="b"/>
              <a:pathLst>
                <a:path w="14491" h="14496" extrusionOk="0">
                  <a:moveTo>
                    <a:pt x="131" y="0"/>
                  </a:moveTo>
                  <a:cubicBezTo>
                    <a:pt x="62" y="0"/>
                    <a:pt x="1" y="89"/>
                    <a:pt x="64" y="152"/>
                  </a:cubicBezTo>
                  <a:cubicBezTo>
                    <a:pt x="173" y="266"/>
                    <a:pt x="10878" y="11167"/>
                    <a:pt x="14329" y="14469"/>
                  </a:cubicBezTo>
                  <a:cubicBezTo>
                    <a:pt x="14346" y="14487"/>
                    <a:pt x="14368" y="14496"/>
                    <a:pt x="14390" y="14496"/>
                  </a:cubicBezTo>
                  <a:cubicBezTo>
                    <a:pt x="14416" y="14496"/>
                    <a:pt x="14438" y="14487"/>
                    <a:pt x="14456" y="14469"/>
                  </a:cubicBezTo>
                  <a:cubicBezTo>
                    <a:pt x="14491" y="14430"/>
                    <a:pt x="14486" y="14373"/>
                    <a:pt x="14451" y="14338"/>
                  </a:cubicBezTo>
                  <a:cubicBezTo>
                    <a:pt x="11004" y="11040"/>
                    <a:pt x="305" y="139"/>
                    <a:pt x="195" y="30"/>
                  </a:cubicBezTo>
                  <a:cubicBezTo>
                    <a:pt x="176" y="9"/>
                    <a:pt x="153" y="0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6" name="Google Shape;1126;p9"/>
            <p:cNvSpPr/>
            <p:nvPr/>
          </p:nvSpPr>
          <p:spPr>
            <a:xfrm>
              <a:off x="-457982" y="259807"/>
              <a:ext cx="418314" cy="259033"/>
            </a:xfrm>
            <a:custGeom>
              <a:avLst/>
              <a:gdLst/>
              <a:ahLst/>
              <a:cxnLst/>
              <a:rect l="l" t="t" r="r" b="b"/>
              <a:pathLst>
                <a:path w="5200" h="3220" extrusionOk="0">
                  <a:moveTo>
                    <a:pt x="5074" y="0"/>
                  </a:moveTo>
                  <a:cubicBezTo>
                    <a:pt x="5073" y="0"/>
                    <a:pt x="5071" y="0"/>
                    <a:pt x="5070" y="0"/>
                  </a:cubicBezTo>
                  <a:cubicBezTo>
                    <a:pt x="1995" y="175"/>
                    <a:pt x="44" y="3054"/>
                    <a:pt x="26" y="3080"/>
                  </a:cubicBezTo>
                  <a:cubicBezTo>
                    <a:pt x="0" y="3124"/>
                    <a:pt x="9" y="3181"/>
                    <a:pt x="53" y="3207"/>
                  </a:cubicBezTo>
                  <a:cubicBezTo>
                    <a:pt x="66" y="3216"/>
                    <a:pt x="83" y="3220"/>
                    <a:pt x="101" y="3220"/>
                  </a:cubicBezTo>
                  <a:cubicBezTo>
                    <a:pt x="131" y="3220"/>
                    <a:pt x="158" y="3207"/>
                    <a:pt x="175" y="3181"/>
                  </a:cubicBezTo>
                  <a:cubicBezTo>
                    <a:pt x="197" y="3154"/>
                    <a:pt x="2091" y="350"/>
                    <a:pt x="5079" y="184"/>
                  </a:cubicBezTo>
                  <a:cubicBezTo>
                    <a:pt x="5200" y="175"/>
                    <a:pt x="5193" y="0"/>
                    <a:pt x="50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7" name="Google Shape;1127;p9"/>
            <p:cNvSpPr/>
            <p:nvPr/>
          </p:nvSpPr>
          <p:spPr>
            <a:xfrm>
              <a:off x="-80780" y="-139520"/>
              <a:ext cx="519031" cy="384608"/>
            </a:xfrm>
            <a:custGeom>
              <a:avLst/>
              <a:gdLst/>
              <a:ahLst/>
              <a:cxnLst/>
              <a:rect l="l" t="t" r="r" b="b"/>
              <a:pathLst>
                <a:path w="6452" h="4781" extrusionOk="0">
                  <a:moveTo>
                    <a:pt x="6322" y="0"/>
                  </a:moveTo>
                  <a:cubicBezTo>
                    <a:pt x="6314" y="0"/>
                    <a:pt x="6305" y="1"/>
                    <a:pt x="6295" y="4"/>
                  </a:cubicBezTo>
                  <a:cubicBezTo>
                    <a:pt x="692" y="1522"/>
                    <a:pt x="35" y="4549"/>
                    <a:pt x="9" y="4676"/>
                  </a:cubicBezTo>
                  <a:cubicBezTo>
                    <a:pt x="0" y="4724"/>
                    <a:pt x="35" y="4772"/>
                    <a:pt x="84" y="4781"/>
                  </a:cubicBezTo>
                  <a:lnTo>
                    <a:pt x="101" y="4781"/>
                  </a:lnTo>
                  <a:cubicBezTo>
                    <a:pt x="140" y="4781"/>
                    <a:pt x="180" y="4750"/>
                    <a:pt x="189" y="4711"/>
                  </a:cubicBezTo>
                  <a:cubicBezTo>
                    <a:pt x="193" y="4680"/>
                    <a:pt x="858" y="1662"/>
                    <a:pt x="6343" y="179"/>
                  </a:cubicBezTo>
                  <a:cubicBezTo>
                    <a:pt x="6452" y="151"/>
                    <a:pt x="6420" y="0"/>
                    <a:pt x="63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8" name="Google Shape;1128;p9"/>
            <p:cNvSpPr/>
            <p:nvPr/>
          </p:nvSpPr>
          <p:spPr>
            <a:xfrm>
              <a:off x="-190586" y="376291"/>
              <a:ext cx="261446" cy="753448"/>
            </a:xfrm>
            <a:custGeom>
              <a:avLst/>
              <a:gdLst/>
              <a:ahLst/>
              <a:cxnLst/>
              <a:rect l="l" t="t" r="r" b="b"/>
              <a:pathLst>
                <a:path w="3250" h="9366" extrusionOk="0">
                  <a:moveTo>
                    <a:pt x="3122" y="0"/>
                  </a:moveTo>
                  <a:cubicBezTo>
                    <a:pt x="3107" y="0"/>
                    <a:pt x="3092" y="4"/>
                    <a:pt x="3076" y="13"/>
                  </a:cubicBezTo>
                  <a:cubicBezTo>
                    <a:pt x="1" y="1912"/>
                    <a:pt x="1125" y="8990"/>
                    <a:pt x="1177" y="9287"/>
                  </a:cubicBezTo>
                  <a:cubicBezTo>
                    <a:pt x="1182" y="9331"/>
                    <a:pt x="1221" y="9366"/>
                    <a:pt x="1265" y="9366"/>
                  </a:cubicBezTo>
                  <a:cubicBezTo>
                    <a:pt x="1269" y="9366"/>
                    <a:pt x="1274" y="9366"/>
                    <a:pt x="1278" y="9361"/>
                  </a:cubicBezTo>
                  <a:cubicBezTo>
                    <a:pt x="1330" y="9357"/>
                    <a:pt x="1361" y="9309"/>
                    <a:pt x="1352" y="9261"/>
                  </a:cubicBezTo>
                  <a:cubicBezTo>
                    <a:pt x="1344" y="9186"/>
                    <a:pt x="197" y="2004"/>
                    <a:pt x="3172" y="167"/>
                  </a:cubicBezTo>
                  <a:cubicBezTo>
                    <a:pt x="3249" y="111"/>
                    <a:pt x="3200" y="0"/>
                    <a:pt x="31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9" name="Google Shape;1129;p9"/>
            <p:cNvSpPr/>
            <p:nvPr/>
          </p:nvSpPr>
          <p:spPr>
            <a:xfrm>
              <a:off x="26613" y="226423"/>
              <a:ext cx="877172" cy="139009"/>
            </a:xfrm>
            <a:custGeom>
              <a:avLst/>
              <a:gdLst/>
              <a:ahLst/>
              <a:cxnLst/>
              <a:rect l="l" t="t" r="r" b="b"/>
              <a:pathLst>
                <a:path w="10904" h="1728" extrusionOk="0">
                  <a:moveTo>
                    <a:pt x="6351" y="0"/>
                  </a:moveTo>
                  <a:cubicBezTo>
                    <a:pt x="2362" y="0"/>
                    <a:pt x="104" y="1543"/>
                    <a:pt x="74" y="1566"/>
                  </a:cubicBezTo>
                  <a:cubicBezTo>
                    <a:pt x="1" y="1613"/>
                    <a:pt x="38" y="1728"/>
                    <a:pt x="126" y="1728"/>
                  </a:cubicBezTo>
                  <a:cubicBezTo>
                    <a:pt x="128" y="1728"/>
                    <a:pt x="129" y="1728"/>
                    <a:pt x="131" y="1728"/>
                  </a:cubicBezTo>
                  <a:cubicBezTo>
                    <a:pt x="148" y="1728"/>
                    <a:pt x="166" y="1723"/>
                    <a:pt x="179" y="1710"/>
                  </a:cubicBezTo>
                  <a:cubicBezTo>
                    <a:pt x="209" y="1690"/>
                    <a:pt x="2420" y="178"/>
                    <a:pt x="6344" y="178"/>
                  </a:cubicBezTo>
                  <a:cubicBezTo>
                    <a:pt x="7632" y="178"/>
                    <a:pt x="9106" y="341"/>
                    <a:pt x="10747" y="774"/>
                  </a:cubicBezTo>
                  <a:cubicBezTo>
                    <a:pt x="10758" y="777"/>
                    <a:pt x="10767" y="778"/>
                    <a:pt x="10776" y="778"/>
                  </a:cubicBezTo>
                  <a:cubicBezTo>
                    <a:pt x="10873" y="778"/>
                    <a:pt x="10903" y="623"/>
                    <a:pt x="10791" y="599"/>
                  </a:cubicBezTo>
                  <a:cubicBezTo>
                    <a:pt x="9138" y="164"/>
                    <a:pt x="7652" y="0"/>
                    <a:pt x="63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0" name="Google Shape;1130;p9"/>
            <p:cNvSpPr/>
            <p:nvPr/>
          </p:nvSpPr>
          <p:spPr>
            <a:xfrm>
              <a:off x="9639" y="574265"/>
              <a:ext cx="259194" cy="753609"/>
            </a:xfrm>
            <a:custGeom>
              <a:avLst/>
              <a:gdLst/>
              <a:ahLst/>
              <a:cxnLst/>
              <a:rect l="l" t="t" r="r" b="b"/>
              <a:pathLst>
                <a:path w="3222" h="9368" extrusionOk="0">
                  <a:moveTo>
                    <a:pt x="3096" y="1"/>
                  </a:moveTo>
                  <a:cubicBezTo>
                    <a:pt x="3070" y="1"/>
                    <a:pt x="3043" y="13"/>
                    <a:pt x="3023" y="41"/>
                  </a:cubicBezTo>
                  <a:cubicBezTo>
                    <a:pt x="1" y="4320"/>
                    <a:pt x="2905" y="9276"/>
                    <a:pt x="2936" y="9324"/>
                  </a:cubicBezTo>
                  <a:cubicBezTo>
                    <a:pt x="2949" y="9350"/>
                    <a:pt x="2980" y="9368"/>
                    <a:pt x="3010" y="9368"/>
                  </a:cubicBezTo>
                  <a:cubicBezTo>
                    <a:pt x="3080" y="9368"/>
                    <a:pt x="3124" y="9293"/>
                    <a:pt x="3089" y="9232"/>
                  </a:cubicBezTo>
                  <a:cubicBezTo>
                    <a:pt x="3063" y="9184"/>
                    <a:pt x="219" y="4324"/>
                    <a:pt x="3172" y="146"/>
                  </a:cubicBezTo>
                  <a:cubicBezTo>
                    <a:pt x="3222" y="75"/>
                    <a:pt x="3161" y="1"/>
                    <a:pt x="30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1" name="Google Shape;1131;p9"/>
            <p:cNvSpPr/>
            <p:nvPr/>
          </p:nvSpPr>
          <p:spPr>
            <a:xfrm>
              <a:off x="383865" y="627197"/>
              <a:ext cx="652731" cy="97178"/>
            </a:xfrm>
            <a:custGeom>
              <a:avLst/>
              <a:gdLst/>
              <a:ahLst/>
              <a:cxnLst/>
              <a:rect l="l" t="t" r="r" b="b"/>
              <a:pathLst>
                <a:path w="8114" h="1208" extrusionOk="0">
                  <a:moveTo>
                    <a:pt x="3379" y="0"/>
                  </a:moveTo>
                  <a:cubicBezTo>
                    <a:pt x="1145" y="0"/>
                    <a:pt x="131" y="905"/>
                    <a:pt x="69" y="963"/>
                  </a:cubicBezTo>
                  <a:cubicBezTo>
                    <a:pt x="1" y="1027"/>
                    <a:pt x="59" y="1120"/>
                    <a:pt x="132" y="1120"/>
                  </a:cubicBezTo>
                  <a:cubicBezTo>
                    <a:pt x="153" y="1120"/>
                    <a:pt x="175" y="1113"/>
                    <a:pt x="195" y="1094"/>
                  </a:cubicBezTo>
                  <a:cubicBezTo>
                    <a:pt x="210" y="1082"/>
                    <a:pt x="1209" y="195"/>
                    <a:pt x="3413" y="195"/>
                  </a:cubicBezTo>
                  <a:cubicBezTo>
                    <a:pt x="4579" y="195"/>
                    <a:pt x="6080" y="443"/>
                    <a:pt x="7951" y="1199"/>
                  </a:cubicBezTo>
                  <a:cubicBezTo>
                    <a:pt x="7964" y="1203"/>
                    <a:pt x="7973" y="1208"/>
                    <a:pt x="7986" y="1208"/>
                  </a:cubicBezTo>
                  <a:cubicBezTo>
                    <a:pt x="8087" y="1208"/>
                    <a:pt x="8113" y="1068"/>
                    <a:pt x="8021" y="1033"/>
                  </a:cubicBezTo>
                  <a:cubicBezTo>
                    <a:pt x="6101" y="256"/>
                    <a:pt x="4567" y="0"/>
                    <a:pt x="33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2" name="Google Shape;1132;p9"/>
            <p:cNvSpPr/>
            <p:nvPr/>
          </p:nvSpPr>
          <p:spPr>
            <a:xfrm>
              <a:off x="419260" y="802888"/>
              <a:ext cx="178427" cy="575664"/>
            </a:xfrm>
            <a:custGeom>
              <a:avLst/>
              <a:gdLst/>
              <a:ahLst/>
              <a:cxnLst/>
              <a:rect l="l" t="t" r="r" b="b"/>
              <a:pathLst>
                <a:path w="2218" h="7156" extrusionOk="0">
                  <a:moveTo>
                    <a:pt x="805" y="0"/>
                  </a:moveTo>
                  <a:cubicBezTo>
                    <a:pt x="767" y="0"/>
                    <a:pt x="730" y="23"/>
                    <a:pt x="722" y="73"/>
                  </a:cubicBezTo>
                  <a:cubicBezTo>
                    <a:pt x="0" y="4128"/>
                    <a:pt x="2013" y="7086"/>
                    <a:pt x="2034" y="7116"/>
                  </a:cubicBezTo>
                  <a:cubicBezTo>
                    <a:pt x="2047" y="7142"/>
                    <a:pt x="2077" y="7155"/>
                    <a:pt x="2107" y="7155"/>
                  </a:cubicBezTo>
                  <a:lnTo>
                    <a:pt x="2107" y="7155"/>
                  </a:lnTo>
                  <a:cubicBezTo>
                    <a:pt x="2180" y="7154"/>
                    <a:pt x="2218" y="7072"/>
                    <a:pt x="2179" y="7016"/>
                  </a:cubicBezTo>
                  <a:cubicBezTo>
                    <a:pt x="2161" y="6985"/>
                    <a:pt x="188" y="4085"/>
                    <a:pt x="897" y="108"/>
                  </a:cubicBezTo>
                  <a:cubicBezTo>
                    <a:pt x="910" y="41"/>
                    <a:pt x="856" y="0"/>
                    <a:pt x="805" y="0"/>
                  </a:cubicBezTo>
                  <a:close/>
                  <a:moveTo>
                    <a:pt x="2107" y="7155"/>
                  </a:moveTo>
                  <a:lnTo>
                    <a:pt x="2107" y="7155"/>
                  </a:lnTo>
                  <a:cubicBezTo>
                    <a:pt x="2106" y="7156"/>
                    <a:pt x="2105" y="7156"/>
                    <a:pt x="2104" y="7156"/>
                  </a:cubicBezTo>
                  <a:lnTo>
                    <a:pt x="2109" y="7156"/>
                  </a:lnTo>
                  <a:cubicBezTo>
                    <a:pt x="2108" y="7156"/>
                    <a:pt x="2107" y="7156"/>
                    <a:pt x="2107" y="71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3" name="Google Shape;1133;p9"/>
            <p:cNvSpPr/>
            <p:nvPr/>
          </p:nvSpPr>
          <p:spPr>
            <a:xfrm>
              <a:off x="669361" y="986543"/>
              <a:ext cx="356613" cy="74975"/>
            </a:xfrm>
            <a:custGeom>
              <a:avLst/>
              <a:gdLst/>
              <a:ahLst/>
              <a:cxnLst/>
              <a:rect l="l" t="t" r="r" b="b"/>
              <a:pathLst>
                <a:path w="4433" h="932" extrusionOk="0">
                  <a:moveTo>
                    <a:pt x="861" y="1"/>
                  </a:moveTo>
                  <a:cubicBezTo>
                    <a:pt x="382" y="1"/>
                    <a:pt x="127" y="64"/>
                    <a:pt x="102" y="69"/>
                  </a:cubicBezTo>
                  <a:cubicBezTo>
                    <a:pt x="1" y="102"/>
                    <a:pt x="31" y="247"/>
                    <a:pt x="123" y="247"/>
                  </a:cubicBezTo>
                  <a:cubicBezTo>
                    <a:pt x="130" y="247"/>
                    <a:pt x="138" y="246"/>
                    <a:pt x="146" y="244"/>
                  </a:cubicBezTo>
                  <a:cubicBezTo>
                    <a:pt x="153" y="243"/>
                    <a:pt x="391" y="184"/>
                    <a:pt x="851" y="184"/>
                  </a:cubicBezTo>
                  <a:cubicBezTo>
                    <a:pt x="1525" y="184"/>
                    <a:pt x="2676" y="310"/>
                    <a:pt x="4271" y="927"/>
                  </a:cubicBezTo>
                  <a:cubicBezTo>
                    <a:pt x="4284" y="931"/>
                    <a:pt x="4293" y="931"/>
                    <a:pt x="4306" y="931"/>
                  </a:cubicBezTo>
                  <a:cubicBezTo>
                    <a:pt x="4407" y="931"/>
                    <a:pt x="4433" y="796"/>
                    <a:pt x="4337" y="761"/>
                  </a:cubicBezTo>
                  <a:cubicBezTo>
                    <a:pt x="2716" y="133"/>
                    <a:pt x="1554" y="1"/>
                    <a:pt x="8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4" name="Google Shape;1134;p9"/>
            <p:cNvSpPr/>
            <p:nvPr/>
          </p:nvSpPr>
          <p:spPr>
            <a:xfrm>
              <a:off x="722212" y="1063448"/>
              <a:ext cx="66287" cy="249621"/>
            </a:xfrm>
            <a:custGeom>
              <a:avLst/>
              <a:gdLst/>
              <a:ahLst/>
              <a:cxnLst/>
              <a:rect l="l" t="t" r="r" b="b"/>
              <a:pathLst>
                <a:path w="824" h="3103" extrusionOk="0">
                  <a:moveTo>
                    <a:pt x="407" y="1"/>
                  </a:moveTo>
                  <a:cubicBezTo>
                    <a:pt x="368" y="1"/>
                    <a:pt x="329" y="24"/>
                    <a:pt x="320" y="76"/>
                  </a:cubicBezTo>
                  <a:cubicBezTo>
                    <a:pt x="1" y="1764"/>
                    <a:pt x="604" y="3002"/>
                    <a:pt x="631" y="3055"/>
                  </a:cubicBezTo>
                  <a:cubicBezTo>
                    <a:pt x="648" y="3081"/>
                    <a:pt x="679" y="3103"/>
                    <a:pt x="714" y="3103"/>
                  </a:cubicBezTo>
                  <a:cubicBezTo>
                    <a:pt x="779" y="3103"/>
                    <a:pt x="823" y="3033"/>
                    <a:pt x="792" y="2972"/>
                  </a:cubicBezTo>
                  <a:cubicBezTo>
                    <a:pt x="788" y="2959"/>
                    <a:pt x="189" y="1738"/>
                    <a:pt x="499" y="111"/>
                  </a:cubicBezTo>
                  <a:cubicBezTo>
                    <a:pt x="514" y="43"/>
                    <a:pt x="460" y="1"/>
                    <a:pt x="4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5" name="Google Shape;1135;p9"/>
            <p:cNvSpPr/>
            <p:nvPr/>
          </p:nvSpPr>
          <p:spPr>
            <a:xfrm>
              <a:off x="897500" y="-200094"/>
              <a:ext cx="983923" cy="1245771"/>
            </a:xfrm>
            <a:custGeom>
              <a:avLst/>
              <a:gdLst/>
              <a:ahLst/>
              <a:cxnLst/>
              <a:rect l="l" t="t" r="r" b="b"/>
              <a:pathLst>
                <a:path w="12231" h="15486" extrusionOk="0">
                  <a:moveTo>
                    <a:pt x="0" y="0"/>
                  </a:moveTo>
                  <a:cubicBezTo>
                    <a:pt x="276" y="1098"/>
                    <a:pt x="433" y="2222"/>
                    <a:pt x="473" y="3355"/>
                  </a:cubicBezTo>
                  <a:cubicBezTo>
                    <a:pt x="529" y="5166"/>
                    <a:pt x="1785" y="7183"/>
                    <a:pt x="1785" y="7183"/>
                  </a:cubicBezTo>
                  <a:lnTo>
                    <a:pt x="2043" y="6387"/>
                  </a:lnTo>
                  <a:cubicBezTo>
                    <a:pt x="2279" y="6671"/>
                    <a:pt x="2432" y="7664"/>
                    <a:pt x="2774" y="8648"/>
                  </a:cubicBezTo>
                  <a:cubicBezTo>
                    <a:pt x="3110" y="9632"/>
                    <a:pt x="5652" y="12135"/>
                    <a:pt x="5652" y="12135"/>
                  </a:cubicBezTo>
                  <a:lnTo>
                    <a:pt x="5442" y="10604"/>
                  </a:lnTo>
                  <a:lnTo>
                    <a:pt x="5442" y="10604"/>
                  </a:lnTo>
                  <a:cubicBezTo>
                    <a:pt x="5442" y="10604"/>
                    <a:pt x="6063" y="11982"/>
                    <a:pt x="6662" y="12699"/>
                  </a:cubicBezTo>
                  <a:cubicBezTo>
                    <a:pt x="7266" y="13412"/>
                    <a:pt x="12231" y="15485"/>
                    <a:pt x="12231" y="15485"/>
                  </a:cubicBezTo>
                  <a:cubicBezTo>
                    <a:pt x="12231" y="15485"/>
                    <a:pt x="11929" y="14077"/>
                    <a:pt x="11146" y="11465"/>
                  </a:cubicBezTo>
                  <a:cubicBezTo>
                    <a:pt x="10367" y="8854"/>
                    <a:pt x="8972" y="8123"/>
                    <a:pt x="8972" y="8123"/>
                  </a:cubicBezTo>
                  <a:lnTo>
                    <a:pt x="8972" y="8123"/>
                  </a:lnTo>
                  <a:lnTo>
                    <a:pt x="10087" y="8403"/>
                  </a:lnTo>
                  <a:cubicBezTo>
                    <a:pt x="9484" y="6820"/>
                    <a:pt x="8377" y="4917"/>
                    <a:pt x="7502" y="4576"/>
                  </a:cubicBezTo>
                  <a:cubicBezTo>
                    <a:pt x="6627" y="4234"/>
                    <a:pt x="5534" y="3417"/>
                    <a:pt x="5534" y="3416"/>
                  </a:cubicBezTo>
                  <a:lnTo>
                    <a:pt x="5534" y="3416"/>
                  </a:lnTo>
                  <a:cubicBezTo>
                    <a:pt x="5849" y="3478"/>
                    <a:pt x="6925" y="3679"/>
                    <a:pt x="6925" y="3679"/>
                  </a:cubicBezTo>
                  <a:cubicBezTo>
                    <a:pt x="4401" y="206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6" name="Google Shape;1136;p9"/>
            <p:cNvSpPr/>
            <p:nvPr/>
          </p:nvSpPr>
          <p:spPr>
            <a:xfrm>
              <a:off x="907314" y="-192372"/>
              <a:ext cx="1031466" cy="1234509"/>
            </a:xfrm>
            <a:custGeom>
              <a:avLst/>
              <a:gdLst/>
              <a:ahLst/>
              <a:cxnLst/>
              <a:rect l="l" t="t" r="r" b="b"/>
              <a:pathLst>
                <a:path w="12822" h="15346" extrusionOk="0">
                  <a:moveTo>
                    <a:pt x="219" y="184"/>
                  </a:moveTo>
                  <a:lnTo>
                    <a:pt x="219" y="184"/>
                  </a:lnTo>
                  <a:cubicBezTo>
                    <a:pt x="932" y="237"/>
                    <a:pt x="4581" y="608"/>
                    <a:pt x="6903" y="3460"/>
                  </a:cubicBezTo>
                  <a:cubicBezTo>
                    <a:pt x="6571" y="3408"/>
                    <a:pt x="5954" y="3307"/>
                    <a:pt x="5735" y="3272"/>
                  </a:cubicBezTo>
                  <a:cubicBezTo>
                    <a:pt x="5730" y="3271"/>
                    <a:pt x="5724" y="3270"/>
                    <a:pt x="5718" y="3270"/>
                  </a:cubicBezTo>
                  <a:cubicBezTo>
                    <a:pt x="5685" y="3270"/>
                    <a:pt x="5654" y="3291"/>
                    <a:pt x="5639" y="3325"/>
                  </a:cubicBezTo>
                  <a:cubicBezTo>
                    <a:pt x="5622" y="3364"/>
                    <a:pt x="5635" y="3412"/>
                    <a:pt x="5670" y="3434"/>
                  </a:cubicBezTo>
                  <a:cubicBezTo>
                    <a:pt x="5718" y="3469"/>
                    <a:pt x="6807" y="4239"/>
                    <a:pt x="7686" y="4554"/>
                  </a:cubicBezTo>
                  <a:cubicBezTo>
                    <a:pt x="8504" y="4851"/>
                    <a:pt x="9594" y="6575"/>
                    <a:pt x="10250" y="8106"/>
                  </a:cubicBezTo>
                  <a:lnTo>
                    <a:pt x="9296" y="7892"/>
                  </a:lnTo>
                  <a:cubicBezTo>
                    <a:pt x="9289" y="7890"/>
                    <a:pt x="9282" y="7889"/>
                    <a:pt x="9276" y="7889"/>
                  </a:cubicBezTo>
                  <a:cubicBezTo>
                    <a:pt x="9189" y="7889"/>
                    <a:pt x="9150" y="8018"/>
                    <a:pt x="9239" y="8062"/>
                  </a:cubicBezTo>
                  <a:cubicBezTo>
                    <a:pt x="9252" y="8067"/>
                    <a:pt x="10626" y="8767"/>
                    <a:pt x="11453" y="11295"/>
                  </a:cubicBezTo>
                  <a:cubicBezTo>
                    <a:pt x="12126" y="13347"/>
                    <a:pt x="12481" y="14663"/>
                    <a:pt x="12594" y="15105"/>
                  </a:cubicBezTo>
                  <a:cubicBezTo>
                    <a:pt x="11728" y="14764"/>
                    <a:pt x="7695" y="13154"/>
                    <a:pt x="7157" y="12550"/>
                  </a:cubicBezTo>
                  <a:cubicBezTo>
                    <a:pt x="6553" y="11868"/>
                    <a:pt x="5902" y="10521"/>
                    <a:pt x="5897" y="10508"/>
                  </a:cubicBezTo>
                  <a:cubicBezTo>
                    <a:pt x="5880" y="10477"/>
                    <a:pt x="5849" y="10459"/>
                    <a:pt x="5814" y="10459"/>
                  </a:cubicBezTo>
                  <a:cubicBezTo>
                    <a:pt x="5811" y="10458"/>
                    <a:pt x="5808" y="10457"/>
                    <a:pt x="5805" y="10457"/>
                  </a:cubicBezTo>
                  <a:cubicBezTo>
                    <a:pt x="5800" y="10457"/>
                    <a:pt x="5794" y="10459"/>
                    <a:pt x="5788" y="10459"/>
                  </a:cubicBezTo>
                  <a:cubicBezTo>
                    <a:pt x="5744" y="10473"/>
                    <a:pt x="5718" y="10516"/>
                    <a:pt x="5727" y="10560"/>
                  </a:cubicBezTo>
                  <a:lnTo>
                    <a:pt x="5932" y="11820"/>
                  </a:lnTo>
                  <a:cubicBezTo>
                    <a:pt x="5324" y="11234"/>
                    <a:pt x="3478" y="9418"/>
                    <a:pt x="3181" y="8631"/>
                  </a:cubicBezTo>
                  <a:cubicBezTo>
                    <a:pt x="3032" y="8237"/>
                    <a:pt x="2918" y="7839"/>
                    <a:pt x="2813" y="7489"/>
                  </a:cubicBezTo>
                  <a:cubicBezTo>
                    <a:pt x="2660" y="6960"/>
                    <a:pt x="2538" y="6536"/>
                    <a:pt x="2376" y="6356"/>
                  </a:cubicBezTo>
                  <a:cubicBezTo>
                    <a:pt x="2357" y="6336"/>
                    <a:pt x="2332" y="6326"/>
                    <a:pt x="2307" y="6326"/>
                  </a:cubicBezTo>
                  <a:cubicBezTo>
                    <a:pt x="2270" y="6326"/>
                    <a:pt x="2233" y="6349"/>
                    <a:pt x="2223" y="6391"/>
                  </a:cubicBezTo>
                  <a:lnTo>
                    <a:pt x="2043" y="7004"/>
                  </a:lnTo>
                  <a:cubicBezTo>
                    <a:pt x="1733" y="6488"/>
                    <a:pt x="836" y="4886"/>
                    <a:pt x="753" y="3425"/>
                  </a:cubicBezTo>
                  <a:cubicBezTo>
                    <a:pt x="683" y="2332"/>
                    <a:pt x="504" y="1247"/>
                    <a:pt x="219" y="184"/>
                  </a:cubicBezTo>
                  <a:close/>
                  <a:moveTo>
                    <a:pt x="97" y="0"/>
                  </a:moveTo>
                  <a:cubicBezTo>
                    <a:pt x="71" y="0"/>
                    <a:pt x="40" y="13"/>
                    <a:pt x="27" y="35"/>
                  </a:cubicBezTo>
                  <a:cubicBezTo>
                    <a:pt x="9" y="57"/>
                    <a:pt x="1" y="88"/>
                    <a:pt x="9" y="114"/>
                  </a:cubicBezTo>
                  <a:cubicBezTo>
                    <a:pt x="311" y="1199"/>
                    <a:pt x="499" y="2314"/>
                    <a:pt x="569" y="3439"/>
                  </a:cubicBezTo>
                  <a:cubicBezTo>
                    <a:pt x="674" y="5245"/>
                    <a:pt x="1943" y="7192"/>
                    <a:pt x="1995" y="7271"/>
                  </a:cubicBezTo>
                  <a:cubicBezTo>
                    <a:pt x="2014" y="7301"/>
                    <a:pt x="2044" y="7315"/>
                    <a:pt x="2073" y="7315"/>
                  </a:cubicBezTo>
                  <a:cubicBezTo>
                    <a:pt x="2111" y="7315"/>
                    <a:pt x="2149" y="7291"/>
                    <a:pt x="2162" y="7249"/>
                  </a:cubicBezTo>
                  <a:lnTo>
                    <a:pt x="2337" y="6636"/>
                  </a:lnTo>
                  <a:cubicBezTo>
                    <a:pt x="2437" y="6842"/>
                    <a:pt x="2533" y="7170"/>
                    <a:pt x="2643" y="7542"/>
                  </a:cubicBezTo>
                  <a:cubicBezTo>
                    <a:pt x="2743" y="7892"/>
                    <a:pt x="2866" y="8294"/>
                    <a:pt x="3010" y="8692"/>
                  </a:cubicBezTo>
                  <a:cubicBezTo>
                    <a:pt x="3378" y="9676"/>
                    <a:pt x="5897" y="12039"/>
                    <a:pt x="6002" y="12139"/>
                  </a:cubicBezTo>
                  <a:cubicBezTo>
                    <a:pt x="6021" y="12156"/>
                    <a:pt x="6043" y="12163"/>
                    <a:pt x="6064" y="12163"/>
                  </a:cubicBezTo>
                  <a:cubicBezTo>
                    <a:pt x="6116" y="12163"/>
                    <a:pt x="6165" y="12118"/>
                    <a:pt x="6155" y="12056"/>
                  </a:cubicBezTo>
                  <a:lnTo>
                    <a:pt x="5998" y="11098"/>
                  </a:lnTo>
                  <a:lnTo>
                    <a:pt x="5998" y="11098"/>
                  </a:lnTo>
                  <a:cubicBezTo>
                    <a:pt x="6247" y="11562"/>
                    <a:pt x="6641" y="12235"/>
                    <a:pt x="7021" y="12668"/>
                  </a:cubicBezTo>
                  <a:cubicBezTo>
                    <a:pt x="7651" y="13377"/>
                    <a:pt x="12489" y="15258"/>
                    <a:pt x="12695" y="15341"/>
                  </a:cubicBezTo>
                  <a:cubicBezTo>
                    <a:pt x="12704" y="15341"/>
                    <a:pt x="12713" y="15346"/>
                    <a:pt x="12726" y="15346"/>
                  </a:cubicBezTo>
                  <a:cubicBezTo>
                    <a:pt x="12748" y="15346"/>
                    <a:pt x="12769" y="15337"/>
                    <a:pt x="12783" y="15324"/>
                  </a:cubicBezTo>
                  <a:cubicBezTo>
                    <a:pt x="12809" y="15302"/>
                    <a:pt x="12822" y="15267"/>
                    <a:pt x="12813" y="15232"/>
                  </a:cubicBezTo>
                  <a:cubicBezTo>
                    <a:pt x="12809" y="15219"/>
                    <a:pt x="12463" y="13806"/>
                    <a:pt x="11623" y="11238"/>
                  </a:cubicBezTo>
                  <a:cubicBezTo>
                    <a:pt x="11046" y="9466"/>
                    <a:pt x="10210" y="8570"/>
                    <a:pt x="9720" y="8172"/>
                  </a:cubicBezTo>
                  <a:lnTo>
                    <a:pt x="9720" y="8172"/>
                  </a:lnTo>
                  <a:lnTo>
                    <a:pt x="10377" y="8320"/>
                  </a:lnTo>
                  <a:cubicBezTo>
                    <a:pt x="10384" y="8322"/>
                    <a:pt x="10391" y="8323"/>
                    <a:pt x="10398" y="8323"/>
                  </a:cubicBezTo>
                  <a:cubicBezTo>
                    <a:pt x="10426" y="8323"/>
                    <a:pt x="10451" y="8311"/>
                    <a:pt x="10468" y="8290"/>
                  </a:cubicBezTo>
                  <a:cubicBezTo>
                    <a:pt x="10490" y="8263"/>
                    <a:pt x="10495" y="8229"/>
                    <a:pt x="10482" y="8198"/>
                  </a:cubicBezTo>
                  <a:cubicBezTo>
                    <a:pt x="9808" y="6549"/>
                    <a:pt x="8649" y="4712"/>
                    <a:pt x="7748" y="4383"/>
                  </a:cubicBezTo>
                  <a:cubicBezTo>
                    <a:pt x="7183" y="4182"/>
                    <a:pt x="6514" y="3775"/>
                    <a:pt x="6116" y="3517"/>
                  </a:cubicBezTo>
                  <a:lnTo>
                    <a:pt x="6116" y="3517"/>
                  </a:lnTo>
                  <a:cubicBezTo>
                    <a:pt x="6545" y="3587"/>
                    <a:pt x="7096" y="3675"/>
                    <a:pt x="7105" y="3675"/>
                  </a:cubicBezTo>
                  <a:cubicBezTo>
                    <a:pt x="7110" y="3676"/>
                    <a:pt x="7115" y="3676"/>
                    <a:pt x="7120" y="3676"/>
                  </a:cubicBezTo>
                  <a:cubicBezTo>
                    <a:pt x="7190" y="3676"/>
                    <a:pt x="7237" y="3592"/>
                    <a:pt x="7188" y="3530"/>
                  </a:cubicBezTo>
                  <a:cubicBezTo>
                    <a:pt x="4576" y="132"/>
                    <a:pt x="145" y="0"/>
                    <a:pt x="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7" name="Google Shape;1137;p9"/>
            <p:cNvSpPr/>
            <p:nvPr/>
          </p:nvSpPr>
          <p:spPr>
            <a:xfrm>
              <a:off x="691724" y="-378601"/>
              <a:ext cx="1152777" cy="1295808"/>
            </a:xfrm>
            <a:custGeom>
              <a:avLst/>
              <a:gdLst/>
              <a:ahLst/>
              <a:cxnLst/>
              <a:rect l="l" t="t" r="r" b="b"/>
              <a:pathLst>
                <a:path w="14330" h="16108" extrusionOk="0">
                  <a:moveTo>
                    <a:pt x="129" y="0"/>
                  </a:moveTo>
                  <a:cubicBezTo>
                    <a:pt x="52" y="0"/>
                    <a:pt x="0" y="110"/>
                    <a:pt x="82" y="167"/>
                  </a:cubicBezTo>
                  <a:cubicBezTo>
                    <a:pt x="826" y="675"/>
                    <a:pt x="3306" y="2744"/>
                    <a:pt x="5835" y="6143"/>
                  </a:cubicBezTo>
                  <a:cubicBezTo>
                    <a:pt x="8258" y="9397"/>
                    <a:pt x="14102" y="16011"/>
                    <a:pt x="14163" y="16077"/>
                  </a:cubicBezTo>
                  <a:cubicBezTo>
                    <a:pt x="14181" y="16095"/>
                    <a:pt x="14203" y="16108"/>
                    <a:pt x="14229" y="16108"/>
                  </a:cubicBezTo>
                  <a:cubicBezTo>
                    <a:pt x="14251" y="16108"/>
                    <a:pt x="14273" y="16099"/>
                    <a:pt x="14290" y="16081"/>
                  </a:cubicBezTo>
                  <a:cubicBezTo>
                    <a:pt x="14325" y="16046"/>
                    <a:pt x="14330" y="15990"/>
                    <a:pt x="14299" y="15955"/>
                  </a:cubicBezTo>
                  <a:cubicBezTo>
                    <a:pt x="14238" y="15889"/>
                    <a:pt x="8394" y="9279"/>
                    <a:pt x="5979" y="6034"/>
                  </a:cubicBezTo>
                  <a:cubicBezTo>
                    <a:pt x="3437" y="2617"/>
                    <a:pt x="935" y="531"/>
                    <a:pt x="183" y="19"/>
                  </a:cubicBezTo>
                  <a:cubicBezTo>
                    <a:pt x="164" y="6"/>
                    <a:pt x="146" y="0"/>
                    <a:pt x="1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8" name="Google Shape;1138;p9"/>
            <p:cNvSpPr/>
            <p:nvPr/>
          </p:nvSpPr>
          <p:spPr>
            <a:xfrm>
              <a:off x="1289101" y="330518"/>
              <a:ext cx="395629" cy="357980"/>
            </a:xfrm>
            <a:custGeom>
              <a:avLst/>
              <a:gdLst/>
              <a:ahLst/>
              <a:cxnLst/>
              <a:rect l="l" t="t" r="r" b="b"/>
              <a:pathLst>
                <a:path w="4918" h="4450" extrusionOk="0">
                  <a:moveTo>
                    <a:pt x="4799" y="1"/>
                  </a:moveTo>
                  <a:lnTo>
                    <a:pt x="845" y="79"/>
                  </a:lnTo>
                  <a:cubicBezTo>
                    <a:pt x="801" y="84"/>
                    <a:pt x="762" y="114"/>
                    <a:pt x="758" y="154"/>
                  </a:cubicBezTo>
                  <a:lnTo>
                    <a:pt x="10" y="4344"/>
                  </a:lnTo>
                  <a:cubicBezTo>
                    <a:pt x="1" y="4392"/>
                    <a:pt x="31" y="4441"/>
                    <a:pt x="80" y="4449"/>
                  </a:cubicBezTo>
                  <a:lnTo>
                    <a:pt x="97" y="4449"/>
                  </a:lnTo>
                  <a:cubicBezTo>
                    <a:pt x="136" y="4445"/>
                    <a:pt x="171" y="4414"/>
                    <a:pt x="180" y="4375"/>
                  </a:cubicBezTo>
                  <a:lnTo>
                    <a:pt x="915" y="259"/>
                  </a:lnTo>
                  <a:lnTo>
                    <a:pt x="4799" y="180"/>
                  </a:lnTo>
                  <a:cubicBezTo>
                    <a:pt x="4918" y="180"/>
                    <a:pt x="4918" y="1"/>
                    <a:pt x="47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9" name="Google Shape;1139;p9"/>
            <p:cNvSpPr/>
            <p:nvPr/>
          </p:nvSpPr>
          <p:spPr>
            <a:xfrm>
              <a:off x="1213082" y="250636"/>
              <a:ext cx="420888" cy="347764"/>
            </a:xfrm>
            <a:custGeom>
              <a:avLst/>
              <a:gdLst/>
              <a:ahLst/>
              <a:cxnLst/>
              <a:rect l="l" t="t" r="r" b="b"/>
              <a:pathLst>
                <a:path w="5232" h="4323" extrusionOk="0">
                  <a:moveTo>
                    <a:pt x="4948" y="189"/>
                  </a:moveTo>
                  <a:lnTo>
                    <a:pt x="4502" y="902"/>
                  </a:lnTo>
                  <a:lnTo>
                    <a:pt x="3833" y="241"/>
                  </a:lnTo>
                  <a:lnTo>
                    <a:pt x="4948" y="189"/>
                  </a:lnTo>
                  <a:close/>
                  <a:moveTo>
                    <a:pt x="3584" y="254"/>
                  </a:moveTo>
                  <a:lnTo>
                    <a:pt x="3063" y="963"/>
                  </a:lnTo>
                  <a:lnTo>
                    <a:pt x="2424" y="311"/>
                  </a:lnTo>
                  <a:lnTo>
                    <a:pt x="3584" y="254"/>
                  </a:lnTo>
                  <a:close/>
                  <a:moveTo>
                    <a:pt x="2153" y="324"/>
                  </a:moveTo>
                  <a:lnTo>
                    <a:pt x="1724" y="1099"/>
                  </a:lnTo>
                  <a:lnTo>
                    <a:pt x="801" y="1580"/>
                  </a:lnTo>
                  <a:lnTo>
                    <a:pt x="1077" y="377"/>
                  </a:lnTo>
                  <a:lnTo>
                    <a:pt x="2153" y="324"/>
                  </a:lnTo>
                  <a:close/>
                  <a:moveTo>
                    <a:pt x="745" y="1829"/>
                  </a:moveTo>
                  <a:lnTo>
                    <a:pt x="1353" y="2564"/>
                  </a:lnTo>
                  <a:lnTo>
                    <a:pt x="434" y="3185"/>
                  </a:lnTo>
                  <a:lnTo>
                    <a:pt x="434" y="3185"/>
                  </a:lnTo>
                  <a:lnTo>
                    <a:pt x="745" y="1829"/>
                  </a:lnTo>
                  <a:close/>
                  <a:moveTo>
                    <a:pt x="382" y="3413"/>
                  </a:moveTo>
                  <a:lnTo>
                    <a:pt x="1007" y="4121"/>
                  </a:lnTo>
                  <a:lnTo>
                    <a:pt x="220" y="4139"/>
                  </a:lnTo>
                  <a:lnTo>
                    <a:pt x="220" y="4139"/>
                  </a:lnTo>
                  <a:lnTo>
                    <a:pt x="382" y="3413"/>
                  </a:lnTo>
                  <a:close/>
                  <a:moveTo>
                    <a:pt x="5120" y="0"/>
                  </a:moveTo>
                  <a:cubicBezTo>
                    <a:pt x="5118" y="0"/>
                    <a:pt x="5116" y="1"/>
                    <a:pt x="5115" y="1"/>
                  </a:cubicBezTo>
                  <a:lnTo>
                    <a:pt x="998" y="202"/>
                  </a:lnTo>
                  <a:cubicBezTo>
                    <a:pt x="959" y="202"/>
                    <a:pt x="924" y="232"/>
                    <a:pt x="915" y="272"/>
                  </a:cubicBezTo>
                  <a:lnTo>
                    <a:pt x="14" y="4213"/>
                  </a:lnTo>
                  <a:cubicBezTo>
                    <a:pt x="1" y="4266"/>
                    <a:pt x="45" y="4323"/>
                    <a:pt x="102" y="4323"/>
                  </a:cubicBezTo>
                  <a:lnTo>
                    <a:pt x="106" y="4323"/>
                  </a:lnTo>
                  <a:lnTo>
                    <a:pt x="1208" y="4296"/>
                  </a:lnTo>
                  <a:cubicBezTo>
                    <a:pt x="1283" y="4296"/>
                    <a:pt x="1322" y="4204"/>
                    <a:pt x="1274" y="4148"/>
                  </a:cubicBezTo>
                  <a:lnTo>
                    <a:pt x="548" y="3325"/>
                  </a:lnTo>
                  <a:lnTo>
                    <a:pt x="1541" y="2656"/>
                  </a:lnTo>
                  <a:cubicBezTo>
                    <a:pt x="1558" y="2643"/>
                    <a:pt x="1576" y="2621"/>
                    <a:pt x="1576" y="2595"/>
                  </a:cubicBezTo>
                  <a:cubicBezTo>
                    <a:pt x="1580" y="2568"/>
                    <a:pt x="1576" y="2542"/>
                    <a:pt x="1558" y="2525"/>
                  </a:cubicBezTo>
                  <a:lnTo>
                    <a:pt x="902" y="1733"/>
                  </a:lnTo>
                  <a:lnTo>
                    <a:pt x="1834" y="1243"/>
                  </a:lnTo>
                  <a:cubicBezTo>
                    <a:pt x="1851" y="1234"/>
                    <a:pt x="1864" y="1221"/>
                    <a:pt x="1873" y="1208"/>
                  </a:cubicBezTo>
                  <a:lnTo>
                    <a:pt x="2293" y="438"/>
                  </a:lnTo>
                  <a:lnTo>
                    <a:pt x="3006" y="1169"/>
                  </a:lnTo>
                  <a:cubicBezTo>
                    <a:pt x="3024" y="1186"/>
                    <a:pt x="3050" y="1195"/>
                    <a:pt x="3076" y="1195"/>
                  </a:cubicBezTo>
                  <a:cubicBezTo>
                    <a:pt x="3102" y="1190"/>
                    <a:pt x="3129" y="1177"/>
                    <a:pt x="3142" y="1160"/>
                  </a:cubicBezTo>
                  <a:lnTo>
                    <a:pt x="3715" y="381"/>
                  </a:lnTo>
                  <a:lnTo>
                    <a:pt x="4454" y="1112"/>
                  </a:lnTo>
                  <a:cubicBezTo>
                    <a:pt x="4472" y="1129"/>
                    <a:pt x="4498" y="1138"/>
                    <a:pt x="4528" y="1138"/>
                  </a:cubicBezTo>
                  <a:cubicBezTo>
                    <a:pt x="4555" y="1134"/>
                    <a:pt x="4577" y="1116"/>
                    <a:pt x="4594" y="1094"/>
                  </a:cubicBezTo>
                  <a:lnTo>
                    <a:pt x="5193" y="141"/>
                  </a:lnTo>
                  <a:cubicBezTo>
                    <a:pt x="5232" y="77"/>
                    <a:pt x="5187" y="0"/>
                    <a:pt x="51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0" name="Google Shape;1140;p9"/>
            <p:cNvSpPr/>
            <p:nvPr/>
          </p:nvSpPr>
          <p:spPr>
            <a:xfrm>
              <a:off x="1205761" y="215804"/>
              <a:ext cx="343741" cy="265066"/>
            </a:xfrm>
            <a:custGeom>
              <a:avLst/>
              <a:gdLst/>
              <a:ahLst/>
              <a:cxnLst/>
              <a:rect l="l" t="t" r="r" b="b"/>
              <a:pathLst>
                <a:path w="4273" h="3295" extrusionOk="0">
                  <a:moveTo>
                    <a:pt x="4151" y="1"/>
                  </a:moveTo>
                  <a:cubicBezTo>
                    <a:pt x="4150" y="1"/>
                    <a:pt x="4148" y="1"/>
                    <a:pt x="4147" y="1"/>
                  </a:cubicBezTo>
                  <a:lnTo>
                    <a:pt x="648" y="79"/>
                  </a:lnTo>
                  <a:cubicBezTo>
                    <a:pt x="608" y="79"/>
                    <a:pt x="573" y="110"/>
                    <a:pt x="564" y="154"/>
                  </a:cubicBezTo>
                  <a:lnTo>
                    <a:pt x="9" y="3189"/>
                  </a:lnTo>
                  <a:cubicBezTo>
                    <a:pt x="0" y="3238"/>
                    <a:pt x="31" y="3281"/>
                    <a:pt x="79" y="3294"/>
                  </a:cubicBezTo>
                  <a:lnTo>
                    <a:pt x="96" y="3294"/>
                  </a:lnTo>
                  <a:cubicBezTo>
                    <a:pt x="140" y="3294"/>
                    <a:pt x="179" y="3264"/>
                    <a:pt x="188" y="3220"/>
                  </a:cubicBezTo>
                  <a:lnTo>
                    <a:pt x="731" y="259"/>
                  </a:lnTo>
                  <a:lnTo>
                    <a:pt x="4151" y="180"/>
                  </a:lnTo>
                  <a:cubicBezTo>
                    <a:pt x="4272" y="176"/>
                    <a:pt x="4270" y="1"/>
                    <a:pt x="41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1" name="Google Shape;1141;p9"/>
            <p:cNvSpPr/>
            <p:nvPr/>
          </p:nvSpPr>
          <p:spPr>
            <a:xfrm>
              <a:off x="1451196" y="172364"/>
              <a:ext cx="34028" cy="32580"/>
            </a:xfrm>
            <a:custGeom>
              <a:avLst/>
              <a:gdLst/>
              <a:ahLst/>
              <a:cxnLst/>
              <a:rect l="l" t="t" r="r" b="b"/>
              <a:pathLst>
                <a:path w="423" h="405" extrusionOk="0">
                  <a:moveTo>
                    <a:pt x="127" y="1"/>
                  </a:moveTo>
                  <a:cubicBezTo>
                    <a:pt x="59" y="1"/>
                    <a:pt x="0" y="86"/>
                    <a:pt x="59" y="151"/>
                  </a:cubicBezTo>
                  <a:lnTo>
                    <a:pt x="256" y="374"/>
                  </a:lnTo>
                  <a:cubicBezTo>
                    <a:pt x="274" y="396"/>
                    <a:pt x="300" y="405"/>
                    <a:pt x="326" y="405"/>
                  </a:cubicBezTo>
                  <a:cubicBezTo>
                    <a:pt x="348" y="405"/>
                    <a:pt x="365" y="401"/>
                    <a:pt x="383" y="383"/>
                  </a:cubicBezTo>
                  <a:cubicBezTo>
                    <a:pt x="422" y="352"/>
                    <a:pt x="422" y="296"/>
                    <a:pt x="392" y="256"/>
                  </a:cubicBezTo>
                  <a:lnTo>
                    <a:pt x="195" y="33"/>
                  </a:lnTo>
                  <a:cubicBezTo>
                    <a:pt x="174" y="10"/>
                    <a:pt x="150" y="1"/>
                    <a:pt x="1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2" name="Google Shape;1142;p9"/>
            <p:cNvSpPr/>
            <p:nvPr/>
          </p:nvSpPr>
          <p:spPr>
            <a:xfrm>
              <a:off x="1396977" y="168100"/>
              <a:ext cx="34430" cy="32661"/>
            </a:xfrm>
            <a:custGeom>
              <a:avLst/>
              <a:gdLst/>
              <a:ahLst/>
              <a:cxnLst/>
              <a:rect l="l" t="t" r="r" b="b"/>
              <a:pathLst>
                <a:path w="428" h="406" extrusionOk="0">
                  <a:moveTo>
                    <a:pt x="128" y="0"/>
                  </a:moveTo>
                  <a:cubicBezTo>
                    <a:pt x="61" y="0"/>
                    <a:pt x="1" y="83"/>
                    <a:pt x="60" y="152"/>
                  </a:cubicBezTo>
                  <a:lnTo>
                    <a:pt x="261" y="375"/>
                  </a:lnTo>
                  <a:cubicBezTo>
                    <a:pt x="274" y="392"/>
                    <a:pt x="300" y="405"/>
                    <a:pt x="326" y="405"/>
                  </a:cubicBezTo>
                  <a:cubicBezTo>
                    <a:pt x="348" y="405"/>
                    <a:pt x="370" y="397"/>
                    <a:pt x="388" y="384"/>
                  </a:cubicBezTo>
                  <a:cubicBezTo>
                    <a:pt x="423" y="349"/>
                    <a:pt x="427" y="292"/>
                    <a:pt x="392" y="257"/>
                  </a:cubicBezTo>
                  <a:lnTo>
                    <a:pt x="195" y="34"/>
                  </a:lnTo>
                  <a:cubicBezTo>
                    <a:pt x="175" y="10"/>
                    <a:pt x="151" y="0"/>
                    <a:pt x="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3" name="Google Shape;1143;p9"/>
            <p:cNvSpPr/>
            <p:nvPr/>
          </p:nvSpPr>
          <p:spPr>
            <a:xfrm>
              <a:off x="1343160" y="163756"/>
              <a:ext cx="34028" cy="32741"/>
            </a:xfrm>
            <a:custGeom>
              <a:avLst/>
              <a:gdLst/>
              <a:ahLst/>
              <a:cxnLst/>
              <a:rect l="l" t="t" r="r" b="b"/>
              <a:pathLst>
                <a:path w="423" h="407" extrusionOk="0">
                  <a:moveTo>
                    <a:pt x="128" y="0"/>
                  </a:moveTo>
                  <a:cubicBezTo>
                    <a:pt x="60" y="0"/>
                    <a:pt x="0" y="84"/>
                    <a:pt x="59" y="153"/>
                  </a:cubicBezTo>
                  <a:lnTo>
                    <a:pt x="256" y="376"/>
                  </a:lnTo>
                  <a:cubicBezTo>
                    <a:pt x="274" y="394"/>
                    <a:pt x="300" y="407"/>
                    <a:pt x="326" y="407"/>
                  </a:cubicBezTo>
                  <a:cubicBezTo>
                    <a:pt x="348" y="407"/>
                    <a:pt x="366" y="398"/>
                    <a:pt x="383" y="381"/>
                  </a:cubicBezTo>
                  <a:cubicBezTo>
                    <a:pt x="422" y="350"/>
                    <a:pt x="422" y="293"/>
                    <a:pt x="392" y="254"/>
                  </a:cubicBezTo>
                  <a:lnTo>
                    <a:pt x="195" y="31"/>
                  </a:lnTo>
                  <a:cubicBezTo>
                    <a:pt x="174" y="9"/>
                    <a:pt x="151" y="0"/>
                    <a:pt x="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4" name="Google Shape;1144;p9"/>
            <p:cNvSpPr/>
            <p:nvPr/>
          </p:nvSpPr>
          <p:spPr>
            <a:xfrm>
              <a:off x="1288941" y="159332"/>
              <a:ext cx="35798" cy="32661"/>
            </a:xfrm>
            <a:custGeom>
              <a:avLst/>
              <a:gdLst/>
              <a:ahLst/>
              <a:cxnLst/>
              <a:rect l="l" t="t" r="r" b="b"/>
              <a:pathLst>
                <a:path w="445" h="406" extrusionOk="0">
                  <a:moveTo>
                    <a:pt x="130" y="1"/>
                  </a:moveTo>
                  <a:cubicBezTo>
                    <a:pt x="62" y="1"/>
                    <a:pt x="1" y="86"/>
                    <a:pt x="60" y="151"/>
                  </a:cubicBezTo>
                  <a:lnTo>
                    <a:pt x="261" y="375"/>
                  </a:lnTo>
                  <a:cubicBezTo>
                    <a:pt x="274" y="396"/>
                    <a:pt x="300" y="405"/>
                    <a:pt x="327" y="405"/>
                  </a:cubicBezTo>
                  <a:cubicBezTo>
                    <a:pt x="405" y="405"/>
                    <a:pt x="445" y="313"/>
                    <a:pt x="392" y="256"/>
                  </a:cubicBezTo>
                  <a:lnTo>
                    <a:pt x="195" y="33"/>
                  </a:lnTo>
                  <a:cubicBezTo>
                    <a:pt x="176" y="10"/>
                    <a:pt x="152" y="1"/>
                    <a:pt x="1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5" name="Google Shape;1145;p9"/>
            <p:cNvSpPr/>
            <p:nvPr/>
          </p:nvSpPr>
          <p:spPr>
            <a:xfrm>
              <a:off x="1235124" y="155149"/>
              <a:ext cx="35798" cy="32982"/>
            </a:xfrm>
            <a:custGeom>
              <a:avLst/>
              <a:gdLst/>
              <a:ahLst/>
              <a:cxnLst/>
              <a:rect l="l" t="t" r="r" b="b"/>
              <a:pathLst>
                <a:path w="445" h="410" extrusionOk="0">
                  <a:moveTo>
                    <a:pt x="127" y="0"/>
                  </a:moveTo>
                  <a:cubicBezTo>
                    <a:pt x="59" y="0"/>
                    <a:pt x="0" y="85"/>
                    <a:pt x="59" y="151"/>
                  </a:cubicBezTo>
                  <a:lnTo>
                    <a:pt x="256" y="378"/>
                  </a:lnTo>
                  <a:cubicBezTo>
                    <a:pt x="274" y="396"/>
                    <a:pt x="300" y="409"/>
                    <a:pt x="326" y="409"/>
                  </a:cubicBezTo>
                  <a:cubicBezTo>
                    <a:pt x="401" y="405"/>
                    <a:pt x="444" y="317"/>
                    <a:pt x="392" y="256"/>
                  </a:cubicBezTo>
                  <a:lnTo>
                    <a:pt x="195" y="33"/>
                  </a:lnTo>
                  <a:cubicBezTo>
                    <a:pt x="174" y="10"/>
                    <a:pt x="150" y="0"/>
                    <a:pt x="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6" name="Google Shape;1146;p9"/>
            <p:cNvSpPr/>
            <p:nvPr/>
          </p:nvSpPr>
          <p:spPr>
            <a:xfrm>
              <a:off x="1167390" y="407503"/>
              <a:ext cx="36281" cy="33224"/>
            </a:xfrm>
            <a:custGeom>
              <a:avLst/>
              <a:gdLst/>
              <a:ahLst/>
              <a:cxnLst/>
              <a:rect l="l" t="t" r="r" b="b"/>
              <a:pathLst>
                <a:path w="451" h="413" extrusionOk="0">
                  <a:moveTo>
                    <a:pt x="133" y="0"/>
                  </a:moveTo>
                  <a:cubicBezTo>
                    <a:pt x="64" y="0"/>
                    <a:pt x="1" y="91"/>
                    <a:pt x="66" y="159"/>
                  </a:cubicBezTo>
                  <a:lnTo>
                    <a:pt x="267" y="382"/>
                  </a:lnTo>
                  <a:cubicBezTo>
                    <a:pt x="280" y="400"/>
                    <a:pt x="306" y="413"/>
                    <a:pt x="333" y="413"/>
                  </a:cubicBezTo>
                  <a:cubicBezTo>
                    <a:pt x="411" y="413"/>
                    <a:pt x="451" y="321"/>
                    <a:pt x="403" y="264"/>
                  </a:cubicBezTo>
                  <a:lnTo>
                    <a:pt x="202" y="37"/>
                  </a:lnTo>
                  <a:cubicBezTo>
                    <a:pt x="181" y="11"/>
                    <a:pt x="157" y="0"/>
                    <a:pt x="1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7" name="Google Shape;1147;p9"/>
            <p:cNvSpPr/>
            <p:nvPr/>
          </p:nvSpPr>
          <p:spPr>
            <a:xfrm>
              <a:off x="1176158" y="358512"/>
              <a:ext cx="33867" cy="32661"/>
            </a:xfrm>
            <a:custGeom>
              <a:avLst/>
              <a:gdLst/>
              <a:ahLst/>
              <a:cxnLst/>
              <a:rect l="l" t="t" r="r" b="b"/>
              <a:pathLst>
                <a:path w="421" h="406" extrusionOk="0">
                  <a:moveTo>
                    <a:pt x="104" y="0"/>
                  </a:moveTo>
                  <a:cubicBezTo>
                    <a:pt x="82" y="0"/>
                    <a:pt x="61" y="8"/>
                    <a:pt x="44" y="24"/>
                  </a:cubicBezTo>
                  <a:cubicBezTo>
                    <a:pt x="5" y="55"/>
                    <a:pt x="1" y="112"/>
                    <a:pt x="36" y="151"/>
                  </a:cubicBezTo>
                  <a:lnTo>
                    <a:pt x="232" y="374"/>
                  </a:lnTo>
                  <a:cubicBezTo>
                    <a:pt x="250" y="392"/>
                    <a:pt x="276" y="405"/>
                    <a:pt x="302" y="405"/>
                  </a:cubicBezTo>
                  <a:cubicBezTo>
                    <a:pt x="381" y="405"/>
                    <a:pt x="421" y="313"/>
                    <a:pt x="368" y="252"/>
                  </a:cubicBezTo>
                  <a:lnTo>
                    <a:pt x="171" y="29"/>
                  </a:lnTo>
                  <a:cubicBezTo>
                    <a:pt x="153" y="10"/>
                    <a:pt x="128" y="0"/>
                    <a:pt x="1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8" name="Google Shape;1148;p9"/>
            <p:cNvSpPr/>
            <p:nvPr/>
          </p:nvSpPr>
          <p:spPr>
            <a:xfrm>
              <a:off x="1177445" y="305339"/>
              <a:ext cx="34350" cy="32661"/>
            </a:xfrm>
            <a:custGeom>
              <a:avLst/>
              <a:gdLst/>
              <a:ahLst/>
              <a:cxnLst/>
              <a:rect l="l" t="t" r="r" b="b"/>
              <a:pathLst>
                <a:path w="427" h="406" extrusionOk="0">
                  <a:moveTo>
                    <a:pt x="128" y="0"/>
                  </a:moveTo>
                  <a:cubicBezTo>
                    <a:pt x="61" y="0"/>
                    <a:pt x="0" y="83"/>
                    <a:pt x="59" y="152"/>
                  </a:cubicBezTo>
                  <a:lnTo>
                    <a:pt x="256" y="375"/>
                  </a:lnTo>
                  <a:cubicBezTo>
                    <a:pt x="273" y="392"/>
                    <a:pt x="300" y="405"/>
                    <a:pt x="326" y="405"/>
                  </a:cubicBezTo>
                  <a:cubicBezTo>
                    <a:pt x="348" y="405"/>
                    <a:pt x="370" y="397"/>
                    <a:pt x="387" y="384"/>
                  </a:cubicBezTo>
                  <a:cubicBezTo>
                    <a:pt x="422" y="349"/>
                    <a:pt x="426" y="292"/>
                    <a:pt x="391" y="257"/>
                  </a:cubicBezTo>
                  <a:lnTo>
                    <a:pt x="195" y="34"/>
                  </a:lnTo>
                  <a:cubicBezTo>
                    <a:pt x="175" y="10"/>
                    <a:pt x="151" y="0"/>
                    <a:pt x="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9" name="Google Shape;1149;p9"/>
            <p:cNvSpPr/>
            <p:nvPr/>
          </p:nvSpPr>
          <p:spPr>
            <a:xfrm>
              <a:off x="1182111" y="253935"/>
              <a:ext cx="35637" cy="32661"/>
            </a:xfrm>
            <a:custGeom>
              <a:avLst/>
              <a:gdLst/>
              <a:ahLst/>
              <a:cxnLst/>
              <a:rect l="l" t="t" r="r" b="b"/>
              <a:pathLst>
                <a:path w="443" h="406" extrusionOk="0">
                  <a:moveTo>
                    <a:pt x="127" y="1"/>
                  </a:moveTo>
                  <a:cubicBezTo>
                    <a:pt x="60" y="1"/>
                    <a:pt x="0" y="84"/>
                    <a:pt x="62" y="152"/>
                  </a:cubicBezTo>
                  <a:lnTo>
                    <a:pt x="259" y="375"/>
                  </a:lnTo>
                  <a:cubicBezTo>
                    <a:pt x="277" y="397"/>
                    <a:pt x="298" y="406"/>
                    <a:pt x="325" y="406"/>
                  </a:cubicBezTo>
                  <a:cubicBezTo>
                    <a:pt x="403" y="406"/>
                    <a:pt x="443" y="314"/>
                    <a:pt x="395" y="257"/>
                  </a:cubicBezTo>
                  <a:lnTo>
                    <a:pt x="193" y="34"/>
                  </a:lnTo>
                  <a:cubicBezTo>
                    <a:pt x="173" y="11"/>
                    <a:pt x="150" y="1"/>
                    <a:pt x="1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0" name="Google Shape;1150;p9"/>
            <p:cNvSpPr/>
            <p:nvPr/>
          </p:nvSpPr>
          <p:spPr>
            <a:xfrm>
              <a:off x="1184444" y="199795"/>
              <a:ext cx="35798" cy="32661"/>
            </a:xfrm>
            <a:custGeom>
              <a:avLst/>
              <a:gdLst/>
              <a:ahLst/>
              <a:cxnLst/>
              <a:rect l="l" t="t" r="r" b="b"/>
              <a:pathLst>
                <a:path w="445" h="406" extrusionOk="0">
                  <a:moveTo>
                    <a:pt x="129" y="1"/>
                  </a:moveTo>
                  <a:cubicBezTo>
                    <a:pt x="62" y="1"/>
                    <a:pt x="1" y="86"/>
                    <a:pt x="60" y="151"/>
                  </a:cubicBezTo>
                  <a:lnTo>
                    <a:pt x="256" y="375"/>
                  </a:lnTo>
                  <a:cubicBezTo>
                    <a:pt x="274" y="396"/>
                    <a:pt x="300" y="405"/>
                    <a:pt x="326" y="405"/>
                  </a:cubicBezTo>
                  <a:cubicBezTo>
                    <a:pt x="401" y="405"/>
                    <a:pt x="444" y="313"/>
                    <a:pt x="392" y="256"/>
                  </a:cubicBezTo>
                  <a:lnTo>
                    <a:pt x="195" y="33"/>
                  </a:lnTo>
                  <a:cubicBezTo>
                    <a:pt x="175" y="10"/>
                    <a:pt x="152" y="1"/>
                    <a:pt x="1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1" name="Google Shape;1151;p9"/>
            <p:cNvSpPr/>
            <p:nvPr/>
          </p:nvSpPr>
          <p:spPr>
            <a:xfrm>
              <a:off x="1428350" y="375486"/>
              <a:ext cx="367231" cy="431909"/>
            </a:xfrm>
            <a:custGeom>
              <a:avLst/>
              <a:gdLst/>
              <a:ahLst/>
              <a:cxnLst/>
              <a:rect l="l" t="t" r="r" b="b"/>
              <a:pathLst>
                <a:path w="4565" h="5369" extrusionOk="0">
                  <a:moveTo>
                    <a:pt x="126" y="0"/>
                  </a:moveTo>
                  <a:cubicBezTo>
                    <a:pt x="61" y="0"/>
                    <a:pt x="0" y="73"/>
                    <a:pt x="50" y="142"/>
                  </a:cubicBezTo>
                  <a:cubicBezTo>
                    <a:pt x="1402" y="2062"/>
                    <a:pt x="4368" y="5303"/>
                    <a:pt x="4398" y="5338"/>
                  </a:cubicBezTo>
                  <a:cubicBezTo>
                    <a:pt x="4416" y="5356"/>
                    <a:pt x="4442" y="5369"/>
                    <a:pt x="4468" y="5369"/>
                  </a:cubicBezTo>
                  <a:cubicBezTo>
                    <a:pt x="4490" y="5369"/>
                    <a:pt x="4512" y="5360"/>
                    <a:pt x="4525" y="5343"/>
                  </a:cubicBezTo>
                  <a:cubicBezTo>
                    <a:pt x="4565" y="5312"/>
                    <a:pt x="4565" y="5255"/>
                    <a:pt x="4534" y="5216"/>
                  </a:cubicBezTo>
                  <a:cubicBezTo>
                    <a:pt x="4503" y="5185"/>
                    <a:pt x="1542" y="1948"/>
                    <a:pt x="199" y="41"/>
                  </a:cubicBezTo>
                  <a:cubicBezTo>
                    <a:pt x="179" y="12"/>
                    <a:pt x="152" y="0"/>
                    <a:pt x="1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2" name="Google Shape;1152;p9"/>
            <p:cNvSpPr/>
            <p:nvPr/>
          </p:nvSpPr>
          <p:spPr>
            <a:xfrm>
              <a:off x="1440980" y="512001"/>
              <a:ext cx="232808" cy="270778"/>
            </a:xfrm>
            <a:custGeom>
              <a:avLst/>
              <a:gdLst/>
              <a:ahLst/>
              <a:cxnLst/>
              <a:rect l="l" t="t" r="r" b="b"/>
              <a:pathLst>
                <a:path w="2894" h="3366" extrusionOk="0">
                  <a:moveTo>
                    <a:pt x="128" y="1"/>
                  </a:moveTo>
                  <a:cubicBezTo>
                    <a:pt x="64" y="1"/>
                    <a:pt x="0" y="73"/>
                    <a:pt x="55" y="146"/>
                  </a:cubicBezTo>
                  <a:cubicBezTo>
                    <a:pt x="1232" y="1979"/>
                    <a:pt x="2719" y="3331"/>
                    <a:pt x="2732" y="3344"/>
                  </a:cubicBezTo>
                  <a:cubicBezTo>
                    <a:pt x="2750" y="3357"/>
                    <a:pt x="2772" y="3366"/>
                    <a:pt x="2793" y="3366"/>
                  </a:cubicBezTo>
                  <a:cubicBezTo>
                    <a:pt x="2820" y="3366"/>
                    <a:pt x="2842" y="3357"/>
                    <a:pt x="2859" y="3335"/>
                  </a:cubicBezTo>
                  <a:cubicBezTo>
                    <a:pt x="2894" y="3300"/>
                    <a:pt x="2890" y="3243"/>
                    <a:pt x="2855" y="3208"/>
                  </a:cubicBezTo>
                  <a:cubicBezTo>
                    <a:pt x="2837" y="3195"/>
                    <a:pt x="1367" y="1861"/>
                    <a:pt x="204" y="50"/>
                  </a:cubicBezTo>
                  <a:cubicBezTo>
                    <a:pt x="185" y="15"/>
                    <a:pt x="156" y="1"/>
                    <a:pt x="1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3" name="Google Shape;1153;p9"/>
            <p:cNvSpPr/>
            <p:nvPr/>
          </p:nvSpPr>
          <p:spPr>
            <a:xfrm>
              <a:off x="988241" y="-23438"/>
              <a:ext cx="388952" cy="257665"/>
            </a:xfrm>
            <a:custGeom>
              <a:avLst/>
              <a:gdLst/>
              <a:ahLst/>
              <a:cxnLst/>
              <a:rect l="l" t="t" r="r" b="b"/>
              <a:pathLst>
                <a:path w="4835" h="3203" extrusionOk="0">
                  <a:moveTo>
                    <a:pt x="4712" y="0"/>
                  </a:moveTo>
                  <a:lnTo>
                    <a:pt x="1042" y="61"/>
                  </a:lnTo>
                  <a:cubicBezTo>
                    <a:pt x="1002" y="61"/>
                    <a:pt x="967" y="87"/>
                    <a:pt x="954" y="122"/>
                  </a:cubicBezTo>
                  <a:lnTo>
                    <a:pt x="18" y="3084"/>
                  </a:lnTo>
                  <a:cubicBezTo>
                    <a:pt x="1" y="3132"/>
                    <a:pt x="27" y="3180"/>
                    <a:pt x="75" y="3198"/>
                  </a:cubicBezTo>
                  <a:cubicBezTo>
                    <a:pt x="84" y="3198"/>
                    <a:pt x="93" y="3202"/>
                    <a:pt x="101" y="3202"/>
                  </a:cubicBezTo>
                  <a:cubicBezTo>
                    <a:pt x="141" y="3198"/>
                    <a:pt x="176" y="3171"/>
                    <a:pt x="184" y="3136"/>
                  </a:cubicBezTo>
                  <a:lnTo>
                    <a:pt x="1103" y="241"/>
                  </a:lnTo>
                  <a:lnTo>
                    <a:pt x="4712" y="184"/>
                  </a:lnTo>
                  <a:cubicBezTo>
                    <a:pt x="4834" y="184"/>
                    <a:pt x="4834" y="0"/>
                    <a:pt x="47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4" name="Google Shape;1154;p9"/>
            <p:cNvSpPr/>
            <p:nvPr/>
          </p:nvSpPr>
          <p:spPr>
            <a:xfrm>
              <a:off x="1195706" y="-118524"/>
              <a:ext cx="101924" cy="107796"/>
            </a:xfrm>
            <a:custGeom>
              <a:avLst/>
              <a:gdLst/>
              <a:ahLst/>
              <a:cxnLst/>
              <a:rect l="l" t="t" r="r" b="b"/>
              <a:pathLst>
                <a:path w="1267" h="1340" extrusionOk="0">
                  <a:moveTo>
                    <a:pt x="129" y="1"/>
                  </a:moveTo>
                  <a:cubicBezTo>
                    <a:pt x="60" y="1"/>
                    <a:pt x="0" y="85"/>
                    <a:pt x="59" y="154"/>
                  </a:cubicBezTo>
                  <a:lnTo>
                    <a:pt x="1083" y="1309"/>
                  </a:lnTo>
                  <a:cubicBezTo>
                    <a:pt x="1101" y="1326"/>
                    <a:pt x="1122" y="1339"/>
                    <a:pt x="1149" y="1339"/>
                  </a:cubicBezTo>
                  <a:cubicBezTo>
                    <a:pt x="1227" y="1339"/>
                    <a:pt x="1267" y="1248"/>
                    <a:pt x="1219" y="1191"/>
                  </a:cubicBezTo>
                  <a:lnTo>
                    <a:pt x="195" y="32"/>
                  </a:lnTo>
                  <a:cubicBezTo>
                    <a:pt x="175" y="10"/>
                    <a:pt x="151" y="1"/>
                    <a:pt x="1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5" name="Google Shape;1155;p9"/>
            <p:cNvSpPr/>
            <p:nvPr/>
          </p:nvSpPr>
          <p:spPr>
            <a:xfrm>
              <a:off x="1076568" y="-159550"/>
              <a:ext cx="142951" cy="154133"/>
            </a:xfrm>
            <a:custGeom>
              <a:avLst/>
              <a:gdLst/>
              <a:ahLst/>
              <a:cxnLst/>
              <a:rect l="l" t="t" r="r" b="b"/>
              <a:pathLst>
                <a:path w="1777" h="1916" extrusionOk="0">
                  <a:moveTo>
                    <a:pt x="124" y="1"/>
                  </a:moveTo>
                  <a:cubicBezTo>
                    <a:pt x="57" y="1"/>
                    <a:pt x="0" y="82"/>
                    <a:pt x="53" y="148"/>
                  </a:cubicBezTo>
                  <a:lnTo>
                    <a:pt x="1589" y="1884"/>
                  </a:lnTo>
                  <a:cubicBezTo>
                    <a:pt x="1606" y="1902"/>
                    <a:pt x="1628" y="1915"/>
                    <a:pt x="1654" y="1915"/>
                  </a:cubicBezTo>
                  <a:cubicBezTo>
                    <a:pt x="1733" y="1915"/>
                    <a:pt x="1777" y="1823"/>
                    <a:pt x="1724" y="1762"/>
                  </a:cubicBezTo>
                  <a:lnTo>
                    <a:pt x="189" y="30"/>
                  </a:lnTo>
                  <a:cubicBezTo>
                    <a:pt x="168" y="9"/>
                    <a:pt x="146" y="1"/>
                    <a:pt x="1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6" name="Google Shape;1156;p9"/>
            <p:cNvSpPr/>
            <p:nvPr/>
          </p:nvSpPr>
          <p:spPr>
            <a:xfrm>
              <a:off x="978748" y="-185373"/>
              <a:ext cx="162660" cy="177783"/>
            </a:xfrm>
            <a:custGeom>
              <a:avLst/>
              <a:gdLst/>
              <a:ahLst/>
              <a:cxnLst/>
              <a:rect l="l" t="t" r="r" b="b"/>
              <a:pathLst>
                <a:path w="2022" h="2210" extrusionOk="0">
                  <a:moveTo>
                    <a:pt x="127" y="0"/>
                  </a:moveTo>
                  <a:cubicBezTo>
                    <a:pt x="60" y="0"/>
                    <a:pt x="0" y="80"/>
                    <a:pt x="53" y="150"/>
                  </a:cubicBezTo>
                  <a:lnTo>
                    <a:pt x="1855" y="2179"/>
                  </a:lnTo>
                  <a:cubicBezTo>
                    <a:pt x="1868" y="2201"/>
                    <a:pt x="1895" y="2210"/>
                    <a:pt x="1921" y="2210"/>
                  </a:cubicBezTo>
                  <a:cubicBezTo>
                    <a:pt x="1943" y="2210"/>
                    <a:pt x="1965" y="2205"/>
                    <a:pt x="1982" y="2188"/>
                  </a:cubicBezTo>
                  <a:cubicBezTo>
                    <a:pt x="2017" y="2157"/>
                    <a:pt x="2022" y="2100"/>
                    <a:pt x="1987" y="2061"/>
                  </a:cubicBezTo>
                  <a:lnTo>
                    <a:pt x="189" y="27"/>
                  </a:lnTo>
                  <a:cubicBezTo>
                    <a:pt x="170" y="8"/>
                    <a:pt x="148" y="0"/>
                    <a:pt x="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7" name="Google Shape;1157;p9"/>
            <p:cNvSpPr/>
            <p:nvPr/>
          </p:nvSpPr>
          <p:spPr>
            <a:xfrm>
              <a:off x="932815" y="-82726"/>
              <a:ext cx="126862" cy="135389"/>
            </a:xfrm>
            <a:custGeom>
              <a:avLst/>
              <a:gdLst/>
              <a:ahLst/>
              <a:cxnLst/>
              <a:rect l="l" t="t" r="r" b="b"/>
              <a:pathLst>
                <a:path w="1577" h="1683" extrusionOk="0">
                  <a:moveTo>
                    <a:pt x="130" y="0"/>
                  </a:moveTo>
                  <a:cubicBezTo>
                    <a:pt x="62" y="0"/>
                    <a:pt x="1" y="85"/>
                    <a:pt x="60" y="151"/>
                  </a:cubicBezTo>
                  <a:lnTo>
                    <a:pt x="1390" y="1656"/>
                  </a:lnTo>
                  <a:cubicBezTo>
                    <a:pt x="1405" y="1671"/>
                    <a:pt x="1427" y="1683"/>
                    <a:pt x="1449" y="1683"/>
                  </a:cubicBezTo>
                  <a:cubicBezTo>
                    <a:pt x="1453" y="1683"/>
                    <a:pt x="1456" y="1682"/>
                    <a:pt x="1460" y="1682"/>
                  </a:cubicBezTo>
                  <a:cubicBezTo>
                    <a:pt x="1461" y="1682"/>
                    <a:pt x="1463" y="1682"/>
                    <a:pt x="1465" y="1682"/>
                  </a:cubicBezTo>
                  <a:cubicBezTo>
                    <a:pt x="1540" y="1682"/>
                    <a:pt x="1577" y="1593"/>
                    <a:pt x="1525" y="1533"/>
                  </a:cubicBezTo>
                  <a:lnTo>
                    <a:pt x="195" y="33"/>
                  </a:lnTo>
                  <a:cubicBezTo>
                    <a:pt x="176" y="10"/>
                    <a:pt x="152" y="0"/>
                    <a:pt x="1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8" name="Google Shape;1158;p9"/>
            <p:cNvSpPr/>
            <p:nvPr/>
          </p:nvSpPr>
          <p:spPr>
            <a:xfrm>
              <a:off x="948984" y="16945"/>
              <a:ext cx="88248" cy="93397"/>
            </a:xfrm>
            <a:custGeom>
              <a:avLst/>
              <a:gdLst/>
              <a:ahLst/>
              <a:cxnLst/>
              <a:rect l="l" t="t" r="r" b="b"/>
              <a:pathLst>
                <a:path w="1097" h="1161" extrusionOk="0">
                  <a:moveTo>
                    <a:pt x="129" y="1"/>
                  </a:moveTo>
                  <a:cubicBezTo>
                    <a:pt x="60" y="1"/>
                    <a:pt x="1" y="85"/>
                    <a:pt x="60" y="154"/>
                  </a:cubicBezTo>
                  <a:lnTo>
                    <a:pt x="926" y="1130"/>
                  </a:lnTo>
                  <a:cubicBezTo>
                    <a:pt x="944" y="1152"/>
                    <a:pt x="966" y="1160"/>
                    <a:pt x="992" y="1160"/>
                  </a:cubicBezTo>
                  <a:cubicBezTo>
                    <a:pt x="1014" y="1160"/>
                    <a:pt x="1036" y="1156"/>
                    <a:pt x="1053" y="1143"/>
                  </a:cubicBezTo>
                  <a:cubicBezTo>
                    <a:pt x="1092" y="1108"/>
                    <a:pt x="1097" y="1051"/>
                    <a:pt x="1062" y="1012"/>
                  </a:cubicBezTo>
                  <a:lnTo>
                    <a:pt x="196" y="32"/>
                  </a:lnTo>
                  <a:cubicBezTo>
                    <a:pt x="175" y="10"/>
                    <a:pt x="152" y="1"/>
                    <a:pt x="1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9" name="Google Shape;1159;p9"/>
            <p:cNvSpPr/>
            <p:nvPr/>
          </p:nvSpPr>
          <p:spPr>
            <a:xfrm>
              <a:off x="953408" y="93850"/>
              <a:ext cx="72481" cy="75940"/>
            </a:xfrm>
            <a:custGeom>
              <a:avLst/>
              <a:gdLst/>
              <a:ahLst/>
              <a:cxnLst/>
              <a:rect l="l" t="t" r="r" b="b"/>
              <a:pathLst>
                <a:path w="901" h="944" extrusionOk="0">
                  <a:moveTo>
                    <a:pt x="101" y="0"/>
                  </a:moveTo>
                  <a:cubicBezTo>
                    <a:pt x="80" y="0"/>
                    <a:pt x="60" y="7"/>
                    <a:pt x="44" y="21"/>
                  </a:cubicBezTo>
                  <a:cubicBezTo>
                    <a:pt x="5" y="56"/>
                    <a:pt x="1" y="112"/>
                    <a:pt x="36" y="152"/>
                  </a:cubicBezTo>
                  <a:lnTo>
                    <a:pt x="714" y="917"/>
                  </a:lnTo>
                  <a:cubicBezTo>
                    <a:pt x="731" y="935"/>
                    <a:pt x="753" y="944"/>
                    <a:pt x="779" y="944"/>
                  </a:cubicBezTo>
                  <a:cubicBezTo>
                    <a:pt x="781" y="944"/>
                    <a:pt x="783" y="944"/>
                    <a:pt x="784" y="944"/>
                  </a:cubicBezTo>
                  <a:cubicBezTo>
                    <a:pt x="860" y="944"/>
                    <a:pt x="901" y="850"/>
                    <a:pt x="849" y="795"/>
                  </a:cubicBezTo>
                  <a:lnTo>
                    <a:pt x="171" y="29"/>
                  </a:lnTo>
                  <a:cubicBezTo>
                    <a:pt x="152" y="10"/>
                    <a:pt x="126" y="0"/>
                    <a:pt x="1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0" name="Google Shape;1160;p9"/>
            <p:cNvSpPr/>
            <p:nvPr/>
          </p:nvSpPr>
          <p:spPr>
            <a:xfrm>
              <a:off x="2072224" y="-1214500"/>
              <a:ext cx="1106682" cy="1840018"/>
            </a:xfrm>
            <a:custGeom>
              <a:avLst/>
              <a:gdLst/>
              <a:ahLst/>
              <a:cxnLst/>
              <a:rect l="l" t="t" r="r" b="b"/>
              <a:pathLst>
                <a:path w="13757" h="22873" extrusionOk="0">
                  <a:moveTo>
                    <a:pt x="110" y="1"/>
                  </a:moveTo>
                  <a:cubicBezTo>
                    <a:pt x="55" y="1"/>
                    <a:pt x="0" y="50"/>
                    <a:pt x="21" y="117"/>
                  </a:cubicBezTo>
                  <a:cubicBezTo>
                    <a:pt x="1495" y="3538"/>
                    <a:pt x="3713" y="7510"/>
                    <a:pt x="7671" y="13839"/>
                  </a:cubicBezTo>
                  <a:cubicBezTo>
                    <a:pt x="11328" y="19679"/>
                    <a:pt x="13559" y="22802"/>
                    <a:pt x="13581" y="22833"/>
                  </a:cubicBezTo>
                  <a:cubicBezTo>
                    <a:pt x="13599" y="22859"/>
                    <a:pt x="13625" y="22872"/>
                    <a:pt x="13656" y="22872"/>
                  </a:cubicBezTo>
                  <a:cubicBezTo>
                    <a:pt x="13673" y="22872"/>
                    <a:pt x="13691" y="22868"/>
                    <a:pt x="13708" y="22855"/>
                  </a:cubicBezTo>
                  <a:cubicBezTo>
                    <a:pt x="13747" y="22824"/>
                    <a:pt x="13756" y="22772"/>
                    <a:pt x="13730" y="22728"/>
                  </a:cubicBezTo>
                  <a:cubicBezTo>
                    <a:pt x="13704" y="22697"/>
                    <a:pt x="11473" y="19578"/>
                    <a:pt x="7825" y="13743"/>
                  </a:cubicBezTo>
                  <a:cubicBezTo>
                    <a:pt x="3870" y="7422"/>
                    <a:pt x="1661" y="3455"/>
                    <a:pt x="183" y="42"/>
                  </a:cubicBezTo>
                  <a:cubicBezTo>
                    <a:pt x="165" y="13"/>
                    <a:pt x="137" y="1"/>
                    <a:pt x="1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1" name="Google Shape;1161;p9"/>
            <p:cNvSpPr/>
            <p:nvPr/>
          </p:nvSpPr>
          <p:spPr>
            <a:xfrm>
              <a:off x="2574758" y="-306522"/>
              <a:ext cx="375759" cy="354923"/>
            </a:xfrm>
            <a:custGeom>
              <a:avLst/>
              <a:gdLst/>
              <a:ahLst/>
              <a:cxnLst/>
              <a:rect l="l" t="t" r="r" b="b"/>
              <a:pathLst>
                <a:path w="4671" h="4412" extrusionOk="0">
                  <a:moveTo>
                    <a:pt x="127" y="0"/>
                  </a:moveTo>
                  <a:cubicBezTo>
                    <a:pt x="29" y="0"/>
                    <a:pt x="1" y="153"/>
                    <a:pt x="108" y="181"/>
                  </a:cubicBezTo>
                  <a:cubicBezTo>
                    <a:pt x="1971" y="593"/>
                    <a:pt x="4456" y="4333"/>
                    <a:pt x="4482" y="4368"/>
                  </a:cubicBezTo>
                  <a:cubicBezTo>
                    <a:pt x="4500" y="4394"/>
                    <a:pt x="4526" y="4411"/>
                    <a:pt x="4556" y="4411"/>
                  </a:cubicBezTo>
                  <a:lnTo>
                    <a:pt x="4556" y="4407"/>
                  </a:lnTo>
                  <a:cubicBezTo>
                    <a:pt x="4626" y="4407"/>
                    <a:pt x="4670" y="4328"/>
                    <a:pt x="4631" y="4267"/>
                  </a:cubicBezTo>
                  <a:cubicBezTo>
                    <a:pt x="4526" y="4114"/>
                    <a:pt x="2076" y="431"/>
                    <a:pt x="147" y="2"/>
                  </a:cubicBezTo>
                  <a:cubicBezTo>
                    <a:pt x="140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2" name="Google Shape;1162;p9"/>
            <p:cNvSpPr/>
            <p:nvPr/>
          </p:nvSpPr>
          <p:spPr>
            <a:xfrm>
              <a:off x="2798071" y="-154402"/>
              <a:ext cx="216799" cy="120828"/>
            </a:xfrm>
            <a:custGeom>
              <a:avLst/>
              <a:gdLst/>
              <a:ahLst/>
              <a:cxnLst/>
              <a:rect l="l" t="t" r="r" b="b"/>
              <a:pathLst>
                <a:path w="2695" h="1502" extrusionOk="0">
                  <a:moveTo>
                    <a:pt x="88" y="0"/>
                  </a:moveTo>
                  <a:cubicBezTo>
                    <a:pt x="43" y="0"/>
                    <a:pt x="4" y="34"/>
                    <a:pt x="0" y="84"/>
                  </a:cubicBezTo>
                  <a:cubicBezTo>
                    <a:pt x="0" y="132"/>
                    <a:pt x="35" y="176"/>
                    <a:pt x="88" y="180"/>
                  </a:cubicBezTo>
                  <a:cubicBezTo>
                    <a:pt x="1186" y="246"/>
                    <a:pt x="2520" y="1462"/>
                    <a:pt x="2533" y="1475"/>
                  </a:cubicBezTo>
                  <a:cubicBezTo>
                    <a:pt x="2550" y="1492"/>
                    <a:pt x="2572" y="1501"/>
                    <a:pt x="2594" y="1501"/>
                  </a:cubicBezTo>
                  <a:cubicBezTo>
                    <a:pt x="2620" y="1501"/>
                    <a:pt x="2642" y="1488"/>
                    <a:pt x="2660" y="1471"/>
                  </a:cubicBezTo>
                  <a:cubicBezTo>
                    <a:pt x="2695" y="1436"/>
                    <a:pt x="2690" y="1374"/>
                    <a:pt x="2655" y="1344"/>
                  </a:cubicBezTo>
                  <a:cubicBezTo>
                    <a:pt x="2598" y="1291"/>
                    <a:pt x="1264" y="66"/>
                    <a:pt x="96" y="1"/>
                  </a:cubicBezTo>
                  <a:cubicBezTo>
                    <a:pt x="94" y="0"/>
                    <a:pt x="91" y="0"/>
                    <a:pt x="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3" name="Google Shape;1163;p9"/>
            <p:cNvSpPr/>
            <p:nvPr/>
          </p:nvSpPr>
          <p:spPr>
            <a:xfrm>
              <a:off x="2425695" y="-552119"/>
              <a:ext cx="345994" cy="147938"/>
            </a:xfrm>
            <a:custGeom>
              <a:avLst/>
              <a:gdLst/>
              <a:ahLst/>
              <a:cxnLst/>
              <a:rect l="l" t="t" r="r" b="b"/>
              <a:pathLst>
                <a:path w="4301" h="1839" extrusionOk="0">
                  <a:moveTo>
                    <a:pt x="705" y="0"/>
                  </a:moveTo>
                  <a:cubicBezTo>
                    <a:pt x="513" y="0"/>
                    <a:pt x="316" y="14"/>
                    <a:pt x="115" y="45"/>
                  </a:cubicBezTo>
                  <a:cubicBezTo>
                    <a:pt x="0" y="58"/>
                    <a:pt x="16" y="223"/>
                    <a:pt x="118" y="223"/>
                  </a:cubicBezTo>
                  <a:cubicBezTo>
                    <a:pt x="125" y="223"/>
                    <a:pt x="133" y="222"/>
                    <a:pt x="141" y="220"/>
                  </a:cubicBezTo>
                  <a:cubicBezTo>
                    <a:pt x="330" y="192"/>
                    <a:pt x="515" y="179"/>
                    <a:pt x="696" y="179"/>
                  </a:cubicBezTo>
                  <a:cubicBezTo>
                    <a:pt x="2693" y="179"/>
                    <a:pt x="4114" y="1788"/>
                    <a:pt x="4130" y="1808"/>
                  </a:cubicBezTo>
                  <a:cubicBezTo>
                    <a:pt x="4148" y="1826"/>
                    <a:pt x="4174" y="1839"/>
                    <a:pt x="4200" y="1839"/>
                  </a:cubicBezTo>
                  <a:cubicBezTo>
                    <a:pt x="4222" y="1839"/>
                    <a:pt x="4244" y="1830"/>
                    <a:pt x="4257" y="1817"/>
                  </a:cubicBezTo>
                  <a:cubicBezTo>
                    <a:pt x="4297" y="1782"/>
                    <a:pt x="4301" y="1725"/>
                    <a:pt x="4266" y="1686"/>
                  </a:cubicBezTo>
                  <a:cubicBezTo>
                    <a:pt x="4250" y="1670"/>
                    <a:pt x="2782" y="0"/>
                    <a:pt x="705" y="0"/>
                  </a:cubicBezTo>
                  <a:close/>
                </a:path>
              </a:pathLst>
            </a:custGeom>
            <a:solidFill>
              <a:srgbClr val="5E47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4" name="Google Shape;1164;p9"/>
            <p:cNvSpPr/>
            <p:nvPr/>
          </p:nvSpPr>
          <p:spPr>
            <a:xfrm>
              <a:off x="2365925" y="-427270"/>
              <a:ext cx="141261" cy="330709"/>
            </a:xfrm>
            <a:custGeom>
              <a:avLst/>
              <a:gdLst/>
              <a:ahLst/>
              <a:cxnLst/>
              <a:rect l="l" t="t" r="r" b="b"/>
              <a:pathLst>
                <a:path w="1756" h="4111" extrusionOk="0">
                  <a:moveTo>
                    <a:pt x="1629" y="1"/>
                  </a:moveTo>
                  <a:cubicBezTo>
                    <a:pt x="1607" y="1"/>
                    <a:pt x="1583" y="10"/>
                    <a:pt x="1562" y="33"/>
                  </a:cubicBezTo>
                  <a:cubicBezTo>
                    <a:pt x="0" y="1726"/>
                    <a:pt x="307" y="4010"/>
                    <a:pt x="311" y="4031"/>
                  </a:cubicBezTo>
                  <a:cubicBezTo>
                    <a:pt x="320" y="4075"/>
                    <a:pt x="355" y="4106"/>
                    <a:pt x="403" y="4110"/>
                  </a:cubicBezTo>
                  <a:lnTo>
                    <a:pt x="412" y="4106"/>
                  </a:lnTo>
                  <a:cubicBezTo>
                    <a:pt x="464" y="4101"/>
                    <a:pt x="499" y="4053"/>
                    <a:pt x="490" y="4005"/>
                  </a:cubicBezTo>
                  <a:cubicBezTo>
                    <a:pt x="486" y="3983"/>
                    <a:pt x="193" y="1783"/>
                    <a:pt x="1693" y="156"/>
                  </a:cubicBezTo>
                  <a:cubicBezTo>
                    <a:pt x="1756" y="87"/>
                    <a:pt x="1697" y="1"/>
                    <a:pt x="16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5" name="Google Shape;1165;p9"/>
            <p:cNvSpPr/>
            <p:nvPr/>
          </p:nvSpPr>
          <p:spPr>
            <a:xfrm>
              <a:off x="2412744" y="-334356"/>
              <a:ext cx="85593" cy="188483"/>
            </a:xfrm>
            <a:custGeom>
              <a:avLst/>
              <a:gdLst/>
              <a:ahLst/>
              <a:cxnLst/>
              <a:rect l="l" t="t" r="r" b="b"/>
              <a:pathLst>
                <a:path w="1064" h="2343" extrusionOk="0">
                  <a:moveTo>
                    <a:pt x="279" y="0"/>
                  </a:moveTo>
                  <a:cubicBezTo>
                    <a:pt x="239" y="0"/>
                    <a:pt x="200" y="24"/>
                    <a:pt x="193" y="77"/>
                  </a:cubicBezTo>
                  <a:cubicBezTo>
                    <a:pt x="0" y="1293"/>
                    <a:pt x="840" y="2268"/>
                    <a:pt x="875" y="2312"/>
                  </a:cubicBezTo>
                  <a:cubicBezTo>
                    <a:pt x="893" y="2330"/>
                    <a:pt x="919" y="2343"/>
                    <a:pt x="945" y="2343"/>
                  </a:cubicBezTo>
                  <a:cubicBezTo>
                    <a:pt x="1019" y="2343"/>
                    <a:pt x="1063" y="2251"/>
                    <a:pt x="1011" y="2194"/>
                  </a:cubicBezTo>
                  <a:cubicBezTo>
                    <a:pt x="1002" y="2181"/>
                    <a:pt x="193" y="1236"/>
                    <a:pt x="368" y="103"/>
                  </a:cubicBezTo>
                  <a:cubicBezTo>
                    <a:pt x="377" y="38"/>
                    <a:pt x="328" y="0"/>
                    <a:pt x="2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6" name="Google Shape;1166;p9"/>
            <p:cNvSpPr/>
            <p:nvPr/>
          </p:nvSpPr>
          <p:spPr>
            <a:xfrm>
              <a:off x="2597443" y="-181833"/>
              <a:ext cx="61299" cy="292176"/>
            </a:xfrm>
            <a:custGeom>
              <a:avLst/>
              <a:gdLst/>
              <a:ahLst/>
              <a:cxnLst/>
              <a:rect l="l" t="t" r="r" b="b"/>
              <a:pathLst>
                <a:path w="762" h="3632" extrusionOk="0">
                  <a:moveTo>
                    <a:pt x="633" y="1"/>
                  </a:moveTo>
                  <a:cubicBezTo>
                    <a:pt x="598" y="1"/>
                    <a:pt x="563" y="20"/>
                    <a:pt x="547" y="66"/>
                  </a:cubicBezTo>
                  <a:cubicBezTo>
                    <a:pt x="1" y="1798"/>
                    <a:pt x="552" y="3500"/>
                    <a:pt x="578" y="3570"/>
                  </a:cubicBezTo>
                  <a:cubicBezTo>
                    <a:pt x="587" y="3609"/>
                    <a:pt x="622" y="3631"/>
                    <a:pt x="661" y="3631"/>
                  </a:cubicBezTo>
                  <a:cubicBezTo>
                    <a:pt x="670" y="3631"/>
                    <a:pt x="683" y="3631"/>
                    <a:pt x="692" y="3627"/>
                  </a:cubicBezTo>
                  <a:cubicBezTo>
                    <a:pt x="740" y="3609"/>
                    <a:pt x="762" y="3561"/>
                    <a:pt x="749" y="3513"/>
                  </a:cubicBezTo>
                  <a:cubicBezTo>
                    <a:pt x="740" y="3496"/>
                    <a:pt x="189" y="1794"/>
                    <a:pt x="722" y="119"/>
                  </a:cubicBezTo>
                  <a:cubicBezTo>
                    <a:pt x="744" y="49"/>
                    <a:pt x="688" y="1"/>
                    <a:pt x="6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7" name="Google Shape;1167;p9"/>
            <p:cNvSpPr/>
            <p:nvPr/>
          </p:nvSpPr>
          <p:spPr>
            <a:xfrm>
              <a:off x="2780051" y="77118"/>
              <a:ext cx="172555" cy="409385"/>
            </a:xfrm>
            <a:custGeom>
              <a:avLst/>
              <a:gdLst/>
              <a:ahLst/>
              <a:cxnLst/>
              <a:rect l="l" t="t" r="r" b="b"/>
              <a:pathLst>
                <a:path w="2145" h="5089" extrusionOk="0">
                  <a:moveTo>
                    <a:pt x="301" y="1"/>
                  </a:moveTo>
                  <a:cubicBezTo>
                    <a:pt x="272" y="1"/>
                    <a:pt x="243" y="15"/>
                    <a:pt x="224" y="49"/>
                  </a:cubicBezTo>
                  <a:cubicBezTo>
                    <a:pt x="198" y="97"/>
                    <a:pt x="1" y="574"/>
                    <a:pt x="613" y="2101"/>
                  </a:cubicBezTo>
                  <a:cubicBezTo>
                    <a:pt x="1226" y="3632"/>
                    <a:pt x="1952" y="5027"/>
                    <a:pt x="1961" y="5040"/>
                  </a:cubicBezTo>
                  <a:cubicBezTo>
                    <a:pt x="1974" y="5071"/>
                    <a:pt x="2009" y="5088"/>
                    <a:pt x="2039" y="5088"/>
                  </a:cubicBezTo>
                  <a:cubicBezTo>
                    <a:pt x="2057" y="5088"/>
                    <a:pt x="2070" y="5084"/>
                    <a:pt x="2083" y="5075"/>
                  </a:cubicBezTo>
                  <a:cubicBezTo>
                    <a:pt x="2127" y="5053"/>
                    <a:pt x="2144" y="5001"/>
                    <a:pt x="2123" y="4957"/>
                  </a:cubicBezTo>
                  <a:cubicBezTo>
                    <a:pt x="2114" y="4940"/>
                    <a:pt x="1392" y="3553"/>
                    <a:pt x="780" y="2035"/>
                  </a:cubicBezTo>
                  <a:cubicBezTo>
                    <a:pt x="193" y="578"/>
                    <a:pt x="386" y="132"/>
                    <a:pt x="386" y="132"/>
                  </a:cubicBezTo>
                  <a:cubicBezTo>
                    <a:pt x="421" y="62"/>
                    <a:pt x="361" y="1"/>
                    <a:pt x="3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8" name="Google Shape;1168;p9"/>
            <p:cNvSpPr/>
            <p:nvPr/>
          </p:nvSpPr>
          <p:spPr>
            <a:xfrm>
              <a:off x="2796623" y="236156"/>
              <a:ext cx="47945" cy="156707"/>
            </a:xfrm>
            <a:custGeom>
              <a:avLst/>
              <a:gdLst/>
              <a:ahLst/>
              <a:cxnLst/>
              <a:rect l="l" t="t" r="r" b="b"/>
              <a:pathLst>
                <a:path w="596" h="1948" extrusionOk="0">
                  <a:moveTo>
                    <a:pt x="490" y="1"/>
                  </a:moveTo>
                  <a:cubicBezTo>
                    <a:pt x="458" y="1"/>
                    <a:pt x="427" y="18"/>
                    <a:pt x="412" y="49"/>
                  </a:cubicBezTo>
                  <a:cubicBezTo>
                    <a:pt x="1" y="859"/>
                    <a:pt x="141" y="1830"/>
                    <a:pt x="145" y="1869"/>
                  </a:cubicBezTo>
                  <a:cubicBezTo>
                    <a:pt x="149" y="1913"/>
                    <a:pt x="189" y="1944"/>
                    <a:pt x="232" y="1948"/>
                  </a:cubicBezTo>
                  <a:lnTo>
                    <a:pt x="250" y="1944"/>
                  </a:lnTo>
                  <a:cubicBezTo>
                    <a:pt x="298" y="1939"/>
                    <a:pt x="333" y="1891"/>
                    <a:pt x="324" y="1843"/>
                  </a:cubicBezTo>
                  <a:cubicBezTo>
                    <a:pt x="320" y="1834"/>
                    <a:pt x="189" y="889"/>
                    <a:pt x="569" y="133"/>
                  </a:cubicBezTo>
                  <a:cubicBezTo>
                    <a:pt x="596" y="89"/>
                    <a:pt x="578" y="32"/>
                    <a:pt x="530" y="10"/>
                  </a:cubicBezTo>
                  <a:cubicBezTo>
                    <a:pt x="517" y="4"/>
                    <a:pt x="504" y="1"/>
                    <a:pt x="4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9" name="Google Shape;1169;p9"/>
            <p:cNvSpPr/>
            <p:nvPr/>
          </p:nvSpPr>
          <p:spPr>
            <a:xfrm>
              <a:off x="2963062" y="310889"/>
              <a:ext cx="242461" cy="76423"/>
            </a:xfrm>
            <a:custGeom>
              <a:avLst/>
              <a:gdLst/>
              <a:ahLst/>
              <a:cxnLst/>
              <a:rect l="l" t="t" r="r" b="b"/>
              <a:pathLst>
                <a:path w="3014" h="950" extrusionOk="0">
                  <a:moveTo>
                    <a:pt x="717" y="0"/>
                  </a:moveTo>
                  <a:cubicBezTo>
                    <a:pt x="510" y="0"/>
                    <a:pt x="302" y="26"/>
                    <a:pt x="97" y="87"/>
                  </a:cubicBezTo>
                  <a:cubicBezTo>
                    <a:pt x="1" y="119"/>
                    <a:pt x="33" y="261"/>
                    <a:pt x="123" y="261"/>
                  </a:cubicBezTo>
                  <a:cubicBezTo>
                    <a:pt x="132" y="261"/>
                    <a:pt x="140" y="260"/>
                    <a:pt x="149" y="258"/>
                  </a:cubicBezTo>
                  <a:cubicBezTo>
                    <a:pt x="331" y="204"/>
                    <a:pt x="518" y="182"/>
                    <a:pt x="705" y="182"/>
                  </a:cubicBezTo>
                  <a:cubicBezTo>
                    <a:pt x="1771" y="182"/>
                    <a:pt x="2824" y="924"/>
                    <a:pt x="2835" y="931"/>
                  </a:cubicBezTo>
                  <a:cubicBezTo>
                    <a:pt x="2853" y="945"/>
                    <a:pt x="2870" y="949"/>
                    <a:pt x="2892" y="949"/>
                  </a:cubicBezTo>
                  <a:lnTo>
                    <a:pt x="2888" y="949"/>
                  </a:lnTo>
                  <a:cubicBezTo>
                    <a:pt x="2889" y="949"/>
                    <a:pt x="2891" y="949"/>
                    <a:pt x="2892" y="949"/>
                  </a:cubicBezTo>
                  <a:cubicBezTo>
                    <a:pt x="2977" y="949"/>
                    <a:pt x="3013" y="834"/>
                    <a:pt x="2940" y="787"/>
                  </a:cubicBezTo>
                  <a:cubicBezTo>
                    <a:pt x="2889" y="750"/>
                    <a:pt x="1832" y="0"/>
                    <a:pt x="7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0" name="Google Shape;1170;p9"/>
            <p:cNvSpPr/>
            <p:nvPr/>
          </p:nvSpPr>
          <p:spPr>
            <a:xfrm>
              <a:off x="3134971" y="601857"/>
              <a:ext cx="126942" cy="84226"/>
            </a:xfrm>
            <a:custGeom>
              <a:avLst/>
              <a:gdLst/>
              <a:ahLst/>
              <a:cxnLst/>
              <a:rect l="l" t="t" r="r" b="b"/>
              <a:pathLst>
                <a:path w="1578" h="1047" extrusionOk="0">
                  <a:moveTo>
                    <a:pt x="479" y="1"/>
                  </a:moveTo>
                  <a:cubicBezTo>
                    <a:pt x="0" y="1"/>
                    <a:pt x="129" y="1047"/>
                    <a:pt x="742" y="1047"/>
                  </a:cubicBezTo>
                  <a:cubicBezTo>
                    <a:pt x="806" y="1047"/>
                    <a:pt x="874" y="1035"/>
                    <a:pt x="948" y="1011"/>
                  </a:cubicBezTo>
                  <a:cubicBezTo>
                    <a:pt x="948" y="1011"/>
                    <a:pt x="1577" y="420"/>
                    <a:pt x="655" y="40"/>
                  </a:cubicBezTo>
                  <a:cubicBezTo>
                    <a:pt x="589" y="13"/>
                    <a:pt x="530" y="1"/>
                    <a:pt x="4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1" name="Google Shape;1171;p9"/>
            <p:cNvSpPr/>
            <p:nvPr/>
          </p:nvSpPr>
          <p:spPr>
            <a:xfrm>
              <a:off x="3157897" y="367040"/>
              <a:ext cx="132493" cy="76181"/>
            </a:xfrm>
            <a:custGeom>
              <a:avLst/>
              <a:gdLst/>
              <a:ahLst/>
              <a:cxnLst/>
              <a:rect l="l" t="t" r="r" b="b"/>
              <a:pathLst>
                <a:path w="1647" h="947" extrusionOk="0">
                  <a:moveTo>
                    <a:pt x="618" y="1"/>
                  </a:moveTo>
                  <a:cubicBezTo>
                    <a:pt x="1" y="1"/>
                    <a:pt x="361" y="947"/>
                    <a:pt x="906" y="947"/>
                  </a:cubicBezTo>
                  <a:cubicBezTo>
                    <a:pt x="1016" y="947"/>
                    <a:pt x="1134" y="908"/>
                    <a:pt x="1253" y="815"/>
                  </a:cubicBezTo>
                  <a:cubicBezTo>
                    <a:pt x="1253" y="815"/>
                    <a:pt x="1647" y="50"/>
                    <a:pt x="649" y="2"/>
                  </a:cubicBezTo>
                  <a:cubicBezTo>
                    <a:pt x="639" y="1"/>
                    <a:pt x="628" y="1"/>
                    <a:pt x="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2" name="Google Shape;1172;p9"/>
            <p:cNvSpPr/>
            <p:nvPr/>
          </p:nvSpPr>
          <p:spPr>
            <a:xfrm>
              <a:off x="2907877" y="27242"/>
              <a:ext cx="128792" cy="82215"/>
            </a:xfrm>
            <a:custGeom>
              <a:avLst/>
              <a:gdLst/>
              <a:ahLst/>
              <a:cxnLst/>
              <a:rect l="l" t="t" r="r" b="b"/>
              <a:pathLst>
                <a:path w="1601" h="1022" extrusionOk="0">
                  <a:moveTo>
                    <a:pt x="502" y="1"/>
                  </a:moveTo>
                  <a:cubicBezTo>
                    <a:pt x="1" y="1"/>
                    <a:pt x="189" y="1021"/>
                    <a:pt x="778" y="1021"/>
                  </a:cubicBezTo>
                  <a:cubicBezTo>
                    <a:pt x="854" y="1021"/>
                    <a:pt x="936" y="1004"/>
                    <a:pt x="1023" y="967"/>
                  </a:cubicBezTo>
                  <a:cubicBezTo>
                    <a:pt x="1023" y="967"/>
                    <a:pt x="1601" y="324"/>
                    <a:pt x="652" y="26"/>
                  </a:cubicBezTo>
                  <a:cubicBezTo>
                    <a:pt x="596" y="9"/>
                    <a:pt x="546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3" name="Google Shape;1173;p9"/>
            <p:cNvSpPr/>
            <p:nvPr/>
          </p:nvSpPr>
          <p:spPr>
            <a:xfrm>
              <a:off x="2981081" y="-61488"/>
              <a:ext cx="128792" cy="82134"/>
            </a:xfrm>
            <a:custGeom>
              <a:avLst/>
              <a:gdLst/>
              <a:ahLst/>
              <a:cxnLst/>
              <a:rect l="l" t="t" r="r" b="b"/>
              <a:pathLst>
                <a:path w="1601" h="1021" extrusionOk="0">
                  <a:moveTo>
                    <a:pt x="499" y="0"/>
                  </a:moveTo>
                  <a:cubicBezTo>
                    <a:pt x="1" y="0"/>
                    <a:pt x="191" y="1021"/>
                    <a:pt x="781" y="1021"/>
                  </a:cubicBezTo>
                  <a:cubicBezTo>
                    <a:pt x="855" y="1021"/>
                    <a:pt x="936" y="1004"/>
                    <a:pt x="1023" y="967"/>
                  </a:cubicBezTo>
                  <a:cubicBezTo>
                    <a:pt x="1023" y="967"/>
                    <a:pt x="1601" y="324"/>
                    <a:pt x="652" y="27"/>
                  </a:cubicBezTo>
                  <a:cubicBezTo>
                    <a:pt x="595" y="9"/>
                    <a:pt x="544" y="0"/>
                    <a:pt x="4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4" name="Google Shape;1174;p9"/>
            <p:cNvSpPr/>
            <p:nvPr/>
          </p:nvSpPr>
          <p:spPr>
            <a:xfrm>
              <a:off x="2734359" y="-425500"/>
              <a:ext cx="132412" cy="83019"/>
            </a:xfrm>
            <a:custGeom>
              <a:avLst/>
              <a:gdLst/>
              <a:ahLst/>
              <a:cxnLst/>
              <a:rect l="l" t="t" r="r" b="b"/>
              <a:pathLst>
                <a:path w="1646" h="1032" extrusionOk="0">
                  <a:moveTo>
                    <a:pt x="477" y="1"/>
                  </a:moveTo>
                  <a:cubicBezTo>
                    <a:pt x="1" y="1"/>
                    <a:pt x="186" y="1031"/>
                    <a:pt x="771" y="1031"/>
                  </a:cubicBezTo>
                  <a:cubicBezTo>
                    <a:pt x="845" y="1031"/>
                    <a:pt x="925" y="1015"/>
                    <a:pt x="1011" y="978"/>
                  </a:cubicBezTo>
                  <a:cubicBezTo>
                    <a:pt x="1011" y="978"/>
                    <a:pt x="1645" y="405"/>
                    <a:pt x="639" y="33"/>
                  </a:cubicBezTo>
                  <a:cubicBezTo>
                    <a:pt x="578" y="11"/>
                    <a:pt x="525" y="1"/>
                    <a:pt x="477" y="1"/>
                  </a:cubicBezTo>
                  <a:close/>
                </a:path>
              </a:pathLst>
            </a:custGeom>
            <a:solidFill>
              <a:srgbClr val="7D5F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5" name="Google Shape;1175;p9"/>
            <p:cNvSpPr/>
            <p:nvPr/>
          </p:nvSpPr>
          <p:spPr>
            <a:xfrm>
              <a:off x="2912462" y="463734"/>
              <a:ext cx="122840" cy="88248"/>
            </a:xfrm>
            <a:custGeom>
              <a:avLst/>
              <a:gdLst/>
              <a:ahLst/>
              <a:cxnLst/>
              <a:rect l="l" t="t" r="r" b="b"/>
              <a:pathLst>
                <a:path w="1527" h="1097" extrusionOk="0">
                  <a:moveTo>
                    <a:pt x="472" y="1"/>
                  </a:moveTo>
                  <a:cubicBezTo>
                    <a:pt x="31" y="1"/>
                    <a:pt x="1" y="1097"/>
                    <a:pt x="702" y="1097"/>
                  </a:cubicBezTo>
                  <a:cubicBezTo>
                    <a:pt x="729" y="1097"/>
                    <a:pt x="758" y="1095"/>
                    <a:pt x="787" y="1092"/>
                  </a:cubicBezTo>
                  <a:cubicBezTo>
                    <a:pt x="787" y="1092"/>
                    <a:pt x="1526" y="637"/>
                    <a:pt x="695" y="81"/>
                  </a:cubicBezTo>
                  <a:cubicBezTo>
                    <a:pt x="612" y="25"/>
                    <a:pt x="538" y="1"/>
                    <a:pt x="4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6" name="Google Shape;1176;p9"/>
            <p:cNvSpPr/>
            <p:nvPr/>
          </p:nvSpPr>
          <p:spPr>
            <a:xfrm>
              <a:off x="2762756" y="371786"/>
              <a:ext cx="126862" cy="91868"/>
            </a:xfrm>
            <a:custGeom>
              <a:avLst/>
              <a:gdLst/>
              <a:ahLst/>
              <a:cxnLst/>
              <a:rect l="l" t="t" r="r" b="b"/>
              <a:pathLst>
                <a:path w="1577" h="1142" extrusionOk="0">
                  <a:moveTo>
                    <a:pt x="659" y="1"/>
                  </a:moveTo>
                  <a:cubicBezTo>
                    <a:pt x="249" y="1"/>
                    <a:pt x="0" y="1036"/>
                    <a:pt x="750" y="1141"/>
                  </a:cubicBezTo>
                  <a:cubicBezTo>
                    <a:pt x="750" y="1141"/>
                    <a:pt x="1576" y="892"/>
                    <a:pt x="920" y="144"/>
                  </a:cubicBezTo>
                  <a:cubicBezTo>
                    <a:pt x="831" y="43"/>
                    <a:pt x="742" y="1"/>
                    <a:pt x="6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7" name="Google Shape;1177;p9"/>
            <p:cNvSpPr/>
            <p:nvPr/>
          </p:nvSpPr>
          <p:spPr>
            <a:xfrm>
              <a:off x="2601466" y="89908"/>
              <a:ext cx="126942" cy="91868"/>
            </a:xfrm>
            <a:custGeom>
              <a:avLst/>
              <a:gdLst/>
              <a:ahLst/>
              <a:cxnLst/>
              <a:rect l="l" t="t" r="r" b="b"/>
              <a:pathLst>
                <a:path w="1578" h="1142" extrusionOk="0">
                  <a:moveTo>
                    <a:pt x="658" y="1"/>
                  </a:moveTo>
                  <a:cubicBezTo>
                    <a:pt x="251" y="1"/>
                    <a:pt x="1" y="1036"/>
                    <a:pt x="747" y="1141"/>
                  </a:cubicBezTo>
                  <a:cubicBezTo>
                    <a:pt x="747" y="1141"/>
                    <a:pt x="1578" y="892"/>
                    <a:pt x="917" y="144"/>
                  </a:cubicBezTo>
                  <a:cubicBezTo>
                    <a:pt x="829" y="43"/>
                    <a:pt x="740" y="1"/>
                    <a:pt x="6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8" name="Google Shape;1178;p9"/>
            <p:cNvSpPr/>
            <p:nvPr/>
          </p:nvSpPr>
          <p:spPr>
            <a:xfrm>
              <a:off x="2453529" y="-163894"/>
              <a:ext cx="122518" cy="88087"/>
            </a:xfrm>
            <a:custGeom>
              <a:avLst/>
              <a:gdLst/>
              <a:ahLst/>
              <a:cxnLst/>
              <a:rect l="l" t="t" r="r" b="b"/>
              <a:pathLst>
                <a:path w="1523" h="1095" extrusionOk="0">
                  <a:moveTo>
                    <a:pt x="473" y="0"/>
                  </a:moveTo>
                  <a:cubicBezTo>
                    <a:pt x="29" y="0"/>
                    <a:pt x="1" y="1095"/>
                    <a:pt x="703" y="1095"/>
                  </a:cubicBezTo>
                  <a:cubicBezTo>
                    <a:pt x="730" y="1095"/>
                    <a:pt x="758" y="1093"/>
                    <a:pt x="788" y="1090"/>
                  </a:cubicBezTo>
                  <a:cubicBezTo>
                    <a:pt x="788" y="1090"/>
                    <a:pt x="1523" y="635"/>
                    <a:pt x="696" y="79"/>
                  </a:cubicBezTo>
                  <a:cubicBezTo>
                    <a:pt x="613" y="24"/>
                    <a:pt x="538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9" name="Google Shape;1179;p9"/>
            <p:cNvSpPr/>
            <p:nvPr/>
          </p:nvSpPr>
          <p:spPr>
            <a:xfrm>
              <a:off x="2349998" y="-117317"/>
              <a:ext cx="127184" cy="92190"/>
            </a:xfrm>
            <a:custGeom>
              <a:avLst/>
              <a:gdLst/>
              <a:ahLst/>
              <a:cxnLst/>
              <a:rect l="l" t="t" r="r" b="b"/>
              <a:pathLst>
                <a:path w="1581" h="1146" extrusionOk="0">
                  <a:moveTo>
                    <a:pt x="660" y="1"/>
                  </a:moveTo>
                  <a:cubicBezTo>
                    <a:pt x="250" y="1"/>
                    <a:pt x="0" y="1040"/>
                    <a:pt x="754" y="1145"/>
                  </a:cubicBezTo>
                  <a:cubicBezTo>
                    <a:pt x="754" y="1145"/>
                    <a:pt x="1581" y="891"/>
                    <a:pt x="920" y="143"/>
                  </a:cubicBezTo>
                  <a:cubicBezTo>
                    <a:pt x="831" y="43"/>
                    <a:pt x="742" y="1"/>
                    <a:pt x="6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5537657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99323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0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709853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46405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5" y="4343701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6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4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1" y="2390686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1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53327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8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4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534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5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4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0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37897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400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08-Aug-23</a:t>
            </a:fld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400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16725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/>
          <p:nvPr/>
        </p:nvSpPr>
        <p:spPr>
          <a:xfrm>
            <a:off x="5191960" y="2158150"/>
            <a:ext cx="1535986" cy="468144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3"/>
          <p:cNvSpPr/>
          <p:nvPr/>
        </p:nvSpPr>
        <p:spPr>
          <a:xfrm>
            <a:off x="6186158" y="1409319"/>
            <a:ext cx="1559060" cy="1447444"/>
          </a:xfrm>
          <a:custGeom>
            <a:avLst/>
            <a:gdLst/>
            <a:ahLst/>
            <a:cxnLst/>
            <a:rect l="l" t="t" r="r" b="b"/>
            <a:pathLst>
              <a:path w="19234" h="17857" extrusionOk="0">
                <a:moveTo>
                  <a:pt x="8771" y="1"/>
                </a:moveTo>
                <a:cubicBezTo>
                  <a:pt x="6677" y="1"/>
                  <a:pt x="4821" y="1495"/>
                  <a:pt x="4426" y="3631"/>
                </a:cubicBezTo>
                <a:cubicBezTo>
                  <a:pt x="4230" y="4703"/>
                  <a:pt x="4439" y="5754"/>
                  <a:pt x="4940" y="6624"/>
                </a:cubicBezTo>
                <a:cubicBezTo>
                  <a:pt x="2769" y="7103"/>
                  <a:pt x="989" y="8828"/>
                  <a:pt x="565" y="11153"/>
                </a:cubicBezTo>
                <a:cubicBezTo>
                  <a:pt x="0" y="14236"/>
                  <a:pt x="2046" y="17200"/>
                  <a:pt x="5129" y="17763"/>
                </a:cubicBezTo>
                <a:cubicBezTo>
                  <a:pt x="5474" y="17826"/>
                  <a:pt x="5818" y="17856"/>
                  <a:pt x="6157" y="17856"/>
                </a:cubicBezTo>
                <a:cubicBezTo>
                  <a:pt x="7998" y="17856"/>
                  <a:pt x="9700" y="16962"/>
                  <a:pt x="10752" y="15517"/>
                </a:cubicBezTo>
                <a:cubicBezTo>
                  <a:pt x="11378" y="16580"/>
                  <a:pt x="12448" y="17380"/>
                  <a:pt x="13764" y="17624"/>
                </a:cubicBezTo>
                <a:cubicBezTo>
                  <a:pt x="14032" y="17673"/>
                  <a:pt x="14299" y="17697"/>
                  <a:pt x="14563" y="17697"/>
                </a:cubicBezTo>
                <a:cubicBezTo>
                  <a:pt x="16657" y="17697"/>
                  <a:pt x="18524" y="16200"/>
                  <a:pt x="18913" y="14062"/>
                </a:cubicBezTo>
                <a:cubicBezTo>
                  <a:pt x="19234" y="12302"/>
                  <a:pt x="18467" y="10597"/>
                  <a:pt x="17089" y="9636"/>
                </a:cubicBezTo>
                <a:cubicBezTo>
                  <a:pt x="17557" y="9072"/>
                  <a:pt x="17891" y="8384"/>
                  <a:pt x="18029" y="7611"/>
                </a:cubicBezTo>
                <a:cubicBezTo>
                  <a:pt x="18467" y="5211"/>
                  <a:pt x="16874" y="2900"/>
                  <a:pt x="14474" y="2462"/>
                </a:cubicBezTo>
                <a:cubicBezTo>
                  <a:pt x="14205" y="2414"/>
                  <a:pt x="13937" y="2391"/>
                  <a:pt x="13672" y="2391"/>
                </a:cubicBezTo>
                <a:cubicBezTo>
                  <a:pt x="13361" y="2391"/>
                  <a:pt x="13056" y="2423"/>
                  <a:pt x="12762" y="2482"/>
                </a:cubicBezTo>
                <a:cubicBezTo>
                  <a:pt x="12163" y="1265"/>
                  <a:pt x="11015" y="333"/>
                  <a:pt x="9583" y="76"/>
                </a:cubicBezTo>
                <a:cubicBezTo>
                  <a:pt x="9310" y="25"/>
                  <a:pt x="9039" y="1"/>
                  <a:pt x="877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3"/>
          <p:cNvSpPr/>
          <p:nvPr/>
        </p:nvSpPr>
        <p:spPr>
          <a:xfrm>
            <a:off x="7410207" y="711313"/>
            <a:ext cx="2412433" cy="2043541"/>
          </a:xfrm>
          <a:custGeom>
            <a:avLst/>
            <a:gdLst/>
            <a:ahLst/>
            <a:cxnLst/>
            <a:rect l="l" t="t" r="r" b="b"/>
            <a:pathLst>
              <a:path w="29762" h="25211" extrusionOk="0">
                <a:moveTo>
                  <a:pt x="11253" y="0"/>
                </a:moveTo>
                <a:cubicBezTo>
                  <a:pt x="7759" y="0"/>
                  <a:pt x="4927" y="2833"/>
                  <a:pt x="4927" y="6326"/>
                </a:cubicBezTo>
                <a:cubicBezTo>
                  <a:pt x="4927" y="7056"/>
                  <a:pt x="5046" y="7746"/>
                  <a:pt x="5274" y="8399"/>
                </a:cubicBezTo>
                <a:cubicBezTo>
                  <a:pt x="2193" y="9548"/>
                  <a:pt x="1" y="12519"/>
                  <a:pt x="1" y="16006"/>
                </a:cubicBezTo>
                <a:cubicBezTo>
                  <a:pt x="1" y="20486"/>
                  <a:pt x="3633" y="24119"/>
                  <a:pt x="8113" y="24119"/>
                </a:cubicBezTo>
                <a:cubicBezTo>
                  <a:pt x="8948" y="24119"/>
                  <a:pt x="9750" y="23993"/>
                  <a:pt x="10508" y="23763"/>
                </a:cubicBezTo>
                <a:lnTo>
                  <a:pt x="10508" y="23763"/>
                </a:lnTo>
                <a:cubicBezTo>
                  <a:pt x="10396" y="24244"/>
                  <a:pt x="10299" y="24732"/>
                  <a:pt x="10223" y="25211"/>
                </a:cubicBezTo>
                <a:lnTo>
                  <a:pt x="11301" y="23471"/>
                </a:lnTo>
                <a:cubicBezTo>
                  <a:pt x="12324" y="23033"/>
                  <a:pt x="13242" y="22394"/>
                  <a:pt x="14000" y="21592"/>
                </a:cubicBezTo>
                <a:lnTo>
                  <a:pt x="14000" y="21592"/>
                </a:lnTo>
                <a:cubicBezTo>
                  <a:pt x="13994" y="22394"/>
                  <a:pt x="14077" y="23207"/>
                  <a:pt x="14196" y="24000"/>
                </a:cubicBezTo>
                <a:lnTo>
                  <a:pt x="17571" y="19449"/>
                </a:lnTo>
                <a:cubicBezTo>
                  <a:pt x="18509" y="21759"/>
                  <a:pt x="20779" y="23387"/>
                  <a:pt x="23429" y="23387"/>
                </a:cubicBezTo>
                <a:cubicBezTo>
                  <a:pt x="26929" y="23387"/>
                  <a:pt x="29762" y="20557"/>
                  <a:pt x="29762" y="17056"/>
                </a:cubicBezTo>
                <a:cubicBezTo>
                  <a:pt x="29762" y="14503"/>
                  <a:pt x="28237" y="12297"/>
                  <a:pt x="26053" y="11295"/>
                </a:cubicBezTo>
                <a:cubicBezTo>
                  <a:pt x="26560" y="10383"/>
                  <a:pt x="26853" y="9332"/>
                  <a:pt x="26853" y="8212"/>
                </a:cubicBezTo>
                <a:cubicBezTo>
                  <a:pt x="26853" y="4718"/>
                  <a:pt x="24020" y="1886"/>
                  <a:pt x="20528" y="1886"/>
                </a:cubicBezTo>
                <a:cubicBezTo>
                  <a:pt x="19102" y="1886"/>
                  <a:pt x="17786" y="2360"/>
                  <a:pt x="16729" y="3153"/>
                </a:cubicBezTo>
                <a:cubicBezTo>
                  <a:pt x="15628" y="1268"/>
                  <a:pt x="13591" y="0"/>
                  <a:pt x="11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3"/>
          <p:cNvSpPr/>
          <p:nvPr/>
        </p:nvSpPr>
        <p:spPr>
          <a:xfrm>
            <a:off x="-680242" y="3274544"/>
            <a:ext cx="1559060" cy="1447444"/>
          </a:xfrm>
          <a:custGeom>
            <a:avLst/>
            <a:gdLst/>
            <a:ahLst/>
            <a:cxnLst/>
            <a:rect l="l" t="t" r="r" b="b"/>
            <a:pathLst>
              <a:path w="19234" h="17857" extrusionOk="0">
                <a:moveTo>
                  <a:pt x="8771" y="1"/>
                </a:moveTo>
                <a:cubicBezTo>
                  <a:pt x="6677" y="1"/>
                  <a:pt x="4821" y="1495"/>
                  <a:pt x="4426" y="3631"/>
                </a:cubicBezTo>
                <a:cubicBezTo>
                  <a:pt x="4230" y="4703"/>
                  <a:pt x="4439" y="5754"/>
                  <a:pt x="4940" y="6624"/>
                </a:cubicBezTo>
                <a:cubicBezTo>
                  <a:pt x="2769" y="7103"/>
                  <a:pt x="989" y="8828"/>
                  <a:pt x="565" y="11153"/>
                </a:cubicBezTo>
                <a:cubicBezTo>
                  <a:pt x="0" y="14236"/>
                  <a:pt x="2046" y="17200"/>
                  <a:pt x="5129" y="17763"/>
                </a:cubicBezTo>
                <a:cubicBezTo>
                  <a:pt x="5474" y="17826"/>
                  <a:pt x="5818" y="17856"/>
                  <a:pt x="6157" y="17856"/>
                </a:cubicBezTo>
                <a:cubicBezTo>
                  <a:pt x="7998" y="17856"/>
                  <a:pt x="9700" y="16962"/>
                  <a:pt x="10752" y="15517"/>
                </a:cubicBezTo>
                <a:cubicBezTo>
                  <a:pt x="11378" y="16580"/>
                  <a:pt x="12448" y="17380"/>
                  <a:pt x="13764" y="17624"/>
                </a:cubicBezTo>
                <a:cubicBezTo>
                  <a:pt x="14032" y="17673"/>
                  <a:pt x="14299" y="17697"/>
                  <a:pt x="14563" y="17697"/>
                </a:cubicBezTo>
                <a:cubicBezTo>
                  <a:pt x="16657" y="17697"/>
                  <a:pt x="18524" y="16200"/>
                  <a:pt x="18913" y="14062"/>
                </a:cubicBezTo>
                <a:cubicBezTo>
                  <a:pt x="19234" y="12302"/>
                  <a:pt x="18467" y="10597"/>
                  <a:pt x="17089" y="9636"/>
                </a:cubicBezTo>
                <a:cubicBezTo>
                  <a:pt x="17557" y="9072"/>
                  <a:pt x="17891" y="8384"/>
                  <a:pt x="18029" y="7611"/>
                </a:cubicBezTo>
                <a:cubicBezTo>
                  <a:pt x="18467" y="5211"/>
                  <a:pt x="16874" y="2900"/>
                  <a:pt x="14474" y="2462"/>
                </a:cubicBezTo>
                <a:cubicBezTo>
                  <a:pt x="14205" y="2414"/>
                  <a:pt x="13937" y="2391"/>
                  <a:pt x="13672" y="2391"/>
                </a:cubicBezTo>
                <a:cubicBezTo>
                  <a:pt x="13361" y="2391"/>
                  <a:pt x="13056" y="2423"/>
                  <a:pt x="12762" y="2482"/>
                </a:cubicBezTo>
                <a:cubicBezTo>
                  <a:pt x="12163" y="1265"/>
                  <a:pt x="11015" y="333"/>
                  <a:pt x="9583" y="76"/>
                </a:cubicBezTo>
                <a:cubicBezTo>
                  <a:pt x="9310" y="25"/>
                  <a:pt x="9039" y="1"/>
                  <a:pt x="877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>
            <a:off x="4518700" y="1786023"/>
            <a:ext cx="4657464" cy="2844913"/>
          </a:xfrm>
          <a:custGeom>
            <a:avLst/>
            <a:gdLst/>
            <a:ahLst/>
            <a:cxnLst/>
            <a:rect l="l" t="t" r="r" b="b"/>
            <a:pathLst>
              <a:path w="43957" h="19958" extrusionOk="0">
                <a:moveTo>
                  <a:pt x="36650" y="1"/>
                </a:moveTo>
                <a:cubicBezTo>
                  <a:pt x="36345" y="1"/>
                  <a:pt x="36644" y="864"/>
                  <a:pt x="36797" y="1253"/>
                </a:cubicBezTo>
                <a:cubicBezTo>
                  <a:pt x="31878" y="1963"/>
                  <a:pt x="27549" y="2993"/>
                  <a:pt x="23771" y="4211"/>
                </a:cubicBezTo>
                <a:cubicBezTo>
                  <a:pt x="23806" y="3897"/>
                  <a:pt x="23820" y="3424"/>
                  <a:pt x="23589" y="3369"/>
                </a:cubicBezTo>
                <a:cubicBezTo>
                  <a:pt x="23577" y="3366"/>
                  <a:pt x="23565" y="3364"/>
                  <a:pt x="23554" y="3364"/>
                </a:cubicBezTo>
                <a:cubicBezTo>
                  <a:pt x="23318" y="3364"/>
                  <a:pt x="23312" y="4037"/>
                  <a:pt x="23319" y="4356"/>
                </a:cubicBezTo>
                <a:cubicBezTo>
                  <a:pt x="23297" y="4363"/>
                  <a:pt x="23277" y="4371"/>
                  <a:pt x="23264" y="4371"/>
                </a:cubicBezTo>
                <a:cubicBezTo>
                  <a:pt x="23130" y="4111"/>
                  <a:pt x="22833" y="3566"/>
                  <a:pt x="22581" y="3566"/>
                </a:cubicBezTo>
                <a:cubicBezTo>
                  <a:pt x="22569" y="3566"/>
                  <a:pt x="22557" y="3567"/>
                  <a:pt x="22546" y="3570"/>
                </a:cubicBezTo>
                <a:cubicBezTo>
                  <a:pt x="22310" y="3626"/>
                  <a:pt x="22629" y="4183"/>
                  <a:pt x="22838" y="4517"/>
                </a:cubicBezTo>
                <a:cubicBezTo>
                  <a:pt x="5630" y="10327"/>
                  <a:pt x="1" y="19957"/>
                  <a:pt x="1" y="19957"/>
                </a:cubicBezTo>
                <a:lnTo>
                  <a:pt x="43888" y="19957"/>
                </a:lnTo>
                <a:lnTo>
                  <a:pt x="43957" y="488"/>
                </a:lnTo>
                <a:lnTo>
                  <a:pt x="43957" y="488"/>
                </a:lnTo>
                <a:cubicBezTo>
                  <a:pt x="41821" y="640"/>
                  <a:pt x="39782" y="849"/>
                  <a:pt x="37835" y="1106"/>
                </a:cubicBezTo>
                <a:cubicBezTo>
                  <a:pt x="37951" y="781"/>
                  <a:pt x="38140" y="168"/>
                  <a:pt x="37876" y="36"/>
                </a:cubicBezTo>
                <a:cubicBezTo>
                  <a:pt x="37853" y="24"/>
                  <a:pt x="37830" y="19"/>
                  <a:pt x="37808" y="19"/>
                </a:cubicBezTo>
                <a:cubicBezTo>
                  <a:pt x="37527" y="19"/>
                  <a:pt x="37350" y="912"/>
                  <a:pt x="37305" y="1177"/>
                </a:cubicBezTo>
                <a:cubicBezTo>
                  <a:pt x="37298" y="1177"/>
                  <a:pt x="37292" y="1183"/>
                  <a:pt x="37277" y="1183"/>
                </a:cubicBezTo>
                <a:cubicBezTo>
                  <a:pt x="37222" y="919"/>
                  <a:pt x="36991" y="1"/>
                  <a:pt x="366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" name="Google Shape;32;p3"/>
          <p:cNvGrpSpPr/>
          <p:nvPr/>
        </p:nvGrpSpPr>
        <p:grpSpPr>
          <a:xfrm>
            <a:off x="-744698" y="3534025"/>
            <a:ext cx="7931455" cy="1306598"/>
            <a:chOff x="-72875" y="2823335"/>
            <a:chExt cx="6972095" cy="1552332"/>
          </a:xfrm>
        </p:grpSpPr>
        <p:sp>
          <p:nvSpPr>
            <p:cNvPr id="33" name="Google Shape;33;p3"/>
            <p:cNvSpPr/>
            <p:nvPr/>
          </p:nvSpPr>
          <p:spPr>
            <a:xfrm>
              <a:off x="3399960" y="2823335"/>
              <a:ext cx="3499260" cy="1552332"/>
            </a:xfrm>
            <a:custGeom>
              <a:avLst/>
              <a:gdLst/>
              <a:ahLst/>
              <a:cxnLst/>
              <a:rect l="l" t="t" r="r" b="b"/>
              <a:pathLst>
                <a:path w="42175" h="19151" extrusionOk="0">
                  <a:moveTo>
                    <a:pt x="7007" y="1"/>
                  </a:moveTo>
                  <a:cubicBezTo>
                    <a:pt x="6680" y="1"/>
                    <a:pt x="6458" y="884"/>
                    <a:pt x="6403" y="1135"/>
                  </a:cubicBezTo>
                  <a:cubicBezTo>
                    <a:pt x="6395" y="1135"/>
                    <a:pt x="6388" y="1128"/>
                    <a:pt x="6381" y="1128"/>
                  </a:cubicBezTo>
                  <a:cubicBezTo>
                    <a:pt x="6336" y="875"/>
                    <a:pt x="6164" y="14"/>
                    <a:pt x="5899" y="14"/>
                  </a:cubicBezTo>
                  <a:cubicBezTo>
                    <a:pt x="5880" y="14"/>
                    <a:pt x="5859" y="19"/>
                    <a:pt x="5838" y="29"/>
                  </a:cubicBezTo>
                  <a:cubicBezTo>
                    <a:pt x="5581" y="161"/>
                    <a:pt x="5755" y="746"/>
                    <a:pt x="5874" y="1058"/>
                  </a:cubicBezTo>
                  <a:cubicBezTo>
                    <a:pt x="4001" y="814"/>
                    <a:pt x="2046" y="614"/>
                    <a:pt x="0" y="467"/>
                  </a:cubicBezTo>
                  <a:lnTo>
                    <a:pt x="0" y="467"/>
                  </a:lnTo>
                  <a:lnTo>
                    <a:pt x="70" y="19151"/>
                  </a:lnTo>
                  <a:lnTo>
                    <a:pt x="42174" y="19151"/>
                  </a:lnTo>
                  <a:cubicBezTo>
                    <a:pt x="42174" y="19151"/>
                    <a:pt x="36177" y="8887"/>
                    <a:pt x="17508" y="3466"/>
                  </a:cubicBezTo>
                  <a:cubicBezTo>
                    <a:pt x="17709" y="3145"/>
                    <a:pt x="17959" y="2673"/>
                    <a:pt x="17751" y="2631"/>
                  </a:cubicBezTo>
                  <a:cubicBezTo>
                    <a:pt x="17738" y="2628"/>
                    <a:pt x="17726" y="2627"/>
                    <a:pt x="17713" y="2627"/>
                  </a:cubicBezTo>
                  <a:cubicBezTo>
                    <a:pt x="17486" y="2627"/>
                    <a:pt x="17222" y="3083"/>
                    <a:pt x="17091" y="3348"/>
                  </a:cubicBezTo>
                  <a:cubicBezTo>
                    <a:pt x="17063" y="3341"/>
                    <a:pt x="17034" y="3334"/>
                    <a:pt x="17007" y="3327"/>
                  </a:cubicBezTo>
                  <a:cubicBezTo>
                    <a:pt x="17014" y="3000"/>
                    <a:pt x="16994" y="2426"/>
                    <a:pt x="16779" y="2426"/>
                  </a:cubicBezTo>
                  <a:cubicBezTo>
                    <a:pt x="16769" y="2426"/>
                    <a:pt x="16759" y="2427"/>
                    <a:pt x="16749" y="2429"/>
                  </a:cubicBezTo>
                  <a:cubicBezTo>
                    <a:pt x="16540" y="2484"/>
                    <a:pt x="16540" y="2902"/>
                    <a:pt x="16575" y="3202"/>
                  </a:cubicBezTo>
                  <a:cubicBezTo>
                    <a:pt x="13646" y="2394"/>
                    <a:pt x="10424" y="1713"/>
                    <a:pt x="6869" y="1198"/>
                  </a:cubicBezTo>
                  <a:cubicBezTo>
                    <a:pt x="7014" y="829"/>
                    <a:pt x="7300" y="1"/>
                    <a:pt x="70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-72875" y="2825675"/>
              <a:ext cx="3563016" cy="1447504"/>
            </a:xfrm>
            <a:custGeom>
              <a:avLst/>
              <a:gdLst/>
              <a:ahLst/>
              <a:cxnLst/>
              <a:rect l="l" t="t" r="r" b="b"/>
              <a:pathLst>
                <a:path w="43958" h="19958" extrusionOk="0">
                  <a:moveTo>
                    <a:pt x="36651" y="1"/>
                  </a:moveTo>
                  <a:cubicBezTo>
                    <a:pt x="36345" y="1"/>
                    <a:pt x="36644" y="864"/>
                    <a:pt x="36791" y="1253"/>
                  </a:cubicBezTo>
                  <a:cubicBezTo>
                    <a:pt x="31871" y="1963"/>
                    <a:pt x="27549" y="2993"/>
                    <a:pt x="23772" y="4211"/>
                  </a:cubicBezTo>
                  <a:cubicBezTo>
                    <a:pt x="23807" y="3897"/>
                    <a:pt x="23820" y="3424"/>
                    <a:pt x="23590" y="3369"/>
                  </a:cubicBezTo>
                  <a:cubicBezTo>
                    <a:pt x="23577" y="3366"/>
                    <a:pt x="23565" y="3364"/>
                    <a:pt x="23554" y="3364"/>
                  </a:cubicBezTo>
                  <a:cubicBezTo>
                    <a:pt x="23319" y="3364"/>
                    <a:pt x="23313" y="4037"/>
                    <a:pt x="23319" y="4356"/>
                  </a:cubicBezTo>
                  <a:cubicBezTo>
                    <a:pt x="23297" y="4363"/>
                    <a:pt x="23277" y="4371"/>
                    <a:pt x="23264" y="4371"/>
                  </a:cubicBezTo>
                  <a:cubicBezTo>
                    <a:pt x="23130" y="4111"/>
                    <a:pt x="22833" y="3566"/>
                    <a:pt x="22581" y="3566"/>
                  </a:cubicBezTo>
                  <a:cubicBezTo>
                    <a:pt x="22569" y="3566"/>
                    <a:pt x="22557" y="3567"/>
                    <a:pt x="22546" y="3570"/>
                  </a:cubicBezTo>
                  <a:cubicBezTo>
                    <a:pt x="22310" y="3626"/>
                    <a:pt x="22629" y="4183"/>
                    <a:pt x="22838" y="4517"/>
                  </a:cubicBezTo>
                  <a:cubicBezTo>
                    <a:pt x="5630" y="10327"/>
                    <a:pt x="1" y="19957"/>
                    <a:pt x="1" y="19957"/>
                  </a:cubicBezTo>
                  <a:lnTo>
                    <a:pt x="43889" y="19957"/>
                  </a:lnTo>
                  <a:lnTo>
                    <a:pt x="43957" y="488"/>
                  </a:lnTo>
                  <a:lnTo>
                    <a:pt x="43957" y="488"/>
                  </a:lnTo>
                  <a:cubicBezTo>
                    <a:pt x="41821" y="640"/>
                    <a:pt x="39782" y="849"/>
                    <a:pt x="37835" y="1106"/>
                  </a:cubicBezTo>
                  <a:cubicBezTo>
                    <a:pt x="37952" y="781"/>
                    <a:pt x="38140" y="168"/>
                    <a:pt x="37868" y="36"/>
                  </a:cubicBezTo>
                  <a:cubicBezTo>
                    <a:pt x="37846" y="24"/>
                    <a:pt x="37824" y="19"/>
                    <a:pt x="37802" y="19"/>
                  </a:cubicBezTo>
                  <a:cubicBezTo>
                    <a:pt x="37527" y="19"/>
                    <a:pt x="37350" y="912"/>
                    <a:pt x="37305" y="1177"/>
                  </a:cubicBezTo>
                  <a:cubicBezTo>
                    <a:pt x="37299" y="1177"/>
                    <a:pt x="37284" y="1183"/>
                    <a:pt x="37277" y="1183"/>
                  </a:cubicBezTo>
                  <a:cubicBezTo>
                    <a:pt x="37222" y="919"/>
                    <a:pt x="36991" y="1"/>
                    <a:pt x="366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35;p3"/>
          <p:cNvSpPr/>
          <p:nvPr/>
        </p:nvSpPr>
        <p:spPr>
          <a:xfrm>
            <a:off x="-19650" y="4556576"/>
            <a:ext cx="9195786" cy="621146"/>
          </a:xfrm>
          <a:custGeom>
            <a:avLst/>
            <a:gdLst/>
            <a:ahLst/>
            <a:cxnLst/>
            <a:rect l="l" t="t" r="r" b="b"/>
            <a:pathLst>
              <a:path w="112497" h="22095" extrusionOk="0">
                <a:moveTo>
                  <a:pt x="56127" y="0"/>
                </a:moveTo>
                <a:cubicBezTo>
                  <a:pt x="39493" y="0"/>
                  <a:pt x="20270" y="270"/>
                  <a:pt x="28" y="1079"/>
                </a:cubicBezTo>
                <a:cubicBezTo>
                  <a:pt x="0" y="1088"/>
                  <a:pt x="174" y="11183"/>
                  <a:pt x="180" y="13813"/>
                </a:cubicBezTo>
                <a:cubicBezTo>
                  <a:pt x="195" y="18247"/>
                  <a:pt x="222" y="22095"/>
                  <a:pt x="222" y="22095"/>
                </a:cubicBezTo>
                <a:lnTo>
                  <a:pt x="112497" y="22095"/>
                </a:lnTo>
                <a:lnTo>
                  <a:pt x="112308" y="1079"/>
                </a:lnTo>
                <a:cubicBezTo>
                  <a:pt x="112308" y="1079"/>
                  <a:pt x="89395" y="0"/>
                  <a:pt x="561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3"/>
          <p:cNvSpPr/>
          <p:nvPr/>
        </p:nvSpPr>
        <p:spPr>
          <a:xfrm>
            <a:off x="-19650" y="4335950"/>
            <a:ext cx="2342083" cy="841782"/>
          </a:xfrm>
          <a:custGeom>
            <a:avLst/>
            <a:gdLst/>
            <a:ahLst/>
            <a:cxnLst/>
            <a:rect l="l" t="t" r="r" b="b"/>
            <a:pathLst>
              <a:path w="42175" h="19151" extrusionOk="0">
                <a:moveTo>
                  <a:pt x="7007" y="1"/>
                </a:moveTo>
                <a:cubicBezTo>
                  <a:pt x="6680" y="1"/>
                  <a:pt x="6458" y="884"/>
                  <a:pt x="6403" y="1135"/>
                </a:cubicBezTo>
                <a:cubicBezTo>
                  <a:pt x="6395" y="1135"/>
                  <a:pt x="6388" y="1128"/>
                  <a:pt x="6381" y="1128"/>
                </a:cubicBezTo>
                <a:cubicBezTo>
                  <a:pt x="6336" y="875"/>
                  <a:pt x="6164" y="14"/>
                  <a:pt x="5899" y="14"/>
                </a:cubicBezTo>
                <a:cubicBezTo>
                  <a:pt x="5880" y="14"/>
                  <a:pt x="5859" y="19"/>
                  <a:pt x="5838" y="29"/>
                </a:cubicBezTo>
                <a:cubicBezTo>
                  <a:pt x="5581" y="161"/>
                  <a:pt x="5755" y="746"/>
                  <a:pt x="5874" y="1058"/>
                </a:cubicBezTo>
                <a:cubicBezTo>
                  <a:pt x="4001" y="814"/>
                  <a:pt x="2046" y="614"/>
                  <a:pt x="0" y="467"/>
                </a:cubicBezTo>
                <a:lnTo>
                  <a:pt x="0" y="467"/>
                </a:lnTo>
                <a:lnTo>
                  <a:pt x="70" y="19151"/>
                </a:lnTo>
                <a:lnTo>
                  <a:pt x="42174" y="19151"/>
                </a:lnTo>
                <a:cubicBezTo>
                  <a:pt x="42174" y="19151"/>
                  <a:pt x="36177" y="8887"/>
                  <a:pt x="17508" y="3466"/>
                </a:cubicBezTo>
                <a:cubicBezTo>
                  <a:pt x="17709" y="3145"/>
                  <a:pt x="17959" y="2673"/>
                  <a:pt x="17751" y="2631"/>
                </a:cubicBezTo>
                <a:cubicBezTo>
                  <a:pt x="17738" y="2628"/>
                  <a:pt x="17726" y="2627"/>
                  <a:pt x="17713" y="2627"/>
                </a:cubicBezTo>
                <a:cubicBezTo>
                  <a:pt x="17486" y="2627"/>
                  <a:pt x="17222" y="3083"/>
                  <a:pt x="17091" y="3348"/>
                </a:cubicBezTo>
                <a:cubicBezTo>
                  <a:pt x="17063" y="3341"/>
                  <a:pt x="17034" y="3334"/>
                  <a:pt x="17007" y="3327"/>
                </a:cubicBezTo>
                <a:cubicBezTo>
                  <a:pt x="17014" y="3000"/>
                  <a:pt x="16994" y="2426"/>
                  <a:pt x="16779" y="2426"/>
                </a:cubicBezTo>
                <a:cubicBezTo>
                  <a:pt x="16769" y="2426"/>
                  <a:pt x="16759" y="2427"/>
                  <a:pt x="16749" y="2429"/>
                </a:cubicBezTo>
                <a:cubicBezTo>
                  <a:pt x="16540" y="2484"/>
                  <a:pt x="16540" y="2902"/>
                  <a:pt x="16575" y="3202"/>
                </a:cubicBezTo>
                <a:cubicBezTo>
                  <a:pt x="13646" y="2394"/>
                  <a:pt x="10424" y="1713"/>
                  <a:pt x="6869" y="1198"/>
                </a:cubicBezTo>
                <a:cubicBezTo>
                  <a:pt x="7014" y="829"/>
                  <a:pt x="7300" y="1"/>
                  <a:pt x="700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" name="Google Shape;37;p3"/>
          <p:cNvGrpSpPr/>
          <p:nvPr/>
        </p:nvGrpSpPr>
        <p:grpSpPr>
          <a:xfrm>
            <a:off x="643466" y="4284557"/>
            <a:ext cx="581427" cy="539105"/>
            <a:chOff x="247670" y="4242199"/>
            <a:chExt cx="638089" cy="591643"/>
          </a:xfrm>
        </p:grpSpPr>
        <p:sp>
          <p:nvSpPr>
            <p:cNvPr id="38" name="Google Shape;38;p3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3"/>
          <p:cNvSpPr/>
          <p:nvPr/>
        </p:nvSpPr>
        <p:spPr>
          <a:xfrm>
            <a:off x="-47125" y="4840625"/>
            <a:ext cx="9223348" cy="379261"/>
          </a:xfrm>
          <a:custGeom>
            <a:avLst/>
            <a:gdLst/>
            <a:ahLst/>
            <a:cxnLst/>
            <a:rect l="l" t="t" r="r" b="b"/>
            <a:pathLst>
              <a:path w="112497" h="22095" extrusionOk="0">
                <a:moveTo>
                  <a:pt x="56127" y="0"/>
                </a:moveTo>
                <a:cubicBezTo>
                  <a:pt x="39493" y="0"/>
                  <a:pt x="20270" y="270"/>
                  <a:pt x="28" y="1079"/>
                </a:cubicBezTo>
                <a:cubicBezTo>
                  <a:pt x="0" y="1088"/>
                  <a:pt x="174" y="11183"/>
                  <a:pt x="180" y="13813"/>
                </a:cubicBezTo>
                <a:cubicBezTo>
                  <a:pt x="195" y="18247"/>
                  <a:pt x="222" y="22095"/>
                  <a:pt x="222" y="22095"/>
                </a:cubicBezTo>
                <a:lnTo>
                  <a:pt x="112497" y="22095"/>
                </a:lnTo>
                <a:lnTo>
                  <a:pt x="112308" y="1079"/>
                </a:lnTo>
                <a:cubicBezTo>
                  <a:pt x="112308" y="1079"/>
                  <a:pt x="89395" y="0"/>
                  <a:pt x="561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3"/>
          <p:cNvSpPr/>
          <p:nvPr/>
        </p:nvSpPr>
        <p:spPr>
          <a:xfrm>
            <a:off x="-967226" y="1336251"/>
            <a:ext cx="2604027" cy="793668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3"/>
          <p:cNvSpPr/>
          <p:nvPr/>
        </p:nvSpPr>
        <p:spPr>
          <a:xfrm flipH="1">
            <a:off x="4334098" y="711325"/>
            <a:ext cx="1768773" cy="539103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3"/>
          <p:cNvSpPr/>
          <p:nvPr/>
        </p:nvSpPr>
        <p:spPr>
          <a:xfrm>
            <a:off x="7217523" y="-159600"/>
            <a:ext cx="1768773" cy="539103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3"/>
          <p:cNvGrpSpPr/>
          <p:nvPr/>
        </p:nvGrpSpPr>
        <p:grpSpPr>
          <a:xfrm>
            <a:off x="8166515" y="2570669"/>
            <a:ext cx="504920" cy="468167"/>
            <a:chOff x="247670" y="4242199"/>
            <a:chExt cx="638089" cy="591643"/>
          </a:xfrm>
        </p:grpSpPr>
        <p:sp>
          <p:nvSpPr>
            <p:cNvPr id="50" name="Google Shape;50;p3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" name="Google Shape;57;p3"/>
          <p:cNvGrpSpPr/>
          <p:nvPr/>
        </p:nvGrpSpPr>
        <p:grpSpPr>
          <a:xfrm>
            <a:off x="4782926" y="4284556"/>
            <a:ext cx="409015" cy="379243"/>
            <a:chOff x="247670" y="4242199"/>
            <a:chExt cx="638089" cy="591643"/>
          </a:xfrm>
        </p:grpSpPr>
        <p:sp>
          <p:nvSpPr>
            <p:cNvPr id="58" name="Google Shape;58;p3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" name="Google Shape;65;p3"/>
          <p:cNvSpPr txBox="1">
            <a:spLocks noGrp="1"/>
          </p:cNvSpPr>
          <p:nvPr>
            <p:ph type="title"/>
          </p:nvPr>
        </p:nvSpPr>
        <p:spPr>
          <a:xfrm>
            <a:off x="1224900" y="1529375"/>
            <a:ext cx="3685200" cy="191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6" name="Google Shape;66;p3"/>
          <p:cNvSpPr txBox="1">
            <a:spLocks noGrp="1"/>
          </p:cNvSpPr>
          <p:nvPr>
            <p:ph type="title" idx="2" hasCustomPrompt="1"/>
          </p:nvPr>
        </p:nvSpPr>
        <p:spPr>
          <a:xfrm>
            <a:off x="2570250" y="511425"/>
            <a:ext cx="994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67" name="Google Shape;67;p3"/>
          <p:cNvSpPr txBox="1">
            <a:spLocks noGrp="1"/>
          </p:cNvSpPr>
          <p:nvPr>
            <p:ph type="subTitle" idx="1"/>
          </p:nvPr>
        </p:nvSpPr>
        <p:spPr>
          <a:xfrm>
            <a:off x="1800900" y="3750038"/>
            <a:ext cx="25332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29AF-F16A-4703-AE36-C10F0AB18BF0}" type="datetimeFigureOut">
              <a:rPr lang="en-US" smtClean="0"/>
              <a:pPr/>
              <a:t>08-Aug-23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DD8F-6BA5-45C0-B33D-50D4488AAC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779923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29AF-F16A-4703-AE36-C10F0AB18BF0}" type="datetimeFigureOut">
              <a:rPr lang="en-US" smtClean="0"/>
              <a:pPr/>
              <a:t>08-Aug-23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DD8F-6BA5-45C0-B33D-50D4488AAC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9475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29AF-F16A-4703-AE36-C10F0AB18BF0}" type="datetimeFigureOut">
              <a:rPr lang="en-US" smtClean="0"/>
              <a:pPr/>
              <a:t>08-Aug-23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DD8F-6BA5-45C0-B33D-50D4488AAC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116488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29AF-F16A-4703-AE36-C10F0AB18BF0}" type="datetimeFigureOut">
              <a:rPr lang="en-US" smtClean="0"/>
              <a:pPr/>
              <a:t>08-Aug-23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DD8F-6BA5-45C0-B33D-50D4488AAC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760694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29AF-F16A-4703-AE36-C10F0AB18BF0}" type="datetimeFigureOut">
              <a:rPr lang="en-US" smtClean="0"/>
              <a:pPr/>
              <a:t>08-Aug-23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DD8F-6BA5-45C0-B33D-50D4488AAC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278994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29AF-F16A-4703-AE36-C10F0AB18BF0}" type="datetimeFigureOut">
              <a:rPr lang="en-US" smtClean="0"/>
              <a:pPr/>
              <a:t>08-Aug-23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DD8F-6BA5-45C0-B33D-50D4488AAC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807534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29AF-F16A-4703-AE36-C10F0AB18BF0}" type="datetimeFigureOut">
              <a:rPr lang="en-US" smtClean="0"/>
              <a:pPr/>
              <a:t>08-Aug-23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DD8F-6BA5-45C0-B33D-50D4488AAC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197709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29AF-F16A-4703-AE36-C10F0AB18BF0}" type="datetimeFigureOut">
              <a:rPr lang="en-US" smtClean="0"/>
              <a:pPr/>
              <a:t>08-Aug-23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DD8F-6BA5-45C0-B33D-50D4488AAC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053011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29AF-F16A-4703-AE36-C10F0AB18BF0}" type="datetimeFigureOut">
              <a:rPr lang="en-US" smtClean="0"/>
              <a:pPr/>
              <a:t>08-Aug-23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DD8F-6BA5-45C0-B33D-50D4488AAC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338414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29AF-F16A-4703-AE36-C10F0AB18BF0}" type="datetimeFigureOut">
              <a:rPr lang="en-US" smtClean="0"/>
              <a:pPr/>
              <a:t>08-Aug-23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DD8F-6BA5-45C0-B33D-50D4488AAC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923786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"/>
          <p:cNvSpPr/>
          <p:nvPr/>
        </p:nvSpPr>
        <p:spPr>
          <a:xfrm>
            <a:off x="8085351" y="3608681"/>
            <a:ext cx="1953429" cy="1654724"/>
          </a:xfrm>
          <a:custGeom>
            <a:avLst/>
            <a:gdLst/>
            <a:ahLst/>
            <a:cxnLst/>
            <a:rect l="l" t="t" r="r" b="b"/>
            <a:pathLst>
              <a:path w="29762" h="25211" extrusionOk="0">
                <a:moveTo>
                  <a:pt x="11253" y="0"/>
                </a:moveTo>
                <a:cubicBezTo>
                  <a:pt x="7759" y="0"/>
                  <a:pt x="4927" y="2833"/>
                  <a:pt x="4927" y="6326"/>
                </a:cubicBezTo>
                <a:cubicBezTo>
                  <a:pt x="4927" y="7056"/>
                  <a:pt x="5046" y="7746"/>
                  <a:pt x="5274" y="8399"/>
                </a:cubicBezTo>
                <a:cubicBezTo>
                  <a:pt x="2193" y="9548"/>
                  <a:pt x="1" y="12519"/>
                  <a:pt x="1" y="16006"/>
                </a:cubicBezTo>
                <a:cubicBezTo>
                  <a:pt x="1" y="20486"/>
                  <a:pt x="3633" y="24119"/>
                  <a:pt x="8113" y="24119"/>
                </a:cubicBezTo>
                <a:cubicBezTo>
                  <a:pt x="8948" y="24119"/>
                  <a:pt x="9750" y="23993"/>
                  <a:pt x="10508" y="23763"/>
                </a:cubicBezTo>
                <a:lnTo>
                  <a:pt x="10508" y="23763"/>
                </a:lnTo>
                <a:cubicBezTo>
                  <a:pt x="10396" y="24244"/>
                  <a:pt x="10299" y="24732"/>
                  <a:pt x="10223" y="25211"/>
                </a:cubicBezTo>
                <a:lnTo>
                  <a:pt x="11301" y="23471"/>
                </a:lnTo>
                <a:cubicBezTo>
                  <a:pt x="12324" y="23033"/>
                  <a:pt x="13242" y="22394"/>
                  <a:pt x="14000" y="21592"/>
                </a:cubicBezTo>
                <a:lnTo>
                  <a:pt x="14000" y="21592"/>
                </a:lnTo>
                <a:cubicBezTo>
                  <a:pt x="13994" y="22394"/>
                  <a:pt x="14077" y="23207"/>
                  <a:pt x="14196" y="24000"/>
                </a:cubicBezTo>
                <a:lnTo>
                  <a:pt x="17571" y="19449"/>
                </a:lnTo>
                <a:cubicBezTo>
                  <a:pt x="18509" y="21759"/>
                  <a:pt x="20779" y="23387"/>
                  <a:pt x="23429" y="23387"/>
                </a:cubicBezTo>
                <a:cubicBezTo>
                  <a:pt x="26929" y="23387"/>
                  <a:pt x="29762" y="20557"/>
                  <a:pt x="29762" y="17056"/>
                </a:cubicBezTo>
                <a:cubicBezTo>
                  <a:pt x="29762" y="14503"/>
                  <a:pt x="28237" y="12297"/>
                  <a:pt x="26053" y="11295"/>
                </a:cubicBezTo>
                <a:cubicBezTo>
                  <a:pt x="26560" y="10383"/>
                  <a:pt x="26853" y="9332"/>
                  <a:pt x="26853" y="8212"/>
                </a:cubicBezTo>
                <a:cubicBezTo>
                  <a:pt x="26853" y="4718"/>
                  <a:pt x="24020" y="1886"/>
                  <a:pt x="20528" y="1886"/>
                </a:cubicBezTo>
                <a:cubicBezTo>
                  <a:pt x="19102" y="1886"/>
                  <a:pt x="17786" y="2360"/>
                  <a:pt x="16729" y="3153"/>
                </a:cubicBezTo>
                <a:cubicBezTo>
                  <a:pt x="15628" y="1268"/>
                  <a:pt x="13591" y="0"/>
                  <a:pt x="11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"/>
          <p:cNvSpPr/>
          <p:nvPr/>
        </p:nvSpPr>
        <p:spPr>
          <a:xfrm>
            <a:off x="-565900" y="3608674"/>
            <a:ext cx="1262406" cy="1172154"/>
          </a:xfrm>
          <a:custGeom>
            <a:avLst/>
            <a:gdLst/>
            <a:ahLst/>
            <a:cxnLst/>
            <a:rect l="l" t="t" r="r" b="b"/>
            <a:pathLst>
              <a:path w="19233" h="17858" extrusionOk="0">
                <a:moveTo>
                  <a:pt x="8776" y="1"/>
                </a:moveTo>
                <a:cubicBezTo>
                  <a:pt x="6682" y="1"/>
                  <a:pt x="4815" y="1497"/>
                  <a:pt x="4426" y="3629"/>
                </a:cubicBezTo>
                <a:cubicBezTo>
                  <a:pt x="4231" y="4701"/>
                  <a:pt x="4439" y="5752"/>
                  <a:pt x="4940" y="6628"/>
                </a:cubicBezTo>
                <a:cubicBezTo>
                  <a:pt x="2769" y="7101"/>
                  <a:pt x="987" y="8834"/>
                  <a:pt x="563" y="11157"/>
                </a:cubicBezTo>
                <a:cubicBezTo>
                  <a:pt x="0" y="14240"/>
                  <a:pt x="2039" y="17198"/>
                  <a:pt x="5129" y="17762"/>
                </a:cubicBezTo>
                <a:cubicBezTo>
                  <a:pt x="5476" y="17826"/>
                  <a:pt x="5822" y="17857"/>
                  <a:pt x="6162" y="17857"/>
                </a:cubicBezTo>
                <a:cubicBezTo>
                  <a:pt x="7999" y="17857"/>
                  <a:pt x="9693" y="16960"/>
                  <a:pt x="10744" y="15521"/>
                </a:cubicBezTo>
                <a:cubicBezTo>
                  <a:pt x="11376" y="16585"/>
                  <a:pt x="12442" y="17387"/>
                  <a:pt x="13756" y="17622"/>
                </a:cubicBezTo>
                <a:cubicBezTo>
                  <a:pt x="14029" y="17673"/>
                  <a:pt x="14300" y="17697"/>
                  <a:pt x="14567" y="17697"/>
                </a:cubicBezTo>
                <a:cubicBezTo>
                  <a:pt x="16662" y="17697"/>
                  <a:pt x="18518" y="16202"/>
                  <a:pt x="18913" y="14067"/>
                </a:cubicBezTo>
                <a:cubicBezTo>
                  <a:pt x="19232" y="12306"/>
                  <a:pt x="18461" y="10601"/>
                  <a:pt x="17083" y="9634"/>
                </a:cubicBezTo>
                <a:cubicBezTo>
                  <a:pt x="17549" y="9070"/>
                  <a:pt x="17883" y="8389"/>
                  <a:pt x="18030" y="7617"/>
                </a:cubicBezTo>
                <a:cubicBezTo>
                  <a:pt x="18467" y="5209"/>
                  <a:pt x="16874" y="2906"/>
                  <a:pt x="14466" y="2467"/>
                </a:cubicBezTo>
                <a:cubicBezTo>
                  <a:pt x="14196" y="2416"/>
                  <a:pt x="13928" y="2391"/>
                  <a:pt x="13663" y="2391"/>
                </a:cubicBezTo>
                <a:cubicBezTo>
                  <a:pt x="13354" y="2391"/>
                  <a:pt x="13050" y="2425"/>
                  <a:pt x="12754" y="2488"/>
                </a:cubicBezTo>
                <a:cubicBezTo>
                  <a:pt x="12163" y="1271"/>
                  <a:pt x="11016" y="337"/>
                  <a:pt x="9575" y="74"/>
                </a:cubicBezTo>
                <a:cubicBezTo>
                  <a:pt x="9306" y="24"/>
                  <a:pt x="9039" y="1"/>
                  <a:pt x="87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5"/>
          <p:cNvSpPr/>
          <p:nvPr/>
        </p:nvSpPr>
        <p:spPr>
          <a:xfrm flipH="1">
            <a:off x="7143325" y="3980275"/>
            <a:ext cx="1953438" cy="1474335"/>
          </a:xfrm>
          <a:custGeom>
            <a:avLst/>
            <a:gdLst/>
            <a:ahLst/>
            <a:cxnLst/>
            <a:rect l="l" t="t" r="r" b="b"/>
            <a:pathLst>
              <a:path w="29761" h="25212" extrusionOk="0">
                <a:moveTo>
                  <a:pt x="18503" y="1"/>
                </a:moveTo>
                <a:cubicBezTo>
                  <a:pt x="16171" y="1"/>
                  <a:pt x="14126" y="1267"/>
                  <a:pt x="13034" y="3145"/>
                </a:cubicBezTo>
                <a:cubicBezTo>
                  <a:pt x="11975" y="2352"/>
                  <a:pt x="10660" y="1879"/>
                  <a:pt x="9234" y="1879"/>
                </a:cubicBezTo>
                <a:cubicBezTo>
                  <a:pt x="5741" y="1879"/>
                  <a:pt x="2902" y="4718"/>
                  <a:pt x="2902" y="8212"/>
                </a:cubicBezTo>
                <a:cubicBezTo>
                  <a:pt x="2902" y="9333"/>
                  <a:pt x="3194" y="10383"/>
                  <a:pt x="3708" y="11295"/>
                </a:cubicBezTo>
                <a:cubicBezTo>
                  <a:pt x="1517" y="12289"/>
                  <a:pt x="1" y="14495"/>
                  <a:pt x="1" y="17057"/>
                </a:cubicBezTo>
                <a:cubicBezTo>
                  <a:pt x="1" y="20549"/>
                  <a:pt x="2831" y="23381"/>
                  <a:pt x="6325" y="23381"/>
                </a:cubicBezTo>
                <a:cubicBezTo>
                  <a:pt x="8977" y="23381"/>
                  <a:pt x="11245" y="21753"/>
                  <a:pt x="12192" y="19443"/>
                </a:cubicBezTo>
                <a:lnTo>
                  <a:pt x="15565" y="23994"/>
                </a:lnTo>
                <a:cubicBezTo>
                  <a:pt x="15677" y="23207"/>
                  <a:pt x="15767" y="22392"/>
                  <a:pt x="15754" y="21592"/>
                </a:cubicBezTo>
                <a:lnTo>
                  <a:pt x="15754" y="21592"/>
                </a:lnTo>
                <a:cubicBezTo>
                  <a:pt x="16512" y="22386"/>
                  <a:pt x="17431" y="23034"/>
                  <a:pt x="18461" y="23471"/>
                </a:cubicBezTo>
                <a:lnTo>
                  <a:pt x="19540" y="25211"/>
                </a:lnTo>
                <a:cubicBezTo>
                  <a:pt x="19456" y="24724"/>
                  <a:pt x="19365" y="24244"/>
                  <a:pt x="19254" y="23763"/>
                </a:cubicBezTo>
                <a:lnTo>
                  <a:pt x="19254" y="23763"/>
                </a:lnTo>
                <a:cubicBezTo>
                  <a:pt x="20013" y="23994"/>
                  <a:pt x="20812" y="24119"/>
                  <a:pt x="21641" y="24119"/>
                </a:cubicBezTo>
                <a:cubicBezTo>
                  <a:pt x="26128" y="24119"/>
                  <a:pt x="29760" y="20487"/>
                  <a:pt x="29760" y="15998"/>
                </a:cubicBezTo>
                <a:cubicBezTo>
                  <a:pt x="29760" y="12519"/>
                  <a:pt x="27569" y="9548"/>
                  <a:pt x="24486" y="8393"/>
                </a:cubicBezTo>
                <a:cubicBezTo>
                  <a:pt x="24709" y="7746"/>
                  <a:pt x="24834" y="7050"/>
                  <a:pt x="24834" y="6327"/>
                </a:cubicBezTo>
                <a:cubicBezTo>
                  <a:pt x="24834" y="2833"/>
                  <a:pt x="22003" y="1"/>
                  <a:pt x="1850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5"/>
          <p:cNvSpPr/>
          <p:nvPr/>
        </p:nvSpPr>
        <p:spPr>
          <a:xfrm>
            <a:off x="-46486" y="3980275"/>
            <a:ext cx="1953438" cy="1474335"/>
          </a:xfrm>
          <a:custGeom>
            <a:avLst/>
            <a:gdLst/>
            <a:ahLst/>
            <a:cxnLst/>
            <a:rect l="l" t="t" r="r" b="b"/>
            <a:pathLst>
              <a:path w="29761" h="25212" extrusionOk="0">
                <a:moveTo>
                  <a:pt x="18503" y="1"/>
                </a:moveTo>
                <a:cubicBezTo>
                  <a:pt x="16171" y="1"/>
                  <a:pt x="14126" y="1267"/>
                  <a:pt x="13034" y="3145"/>
                </a:cubicBezTo>
                <a:cubicBezTo>
                  <a:pt x="11975" y="2352"/>
                  <a:pt x="10660" y="1879"/>
                  <a:pt x="9234" y="1879"/>
                </a:cubicBezTo>
                <a:cubicBezTo>
                  <a:pt x="5741" y="1879"/>
                  <a:pt x="2902" y="4718"/>
                  <a:pt x="2902" y="8212"/>
                </a:cubicBezTo>
                <a:cubicBezTo>
                  <a:pt x="2902" y="9333"/>
                  <a:pt x="3194" y="10383"/>
                  <a:pt x="3708" y="11295"/>
                </a:cubicBezTo>
                <a:cubicBezTo>
                  <a:pt x="1517" y="12289"/>
                  <a:pt x="1" y="14495"/>
                  <a:pt x="1" y="17057"/>
                </a:cubicBezTo>
                <a:cubicBezTo>
                  <a:pt x="1" y="20549"/>
                  <a:pt x="2831" y="23381"/>
                  <a:pt x="6325" y="23381"/>
                </a:cubicBezTo>
                <a:cubicBezTo>
                  <a:pt x="8977" y="23381"/>
                  <a:pt x="11245" y="21753"/>
                  <a:pt x="12192" y="19443"/>
                </a:cubicBezTo>
                <a:lnTo>
                  <a:pt x="15565" y="23994"/>
                </a:lnTo>
                <a:cubicBezTo>
                  <a:pt x="15677" y="23207"/>
                  <a:pt x="15767" y="22392"/>
                  <a:pt x="15754" y="21592"/>
                </a:cubicBezTo>
                <a:lnTo>
                  <a:pt x="15754" y="21592"/>
                </a:lnTo>
                <a:cubicBezTo>
                  <a:pt x="16512" y="22386"/>
                  <a:pt x="17431" y="23034"/>
                  <a:pt x="18461" y="23471"/>
                </a:cubicBezTo>
                <a:lnTo>
                  <a:pt x="19540" y="25211"/>
                </a:lnTo>
                <a:cubicBezTo>
                  <a:pt x="19456" y="24724"/>
                  <a:pt x="19365" y="24244"/>
                  <a:pt x="19254" y="23763"/>
                </a:cubicBezTo>
                <a:lnTo>
                  <a:pt x="19254" y="23763"/>
                </a:lnTo>
                <a:cubicBezTo>
                  <a:pt x="20013" y="23994"/>
                  <a:pt x="20812" y="24119"/>
                  <a:pt x="21641" y="24119"/>
                </a:cubicBezTo>
                <a:cubicBezTo>
                  <a:pt x="26128" y="24119"/>
                  <a:pt x="29760" y="20487"/>
                  <a:pt x="29760" y="15998"/>
                </a:cubicBezTo>
                <a:cubicBezTo>
                  <a:pt x="29760" y="12519"/>
                  <a:pt x="27569" y="9548"/>
                  <a:pt x="24486" y="8393"/>
                </a:cubicBezTo>
                <a:cubicBezTo>
                  <a:pt x="24709" y="7746"/>
                  <a:pt x="24834" y="7050"/>
                  <a:pt x="24834" y="6327"/>
                </a:cubicBezTo>
                <a:cubicBezTo>
                  <a:pt x="24834" y="2833"/>
                  <a:pt x="22003" y="1"/>
                  <a:pt x="1850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" name="Google Shape;103;p5"/>
          <p:cNvGrpSpPr/>
          <p:nvPr/>
        </p:nvGrpSpPr>
        <p:grpSpPr>
          <a:xfrm>
            <a:off x="809750" y="3950093"/>
            <a:ext cx="7619153" cy="982937"/>
            <a:chOff x="-72875" y="2823347"/>
            <a:chExt cx="6972138" cy="1552332"/>
          </a:xfrm>
        </p:grpSpPr>
        <p:sp>
          <p:nvSpPr>
            <p:cNvPr id="104" name="Google Shape;104;p5"/>
            <p:cNvSpPr/>
            <p:nvPr/>
          </p:nvSpPr>
          <p:spPr>
            <a:xfrm>
              <a:off x="3480663" y="2823347"/>
              <a:ext cx="3418600" cy="1552332"/>
            </a:xfrm>
            <a:custGeom>
              <a:avLst/>
              <a:gdLst/>
              <a:ahLst/>
              <a:cxnLst/>
              <a:rect l="l" t="t" r="r" b="b"/>
              <a:pathLst>
                <a:path w="42175" h="19151" extrusionOk="0">
                  <a:moveTo>
                    <a:pt x="7007" y="1"/>
                  </a:moveTo>
                  <a:cubicBezTo>
                    <a:pt x="6680" y="1"/>
                    <a:pt x="6458" y="884"/>
                    <a:pt x="6403" y="1135"/>
                  </a:cubicBezTo>
                  <a:cubicBezTo>
                    <a:pt x="6395" y="1135"/>
                    <a:pt x="6388" y="1128"/>
                    <a:pt x="6381" y="1128"/>
                  </a:cubicBezTo>
                  <a:cubicBezTo>
                    <a:pt x="6336" y="875"/>
                    <a:pt x="6164" y="14"/>
                    <a:pt x="5899" y="14"/>
                  </a:cubicBezTo>
                  <a:cubicBezTo>
                    <a:pt x="5880" y="14"/>
                    <a:pt x="5859" y="19"/>
                    <a:pt x="5838" y="29"/>
                  </a:cubicBezTo>
                  <a:cubicBezTo>
                    <a:pt x="5581" y="161"/>
                    <a:pt x="5755" y="746"/>
                    <a:pt x="5874" y="1058"/>
                  </a:cubicBezTo>
                  <a:cubicBezTo>
                    <a:pt x="4001" y="814"/>
                    <a:pt x="2046" y="614"/>
                    <a:pt x="0" y="467"/>
                  </a:cubicBezTo>
                  <a:lnTo>
                    <a:pt x="0" y="467"/>
                  </a:lnTo>
                  <a:lnTo>
                    <a:pt x="70" y="19151"/>
                  </a:lnTo>
                  <a:lnTo>
                    <a:pt x="42174" y="19151"/>
                  </a:lnTo>
                  <a:cubicBezTo>
                    <a:pt x="42174" y="19151"/>
                    <a:pt x="36177" y="8887"/>
                    <a:pt x="17508" y="3466"/>
                  </a:cubicBezTo>
                  <a:cubicBezTo>
                    <a:pt x="17709" y="3145"/>
                    <a:pt x="17959" y="2673"/>
                    <a:pt x="17751" y="2631"/>
                  </a:cubicBezTo>
                  <a:cubicBezTo>
                    <a:pt x="17738" y="2628"/>
                    <a:pt x="17726" y="2627"/>
                    <a:pt x="17713" y="2627"/>
                  </a:cubicBezTo>
                  <a:cubicBezTo>
                    <a:pt x="17486" y="2627"/>
                    <a:pt x="17222" y="3083"/>
                    <a:pt x="17091" y="3348"/>
                  </a:cubicBezTo>
                  <a:cubicBezTo>
                    <a:pt x="17063" y="3341"/>
                    <a:pt x="17034" y="3334"/>
                    <a:pt x="17007" y="3327"/>
                  </a:cubicBezTo>
                  <a:cubicBezTo>
                    <a:pt x="17014" y="3000"/>
                    <a:pt x="16994" y="2426"/>
                    <a:pt x="16779" y="2426"/>
                  </a:cubicBezTo>
                  <a:cubicBezTo>
                    <a:pt x="16769" y="2426"/>
                    <a:pt x="16759" y="2427"/>
                    <a:pt x="16749" y="2429"/>
                  </a:cubicBezTo>
                  <a:cubicBezTo>
                    <a:pt x="16540" y="2484"/>
                    <a:pt x="16540" y="2902"/>
                    <a:pt x="16575" y="3202"/>
                  </a:cubicBezTo>
                  <a:cubicBezTo>
                    <a:pt x="13646" y="2394"/>
                    <a:pt x="10424" y="1713"/>
                    <a:pt x="6869" y="1198"/>
                  </a:cubicBezTo>
                  <a:cubicBezTo>
                    <a:pt x="7014" y="829"/>
                    <a:pt x="7300" y="1"/>
                    <a:pt x="70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-72875" y="2825675"/>
              <a:ext cx="3563016" cy="1447504"/>
            </a:xfrm>
            <a:custGeom>
              <a:avLst/>
              <a:gdLst/>
              <a:ahLst/>
              <a:cxnLst/>
              <a:rect l="l" t="t" r="r" b="b"/>
              <a:pathLst>
                <a:path w="43958" h="19958" extrusionOk="0">
                  <a:moveTo>
                    <a:pt x="36651" y="1"/>
                  </a:moveTo>
                  <a:cubicBezTo>
                    <a:pt x="36345" y="1"/>
                    <a:pt x="36644" y="864"/>
                    <a:pt x="36791" y="1253"/>
                  </a:cubicBezTo>
                  <a:cubicBezTo>
                    <a:pt x="31871" y="1963"/>
                    <a:pt x="27549" y="2993"/>
                    <a:pt x="23772" y="4211"/>
                  </a:cubicBezTo>
                  <a:cubicBezTo>
                    <a:pt x="23807" y="3897"/>
                    <a:pt x="23820" y="3424"/>
                    <a:pt x="23590" y="3369"/>
                  </a:cubicBezTo>
                  <a:cubicBezTo>
                    <a:pt x="23577" y="3366"/>
                    <a:pt x="23565" y="3364"/>
                    <a:pt x="23554" y="3364"/>
                  </a:cubicBezTo>
                  <a:cubicBezTo>
                    <a:pt x="23319" y="3364"/>
                    <a:pt x="23313" y="4037"/>
                    <a:pt x="23319" y="4356"/>
                  </a:cubicBezTo>
                  <a:cubicBezTo>
                    <a:pt x="23297" y="4363"/>
                    <a:pt x="23277" y="4371"/>
                    <a:pt x="23264" y="4371"/>
                  </a:cubicBezTo>
                  <a:cubicBezTo>
                    <a:pt x="23130" y="4111"/>
                    <a:pt x="22833" y="3566"/>
                    <a:pt x="22581" y="3566"/>
                  </a:cubicBezTo>
                  <a:cubicBezTo>
                    <a:pt x="22569" y="3566"/>
                    <a:pt x="22557" y="3567"/>
                    <a:pt x="22546" y="3570"/>
                  </a:cubicBezTo>
                  <a:cubicBezTo>
                    <a:pt x="22310" y="3626"/>
                    <a:pt x="22629" y="4183"/>
                    <a:pt x="22838" y="4517"/>
                  </a:cubicBezTo>
                  <a:cubicBezTo>
                    <a:pt x="5630" y="10327"/>
                    <a:pt x="1" y="19957"/>
                    <a:pt x="1" y="19957"/>
                  </a:cubicBezTo>
                  <a:lnTo>
                    <a:pt x="43889" y="19957"/>
                  </a:lnTo>
                  <a:lnTo>
                    <a:pt x="43957" y="488"/>
                  </a:lnTo>
                  <a:lnTo>
                    <a:pt x="43957" y="488"/>
                  </a:lnTo>
                  <a:cubicBezTo>
                    <a:pt x="41821" y="640"/>
                    <a:pt x="39782" y="849"/>
                    <a:pt x="37835" y="1106"/>
                  </a:cubicBezTo>
                  <a:cubicBezTo>
                    <a:pt x="37952" y="781"/>
                    <a:pt x="38140" y="168"/>
                    <a:pt x="37868" y="36"/>
                  </a:cubicBezTo>
                  <a:cubicBezTo>
                    <a:pt x="37846" y="24"/>
                    <a:pt x="37824" y="19"/>
                    <a:pt x="37802" y="19"/>
                  </a:cubicBezTo>
                  <a:cubicBezTo>
                    <a:pt x="37527" y="19"/>
                    <a:pt x="37350" y="912"/>
                    <a:pt x="37305" y="1177"/>
                  </a:cubicBezTo>
                  <a:cubicBezTo>
                    <a:pt x="37299" y="1177"/>
                    <a:pt x="37284" y="1183"/>
                    <a:pt x="37277" y="1183"/>
                  </a:cubicBezTo>
                  <a:cubicBezTo>
                    <a:pt x="37222" y="919"/>
                    <a:pt x="36991" y="1"/>
                    <a:pt x="366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" name="Google Shape;106;p5"/>
          <p:cNvSpPr/>
          <p:nvPr/>
        </p:nvSpPr>
        <p:spPr>
          <a:xfrm>
            <a:off x="-91050" y="4336727"/>
            <a:ext cx="9321501" cy="882530"/>
          </a:xfrm>
          <a:custGeom>
            <a:avLst/>
            <a:gdLst/>
            <a:ahLst/>
            <a:cxnLst/>
            <a:rect l="l" t="t" r="r" b="b"/>
            <a:pathLst>
              <a:path w="112497" h="22095" extrusionOk="0">
                <a:moveTo>
                  <a:pt x="56127" y="0"/>
                </a:moveTo>
                <a:cubicBezTo>
                  <a:pt x="39493" y="0"/>
                  <a:pt x="20270" y="270"/>
                  <a:pt x="28" y="1079"/>
                </a:cubicBezTo>
                <a:cubicBezTo>
                  <a:pt x="0" y="1088"/>
                  <a:pt x="174" y="11183"/>
                  <a:pt x="180" y="13813"/>
                </a:cubicBezTo>
                <a:cubicBezTo>
                  <a:pt x="195" y="18247"/>
                  <a:pt x="222" y="22095"/>
                  <a:pt x="222" y="22095"/>
                </a:cubicBezTo>
                <a:lnTo>
                  <a:pt x="112497" y="22095"/>
                </a:lnTo>
                <a:lnTo>
                  <a:pt x="112308" y="1079"/>
                </a:lnTo>
                <a:cubicBezTo>
                  <a:pt x="112308" y="1079"/>
                  <a:pt x="89395" y="0"/>
                  <a:pt x="561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" name="Google Shape;107;p5"/>
          <p:cNvGrpSpPr/>
          <p:nvPr/>
        </p:nvGrpSpPr>
        <p:grpSpPr>
          <a:xfrm>
            <a:off x="611768" y="4609327"/>
            <a:ext cx="424177" cy="392970"/>
            <a:chOff x="1098868" y="3880677"/>
            <a:chExt cx="424177" cy="392970"/>
          </a:xfrm>
        </p:grpSpPr>
        <p:sp>
          <p:nvSpPr>
            <p:cNvPr id="108" name="Google Shape;108;p5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5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5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5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5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5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5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5"/>
          <p:cNvGrpSpPr/>
          <p:nvPr/>
        </p:nvGrpSpPr>
        <p:grpSpPr>
          <a:xfrm>
            <a:off x="6414255" y="4520952"/>
            <a:ext cx="424177" cy="392970"/>
            <a:chOff x="1098868" y="3880677"/>
            <a:chExt cx="424177" cy="392970"/>
          </a:xfrm>
        </p:grpSpPr>
        <p:sp>
          <p:nvSpPr>
            <p:cNvPr id="116" name="Google Shape;116;p5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5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5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5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5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5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" name="Google Shape;123;p5"/>
          <p:cNvGrpSpPr/>
          <p:nvPr/>
        </p:nvGrpSpPr>
        <p:grpSpPr>
          <a:xfrm>
            <a:off x="8371309" y="4678491"/>
            <a:ext cx="274824" cy="254644"/>
            <a:chOff x="1098868" y="3880677"/>
            <a:chExt cx="424177" cy="392970"/>
          </a:xfrm>
        </p:grpSpPr>
        <p:sp>
          <p:nvSpPr>
            <p:cNvPr id="124" name="Google Shape;124;p5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5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5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5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5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" name="Google Shape;131;p5"/>
          <p:cNvGrpSpPr/>
          <p:nvPr/>
        </p:nvGrpSpPr>
        <p:grpSpPr>
          <a:xfrm>
            <a:off x="2075371" y="4590116"/>
            <a:ext cx="274824" cy="254644"/>
            <a:chOff x="1098868" y="3880677"/>
            <a:chExt cx="424177" cy="392970"/>
          </a:xfrm>
        </p:grpSpPr>
        <p:sp>
          <p:nvSpPr>
            <p:cNvPr id="132" name="Google Shape;132;p5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5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5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5"/>
          <p:cNvSpPr txBox="1">
            <a:spLocks noGrp="1"/>
          </p:cNvSpPr>
          <p:nvPr>
            <p:ph type="subTitle" idx="1"/>
          </p:nvPr>
        </p:nvSpPr>
        <p:spPr>
          <a:xfrm>
            <a:off x="715100" y="1548200"/>
            <a:ext cx="3605100" cy="220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5"/>
          <p:cNvSpPr txBox="1">
            <a:spLocks noGrp="1"/>
          </p:cNvSpPr>
          <p:nvPr>
            <p:ph type="subTitle" idx="2"/>
          </p:nvPr>
        </p:nvSpPr>
        <p:spPr>
          <a:xfrm>
            <a:off x="4823800" y="1548200"/>
            <a:ext cx="3605100" cy="220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2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2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29AF-F16A-4703-AE36-C10F0AB18BF0}" type="datetimeFigureOut">
              <a:rPr lang="en-US" smtClean="0"/>
              <a:pPr/>
              <a:t>08-Aug-23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DD8F-6BA5-45C0-B33D-50D4488AAC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772777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0" name="Google Shape;1920;p17"/>
          <p:cNvSpPr txBox="1">
            <a:spLocks noGrp="1"/>
          </p:cNvSpPr>
          <p:nvPr>
            <p:ph type="title"/>
          </p:nvPr>
        </p:nvSpPr>
        <p:spPr>
          <a:xfrm>
            <a:off x="720000" y="2542787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921" name="Google Shape;1921;p17"/>
          <p:cNvSpPr txBox="1">
            <a:spLocks noGrp="1"/>
          </p:cNvSpPr>
          <p:nvPr>
            <p:ph type="subTitle" idx="1"/>
          </p:nvPr>
        </p:nvSpPr>
        <p:spPr>
          <a:xfrm>
            <a:off x="720000" y="3057835"/>
            <a:ext cx="2336400" cy="76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2" name="Google Shape;1922;p17"/>
          <p:cNvSpPr txBox="1">
            <a:spLocks noGrp="1"/>
          </p:cNvSpPr>
          <p:nvPr>
            <p:ph type="title" idx="2"/>
          </p:nvPr>
        </p:nvSpPr>
        <p:spPr>
          <a:xfrm>
            <a:off x="3403800" y="2542787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923" name="Google Shape;1923;p17"/>
          <p:cNvSpPr txBox="1">
            <a:spLocks noGrp="1"/>
          </p:cNvSpPr>
          <p:nvPr>
            <p:ph type="subTitle" idx="3"/>
          </p:nvPr>
        </p:nvSpPr>
        <p:spPr>
          <a:xfrm>
            <a:off x="3403800" y="3057835"/>
            <a:ext cx="2336400" cy="76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4" name="Google Shape;1924;p17"/>
          <p:cNvSpPr txBox="1">
            <a:spLocks noGrp="1"/>
          </p:cNvSpPr>
          <p:nvPr>
            <p:ph type="title" idx="4"/>
          </p:nvPr>
        </p:nvSpPr>
        <p:spPr>
          <a:xfrm>
            <a:off x="6087600" y="2542787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925" name="Google Shape;1925;p17"/>
          <p:cNvSpPr txBox="1">
            <a:spLocks noGrp="1"/>
          </p:cNvSpPr>
          <p:nvPr>
            <p:ph type="subTitle" idx="5"/>
          </p:nvPr>
        </p:nvSpPr>
        <p:spPr>
          <a:xfrm>
            <a:off x="6087600" y="3057835"/>
            <a:ext cx="2336400" cy="76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6" name="Google Shape;1926;p17"/>
          <p:cNvSpPr txBox="1">
            <a:spLocks noGrp="1"/>
          </p:cNvSpPr>
          <p:nvPr>
            <p:ph type="title" idx="6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927" name="Google Shape;1927;p17"/>
          <p:cNvGrpSpPr/>
          <p:nvPr/>
        </p:nvGrpSpPr>
        <p:grpSpPr>
          <a:xfrm>
            <a:off x="-351830" y="-725074"/>
            <a:ext cx="10090389" cy="6700847"/>
            <a:chOff x="-351830" y="-725075"/>
            <a:chExt cx="10090389" cy="6700847"/>
          </a:xfrm>
        </p:grpSpPr>
        <p:sp>
          <p:nvSpPr>
            <p:cNvPr id="1928" name="Google Shape;1928;p17"/>
            <p:cNvSpPr/>
            <p:nvPr/>
          </p:nvSpPr>
          <p:spPr>
            <a:xfrm>
              <a:off x="-146181" y="3926981"/>
              <a:ext cx="251375" cy="714130"/>
            </a:xfrm>
            <a:custGeom>
              <a:avLst/>
              <a:gdLst/>
              <a:ahLst/>
              <a:cxnLst/>
              <a:rect l="l" t="t" r="r" b="b"/>
              <a:pathLst>
                <a:path w="4651" h="13213" extrusionOk="0">
                  <a:moveTo>
                    <a:pt x="579" y="0"/>
                  </a:moveTo>
                  <a:cubicBezTo>
                    <a:pt x="84" y="0"/>
                    <a:pt x="0" y="2263"/>
                    <a:pt x="132" y="6139"/>
                  </a:cubicBezTo>
                  <a:cubicBezTo>
                    <a:pt x="268" y="10124"/>
                    <a:pt x="3400" y="13212"/>
                    <a:pt x="3400" y="13212"/>
                  </a:cubicBezTo>
                  <a:cubicBezTo>
                    <a:pt x="4651" y="9314"/>
                    <a:pt x="4025" y="7123"/>
                    <a:pt x="2639" y="4529"/>
                  </a:cubicBezTo>
                  <a:cubicBezTo>
                    <a:pt x="1252" y="1931"/>
                    <a:pt x="1160" y="141"/>
                    <a:pt x="622" y="6"/>
                  </a:cubicBezTo>
                  <a:cubicBezTo>
                    <a:pt x="608" y="2"/>
                    <a:pt x="593" y="0"/>
                    <a:pt x="5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29" name="Google Shape;1929;p17"/>
            <p:cNvSpPr/>
            <p:nvPr/>
          </p:nvSpPr>
          <p:spPr>
            <a:xfrm>
              <a:off x="-351830" y="4198406"/>
              <a:ext cx="266022" cy="710995"/>
            </a:xfrm>
            <a:custGeom>
              <a:avLst/>
              <a:gdLst/>
              <a:ahLst/>
              <a:cxnLst/>
              <a:rect l="l" t="t" r="r" b="b"/>
              <a:pathLst>
                <a:path w="4922" h="13155" extrusionOk="0">
                  <a:moveTo>
                    <a:pt x="1321" y="0"/>
                  </a:moveTo>
                  <a:cubicBezTo>
                    <a:pt x="993" y="0"/>
                    <a:pt x="728" y="1643"/>
                    <a:pt x="403" y="5950"/>
                  </a:cubicBezTo>
                  <a:cubicBezTo>
                    <a:pt x="0" y="11274"/>
                    <a:pt x="4117" y="13155"/>
                    <a:pt x="4117" y="13155"/>
                  </a:cubicBezTo>
                  <a:cubicBezTo>
                    <a:pt x="4383" y="12127"/>
                    <a:pt x="4921" y="9795"/>
                    <a:pt x="4252" y="7289"/>
                  </a:cubicBezTo>
                  <a:cubicBezTo>
                    <a:pt x="3578" y="4782"/>
                    <a:pt x="2012" y="1156"/>
                    <a:pt x="1566" y="264"/>
                  </a:cubicBezTo>
                  <a:cubicBezTo>
                    <a:pt x="1480" y="93"/>
                    <a:pt x="1399" y="0"/>
                    <a:pt x="13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30" name="Google Shape;1930;p17"/>
            <p:cNvSpPr/>
            <p:nvPr/>
          </p:nvSpPr>
          <p:spPr>
            <a:xfrm>
              <a:off x="-331509" y="4162789"/>
              <a:ext cx="271913" cy="725371"/>
            </a:xfrm>
            <a:custGeom>
              <a:avLst/>
              <a:gdLst/>
              <a:ahLst/>
              <a:cxnLst/>
              <a:rect l="l" t="t" r="r" b="b"/>
              <a:pathLst>
                <a:path w="5031" h="13421" extrusionOk="0">
                  <a:moveTo>
                    <a:pt x="1260" y="271"/>
                  </a:moveTo>
                  <a:cubicBezTo>
                    <a:pt x="1317" y="323"/>
                    <a:pt x="1361" y="385"/>
                    <a:pt x="1391" y="459"/>
                  </a:cubicBezTo>
                  <a:cubicBezTo>
                    <a:pt x="1864" y="1408"/>
                    <a:pt x="3408" y="5000"/>
                    <a:pt x="4064" y="7458"/>
                  </a:cubicBezTo>
                  <a:cubicBezTo>
                    <a:pt x="4720" y="9908"/>
                    <a:pt x="4209" y="12178"/>
                    <a:pt x="3972" y="13097"/>
                  </a:cubicBezTo>
                  <a:cubicBezTo>
                    <a:pt x="3277" y="12703"/>
                    <a:pt x="2656" y="12195"/>
                    <a:pt x="2139" y="11587"/>
                  </a:cubicBezTo>
                  <a:cubicBezTo>
                    <a:pt x="1265" y="10573"/>
                    <a:pt x="267" y="8792"/>
                    <a:pt x="473" y="6093"/>
                  </a:cubicBezTo>
                  <a:cubicBezTo>
                    <a:pt x="748" y="2414"/>
                    <a:pt x="1015" y="455"/>
                    <a:pt x="1260" y="271"/>
                  </a:cubicBezTo>
                  <a:close/>
                  <a:moveTo>
                    <a:pt x="1259" y="0"/>
                  </a:moveTo>
                  <a:cubicBezTo>
                    <a:pt x="1245" y="0"/>
                    <a:pt x="1231" y="1"/>
                    <a:pt x="1217" y="4"/>
                  </a:cubicBezTo>
                  <a:cubicBezTo>
                    <a:pt x="910" y="65"/>
                    <a:pt x="626" y="564"/>
                    <a:pt x="210" y="6071"/>
                  </a:cubicBezTo>
                  <a:cubicBezTo>
                    <a:pt x="0" y="8871"/>
                    <a:pt x="1037" y="10713"/>
                    <a:pt x="1947" y="11767"/>
                  </a:cubicBezTo>
                  <a:cubicBezTo>
                    <a:pt x="2936" y="12913"/>
                    <a:pt x="3959" y="13390"/>
                    <a:pt x="4003" y="13407"/>
                  </a:cubicBezTo>
                  <a:cubicBezTo>
                    <a:pt x="4020" y="13416"/>
                    <a:pt x="4038" y="13420"/>
                    <a:pt x="4055" y="13420"/>
                  </a:cubicBezTo>
                  <a:cubicBezTo>
                    <a:pt x="4117" y="13420"/>
                    <a:pt x="4169" y="13381"/>
                    <a:pt x="4182" y="13320"/>
                  </a:cubicBezTo>
                  <a:cubicBezTo>
                    <a:pt x="4392" y="12515"/>
                    <a:pt x="5031" y="10065"/>
                    <a:pt x="4318" y="7392"/>
                  </a:cubicBezTo>
                  <a:cubicBezTo>
                    <a:pt x="3653" y="4912"/>
                    <a:pt x="2100" y="1294"/>
                    <a:pt x="1623" y="336"/>
                  </a:cubicBezTo>
                  <a:cubicBezTo>
                    <a:pt x="1574" y="243"/>
                    <a:pt x="1453" y="0"/>
                    <a:pt x="12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31" name="Google Shape;1931;p17"/>
            <p:cNvSpPr/>
            <p:nvPr/>
          </p:nvSpPr>
          <p:spPr>
            <a:xfrm>
              <a:off x="-38520" y="4278017"/>
              <a:ext cx="102096" cy="331635"/>
            </a:xfrm>
            <a:custGeom>
              <a:avLst/>
              <a:gdLst/>
              <a:ahLst/>
              <a:cxnLst/>
              <a:rect l="l" t="t" r="r" b="b"/>
              <a:pathLst>
                <a:path w="1889" h="6136" extrusionOk="0">
                  <a:moveTo>
                    <a:pt x="163" y="1"/>
                  </a:moveTo>
                  <a:cubicBezTo>
                    <a:pt x="82" y="1"/>
                    <a:pt x="1" y="69"/>
                    <a:pt x="34" y="173"/>
                  </a:cubicBezTo>
                  <a:lnTo>
                    <a:pt x="1618" y="6039"/>
                  </a:lnTo>
                  <a:cubicBezTo>
                    <a:pt x="1631" y="6096"/>
                    <a:pt x="1683" y="6135"/>
                    <a:pt x="1740" y="6135"/>
                  </a:cubicBezTo>
                  <a:cubicBezTo>
                    <a:pt x="1753" y="6135"/>
                    <a:pt x="1767" y="6135"/>
                    <a:pt x="1775" y="6131"/>
                  </a:cubicBezTo>
                  <a:cubicBezTo>
                    <a:pt x="1845" y="6113"/>
                    <a:pt x="1889" y="6039"/>
                    <a:pt x="1867" y="5973"/>
                  </a:cubicBezTo>
                  <a:lnTo>
                    <a:pt x="288" y="107"/>
                  </a:lnTo>
                  <a:cubicBezTo>
                    <a:pt x="272" y="33"/>
                    <a:pt x="218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32" name="Google Shape;1932;p17"/>
            <p:cNvSpPr/>
            <p:nvPr/>
          </p:nvSpPr>
          <p:spPr>
            <a:xfrm>
              <a:off x="-217686" y="4548793"/>
              <a:ext cx="113446" cy="339364"/>
            </a:xfrm>
            <a:custGeom>
              <a:avLst/>
              <a:gdLst/>
              <a:ahLst/>
              <a:cxnLst/>
              <a:rect l="l" t="t" r="r" b="b"/>
              <a:pathLst>
                <a:path w="2099" h="6279" extrusionOk="0">
                  <a:moveTo>
                    <a:pt x="161" y="1"/>
                  </a:moveTo>
                  <a:cubicBezTo>
                    <a:pt x="81" y="1"/>
                    <a:pt x="0" y="69"/>
                    <a:pt x="29" y="172"/>
                  </a:cubicBezTo>
                  <a:lnTo>
                    <a:pt x="1823" y="6182"/>
                  </a:lnTo>
                  <a:cubicBezTo>
                    <a:pt x="1840" y="6239"/>
                    <a:pt x="1893" y="6278"/>
                    <a:pt x="1949" y="6278"/>
                  </a:cubicBezTo>
                  <a:cubicBezTo>
                    <a:pt x="1963" y="6278"/>
                    <a:pt x="1976" y="6274"/>
                    <a:pt x="1989" y="6274"/>
                  </a:cubicBezTo>
                  <a:cubicBezTo>
                    <a:pt x="2059" y="6252"/>
                    <a:pt x="2098" y="6178"/>
                    <a:pt x="2076" y="6108"/>
                  </a:cubicBezTo>
                  <a:lnTo>
                    <a:pt x="283" y="97"/>
                  </a:lnTo>
                  <a:cubicBezTo>
                    <a:pt x="264" y="30"/>
                    <a:pt x="213" y="1"/>
                    <a:pt x="1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33" name="Google Shape;1933;p17"/>
            <p:cNvSpPr/>
            <p:nvPr/>
          </p:nvSpPr>
          <p:spPr>
            <a:xfrm>
              <a:off x="-247574" y="4990197"/>
              <a:ext cx="359686" cy="75721"/>
            </a:xfrm>
            <a:custGeom>
              <a:avLst/>
              <a:gdLst/>
              <a:ahLst/>
              <a:cxnLst/>
              <a:rect l="l" t="t" r="r" b="b"/>
              <a:pathLst>
                <a:path w="6655" h="1401" extrusionOk="0">
                  <a:moveTo>
                    <a:pt x="6463" y="0"/>
                  </a:moveTo>
                  <a:cubicBezTo>
                    <a:pt x="6445" y="0"/>
                    <a:pt x="6425" y="5"/>
                    <a:pt x="6404" y="14"/>
                  </a:cubicBezTo>
                  <a:cubicBezTo>
                    <a:pt x="4602" y="788"/>
                    <a:pt x="210" y="1134"/>
                    <a:pt x="167" y="1138"/>
                  </a:cubicBezTo>
                  <a:cubicBezTo>
                    <a:pt x="0" y="1151"/>
                    <a:pt x="13" y="1396"/>
                    <a:pt x="180" y="1401"/>
                  </a:cubicBezTo>
                  <a:lnTo>
                    <a:pt x="184" y="1401"/>
                  </a:lnTo>
                  <a:cubicBezTo>
                    <a:pt x="368" y="1383"/>
                    <a:pt x="4663" y="1046"/>
                    <a:pt x="6509" y="255"/>
                  </a:cubicBezTo>
                  <a:cubicBezTo>
                    <a:pt x="6654" y="197"/>
                    <a:pt x="6590" y="0"/>
                    <a:pt x="64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34" name="Google Shape;1934;p17"/>
            <p:cNvSpPr/>
            <p:nvPr/>
          </p:nvSpPr>
          <p:spPr>
            <a:xfrm>
              <a:off x="446336" y="5220600"/>
              <a:ext cx="310773" cy="181059"/>
            </a:xfrm>
            <a:custGeom>
              <a:avLst/>
              <a:gdLst/>
              <a:ahLst/>
              <a:cxnLst/>
              <a:rect l="l" t="t" r="r" b="b"/>
              <a:pathLst>
                <a:path w="5750" h="3350" extrusionOk="0">
                  <a:moveTo>
                    <a:pt x="5569" y="0"/>
                  </a:moveTo>
                  <a:cubicBezTo>
                    <a:pt x="5555" y="0"/>
                    <a:pt x="5540" y="2"/>
                    <a:pt x="5525" y="7"/>
                  </a:cubicBezTo>
                  <a:cubicBezTo>
                    <a:pt x="5499" y="12"/>
                    <a:pt x="3189" y="703"/>
                    <a:pt x="101" y="3113"/>
                  </a:cubicBezTo>
                  <a:cubicBezTo>
                    <a:pt x="0" y="3188"/>
                    <a:pt x="53" y="3345"/>
                    <a:pt x="179" y="3349"/>
                  </a:cubicBezTo>
                  <a:cubicBezTo>
                    <a:pt x="210" y="3349"/>
                    <a:pt x="236" y="3336"/>
                    <a:pt x="258" y="3319"/>
                  </a:cubicBezTo>
                  <a:cubicBezTo>
                    <a:pt x="3303" y="943"/>
                    <a:pt x="5573" y="265"/>
                    <a:pt x="5595" y="257"/>
                  </a:cubicBezTo>
                  <a:cubicBezTo>
                    <a:pt x="5750" y="213"/>
                    <a:pt x="5703" y="0"/>
                    <a:pt x="55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35" name="Google Shape;1935;p17"/>
            <p:cNvSpPr/>
            <p:nvPr/>
          </p:nvSpPr>
          <p:spPr>
            <a:xfrm>
              <a:off x="-287460" y="3396130"/>
              <a:ext cx="1023443" cy="823035"/>
            </a:xfrm>
            <a:custGeom>
              <a:avLst/>
              <a:gdLst/>
              <a:ahLst/>
              <a:cxnLst/>
              <a:rect l="l" t="t" r="r" b="b"/>
              <a:pathLst>
                <a:path w="18936" h="15228" extrusionOk="0">
                  <a:moveTo>
                    <a:pt x="10019" y="0"/>
                  </a:moveTo>
                  <a:cubicBezTo>
                    <a:pt x="3927" y="0"/>
                    <a:pt x="1" y="7067"/>
                    <a:pt x="3862" y="12133"/>
                  </a:cubicBezTo>
                  <a:cubicBezTo>
                    <a:pt x="4737" y="13297"/>
                    <a:pt x="5961" y="14154"/>
                    <a:pt x="7352" y="14574"/>
                  </a:cubicBezTo>
                  <a:cubicBezTo>
                    <a:pt x="8750" y="15008"/>
                    <a:pt x="10070" y="15227"/>
                    <a:pt x="11283" y="15227"/>
                  </a:cubicBezTo>
                  <a:cubicBezTo>
                    <a:pt x="15479" y="15227"/>
                    <a:pt x="18382" y="12607"/>
                    <a:pt x="18708" y="7238"/>
                  </a:cubicBezTo>
                  <a:cubicBezTo>
                    <a:pt x="18936" y="3446"/>
                    <a:pt x="15217" y="611"/>
                    <a:pt x="11062" y="69"/>
                  </a:cubicBezTo>
                  <a:cubicBezTo>
                    <a:pt x="10708" y="23"/>
                    <a:pt x="10360" y="0"/>
                    <a:pt x="100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36" name="Google Shape;1936;p17"/>
            <p:cNvSpPr/>
            <p:nvPr/>
          </p:nvSpPr>
          <p:spPr>
            <a:xfrm>
              <a:off x="250307" y="3627505"/>
              <a:ext cx="329149" cy="549015"/>
            </a:xfrm>
            <a:custGeom>
              <a:avLst/>
              <a:gdLst/>
              <a:ahLst/>
              <a:cxnLst/>
              <a:rect l="l" t="t" r="r" b="b"/>
              <a:pathLst>
                <a:path w="6090" h="10158" extrusionOk="0">
                  <a:moveTo>
                    <a:pt x="3986" y="0"/>
                  </a:moveTo>
                  <a:cubicBezTo>
                    <a:pt x="3181" y="0"/>
                    <a:pt x="3045" y="4611"/>
                    <a:pt x="1523" y="5731"/>
                  </a:cubicBezTo>
                  <a:cubicBezTo>
                    <a:pt x="1" y="6846"/>
                    <a:pt x="626" y="10157"/>
                    <a:pt x="626" y="10157"/>
                  </a:cubicBezTo>
                  <a:cubicBezTo>
                    <a:pt x="6090" y="7472"/>
                    <a:pt x="4786" y="0"/>
                    <a:pt x="39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37" name="Google Shape;1937;p17"/>
            <p:cNvSpPr/>
            <p:nvPr/>
          </p:nvSpPr>
          <p:spPr>
            <a:xfrm>
              <a:off x="40335" y="3771595"/>
              <a:ext cx="197976" cy="588848"/>
            </a:xfrm>
            <a:custGeom>
              <a:avLst/>
              <a:gdLst/>
              <a:ahLst/>
              <a:cxnLst/>
              <a:rect l="l" t="t" r="r" b="b"/>
              <a:pathLst>
                <a:path w="3663" h="10895" extrusionOk="0">
                  <a:moveTo>
                    <a:pt x="581" y="1"/>
                  </a:moveTo>
                  <a:cubicBezTo>
                    <a:pt x="114" y="1"/>
                    <a:pt x="0" y="1483"/>
                    <a:pt x="128" y="5208"/>
                  </a:cubicBezTo>
                  <a:cubicBezTo>
                    <a:pt x="259" y="9149"/>
                    <a:pt x="2814" y="10895"/>
                    <a:pt x="2814" y="10895"/>
                  </a:cubicBezTo>
                  <a:cubicBezTo>
                    <a:pt x="2814" y="10895"/>
                    <a:pt x="3663" y="7938"/>
                    <a:pt x="3483" y="5833"/>
                  </a:cubicBezTo>
                  <a:cubicBezTo>
                    <a:pt x="3304" y="3729"/>
                    <a:pt x="1200" y="195"/>
                    <a:pt x="666" y="16"/>
                  </a:cubicBezTo>
                  <a:cubicBezTo>
                    <a:pt x="637" y="6"/>
                    <a:pt x="608" y="1"/>
                    <a:pt x="5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38" name="Google Shape;1938;p17"/>
            <p:cNvSpPr/>
            <p:nvPr/>
          </p:nvSpPr>
          <p:spPr>
            <a:xfrm>
              <a:off x="209178" y="4044209"/>
              <a:ext cx="512857" cy="287154"/>
            </a:xfrm>
            <a:custGeom>
              <a:avLst/>
              <a:gdLst/>
              <a:ahLst/>
              <a:cxnLst/>
              <a:rect l="l" t="t" r="r" b="b"/>
              <a:pathLst>
                <a:path w="9489" h="5313" extrusionOk="0">
                  <a:moveTo>
                    <a:pt x="9389" y="0"/>
                  </a:moveTo>
                  <a:cubicBezTo>
                    <a:pt x="9087" y="0"/>
                    <a:pt x="8034" y="692"/>
                    <a:pt x="5416" y="1240"/>
                  </a:cubicBezTo>
                  <a:cubicBezTo>
                    <a:pt x="2197" y="1909"/>
                    <a:pt x="1" y="5313"/>
                    <a:pt x="1" y="5313"/>
                  </a:cubicBezTo>
                  <a:cubicBezTo>
                    <a:pt x="6357" y="4998"/>
                    <a:pt x="9489" y="566"/>
                    <a:pt x="9489" y="120"/>
                  </a:cubicBezTo>
                  <a:cubicBezTo>
                    <a:pt x="9489" y="37"/>
                    <a:pt x="9459" y="0"/>
                    <a:pt x="93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39" name="Google Shape;1939;p17"/>
            <p:cNvSpPr/>
            <p:nvPr/>
          </p:nvSpPr>
          <p:spPr>
            <a:xfrm>
              <a:off x="61683" y="4387084"/>
              <a:ext cx="551825" cy="228080"/>
            </a:xfrm>
            <a:custGeom>
              <a:avLst/>
              <a:gdLst/>
              <a:ahLst/>
              <a:cxnLst/>
              <a:rect l="l" t="t" r="r" b="b"/>
              <a:pathLst>
                <a:path w="10210" h="4220" extrusionOk="0">
                  <a:moveTo>
                    <a:pt x="8713" y="1"/>
                  </a:moveTo>
                  <a:cubicBezTo>
                    <a:pt x="7878" y="1"/>
                    <a:pt x="6722" y="102"/>
                    <a:pt x="5372" y="312"/>
                  </a:cubicBezTo>
                  <a:cubicBezTo>
                    <a:pt x="2463" y="758"/>
                    <a:pt x="0" y="4069"/>
                    <a:pt x="0" y="4069"/>
                  </a:cubicBezTo>
                  <a:cubicBezTo>
                    <a:pt x="692" y="4173"/>
                    <a:pt x="1348" y="4219"/>
                    <a:pt x="1968" y="4219"/>
                  </a:cubicBezTo>
                  <a:cubicBezTo>
                    <a:pt x="7250" y="4219"/>
                    <a:pt x="9957" y="841"/>
                    <a:pt x="10114" y="399"/>
                  </a:cubicBezTo>
                  <a:cubicBezTo>
                    <a:pt x="10210" y="136"/>
                    <a:pt x="9676" y="1"/>
                    <a:pt x="87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40" name="Google Shape;1940;p17"/>
            <p:cNvSpPr/>
            <p:nvPr/>
          </p:nvSpPr>
          <p:spPr>
            <a:xfrm>
              <a:off x="-72407" y="4672886"/>
              <a:ext cx="579281" cy="162683"/>
            </a:xfrm>
            <a:custGeom>
              <a:avLst/>
              <a:gdLst/>
              <a:ahLst/>
              <a:cxnLst/>
              <a:rect l="l" t="t" r="r" b="b"/>
              <a:pathLst>
                <a:path w="10718" h="3010" extrusionOk="0">
                  <a:moveTo>
                    <a:pt x="7098" y="0"/>
                  </a:moveTo>
                  <a:cubicBezTo>
                    <a:pt x="5072" y="0"/>
                    <a:pt x="2463" y="654"/>
                    <a:pt x="1" y="2989"/>
                  </a:cubicBezTo>
                  <a:cubicBezTo>
                    <a:pt x="1" y="2989"/>
                    <a:pt x="724" y="3009"/>
                    <a:pt x="1741" y="3009"/>
                  </a:cubicBezTo>
                  <a:cubicBezTo>
                    <a:pt x="3776" y="3009"/>
                    <a:pt x="6988" y="2929"/>
                    <a:pt x="7945" y="2451"/>
                  </a:cubicBezTo>
                  <a:cubicBezTo>
                    <a:pt x="9375" y="1734"/>
                    <a:pt x="10718" y="1467"/>
                    <a:pt x="10718" y="977"/>
                  </a:cubicBezTo>
                  <a:cubicBezTo>
                    <a:pt x="10718" y="724"/>
                    <a:pt x="9230" y="0"/>
                    <a:pt x="70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41" name="Google Shape;1941;p17"/>
            <p:cNvSpPr/>
            <p:nvPr/>
          </p:nvSpPr>
          <p:spPr>
            <a:xfrm>
              <a:off x="-255140" y="4911558"/>
              <a:ext cx="695375" cy="228675"/>
            </a:xfrm>
            <a:custGeom>
              <a:avLst/>
              <a:gdLst/>
              <a:ahLst/>
              <a:cxnLst/>
              <a:rect l="l" t="t" r="r" b="b"/>
              <a:pathLst>
                <a:path w="12866" h="4231" extrusionOk="0">
                  <a:moveTo>
                    <a:pt x="10612" y="0"/>
                  </a:moveTo>
                  <a:cubicBezTo>
                    <a:pt x="7892" y="0"/>
                    <a:pt x="3277" y="465"/>
                    <a:pt x="0" y="3249"/>
                  </a:cubicBezTo>
                  <a:cubicBezTo>
                    <a:pt x="0" y="3249"/>
                    <a:pt x="1858" y="4231"/>
                    <a:pt x="4330" y="4231"/>
                  </a:cubicBezTo>
                  <a:cubicBezTo>
                    <a:pt x="5533" y="4231"/>
                    <a:pt x="6882" y="3998"/>
                    <a:pt x="8233" y="3306"/>
                  </a:cubicBezTo>
                  <a:cubicBezTo>
                    <a:pt x="12362" y="1189"/>
                    <a:pt x="12865" y="117"/>
                    <a:pt x="12865" y="117"/>
                  </a:cubicBezTo>
                  <a:cubicBezTo>
                    <a:pt x="12865" y="117"/>
                    <a:pt x="11978" y="0"/>
                    <a:pt x="106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42" name="Google Shape;1942;p17"/>
            <p:cNvSpPr/>
            <p:nvPr/>
          </p:nvSpPr>
          <p:spPr>
            <a:xfrm>
              <a:off x="-271462" y="4141008"/>
              <a:ext cx="587604" cy="955181"/>
            </a:xfrm>
            <a:custGeom>
              <a:avLst/>
              <a:gdLst/>
              <a:ahLst/>
              <a:cxnLst/>
              <a:rect l="l" t="t" r="r" b="b"/>
              <a:pathLst>
                <a:path w="10872" h="17673" extrusionOk="0">
                  <a:moveTo>
                    <a:pt x="10691" y="1"/>
                  </a:moveTo>
                  <a:cubicBezTo>
                    <a:pt x="10643" y="1"/>
                    <a:pt x="10595" y="27"/>
                    <a:pt x="10573" y="92"/>
                  </a:cubicBezTo>
                  <a:cubicBezTo>
                    <a:pt x="10521" y="193"/>
                    <a:pt x="5722" y="10394"/>
                    <a:pt x="66" y="17458"/>
                  </a:cubicBezTo>
                  <a:cubicBezTo>
                    <a:pt x="1" y="17546"/>
                    <a:pt x="62" y="17673"/>
                    <a:pt x="171" y="17673"/>
                  </a:cubicBezTo>
                  <a:cubicBezTo>
                    <a:pt x="210" y="17673"/>
                    <a:pt x="250" y="17651"/>
                    <a:pt x="272" y="17620"/>
                  </a:cubicBezTo>
                  <a:cubicBezTo>
                    <a:pt x="5945" y="10529"/>
                    <a:pt x="10761" y="302"/>
                    <a:pt x="10810" y="201"/>
                  </a:cubicBezTo>
                  <a:cubicBezTo>
                    <a:pt x="10872" y="91"/>
                    <a:pt x="10780" y="1"/>
                    <a:pt x="10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43" name="Google Shape;1943;p17"/>
            <p:cNvSpPr/>
            <p:nvPr/>
          </p:nvSpPr>
          <p:spPr>
            <a:xfrm>
              <a:off x="260739" y="3591780"/>
              <a:ext cx="276399" cy="563445"/>
            </a:xfrm>
            <a:custGeom>
              <a:avLst/>
              <a:gdLst/>
              <a:ahLst/>
              <a:cxnLst/>
              <a:rect l="l" t="t" r="r" b="b"/>
              <a:pathLst>
                <a:path w="5114" h="10425" extrusionOk="0">
                  <a:moveTo>
                    <a:pt x="4108" y="263"/>
                  </a:moveTo>
                  <a:cubicBezTo>
                    <a:pt x="4165" y="263"/>
                    <a:pt x="4375" y="504"/>
                    <a:pt x="4541" y="1260"/>
                  </a:cubicBezTo>
                  <a:cubicBezTo>
                    <a:pt x="4926" y="3001"/>
                    <a:pt x="4991" y="7936"/>
                    <a:pt x="853" y="10092"/>
                  </a:cubicBezTo>
                  <a:cubicBezTo>
                    <a:pt x="753" y="9405"/>
                    <a:pt x="481" y="6881"/>
                    <a:pt x="1724" y="5967"/>
                  </a:cubicBezTo>
                  <a:cubicBezTo>
                    <a:pt x="2607" y="5320"/>
                    <a:pt x="3032" y="3588"/>
                    <a:pt x="3377" y="2192"/>
                  </a:cubicBezTo>
                  <a:cubicBezTo>
                    <a:pt x="3587" y="1335"/>
                    <a:pt x="3850" y="263"/>
                    <a:pt x="4108" y="263"/>
                  </a:cubicBezTo>
                  <a:close/>
                  <a:moveTo>
                    <a:pt x="4103" y="1"/>
                  </a:moveTo>
                  <a:cubicBezTo>
                    <a:pt x="3644" y="1"/>
                    <a:pt x="3425" y="893"/>
                    <a:pt x="3119" y="2127"/>
                  </a:cubicBezTo>
                  <a:cubicBezTo>
                    <a:pt x="2787" y="3478"/>
                    <a:pt x="2375" y="5162"/>
                    <a:pt x="1566" y="5753"/>
                  </a:cubicBezTo>
                  <a:cubicBezTo>
                    <a:pt x="0" y="6908"/>
                    <a:pt x="595" y="10175"/>
                    <a:pt x="621" y="10315"/>
                  </a:cubicBezTo>
                  <a:cubicBezTo>
                    <a:pt x="634" y="10377"/>
                    <a:pt x="687" y="10420"/>
                    <a:pt x="753" y="10425"/>
                  </a:cubicBezTo>
                  <a:cubicBezTo>
                    <a:pt x="770" y="10420"/>
                    <a:pt x="788" y="10416"/>
                    <a:pt x="805" y="10407"/>
                  </a:cubicBezTo>
                  <a:cubicBezTo>
                    <a:pt x="2669" y="9493"/>
                    <a:pt x="3977" y="7896"/>
                    <a:pt x="4589" y="5797"/>
                  </a:cubicBezTo>
                  <a:cubicBezTo>
                    <a:pt x="5114" y="4007"/>
                    <a:pt x="5031" y="2218"/>
                    <a:pt x="4777" y="1138"/>
                  </a:cubicBezTo>
                  <a:cubicBezTo>
                    <a:pt x="4681" y="709"/>
                    <a:pt x="4462" y="1"/>
                    <a:pt x="41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44" name="Google Shape;1944;p17"/>
            <p:cNvSpPr/>
            <p:nvPr/>
          </p:nvSpPr>
          <p:spPr>
            <a:xfrm>
              <a:off x="49577" y="3736140"/>
              <a:ext cx="212839" cy="602792"/>
            </a:xfrm>
            <a:custGeom>
              <a:avLst/>
              <a:gdLst/>
              <a:ahLst/>
              <a:cxnLst/>
              <a:rect l="l" t="t" r="r" b="b"/>
              <a:pathLst>
                <a:path w="3938" h="11153" extrusionOk="0">
                  <a:moveTo>
                    <a:pt x="727" y="265"/>
                  </a:moveTo>
                  <a:cubicBezTo>
                    <a:pt x="740" y="265"/>
                    <a:pt x="753" y="265"/>
                    <a:pt x="766" y="269"/>
                  </a:cubicBezTo>
                  <a:cubicBezTo>
                    <a:pt x="1234" y="427"/>
                    <a:pt x="3321" y="3926"/>
                    <a:pt x="3496" y="5978"/>
                  </a:cubicBezTo>
                  <a:cubicBezTo>
                    <a:pt x="3649" y="7727"/>
                    <a:pt x="3063" y="10116"/>
                    <a:pt x="2884" y="10798"/>
                  </a:cubicBezTo>
                  <a:cubicBezTo>
                    <a:pt x="2341" y="10352"/>
                    <a:pt x="513" y="8602"/>
                    <a:pt x="403" y="5335"/>
                  </a:cubicBezTo>
                  <a:cubicBezTo>
                    <a:pt x="329" y="3130"/>
                    <a:pt x="294" y="567"/>
                    <a:pt x="675" y="282"/>
                  </a:cubicBezTo>
                  <a:cubicBezTo>
                    <a:pt x="692" y="269"/>
                    <a:pt x="705" y="265"/>
                    <a:pt x="727" y="265"/>
                  </a:cubicBezTo>
                  <a:close/>
                  <a:moveTo>
                    <a:pt x="725" y="0"/>
                  </a:moveTo>
                  <a:cubicBezTo>
                    <a:pt x="652" y="0"/>
                    <a:pt x="580" y="24"/>
                    <a:pt x="521" y="68"/>
                  </a:cubicBezTo>
                  <a:cubicBezTo>
                    <a:pt x="176" y="326"/>
                    <a:pt x="1" y="1271"/>
                    <a:pt x="141" y="5343"/>
                  </a:cubicBezTo>
                  <a:cubicBezTo>
                    <a:pt x="276" y="9302"/>
                    <a:pt x="2857" y="11113"/>
                    <a:pt x="2884" y="11131"/>
                  </a:cubicBezTo>
                  <a:cubicBezTo>
                    <a:pt x="2905" y="11144"/>
                    <a:pt x="2932" y="11153"/>
                    <a:pt x="2958" y="11153"/>
                  </a:cubicBezTo>
                  <a:cubicBezTo>
                    <a:pt x="2971" y="11153"/>
                    <a:pt x="2989" y="11153"/>
                    <a:pt x="3002" y="11144"/>
                  </a:cubicBezTo>
                  <a:cubicBezTo>
                    <a:pt x="3041" y="11131"/>
                    <a:pt x="3072" y="11100"/>
                    <a:pt x="3085" y="11061"/>
                  </a:cubicBezTo>
                  <a:cubicBezTo>
                    <a:pt x="3120" y="10938"/>
                    <a:pt x="3938" y="8056"/>
                    <a:pt x="3758" y="5956"/>
                  </a:cubicBezTo>
                  <a:cubicBezTo>
                    <a:pt x="3579" y="3860"/>
                    <a:pt x="1479" y="230"/>
                    <a:pt x="850" y="24"/>
                  </a:cubicBezTo>
                  <a:cubicBezTo>
                    <a:pt x="809" y="8"/>
                    <a:pt x="767" y="0"/>
                    <a:pt x="7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45" name="Google Shape;1945;p17"/>
            <p:cNvSpPr/>
            <p:nvPr/>
          </p:nvSpPr>
          <p:spPr>
            <a:xfrm>
              <a:off x="217447" y="4008754"/>
              <a:ext cx="529395" cy="301315"/>
            </a:xfrm>
            <a:custGeom>
              <a:avLst/>
              <a:gdLst/>
              <a:ahLst/>
              <a:cxnLst/>
              <a:rect l="l" t="t" r="r" b="b"/>
              <a:pathLst>
                <a:path w="9795" h="5575" extrusionOk="0">
                  <a:moveTo>
                    <a:pt x="9519" y="264"/>
                  </a:moveTo>
                  <a:lnTo>
                    <a:pt x="9519" y="264"/>
                  </a:lnTo>
                  <a:cubicBezTo>
                    <a:pt x="9471" y="501"/>
                    <a:pt x="8710" y="1655"/>
                    <a:pt x="7183" y="2815"/>
                  </a:cubicBezTo>
                  <a:cubicBezTo>
                    <a:pt x="5836" y="3834"/>
                    <a:pt x="3583" y="5076"/>
                    <a:pt x="425" y="5295"/>
                  </a:cubicBezTo>
                  <a:cubicBezTo>
                    <a:pt x="972" y="4538"/>
                    <a:pt x="2949" y="2049"/>
                    <a:pt x="5609" y="1498"/>
                  </a:cubicBezTo>
                  <a:cubicBezTo>
                    <a:pt x="7385" y="1126"/>
                    <a:pt x="8465" y="680"/>
                    <a:pt x="9043" y="439"/>
                  </a:cubicBezTo>
                  <a:cubicBezTo>
                    <a:pt x="9196" y="369"/>
                    <a:pt x="9357" y="313"/>
                    <a:pt x="9519" y="264"/>
                  </a:cubicBezTo>
                  <a:close/>
                  <a:moveTo>
                    <a:pt x="9561" y="0"/>
                  </a:moveTo>
                  <a:cubicBezTo>
                    <a:pt x="9435" y="0"/>
                    <a:pt x="9256" y="74"/>
                    <a:pt x="8946" y="199"/>
                  </a:cubicBezTo>
                  <a:cubicBezTo>
                    <a:pt x="8373" y="435"/>
                    <a:pt x="7310" y="872"/>
                    <a:pt x="5556" y="1240"/>
                  </a:cubicBezTo>
                  <a:cubicBezTo>
                    <a:pt x="2315" y="1914"/>
                    <a:pt x="145" y="5229"/>
                    <a:pt x="58" y="5369"/>
                  </a:cubicBezTo>
                  <a:cubicBezTo>
                    <a:pt x="1" y="5457"/>
                    <a:pt x="62" y="5571"/>
                    <a:pt x="167" y="5571"/>
                  </a:cubicBezTo>
                  <a:lnTo>
                    <a:pt x="176" y="5575"/>
                  </a:lnTo>
                  <a:cubicBezTo>
                    <a:pt x="6580" y="5260"/>
                    <a:pt x="9786" y="789"/>
                    <a:pt x="9786" y="251"/>
                  </a:cubicBezTo>
                  <a:cubicBezTo>
                    <a:pt x="9795" y="168"/>
                    <a:pt x="9756" y="85"/>
                    <a:pt x="9690" y="37"/>
                  </a:cubicBezTo>
                  <a:cubicBezTo>
                    <a:pt x="9652" y="12"/>
                    <a:pt x="9611" y="0"/>
                    <a:pt x="95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46" name="Google Shape;1946;p17"/>
            <p:cNvSpPr/>
            <p:nvPr/>
          </p:nvSpPr>
          <p:spPr>
            <a:xfrm>
              <a:off x="-136453" y="3891364"/>
              <a:ext cx="264833" cy="728182"/>
            </a:xfrm>
            <a:custGeom>
              <a:avLst/>
              <a:gdLst/>
              <a:ahLst/>
              <a:cxnLst/>
              <a:rect l="l" t="t" r="r" b="b"/>
              <a:pathLst>
                <a:path w="4900" h="13473" extrusionOk="0">
                  <a:moveTo>
                    <a:pt x="718" y="262"/>
                  </a:moveTo>
                  <a:cubicBezTo>
                    <a:pt x="722" y="262"/>
                    <a:pt x="722" y="267"/>
                    <a:pt x="726" y="267"/>
                  </a:cubicBezTo>
                  <a:cubicBezTo>
                    <a:pt x="923" y="315"/>
                    <a:pt x="1085" y="805"/>
                    <a:pt x="1313" y="1483"/>
                  </a:cubicBezTo>
                  <a:cubicBezTo>
                    <a:pt x="1579" y="2288"/>
                    <a:pt x="1947" y="3394"/>
                    <a:pt x="2656" y="4720"/>
                  </a:cubicBezTo>
                  <a:cubicBezTo>
                    <a:pt x="4055" y="7331"/>
                    <a:pt x="4602" y="9457"/>
                    <a:pt x="3478" y="13088"/>
                  </a:cubicBezTo>
                  <a:cubicBezTo>
                    <a:pt x="2857" y="12414"/>
                    <a:pt x="512" y="9650"/>
                    <a:pt x="398" y="6264"/>
                  </a:cubicBezTo>
                  <a:cubicBezTo>
                    <a:pt x="350" y="4882"/>
                    <a:pt x="210" y="665"/>
                    <a:pt x="691" y="275"/>
                  </a:cubicBezTo>
                  <a:cubicBezTo>
                    <a:pt x="696" y="271"/>
                    <a:pt x="705" y="267"/>
                    <a:pt x="718" y="262"/>
                  </a:cubicBezTo>
                  <a:close/>
                  <a:moveTo>
                    <a:pt x="721" y="0"/>
                  </a:moveTo>
                  <a:cubicBezTo>
                    <a:pt x="651" y="0"/>
                    <a:pt x="581" y="24"/>
                    <a:pt x="525" y="70"/>
                  </a:cubicBezTo>
                  <a:cubicBezTo>
                    <a:pt x="114" y="402"/>
                    <a:pt x="0" y="2200"/>
                    <a:pt x="136" y="6273"/>
                  </a:cubicBezTo>
                  <a:cubicBezTo>
                    <a:pt x="271" y="10262"/>
                    <a:pt x="3412" y="13403"/>
                    <a:pt x="3443" y="13434"/>
                  </a:cubicBezTo>
                  <a:cubicBezTo>
                    <a:pt x="3469" y="13460"/>
                    <a:pt x="3500" y="13473"/>
                    <a:pt x="3535" y="13473"/>
                  </a:cubicBezTo>
                  <a:cubicBezTo>
                    <a:pt x="3544" y="13473"/>
                    <a:pt x="3557" y="13469"/>
                    <a:pt x="3565" y="13469"/>
                  </a:cubicBezTo>
                  <a:cubicBezTo>
                    <a:pt x="3609" y="13455"/>
                    <a:pt x="3644" y="13425"/>
                    <a:pt x="3662" y="13381"/>
                  </a:cubicBezTo>
                  <a:cubicBezTo>
                    <a:pt x="4900" y="9527"/>
                    <a:pt x="4348" y="7318"/>
                    <a:pt x="2892" y="4597"/>
                  </a:cubicBezTo>
                  <a:cubicBezTo>
                    <a:pt x="2192" y="3289"/>
                    <a:pt x="1829" y="2196"/>
                    <a:pt x="1562" y="1395"/>
                  </a:cubicBezTo>
                  <a:cubicBezTo>
                    <a:pt x="1282" y="555"/>
                    <a:pt x="1129" y="92"/>
                    <a:pt x="792" y="9"/>
                  </a:cubicBezTo>
                  <a:cubicBezTo>
                    <a:pt x="769" y="3"/>
                    <a:pt x="745" y="0"/>
                    <a:pt x="7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47" name="Google Shape;1947;p17"/>
            <p:cNvSpPr/>
            <p:nvPr/>
          </p:nvSpPr>
          <p:spPr>
            <a:xfrm>
              <a:off x="69953" y="4351467"/>
              <a:ext cx="564148" cy="242349"/>
            </a:xfrm>
            <a:custGeom>
              <a:avLst/>
              <a:gdLst/>
              <a:ahLst/>
              <a:cxnLst/>
              <a:rect l="l" t="t" r="r" b="b"/>
              <a:pathLst>
                <a:path w="10438" h="4484" extrusionOk="0">
                  <a:moveTo>
                    <a:pt x="8854" y="265"/>
                  </a:moveTo>
                  <a:cubicBezTo>
                    <a:pt x="9651" y="265"/>
                    <a:pt x="10065" y="357"/>
                    <a:pt x="10153" y="463"/>
                  </a:cubicBezTo>
                  <a:cubicBezTo>
                    <a:pt x="10157" y="467"/>
                    <a:pt x="10162" y="472"/>
                    <a:pt x="10157" y="489"/>
                  </a:cubicBezTo>
                  <a:cubicBezTo>
                    <a:pt x="9995" y="925"/>
                    <a:pt x="7293" y="4219"/>
                    <a:pt x="2119" y="4219"/>
                  </a:cubicBezTo>
                  <a:cubicBezTo>
                    <a:pt x="1576" y="4219"/>
                    <a:pt x="1005" y="4182"/>
                    <a:pt x="407" y="4103"/>
                  </a:cubicBezTo>
                  <a:cubicBezTo>
                    <a:pt x="962" y="3420"/>
                    <a:pt x="3119" y="949"/>
                    <a:pt x="5556" y="572"/>
                  </a:cubicBezTo>
                  <a:cubicBezTo>
                    <a:pt x="7023" y="346"/>
                    <a:pt x="8107" y="265"/>
                    <a:pt x="8854" y="265"/>
                  </a:cubicBezTo>
                  <a:close/>
                  <a:moveTo>
                    <a:pt x="8876" y="1"/>
                  </a:moveTo>
                  <a:cubicBezTo>
                    <a:pt x="7930" y="1"/>
                    <a:pt x="6679" y="134"/>
                    <a:pt x="5516" y="314"/>
                  </a:cubicBezTo>
                  <a:cubicBezTo>
                    <a:pt x="2585" y="765"/>
                    <a:pt x="162" y="3984"/>
                    <a:pt x="57" y="4124"/>
                  </a:cubicBezTo>
                  <a:cubicBezTo>
                    <a:pt x="0" y="4203"/>
                    <a:pt x="48" y="4317"/>
                    <a:pt x="144" y="4330"/>
                  </a:cubicBezTo>
                  <a:cubicBezTo>
                    <a:pt x="796" y="4431"/>
                    <a:pt x="1457" y="4483"/>
                    <a:pt x="2117" y="4483"/>
                  </a:cubicBezTo>
                  <a:cubicBezTo>
                    <a:pt x="4606" y="4483"/>
                    <a:pt x="6474" y="3744"/>
                    <a:pt x="7686" y="3040"/>
                  </a:cubicBezTo>
                  <a:cubicBezTo>
                    <a:pt x="9444" y="2012"/>
                    <a:pt x="10310" y="822"/>
                    <a:pt x="10402" y="577"/>
                  </a:cubicBezTo>
                  <a:cubicBezTo>
                    <a:pt x="10437" y="481"/>
                    <a:pt x="10420" y="371"/>
                    <a:pt x="10354" y="293"/>
                  </a:cubicBezTo>
                  <a:cubicBezTo>
                    <a:pt x="10182" y="84"/>
                    <a:pt x="9625" y="1"/>
                    <a:pt x="88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48" name="Google Shape;1948;p17"/>
            <p:cNvSpPr/>
            <p:nvPr/>
          </p:nvSpPr>
          <p:spPr>
            <a:xfrm>
              <a:off x="-63165" y="4637593"/>
              <a:ext cx="594198" cy="176573"/>
            </a:xfrm>
            <a:custGeom>
              <a:avLst/>
              <a:gdLst/>
              <a:ahLst/>
              <a:cxnLst/>
              <a:rect l="l" t="t" r="r" b="b"/>
              <a:pathLst>
                <a:path w="10994" h="3267" extrusionOk="0">
                  <a:moveTo>
                    <a:pt x="7250" y="260"/>
                  </a:moveTo>
                  <a:cubicBezTo>
                    <a:pt x="7976" y="260"/>
                    <a:pt x="8574" y="344"/>
                    <a:pt x="8985" y="427"/>
                  </a:cubicBezTo>
                  <a:cubicBezTo>
                    <a:pt x="10074" y="646"/>
                    <a:pt x="10665" y="1000"/>
                    <a:pt x="10731" y="1114"/>
                  </a:cubicBezTo>
                  <a:cubicBezTo>
                    <a:pt x="10713" y="1341"/>
                    <a:pt x="10131" y="1569"/>
                    <a:pt x="9462" y="1840"/>
                  </a:cubicBezTo>
                  <a:cubicBezTo>
                    <a:pt x="9029" y="2011"/>
                    <a:pt x="8535" y="2207"/>
                    <a:pt x="8027" y="2461"/>
                  </a:cubicBezTo>
                  <a:cubicBezTo>
                    <a:pt x="7101" y="2924"/>
                    <a:pt x="3930" y="3004"/>
                    <a:pt x="1904" y="3004"/>
                  </a:cubicBezTo>
                  <a:cubicBezTo>
                    <a:pt x="1290" y="3004"/>
                    <a:pt x="782" y="2997"/>
                    <a:pt x="473" y="2990"/>
                  </a:cubicBezTo>
                  <a:cubicBezTo>
                    <a:pt x="2953" y="759"/>
                    <a:pt x="5483" y="260"/>
                    <a:pt x="7250" y="260"/>
                  </a:cubicBezTo>
                  <a:close/>
                  <a:moveTo>
                    <a:pt x="7278" y="0"/>
                  </a:moveTo>
                  <a:cubicBezTo>
                    <a:pt x="5177" y="0"/>
                    <a:pt x="2512" y="690"/>
                    <a:pt x="53" y="3021"/>
                  </a:cubicBezTo>
                  <a:cubicBezTo>
                    <a:pt x="13" y="3056"/>
                    <a:pt x="0" y="3113"/>
                    <a:pt x="22" y="3161"/>
                  </a:cubicBezTo>
                  <a:cubicBezTo>
                    <a:pt x="40" y="3214"/>
                    <a:pt x="88" y="3244"/>
                    <a:pt x="140" y="3249"/>
                  </a:cubicBezTo>
                  <a:cubicBezTo>
                    <a:pt x="223" y="3249"/>
                    <a:pt x="936" y="3266"/>
                    <a:pt x="1912" y="3266"/>
                  </a:cubicBezTo>
                  <a:cubicBezTo>
                    <a:pt x="3964" y="3266"/>
                    <a:pt x="7166" y="3187"/>
                    <a:pt x="8145" y="2697"/>
                  </a:cubicBezTo>
                  <a:cubicBezTo>
                    <a:pt x="8644" y="2448"/>
                    <a:pt x="9130" y="2251"/>
                    <a:pt x="9558" y="2081"/>
                  </a:cubicBezTo>
                  <a:cubicBezTo>
                    <a:pt x="10420" y="1735"/>
                    <a:pt x="10993" y="1508"/>
                    <a:pt x="10993" y="1101"/>
                  </a:cubicBezTo>
                  <a:cubicBezTo>
                    <a:pt x="10993" y="935"/>
                    <a:pt x="10761" y="746"/>
                    <a:pt x="10306" y="550"/>
                  </a:cubicBezTo>
                  <a:cubicBezTo>
                    <a:pt x="9619" y="254"/>
                    <a:pt x="8553" y="0"/>
                    <a:pt x="72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49" name="Google Shape;1949;p17"/>
            <p:cNvSpPr/>
            <p:nvPr/>
          </p:nvSpPr>
          <p:spPr>
            <a:xfrm>
              <a:off x="-245466" y="4875995"/>
              <a:ext cx="711211" cy="242673"/>
            </a:xfrm>
            <a:custGeom>
              <a:avLst/>
              <a:gdLst/>
              <a:ahLst/>
              <a:cxnLst/>
              <a:rect l="l" t="t" r="r" b="b"/>
              <a:pathLst>
                <a:path w="13159" h="4490" extrusionOk="0">
                  <a:moveTo>
                    <a:pt x="10785" y="267"/>
                  </a:moveTo>
                  <a:cubicBezTo>
                    <a:pt x="11723" y="267"/>
                    <a:pt x="12431" y="322"/>
                    <a:pt x="12769" y="355"/>
                  </a:cubicBezTo>
                  <a:cubicBezTo>
                    <a:pt x="12459" y="727"/>
                    <a:pt x="11422" y="1729"/>
                    <a:pt x="8312" y="3321"/>
                  </a:cubicBezTo>
                  <a:cubicBezTo>
                    <a:pt x="6991" y="3998"/>
                    <a:pt x="5664" y="4226"/>
                    <a:pt x="4478" y="4226"/>
                  </a:cubicBezTo>
                  <a:cubicBezTo>
                    <a:pt x="2492" y="4226"/>
                    <a:pt x="899" y="3587"/>
                    <a:pt x="381" y="3352"/>
                  </a:cubicBezTo>
                  <a:lnTo>
                    <a:pt x="377" y="3352"/>
                  </a:lnTo>
                  <a:cubicBezTo>
                    <a:pt x="3611" y="710"/>
                    <a:pt x="8125" y="267"/>
                    <a:pt x="10785" y="267"/>
                  </a:cubicBezTo>
                  <a:close/>
                  <a:moveTo>
                    <a:pt x="10740" y="0"/>
                  </a:moveTo>
                  <a:cubicBezTo>
                    <a:pt x="10059" y="0"/>
                    <a:pt x="9263" y="29"/>
                    <a:pt x="8404" y="115"/>
                  </a:cubicBezTo>
                  <a:cubicBezTo>
                    <a:pt x="6011" y="355"/>
                    <a:pt x="2621" y="1099"/>
                    <a:pt x="53" y="3282"/>
                  </a:cubicBezTo>
                  <a:cubicBezTo>
                    <a:pt x="18" y="3308"/>
                    <a:pt x="1" y="3352"/>
                    <a:pt x="5" y="3396"/>
                  </a:cubicBezTo>
                  <a:cubicBezTo>
                    <a:pt x="9" y="3439"/>
                    <a:pt x="36" y="3479"/>
                    <a:pt x="75" y="3496"/>
                  </a:cubicBezTo>
                  <a:cubicBezTo>
                    <a:pt x="106" y="3514"/>
                    <a:pt x="1991" y="4489"/>
                    <a:pt x="4480" y="4489"/>
                  </a:cubicBezTo>
                  <a:cubicBezTo>
                    <a:pt x="4498" y="4489"/>
                    <a:pt x="4516" y="4489"/>
                    <a:pt x="4534" y="4489"/>
                  </a:cubicBezTo>
                  <a:cubicBezTo>
                    <a:pt x="5889" y="4489"/>
                    <a:pt x="7226" y="4166"/>
                    <a:pt x="8430" y="3553"/>
                  </a:cubicBezTo>
                  <a:cubicBezTo>
                    <a:pt x="12555" y="1445"/>
                    <a:pt x="13102" y="351"/>
                    <a:pt x="13124" y="303"/>
                  </a:cubicBezTo>
                  <a:cubicBezTo>
                    <a:pt x="13159" y="224"/>
                    <a:pt x="13111" y="128"/>
                    <a:pt x="13023" y="119"/>
                  </a:cubicBezTo>
                  <a:cubicBezTo>
                    <a:pt x="13009" y="116"/>
                    <a:pt x="12107" y="0"/>
                    <a:pt x="107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50" name="Google Shape;1950;p17"/>
            <p:cNvSpPr/>
            <p:nvPr/>
          </p:nvSpPr>
          <p:spPr>
            <a:xfrm>
              <a:off x="229824" y="4162681"/>
              <a:ext cx="291965" cy="133930"/>
            </a:xfrm>
            <a:custGeom>
              <a:avLst/>
              <a:gdLst/>
              <a:ahLst/>
              <a:cxnLst/>
              <a:rect l="l" t="t" r="r" b="b"/>
              <a:pathLst>
                <a:path w="5402" h="2478" extrusionOk="0">
                  <a:moveTo>
                    <a:pt x="5212" y="1"/>
                  </a:moveTo>
                  <a:cubicBezTo>
                    <a:pt x="5193" y="1"/>
                    <a:pt x="5173" y="5"/>
                    <a:pt x="5152" y="15"/>
                  </a:cubicBezTo>
                  <a:lnTo>
                    <a:pt x="130" y="2228"/>
                  </a:lnTo>
                  <a:cubicBezTo>
                    <a:pt x="1" y="2284"/>
                    <a:pt x="42" y="2478"/>
                    <a:pt x="178" y="2478"/>
                  </a:cubicBezTo>
                  <a:cubicBezTo>
                    <a:pt x="180" y="2478"/>
                    <a:pt x="181" y="2478"/>
                    <a:pt x="183" y="2478"/>
                  </a:cubicBezTo>
                  <a:cubicBezTo>
                    <a:pt x="200" y="2478"/>
                    <a:pt x="218" y="2473"/>
                    <a:pt x="235" y="2464"/>
                  </a:cubicBezTo>
                  <a:lnTo>
                    <a:pt x="5257" y="255"/>
                  </a:lnTo>
                  <a:cubicBezTo>
                    <a:pt x="5402" y="194"/>
                    <a:pt x="5338" y="1"/>
                    <a:pt x="52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51" name="Google Shape;1951;p17"/>
            <p:cNvSpPr/>
            <p:nvPr/>
          </p:nvSpPr>
          <p:spPr>
            <a:xfrm>
              <a:off x="122811" y="4014105"/>
              <a:ext cx="98258" cy="310881"/>
            </a:xfrm>
            <a:custGeom>
              <a:avLst/>
              <a:gdLst/>
              <a:ahLst/>
              <a:cxnLst/>
              <a:rect l="l" t="t" r="r" b="b"/>
              <a:pathLst>
                <a:path w="1818" h="5752" extrusionOk="0">
                  <a:moveTo>
                    <a:pt x="166" y="1"/>
                  </a:moveTo>
                  <a:cubicBezTo>
                    <a:pt x="84" y="1"/>
                    <a:pt x="0" y="70"/>
                    <a:pt x="37" y="174"/>
                  </a:cubicBezTo>
                  <a:lnTo>
                    <a:pt x="1546" y="5655"/>
                  </a:lnTo>
                  <a:cubicBezTo>
                    <a:pt x="1564" y="5712"/>
                    <a:pt x="1612" y="5751"/>
                    <a:pt x="1673" y="5751"/>
                  </a:cubicBezTo>
                  <a:cubicBezTo>
                    <a:pt x="1686" y="5751"/>
                    <a:pt x="1695" y="5747"/>
                    <a:pt x="1708" y="5747"/>
                  </a:cubicBezTo>
                  <a:cubicBezTo>
                    <a:pt x="1778" y="5725"/>
                    <a:pt x="1817" y="5655"/>
                    <a:pt x="1800" y="5585"/>
                  </a:cubicBezTo>
                  <a:lnTo>
                    <a:pt x="291" y="104"/>
                  </a:lnTo>
                  <a:cubicBezTo>
                    <a:pt x="275" y="32"/>
                    <a:pt x="221" y="1"/>
                    <a:pt x="1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52" name="Google Shape;1952;p17"/>
            <p:cNvSpPr/>
            <p:nvPr/>
          </p:nvSpPr>
          <p:spPr>
            <a:xfrm>
              <a:off x="76763" y="4475938"/>
              <a:ext cx="325312" cy="103447"/>
            </a:xfrm>
            <a:custGeom>
              <a:avLst/>
              <a:gdLst/>
              <a:ahLst/>
              <a:cxnLst/>
              <a:rect l="l" t="t" r="r" b="b"/>
              <a:pathLst>
                <a:path w="6019" h="1914" extrusionOk="0">
                  <a:moveTo>
                    <a:pt x="5833" y="0"/>
                  </a:moveTo>
                  <a:cubicBezTo>
                    <a:pt x="5821" y="0"/>
                    <a:pt x="5807" y="2"/>
                    <a:pt x="5793" y="6"/>
                  </a:cubicBezTo>
                  <a:lnTo>
                    <a:pt x="137" y="1660"/>
                  </a:lnTo>
                  <a:cubicBezTo>
                    <a:pt x="1" y="1703"/>
                    <a:pt x="27" y="1905"/>
                    <a:pt x="172" y="1913"/>
                  </a:cubicBezTo>
                  <a:cubicBezTo>
                    <a:pt x="185" y="1913"/>
                    <a:pt x="198" y="1909"/>
                    <a:pt x="207" y="1909"/>
                  </a:cubicBezTo>
                  <a:lnTo>
                    <a:pt x="5867" y="260"/>
                  </a:lnTo>
                  <a:cubicBezTo>
                    <a:pt x="6019" y="216"/>
                    <a:pt x="5970" y="0"/>
                    <a:pt x="58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53" name="Google Shape;1953;p17"/>
            <p:cNvSpPr/>
            <p:nvPr/>
          </p:nvSpPr>
          <p:spPr>
            <a:xfrm>
              <a:off x="-53707" y="4728176"/>
              <a:ext cx="310611" cy="80044"/>
            </a:xfrm>
            <a:custGeom>
              <a:avLst/>
              <a:gdLst/>
              <a:ahLst/>
              <a:cxnLst/>
              <a:rect l="l" t="t" r="r" b="b"/>
              <a:pathLst>
                <a:path w="5747" h="1481" extrusionOk="0">
                  <a:moveTo>
                    <a:pt x="5565" y="1"/>
                  </a:moveTo>
                  <a:cubicBezTo>
                    <a:pt x="5553" y="1"/>
                    <a:pt x="5539" y="3"/>
                    <a:pt x="5525" y="7"/>
                  </a:cubicBezTo>
                  <a:lnTo>
                    <a:pt x="149" y="1218"/>
                  </a:lnTo>
                  <a:cubicBezTo>
                    <a:pt x="0" y="1258"/>
                    <a:pt x="27" y="1476"/>
                    <a:pt x="180" y="1481"/>
                  </a:cubicBezTo>
                  <a:cubicBezTo>
                    <a:pt x="188" y="1476"/>
                    <a:pt x="197" y="1476"/>
                    <a:pt x="210" y="1476"/>
                  </a:cubicBezTo>
                  <a:lnTo>
                    <a:pt x="5582" y="265"/>
                  </a:lnTo>
                  <a:cubicBezTo>
                    <a:pt x="5747" y="232"/>
                    <a:pt x="5708" y="1"/>
                    <a:pt x="55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54" name="Google Shape;1954;p17"/>
            <p:cNvSpPr/>
            <p:nvPr/>
          </p:nvSpPr>
          <p:spPr>
            <a:xfrm>
              <a:off x="293113" y="3885256"/>
              <a:ext cx="145280" cy="269967"/>
            </a:xfrm>
            <a:custGeom>
              <a:avLst/>
              <a:gdLst/>
              <a:ahLst/>
              <a:cxnLst/>
              <a:rect l="l" t="t" r="r" b="b"/>
              <a:pathLst>
                <a:path w="2688" h="4995" extrusionOk="0">
                  <a:moveTo>
                    <a:pt x="2505" y="1"/>
                  </a:moveTo>
                  <a:cubicBezTo>
                    <a:pt x="2467" y="1"/>
                    <a:pt x="2427" y="18"/>
                    <a:pt x="2398" y="60"/>
                  </a:cubicBezTo>
                  <a:cubicBezTo>
                    <a:pt x="2385" y="82"/>
                    <a:pt x="985" y="2182"/>
                    <a:pt x="31" y="4815"/>
                  </a:cubicBezTo>
                  <a:cubicBezTo>
                    <a:pt x="1" y="4903"/>
                    <a:pt x="62" y="4990"/>
                    <a:pt x="154" y="4995"/>
                  </a:cubicBezTo>
                  <a:cubicBezTo>
                    <a:pt x="206" y="4995"/>
                    <a:pt x="259" y="4955"/>
                    <a:pt x="276" y="4903"/>
                  </a:cubicBezTo>
                  <a:cubicBezTo>
                    <a:pt x="1221" y="2300"/>
                    <a:pt x="2603" y="227"/>
                    <a:pt x="2616" y="205"/>
                  </a:cubicBezTo>
                  <a:cubicBezTo>
                    <a:pt x="2688" y="103"/>
                    <a:pt x="2599" y="1"/>
                    <a:pt x="25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55" name="Google Shape;1955;p17"/>
            <p:cNvSpPr/>
            <p:nvPr/>
          </p:nvSpPr>
          <p:spPr>
            <a:xfrm>
              <a:off x="271818" y="5114559"/>
              <a:ext cx="193706" cy="198895"/>
            </a:xfrm>
            <a:custGeom>
              <a:avLst/>
              <a:gdLst/>
              <a:ahLst/>
              <a:cxnLst/>
              <a:rect l="l" t="t" r="r" b="b"/>
              <a:pathLst>
                <a:path w="3584" h="3680" extrusionOk="0">
                  <a:moveTo>
                    <a:pt x="1899" y="1"/>
                  </a:moveTo>
                  <a:cubicBezTo>
                    <a:pt x="1" y="3024"/>
                    <a:pt x="2604" y="3680"/>
                    <a:pt x="2604" y="3680"/>
                  </a:cubicBezTo>
                  <a:cubicBezTo>
                    <a:pt x="3583" y="1296"/>
                    <a:pt x="1899" y="1"/>
                    <a:pt x="18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56" name="Google Shape;1956;p17"/>
            <p:cNvSpPr/>
            <p:nvPr/>
          </p:nvSpPr>
          <p:spPr>
            <a:xfrm>
              <a:off x="612260" y="5210817"/>
              <a:ext cx="192517" cy="125552"/>
            </a:xfrm>
            <a:custGeom>
              <a:avLst/>
              <a:gdLst/>
              <a:ahLst/>
              <a:cxnLst/>
              <a:rect l="l" t="t" r="r" b="b"/>
              <a:pathLst>
                <a:path w="3562" h="2323" extrusionOk="0">
                  <a:moveTo>
                    <a:pt x="2269" y="1"/>
                  </a:moveTo>
                  <a:cubicBezTo>
                    <a:pt x="1399" y="1"/>
                    <a:pt x="349" y="300"/>
                    <a:pt x="1" y="1636"/>
                  </a:cubicBezTo>
                  <a:cubicBezTo>
                    <a:pt x="1" y="1636"/>
                    <a:pt x="533" y="2322"/>
                    <a:pt x="1312" y="2322"/>
                  </a:cubicBezTo>
                  <a:cubicBezTo>
                    <a:pt x="1949" y="2322"/>
                    <a:pt x="2751" y="1864"/>
                    <a:pt x="3562" y="197"/>
                  </a:cubicBezTo>
                  <a:cubicBezTo>
                    <a:pt x="3562" y="197"/>
                    <a:pt x="2975" y="1"/>
                    <a:pt x="22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57" name="Google Shape;1957;p17"/>
            <p:cNvSpPr/>
            <p:nvPr/>
          </p:nvSpPr>
          <p:spPr>
            <a:xfrm>
              <a:off x="464766" y="4830379"/>
              <a:ext cx="239917" cy="231323"/>
            </a:xfrm>
            <a:custGeom>
              <a:avLst/>
              <a:gdLst/>
              <a:ahLst/>
              <a:cxnLst/>
              <a:rect l="l" t="t" r="r" b="b"/>
              <a:pathLst>
                <a:path w="4439" h="4280" extrusionOk="0">
                  <a:moveTo>
                    <a:pt x="1999" y="1"/>
                  </a:moveTo>
                  <a:lnTo>
                    <a:pt x="1999" y="1"/>
                  </a:lnTo>
                  <a:cubicBezTo>
                    <a:pt x="1999" y="1"/>
                    <a:pt x="1999" y="1"/>
                    <a:pt x="1999" y="1"/>
                  </a:cubicBezTo>
                  <a:lnTo>
                    <a:pt x="1999" y="1"/>
                  </a:lnTo>
                  <a:cubicBezTo>
                    <a:pt x="1999" y="1"/>
                    <a:pt x="1999" y="1"/>
                    <a:pt x="1999" y="1"/>
                  </a:cubicBezTo>
                  <a:close/>
                  <a:moveTo>
                    <a:pt x="1999" y="1"/>
                  </a:moveTo>
                  <a:cubicBezTo>
                    <a:pt x="0" y="3072"/>
                    <a:pt x="2800" y="4279"/>
                    <a:pt x="2800" y="4279"/>
                  </a:cubicBezTo>
                  <a:cubicBezTo>
                    <a:pt x="4438" y="1474"/>
                    <a:pt x="2001" y="5"/>
                    <a:pt x="19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58" name="Google Shape;1958;p17"/>
            <p:cNvSpPr/>
            <p:nvPr/>
          </p:nvSpPr>
          <p:spPr>
            <a:xfrm>
              <a:off x="816288" y="4796978"/>
              <a:ext cx="178087" cy="110527"/>
            </a:xfrm>
            <a:custGeom>
              <a:avLst/>
              <a:gdLst/>
              <a:ahLst/>
              <a:cxnLst/>
              <a:rect l="l" t="t" r="r" b="b"/>
              <a:pathLst>
                <a:path w="3295" h="2045" extrusionOk="0">
                  <a:moveTo>
                    <a:pt x="2304" y="1"/>
                  </a:moveTo>
                  <a:cubicBezTo>
                    <a:pt x="1609" y="1"/>
                    <a:pt x="686" y="324"/>
                    <a:pt x="1" y="1752"/>
                  </a:cubicBezTo>
                  <a:cubicBezTo>
                    <a:pt x="1" y="1752"/>
                    <a:pt x="490" y="2045"/>
                    <a:pt x="1126" y="2045"/>
                  </a:cubicBezTo>
                  <a:cubicBezTo>
                    <a:pt x="1823" y="2045"/>
                    <a:pt x="2696" y="1693"/>
                    <a:pt x="3295" y="221"/>
                  </a:cubicBezTo>
                  <a:cubicBezTo>
                    <a:pt x="3295" y="221"/>
                    <a:pt x="2877" y="1"/>
                    <a:pt x="23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59" name="Google Shape;1959;p17"/>
            <p:cNvSpPr/>
            <p:nvPr/>
          </p:nvSpPr>
          <p:spPr>
            <a:xfrm>
              <a:off x="673982" y="4509555"/>
              <a:ext cx="214244" cy="181870"/>
            </a:xfrm>
            <a:custGeom>
              <a:avLst/>
              <a:gdLst/>
              <a:ahLst/>
              <a:cxnLst/>
              <a:rect l="l" t="t" r="r" b="b"/>
              <a:pathLst>
                <a:path w="3964" h="3365" extrusionOk="0">
                  <a:moveTo>
                    <a:pt x="1943" y="1"/>
                  </a:moveTo>
                  <a:cubicBezTo>
                    <a:pt x="1943" y="1"/>
                    <a:pt x="1" y="2048"/>
                    <a:pt x="2713" y="3365"/>
                  </a:cubicBezTo>
                  <a:cubicBezTo>
                    <a:pt x="2713" y="3365"/>
                    <a:pt x="3964" y="1637"/>
                    <a:pt x="19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60" name="Google Shape;1960;p17"/>
            <p:cNvSpPr/>
            <p:nvPr/>
          </p:nvSpPr>
          <p:spPr>
            <a:xfrm>
              <a:off x="969997" y="4528526"/>
              <a:ext cx="153981" cy="109554"/>
            </a:xfrm>
            <a:custGeom>
              <a:avLst/>
              <a:gdLst/>
              <a:ahLst/>
              <a:cxnLst/>
              <a:rect l="l" t="t" r="r" b="b"/>
              <a:pathLst>
                <a:path w="2849" h="2027" extrusionOk="0">
                  <a:moveTo>
                    <a:pt x="1883" y="1"/>
                  </a:moveTo>
                  <a:cubicBezTo>
                    <a:pt x="178" y="1"/>
                    <a:pt x="0" y="1610"/>
                    <a:pt x="0" y="1610"/>
                  </a:cubicBezTo>
                  <a:cubicBezTo>
                    <a:pt x="423" y="1908"/>
                    <a:pt x="791" y="2027"/>
                    <a:pt x="1109" y="2027"/>
                  </a:cubicBezTo>
                  <a:cubicBezTo>
                    <a:pt x="2373" y="2027"/>
                    <a:pt x="2848" y="144"/>
                    <a:pt x="2848" y="144"/>
                  </a:cubicBezTo>
                  <a:cubicBezTo>
                    <a:pt x="2481" y="44"/>
                    <a:pt x="2162" y="1"/>
                    <a:pt x="18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61" name="Google Shape;1961;p17"/>
            <p:cNvSpPr/>
            <p:nvPr/>
          </p:nvSpPr>
          <p:spPr>
            <a:xfrm>
              <a:off x="85302" y="4529661"/>
              <a:ext cx="848924" cy="1338919"/>
            </a:xfrm>
            <a:custGeom>
              <a:avLst/>
              <a:gdLst/>
              <a:ahLst/>
              <a:cxnLst/>
              <a:rect l="l" t="t" r="r" b="b"/>
              <a:pathLst>
                <a:path w="15707" h="24773" extrusionOk="0">
                  <a:moveTo>
                    <a:pt x="15542" y="1"/>
                  </a:moveTo>
                  <a:cubicBezTo>
                    <a:pt x="15487" y="1"/>
                    <a:pt x="15433" y="32"/>
                    <a:pt x="15416" y="106"/>
                  </a:cubicBezTo>
                  <a:cubicBezTo>
                    <a:pt x="15411" y="128"/>
                    <a:pt x="14698" y="2533"/>
                    <a:pt x="12459" y="6728"/>
                  </a:cubicBezTo>
                  <a:cubicBezTo>
                    <a:pt x="10390" y="10604"/>
                    <a:pt x="6566" y="16842"/>
                    <a:pt x="75" y="24554"/>
                  </a:cubicBezTo>
                  <a:cubicBezTo>
                    <a:pt x="0" y="24642"/>
                    <a:pt x="62" y="24773"/>
                    <a:pt x="175" y="24773"/>
                  </a:cubicBezTo>
                  <a:cubicBezTo>
                    <a:pt x="215" y="24773"/>
                    <a:pt x="250" y="24755"/>
                    <a:pt x="276" y="24725"/>
                  </a:cubicBezTo>
                  <a:cubicBezTo>
                    <a:pt x="6785" y="16991"/>
                    <a:pt x="10621" y="10731"/>
                    <a:pt x="12695" y="6842"/>
                  </a:cubicBezTo>
                  <a:cubicBezTo>
                    <a:pt x="14943" y="2625"/>
                    <a:pt x="15661" y="202"/>
                    <a:pt x="15669" y="176"/>
                  </a:cubicBezTo>
                  <a:cubicBezTo>
                    <a:pt x="15706" y="71"/>
                    <a:pt x="15623" y="1"/>
                    <a:pt x="155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62" name="Google Shape;1962;p17"/>
            <p:cNvSpPr/>
            <p:nvPr/>
          </p:nvSpPr>
          <p:spPr>
            <a:xfrm>
              <a:off x="842338" y="4543875"/>
              <a:ext cx="231323" cy="185167"/>
            </a:xfrm>
            <a:custGeom>
              <a:avLst/>
              <a:gdLst/>
              <a:ahLst/>
              <a:cxnLst/>
              <a:rect l="l" t="t" r="r" b="b"/>
              <a:pathLst>
                <a:path w="4280" h="3426" extrusionOk="0">
                  <a:moveTo>
                    <a:pt x="4091" y="1"/>
                  </a:moveTo>
                  <a:cubicBezTo>
                    <a:pt x="4068" y="1"/>
                    <a:pt x="4044" y="7"/>
                    <a:pt x="4020" y="22"/>
                  </a:cubicBezTo>
                  <a:cubicBezTo>
                    <a:pt x="3998" y="35"/>
                    <a:pt x="2091" y="1177"/>
                    <a:pt x="83" y="3202"/>
                  </a:cubicBezTo>
                  <a:cubicBezTo>
                    <a:pt x="0" y="3285"/>
                    <a:pt x="57" y="3425"/>
                    <a:pt x="175" y="3425"/>
                  </a:cubicBezTo>
                  <a:cubicBezTo>
                    <a:pt x="210" y="3425"/>
                    <a:pt x="245" y="3412"/>
                    <a:pt x="271" y="3386"/>
                  </a:cubicBezTo>
                  <a:cubicBezTo>
                    <a:pt x="2257" y="1387"/>
                    <a:pt x="4134" y="258"/>
                    <a:pt x="4151" y="249"/>
                  </a:cubicBezTo>
                  <a:cubicBezTo>
                    <a:pt x="4280" y="173"/>
                    <a:pt x="4205" y="1"/>
                    <a:pt x="40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63" name="Google Shape;1963;p17"/>
            <p:cNvSpPr/>
            <p:nvPr/>
          </p:nvSpPr>
          <p:spPr>
            <a:xfrm>
              <a:off x="793750" y="4562305"/>
              <a:ext cx="46751" cy="211164"/>
            </a:xfrm>
            <a:custGeom>
              <a:avLst/>
              <a:gdLst/>
              <a:ahLst/>
              <a:cxnLst/>
              <a:rect l="l" t="t" r="r" b="b"/>
              <a:pathLst>
                <a:path w="865" h="3907" extrusionOk="0">
                  <a:moveTo>
                    <a:pt x="165" y="0"/>
                  </a:moveTo>
                  <a:cubicBezTo>
                    <a:pt x="84" y="0"/>
                    <a:pt x="1" y="71"/>
                    <a:pt x="33" y="175"/>
                  </a:cubicBezTo>
                  <a:cubicBezTo>
                    <a:pt x="42" y="193"/>
                    <a:pt x="597" y="1960"/>
                    <a:pt x="444" y="3767"/>
                  </a:cubicBezTo>
                  <a:cubicBezTo>
                    <a:pt x="440" y="3837"/>
                    <a:pt x="492" y="3902"/>
                    <a:pt x="567" y="3907"/>
                  </a:cubicBezTo>
                  <a:lnTo>
                    <a:pt x="575" y="3907"/>
                  </a:lnTo>
                  <a:cubicBezTo>
                    <a:pt x="645" y="3907"/>
                    <a:pt x="702" y="3854"/>
                    <a:pt x="707" y="3789"/>
                  </a:cubicBezTo>
                  <a:cubicBezTo>
                    <a:pt x="864" y="1929"/>
                    <a:pt x="309" y="167"/>
                    <a:pt x="287" y="92"/>
                  </a:cubicBezTo>
                  <a:cubicBezTo>
                    <a:pt x="266" y="28"/>
                    <a:pt x="216" y="0"/>
                    <a:pt x="1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64" name="Google Shape;1964;p17"/>
            <p:cNvSpPr/>
            <p:nvPr/>
          </p:nvSpPr>
          <p:spPr>
            <a:xfrm>
              <a:off x="720084" y="4811733"/>
              <a:ext cx="210785" cy="163872"/>
            </a:xfrm>
            <a:custGeom>
              <a:avLst/>
              <a:gdLst/>
              <a:ahLst/>
              <a:cxnLst/>
              <a:rect l="l" t="t" r="r" b="b"/>
              <a:pathLst>
                <a:path w="3900" h="3032" extrusionOk="0">
                  <a:moveTo>
                    <a:pt x="3711" y="0"/>
                  </a:moveTo>
                  <a:cubicBezTo>
                    <a:pt x="3689" y="0"/>
                    <a:pt x="3665" y="7"/>
                    <a:pt x="3640" y="22"/>
                  </a:cubicBezTo>
                  <a:cubicBezTo>
                    <a:pt x="3623" y="35"/>
                    <a:pt x="1672" y="1216"/>
                    <a:pt x="84" y="2804"/>
                  </a:cubicBezTo>
                  <a:cubicBezTo>
                    <a:pt x="1" y="2887"/>
                    <a:pt x="62" y="3032"/>
                    <a:pt x="180" y="3032"/>
                  </a:cubicBezTo>
                  <a:cubicBezTo>
                    <a:pt x="211" y="3032"/>
                    <a:pt x="246" y="3014"/>
                    <a:pt x="272" y="2992"/>
                  </a:cubicBezTo>
                  <a:cubicBezTo>
                    <a:pt x="1833" y="1426"/>
                    <a:pt x="3758" y="258"/>
                    <a:pt x="3776" y="245"/>
                  </a:cubicBezTo>
                  <a:cubicBezTo>
                    <a:pt x="3900" y="169"/>
                    <a:pt x="3826" y="0"/>
                    <a:pt x="37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65" name="Google Shape;1965;p17"/>
            <p:cNvSpPr/>
            <p:nvPr/>
          </p:nvSpPr>
          <p:spPr>
            <a:xfrm>
              <a:off x="594317" y="4868104"/>
              <a:ext cx="49237" cy="301639"/>
            </a:xfrm>
            <a:custGeom>
              <a:avLst/>
              <a:gdLst/>
              <a:ahLst/>
              <a:cxnLst/>
              <a:rect l="l" t="t" r="r" b="b"/>
              <a:pathLst>
                <a:path w="911" h="5581" extrusionOk="0">
                  <a:moveTo>
                    <a:pt x="143" y="0"/>
                  </a:moveTo>
                  <a:cubicBezTo>
                    <a:pt x="135" y="0"/>
                    <a:pt x="127" y="1"/>
                    <a:pt x="119" y="3"/>
                  </a:cubicBezTo>
                  <a:cubicBezTo>
                    <a:pt x="49" y="16"/>
                    <a:pt x="0" y="82"/>
                    <a:pt x="14" y="156"/>
                  </a:cubicBezTo>
                  <a:cubicBezTo>
                    <a:pt x="18" y="187"/>
                    <a:pt x="643" y="3629"/>
                    <a:pt x="119" y="5414"/>
                  </a:cubicBezTo>
                  <a:cubicBezTo>
                    <a:pt x="97" y="5484"/>
                    <a:pt x="136" y="5554"/>
                    <a:pt x="206" y="5576"/>
                  </a:cubicBezTo>
                  <a:cubicBezTo>
                    <a:pt x="219" y="5580"/>
                    <a:pt x="228" y="5580"/>
                    <a:pt x="241" y="5580"/>
                  </a:cubicBezTo>
                  <a:cubicBezTo>
                    <a:pt x="302" y="5580"/>
                    <a:pt x="350" y="5545"/>
                    <a:pt x="368" y="5488"/>
                  </a:cubicBezTo>
                  <a:cubicBezTo>
                    <a:pt x="910" y="3642"/>
                    <a:pt x="298" y="252"/>
                    <a:pt x="272" y="108"/>
                  </a:cubicBezTo>
                  <a:cubicBezTo>
                    <a:pt x="260" y="42"/>
                    <a:pt x="204" y="0"/>
                    <a:pt x="1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66" name="Google Shape;1966;p17"/>
            <p:cNvSpPr/>
            <p:nvPr/>
          </p:nvSpPr>
          <p:spPr>
            <a:xfrm>
              <a:off x="387100" y="5164337"/>
              <a:ext cx="59993" cy="294289"/>
            </a:xfrm>
            <a:custGeom>
              <a:avLst/>
              <a:gdLst/>
              <a:ahLst/>
              <a:cxnLst/>
              <a:rect l="l" t="t" r="r" b="b"/>
              <a:pathLst>
                <a:path w="1110" h="5445" extrusionOk="0">
                  <a:moveTo>
                    <a:pt x="157" y="1"/>
                  </a:moveTo>
                  <a:cubicBezTo>
                    <a:pt x="79" y="1"/>
                    <a:pt x="0" y="66"/>
                    <a:pt x="29" y="165"/>
                  </a:cubicBezTo>
                  <a:cubicBezTo>
                    <a:pt x="37" y="195"/>
                    <a:pt x="838" y="3166"/>
                    <a:pt x="296" y="5283"/>
                  </a:cubicBezTo>
                  <a:cubicBezTo>
                    <a:pt x="274" y="5366"/>
                    <a:pt x="335" y="5445"/>
                    <a:pt x="422" y="5445"/>
                  </a:cubicBezTo>
                  <a:cubicBezTo>
                    <a:pt x="484" y="5445"/>
                    <a:pt x="536" y="5405"/>
                    <a:pt x="549" y="5348"/>
                  </a:cubicBezTo>
                  <a:cubicBezTo>
                    <a:pt x="1109" y="3166"/>
                    <a:pt x="317" y="222"/>
                    <a:pt x="282" y="99"/>
                  </a:cubicBezTo>
                  <a:cubicBezTo>
                    <a:pt x="263" y="30"/>
                    <a:pt x="210" y="1"/>
                    <a:pt x="1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67" name="Google Shape;1967;p17"/>
            <p:cNvSpPr/>
            <p:nvPr/>
          </p:nvSpPr>
          <p:spPr>
            <a:xfrm>
              <a:off x="332135" y="5085212"/>
              <a:ext cx="154684" cy="215974"/>
            </a:xfrm>
            <a:custGeom>
              <a:avLst/>
              <a:gdLst/>
              <a:ahLst/>
              <a:cxnLst/>
              <a:rect l="l" t="t" r="r" b="b"/>
              <a:pathLst>
                <a:path w="2862" h="3996" extrusionOk="0">
                  <a:moveTo>
                    <a:pt x="1194" y="338"/>
                  </a:moveTo>
                  <a:cubicBezTo>
                    <a:pt x="1496" y="701"/>
                    <a:pt x="2323" y="1944"/>
                    <a:pt x="1431" y="3698"/>
                  </a:cubicBezTo>
                  <a:cubicBezTo>
                    <a:pt x="1194" y="3580"/>
                    <a:pt x="639" y="3252"/>
                    <a:pt x="464" y="2617"/>
                  </a:cubicBezTo>
                  <a:cubicBezTo>
                    <a:pt x="285" y="1983"/>
                    <a:pt x="530" y="1213"/>
                    <a:pt x="1194" y="338"/>
                  </a:cubicBezTo>
                  <a:close/>
                  <a:moveTo>
                    <a:pt x="1186" y="0"/>
                  </a:moveTo>
                  <a:cubicBezTo>
                    <a:pt x="1148" y="0"/>
                    <a:pt x="1111" y="17"/>
                    <a:pt x="1085" y="50"/>
                  </a:cubicBezTo>
                  <a:cubicBezTo>
                    <a:pt x="293" y="1047"/>
                    <a:pt x="0" y="1935"/>
                    <a:pt x="210" y="2687"/>
                  </a:cubicBezTo>
                  <a:cubicBezTo>
                    <a:pt x="468" y="3619"/>
                    <a:pt x="1404" y="3973"/>
                    <a:pt x="1444" y="3987"/>
                  </a:cubicBezTo>
                  <a:cubicBezTo>
                    <a:pt x="1457" y="3995"/>
                    <a:pt x="1474" y="3995"/>
                    <a:pt x="1488" y="3995"/>
                  </a:cubicBezTo>
                  <a:cubicBezTo>
                    <a:pt x="1536" y="3995"/>
                    <a:pt x="1579" y="3969"/>
                    <a:pt x="1601" y="3930"/>
                  </a:cubicBezTo>
                  <a:cubicBezTo>
                    <a:pt x="2861" y="1602"/>
                    <a:pt x="1295" y="54"/>
                    <a:pt x="1278" y="36"/>
                  </a:cubicBezTo>
                  <a:cubicBezTo>
                    <a:pt x="1251" y="12"/>
                    <a:pt x="1219" y="0"/>
                    <a:pt x="11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68" name="Google Shape;1968;p17"/>
            <p:cNvSpPr/>
            <p:nvPr/>
          </p:nvSpPr>
          <p:spPr>
            <a:xfrm>
              <a:off x="530703" y="4804328"/>
              <a:ext cx="196301" cy="248348"/>
            </a:xfrm>
            <a:custGeom>
              <a:avLst/>
              <a:gdLst/>
              <a:ahLst/>
              <a:cxnLst/>
              <a:rect l="l" t="t" r="r" b="b"/>
              <a:pathLst>
                <a:path w="3632" h="4595" extrusionOk="0">
                  <a:moveTo>
                    <a:pt x="1199" y="317"/>
                  </a:moveTo>
                  <a:cubicBezTo>
                    <a:pt x="1606" y="667"/>
                    <a:pt x="3015" y="2128"/>
                    <a:pt x="1527" y="4284"/>
                  </a:cubicBezTo>
                  <a:cubicBezTo>
                    <a:pt x="1274" y="4114"/>
                    <a:pt x="596" y="3584"/>
                    <a:pt x="425" y="2731"/>
                  </a:cubicBezTo>
                  <a:cubicBezTo>
                    <a:pt x="281" y="1992"/>
                    <a:pt x="539" y="1178"/>
                    <a:pt x="1199" y="317"/>
                  </a:cubicBezTo>
                  <a:close/>
                  <a:moveTo>
                    <a:pt x="1176" y="0"/>
                  </a:moveTo>
                  <a:cubicBezTo>
                    <a:pt x="1139" y="0"/>
                    <a:pt x="1102" y="17"/>
                    <a:pt x="1077" y="50"/>
                  </a:cubicBezTo>
                  <a:cubicBezTo>
                    <a:pt x="303" y="1012"/>
                    <a:pt x="1" y="1935"/>
                    <a:pt x="167" y="2784"/>
                  </a:cubicBezTo>
                  <a:cubicBezTo>
                    <a:pt x="403" y="3961"/>
                    <a:pt x="1457" y="4555"/>
                    <a:pt x="1501" y="4577"/>
                  </a:cubicBezTo>
                  <a:cubicBezTo>
                    <a:pt x="1519" y="4590"/>
                    <a:pt x="1541" y="4595"/>
                    <a:pt x="1567" y="4595"/>
                  </a:cubicBezTo>
                  <a:cubicBezTo>
                    <a:pt x="1606" y="4595"/>
                    <a:pt x="1645" y="4577"/>
                    <a:pt x="1672" y="4542"/>
                  </a:cubicBezTo>
                  <a:cubicBezTo>
                    <a:pt x="3631" y="1830"/>
                    <a:pt x="1282" y="45"/>
                    <a:pt x="1256" y="28"/>
                  </a:cubicBezTo>
                  <a:cubicBezTo>
                    <a:pt x="1232" y="9"/>
                    <a:pt x="1204" y="0"/>
                    <a:pt x="11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69" name="Google Shape;1969;p17"/>
            <p:cNvSpPr/>
            <p:nvPr/>
          </p:nvSpPr>
          <p:spPr>
            <a:xfrm>
              <a:off x="812288" y="4768495"/>
              <a:ext cx="185653" cy="131011"/>
            </a:xfrm>
            <a:custGeom>
              <a:avLst/>
              <a:gdLst/>
              <a:ahLst/>
              <a:cxnLst/>
              <a:rect l="l" t="t" r="r" b="b"/>
              <a:pathLst>
                <a:path w="3435" h="2424" extrusionOk="0">
                  <a:moveTo>
                    <a:pt x="2491" y="263"/>
                  </a:moveTo>
                  <a:cubicBezTo>
                    <a:pt x="2769" y="263"/>
                    <a:pt x="2996" y="315"/>
                    <a:pt x="3124" y="354"/>
                  </a:cubicBezTo>
                  <a:cubicBezTo>
                    <a:pt x="2844" y="1203"/>
                    <a:pt x="2411" y="1758"/>
                    <a:pt x="1842" y="2008"/>
                  </a:cubicBezTo>
                  <a:cubicBezTo>
                    <a:pt x="1587" y="2121"/>
                    <a:pt x="1331" y="2160"/>
                    <a:pt x="1098" y="2160"/>
                  </a:cubicBezTo>
                  <a:cubicBezTo>
                    <a:pt x="756" y="2160"/>
                    <a:pt x="467" y="2075"/>
                    <a:pt x="316" y="2021"/>
                  </a:cubicBezTo>
                  <a:lnTo>
                    <a:pt x="316" y="2016"/>
                  </a:lnTo>
                  <a:cubicBezTo>
                    <a:pt x="635" y="1216"/>
                    <a:pt x="1094" y="682"/>
                    <a:pt x="1672" y="429"/>
                  </a:cubicBezTo>
                  <a:cubicBezTo>
                    <a:pt x="1961" y="303"/>
                    <a:pt x="2246" y="263"/>
                    <a:pt x="2491" y="263"/>
                  </a:cubicBezTo>
                  <a:close/>
                  <a:moveTo>
                    <a:pt x="2490" y="1"/>
                  </a:moveTo>
                  <a:cubicBezTo>
                    <a:pt x="2215" y="1"/>
                    <a:pt x="1897" y="46"/>
                    <a:pt x="1571" y="188"/>
                  </a:cubicBezTo>
                  <a:cubicBezTo>
                    <a:pt x="893" y="481"/>
                    <a:pt x="372" y="1111"/>
                    <a:pt x="22" y="2047"/>
                  </a:cubicBezTo>
                  <a:cubicBezTo>
                    <a:pt x="1" y="2113"/>
                    <a:pt x="27" y="2183"/>
                    <a:pt x="88" y="2213"/>
                  </a:cubicBezTo>
                  <a:cubicBezTo>
                    <a:pt x="407" y="2349"/>
                    <a:pt x="749" y="2423"/>
                    <a:pt x="1094" y="2423"/>
                  </a:cubicBezTo>
                  <a:cubicBezTo>
                    <a:pt x="1387" y="2423"/>
                    <a:pt x="1676" y="2366"/>
                    <a:pt x="1943" y="2253"/>
                  </a:cubicBezTo>
                  <a:cubicBezTo>
                    <a:pt x="2616" y="1955"/>
                    <a:pt x="3111" y="1303"/>
                    <a:pt x="3413" y="310"/>
                  </a:cubicBezTo>
                  <a:cubicBezTo>
                    <a:pt x="3434" y="245"/>
                    <a:pt x="3399" y="175"/>
                    <a:pt x="3338" y="149"/>
                  </a:cubicBezTo>
                  <a:cubicBezTo>
                    <a:pt x="3316" y="140"/>
                    <a:pt x="2970" y="1"/>
                    <a:pt x="249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70" name="Google Shape;1970;p17"/>
            <p:cNvSpPr/>
            <p:nvPr/>
          </p:nvSpPr>
          <p:spPr>
            <a:xfrm>
              <a:off x="739973" y="4485018"/>
              <a:ext cx="165547" cy="199111"/>
            </a:xfrm>
            <a:custGeom>
              <a:avLst/>
              <a:gdLst/>
              <a:ahLst/>
              <a:cxnLst/>
              <a:rect l="l" t="t" r="r" b="b"/>
              <a:pathLst>
                <a:path w="3063" h="3684" extrusionOk="0">
                  <a:moveTo>
                    <a:pt x="1032" y="319"/>
                  </a:moveTo>
                  <a:cubicBezTo>
                    <a:pt x="2445" y="1763"/>
                    <a:pt x="1719" y="3036"/>
                    <a:pt x="1479" y="3377"/>
                  </a:cubicBezTo>
                  <a:cubicBezTo>
                    <a:pt x="787" y="2940"/>
                    <a:pt x="411" y="2445"/>
                    <a:pt x="359" y="1898"/>
                  </a:cubicBezTo>
                  <a:cubicBezTo>
                    <a:pt x="289" y="1172"/>
                    <a:pt x="818" y="542"/>
                    <a:pt x="1032" y="319"/>
                  </a:cubicBezTo>
                  <a:close/>
                  <a:moveTo>
                    <a:pt x="1032" y="1"/>
                  </a:moveTo>
                  <a:cubicBezTo>
                    <a:pt x="1001" y="1"/>
                    <a:pt x="970" y="12"/>
                    <a:pt x="945" y="35"/>
                  </a:cubicBezTo>
                  <a:cubicBezTo>
                    <a:pt x="910" y="70"/>
                    <a:pt x="0" y="884"/>
                    <a:pt x="96" y="1920"/>
                  </a:cubicBezTo>
                  <a:cubicBezTo>
                    <a:pt x="158" y="2581"/>
                    <a:pt x="612" y="3167"/>
                    <a:pt x="1444" y="3666"/>
                  </a:cubicBezTo>
                  <a:cubicBezTo>
                    <a:pt x="1461" y="3679"/>
                    <a:pt x="1487" y="3683"/>
                    <a:pt x="1509" y="3683"/>
                  </a:cubicBezTo>
                  <a:cubicBezTo>
                    <a:pt x="1549" y="3683"/>
                    <a:pt x="1584" y="3666"/>
                    <a:pt x="1610" y="3639"/>
                  </a:cubicBezTo>
                  <a:cubicBezTo>
                    <a:pt x="1623" y="3622"/>
                    <a:pt x="3062" y="1907"/>
                    <a:pt x="1124" y="39"/>
                  </a:cubicBezTo>
                  <a:cubicBezTo>
                    <a:pt x="1099" y="14"/>
                    <a:pt x="1066" y="1"/>
                    <a:pt x="10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71" name="Google Shape;1971;p17"/>
            <p:cNvSpPr/>
            <p:nvPr/>
          </p:nvSpPr>
          <p:spPr>
            <a:xfrm>
              <a:off x="970916" y="4500097"/>
              <a:ext cx="158954" cy="128903"/>
            </a:xfrm>
            <a:custGeom>
              <a:avLst/>
              <a:gdLst/>
              <a:ahLst/>
              <a:cxnLst/>
              <a:rect l="l" t="t" r="r" b="b"/>
              <a:pathLst>
                <a:path w="2941" h="2385" extrusionOk="0">
                  <a:moveTo>
                    <a:pt x="2156" y="265"/>
                  </a:moveTo>
                  <a:cubicBezTo>
                    <a:pt x="2311" y="265"/>
                    <a:pt x="2475" y="276"/>
                    <a:pt x="2647" y="298"/>
                  </a:cubicBezTo>
                  <a:cubicBezTo>
                    <a:pt x="2573" y="657"/>
                    <a:pt x="2310" y="1668"/>
                    <a:pt x="1628" y="2009"/>
                  </a:cubicBezTo>
                  <a:cubicBezTo>
                    <a:pt x="1477" y="2084"/>
                    <a:pt x="1312" y="2122"/>
                    <a:pt x="1134" y="2122"/>
                  </a:cubicBezTo>
                  <a:cubicBezTo>
                    <a:pt x="871" y="2122"/>
                    <a:pt x="581" y="2040"/>
                    <a:pt x="268" y="1878"/>
                  </a:cubicBezTo>
                  <a:cubicBezTo>
                    <a:pt x="285" y="1668"/>
                    <a:pt x="381" y="1077"/>
                    <a:pt x="849" y="675"/>
                  </a:cubicBezTo>
                  <a:cubicBezTo>
                    <a:pt x="1173" y="402"/>
                    <a:pt x="1610" y="265"/>
                    <a:pt x="2156" y="265"/>
                  </a:cubicBezTo>
                  <a:close/>
                  <a:moveTo>
                    <a:pt x="2155" y="1"/>
                  </a:moveTo>
                  <a:cubicBezTo>
                    <a:pt x="1545" y="1"/>
                    <a:pt x="1050" y="162"/>
                    <a:pt x="679" y="478"/>
                  </a:cubicBezTo>
                  <a:cubicBezTo>
                    <a:pt x="5" y="1051"/>
                    <a:pt x="1" y="1917"/>
                    <a:pt x="1" y="1952"/>
                  </a:cubicBezTo>
                  <a:cubicBezTo>
                    <a:pt x="1" y="2000"/>
                    <a:pt x="23" y="2044"/>
                    <a:pt x="66" y="2070"/>
                  </a:cubicBezTo>
                  <a:cubicBezTo>
                    <a:pt x="451" y="2280"/>
                    <a:pt x="806" y="2385"/>
                    <a:pt x="1134" y="2385"/>
                  </a:cubicBezTo>
                  <a:cubicBezTo>
                    <a:pt x="1344" y="2385"/>
                    <a:pt x="1554" y="2337"/>
                    <a:pt x="1746" y="2245"/>
                  </a:cubicBezTo>
                  <a:cubicBezTo>
                    <a:pt x="2700" y="1768"/>
                    <a:pt x="2923" y="268"/>
                    <a:pt x="2932" y="206"/>
                  </a:cubicBezTo>
                  <a:cubicBezTo>
                    <a:pt x="2940" y="137"/>
                    <a:pt x="2892" y="71"/>
                    <a:pt x="2822" y="58"/>
                  </a:cubicBezTo>
                  <a:cubicBezTo>
                    <a:pt x="2587" y="20"/>
                    <a:pt x="2364" y="1"/>
                    <a:pt x="21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72" name="Google Shape;1972;p17"/>
            <p:cNvSpPr/>
            <p:nvPr/>
          </p:nvSpPr>
          <p:spPr>
            <a:xfrm>
              <a:off x="612531" y="5182064"/>
              <a:ext cx="198895" cy="146036"/>
            </a:xfrm>
            <a:custGeom>
              <a:avLst/>
              <a:gdLst/>
              <a:ahLst/>
              <a:cxnLst/>
              <a:rect l="l" t="t" r="r" b="b"/>
              <a:pathLst>
                <a:path w="3680" h="2702" extrusionOk="0">
                  <a:moveTo>
                    <a:pt x="2659" y="266"/>
                  </a:moveTo>
                  <a:cubicBezTo>
                    <a:pt x="2951" y="266"/>
                    <a:pt x="3199" y="295"/>
                    <a:pt x="3347" y="318"/>
                  </a:cubicBezTo>
                  <a:cubicBezTo>
                    <a:pt x="2874" y="1565"/>
                    <a:pt x="2292" y="2273"/>
                    <a:pt x="1623" y="2413"/>
                  </a:cubicBezTo>
                  <a:cubicBezTo>
                    <a:pt x="1537" y="2432"/>
                    <a:pt x="1452" y="2441"/>
                    <a:pt x="1370" y="2441"/>
                  </a:cubicBezTo>
                  <a:cubicBezTo>
                    <a:pt x="843" y="2441"/>
                    <a:pt x="412" y="2096"/>
                    <a:pt x="276" y="1971"/>
                  </a:cubicBezTo>
                  <a:cubicBezTo>
                    <a:pt x="381" y="1403"/>
                    <a:pt x="643" y="970"/>
                    <a:pt x="1059" y="681"/>
                  </a:cubicBezTo>
                  <a:cubicBezTo>
                    <a:pt x="1545" y="349"/>
                    <a:pt x="2166" y="266"/>
                    <a:pt x="2659" y="266"/>
                  </a:cubicBezTo>
                  <a:close/>
                  <a:moveTo>
                    <a:pt x="2660" y="0"/>
                  </a:moveTo>
                  <a:cubicBezTo>
                    <a:pt x="2128" y="0"/>
                    <a:pt x="1454" y="92"/>
                    <a:pt x="910" y="467"/>
                  </a:cubicBezTo>
                  <a:cubicBezTo>
                    <a:pt x="416" y="808"/>
                    <a:pt x="110" y="1324"/>
                    <a:pt x="9" y="2002"/>
                  </a:cubicBezTo>
                  <a:cubicBezTo>
                    <a:pt x="0" y="2041"/>
                    <a:pt x="13" y="2081"/>
                    <a:pt x="44" y="2111"/>
                  </a:cubicBezTo>
                  <a:cubicBezTo>
                    <a:pt x="70" y="2138"/>
                    <a:pt x="621" y="2702"/>
                    <a:pt x="1369" y="2702"/>
                  </a:cubicBezTo>
                  <a:cubicBezTo>
                    <a:pt x="1474" y="2702"/>
                    <a:pt x="1575" y="2693"/>
                    <a:pt x="1676" y="2671"/>
                  </a:cubicBezTo>
                  <a:cubicBezTo>
                    <a:pt x="2467" y="2505"/>
                    <a:pt x="3132" y="1696"/>
                    <a:pt x="3653" y="261"/>
                  </a:cubicBezTo>
                  <a:cubicBezTo>
                    <a:pt x="3679" y="187"/>
                    <a:pt x="3635" y="104"/>
                    <a:pt x="3557" y="86"/>
                  </a:cubicBezTo>
                  <a:cubicBezTo>
                    <a:pt x="3525" y="80"/>
                    <a:pt x="3154" y="0"/>
                    <a:pt x="26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73" name="Google Shape;1973;p17"/>
            <p:cNvSpPr/>
            <p:nvPr/>
          </p:nvSpPr>
          <p:spPr>
            <a:xfrm>
              <a:off x="884657" y="4489936"/>
              <a:ext cx="79936" cy="70856"/>
            </a:xfrm>
            <a:custGeom>
              <a:avLst/>
              <a:gdLst/>
              <a:ahLst/>
              <a:cxnLst/>
              <a:rect l="l" t="t" r="r" b="b"/>
              <a:pathLst>
                <a:path w="1479" h="1311" extrusionOk="0">
                  <a:moveTo>
                    <a:pt x="789" y="1"/>
                  </a:moveTo>
                  <a:cubicBezTo>
                    <a:pt x="622" y="1"/>
                    <a:pt x="450" y="63"/>
                    <a:pt x="311" y="189"/>
                  </a:cubicBezTo>
                  <a:cubicBezTo>
                    <a:pt x="35" y="443"/>
                    <a:pt x="0" y="858"/>
                    <a:pt x="236" y="1116"/>
                  </a:cubicBezTo>
                  <a:cubicBezTo>
                    <a:pt x="353" y="1246"/>
                    <a:pt x="516" y="1310"/>
                    <a:pt x="684" y="1310"/>
                  </a:cubicBezTo>
                  <a:cubicBezTo>
                    <a:pt x="851" y="1310"/>
                    <a:pt x="1024" y="1247"/>
                    <a:pt x="1164" y="1121"/>
                  </a:cubicBezTo>
                  <a:cubicBezTo>
                    <a:pt x="1444" y="867"/>
                    <a:pt x="1479" y="451"/>
                    <a:pt x="1242" y="193"/>
                  </a:cubicBezTo>
                  <a:cubicBezTo>
                    <a:pt x="1123" y="65"/>
                    <a:pt x="959" y="1"/>
                    <a:pt x="7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74" name="Google Shape;1974;p17"/>
            <p:cNvSpPr/>
            <p:nvPr/>
          </p:nvSpPr>
          <p:spPr>
            <a:xfrm>
              <a:off x="793588" y="4776710"/>
              <a:ext cx="44751" cy="41617"/>
            </a:xfrm>
            <a:custGeom>
              <a:avLst/>
              <a:gdLst/>
              <a:ahLst/>
              <a:cxnLst/>
              <a:rect l="l" t="t" r="r" b="b"/>
              <a:pathLst>
                <a:path w="828" h="770" extrusionOk="0">
                  <a:moveTo>
                    <a:pt x="405" y="1"/>
                  </a:moveTo>
                  <a:cubicBezTo>
                    <a:pt x="219" y="1"/>
                    <a:pt x="40" y="137"/>
                    <a:pt x="23" y="355"/>
                  </a:cubicBezTo>
                  <a:cubicBezTo>
                    <a:pt x="1" y="596"/>
                    <a:pt x="196" y="770"/>
                    <a:pt x="405" y="770"/>
                  </a:cubicBezTo>
                  <a:cubicBezTo>
                    <a:pt x="485" y="770"/>
                    <a:pt x="567" y="745"/>
                    <a:pt x="640" y="688"/>
                  </a:cubicBezTo>
                  <a:cubicBezTo>
                    <a:pt x="806" y="543"/>
                    <a:pt x="828" y="294"/>
                    <a:pt x="688" y="128"/>
                  </a:cubicBezTo>
                  <a:cubicBezTo>
                    <a:pt x="608" y="40"/>
                    <a:pt x="506" y="1"/>
                    <a:pt x="4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75" name="Google Shape;1975;p17"/>
            <p:cNvSpPr/>
            <p:nvPr/>
          </p:nvSpPr>
          <p:spPr>
            <a:xfrm>
              <a:off x="758349" y="4841945"/>
              <a:ext cx="44319" cy="41292"/>
            </a:xfrm>
            <a:custGeom>
              <a:avLst/>
              <a:gdLst/>
              <a:ahLst/>
              <a:cxnLst/>
              <a:rect l="l" t="t" r="r" b="b"/>
              <a:pathLst>
                <a:path w="820" h="764" extrusionOk="0">
                  <a:moveTo>
                    <a:pt x="400" y="1"/>
                  </a:moveTo>
                  <a:cubicBezTo>
                    <a:pt x="217" y="1"/>
                    <a:pt x="40" y="136"/>
                    <a:pt x="23" y="351"/>
                  </a:cubicBezTo>
                  <a:cubicBezTo>
                    <a:pt x="1" y="590"/>
                    <a:pt x="196" y="763"/>
                    <a:pt x="405" y="763"/>
                  </a:cubicBezTo>
                  <a:cubicBezTo>
                    <a:pt x="483" y="763"/>
                    <a:pt x="564" y="739"/>
                    <a:pt x="636" y="684"/>
                  </a:cubicBezTo>
                  <a:cubicBezTo>
                    <a:pt x="802" y="539"/>
                    <a:pt x="819" y="294"/>
                    <a:pt x="679" y="128"/>
                  </a:cubicBezTo>
                  <a:cubicBezTo>
                    <a:pt x="601" y="40"/>
                    <a:pt x="500" y="1"/>
                    <a:pt x="4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76" name="Google Shape;1976;p17"/>
            <p:cNvSpPr/>
            <p:nvPr/>
          </p:nvSpPr>
          <p:spPr>
            <a:xfrm>
              <a:off x="561456" y="5177848"/>
              <a:ext cx="51615" cy="46103"/>
            </a:xfrm>
            <a:custGeom>
              <a:avLst/>
              <a:gdLst/>
              <a:ahLst/>
              <a:cxnLst/>
              <a:rect l="l" t="t" r="r" b="b"/>
              <a:pathLst>
                <a:path w="955" h="853" extrusionOk="0">
                  <a:moveTo>
                    <a:pt x="511" y="1"/>
                  </a:moveTo>
                  <a:cubicBezTo>
                    <a:pt x="402" y="1"/>
                    <a:pt x="291" y="42"/>
                    <a:pt x="202" y="125"/>
                  </a:cubicBezTo>
                  <a:cubicBezTo>
                    <a:pt x="22" y="287"/>
                    <a:pt x="0" y="558"/>
                    <a:pt x="154" y="724"/>
                  </a:cubicBezTo>
                  <a:cubicBezTo>
                    <a:pt x="228" y="810"/>
                    <a:pt x="334" y="853"/>
                    <a:pt x="444" y="853"/>
                  </a:cubicBezTo>
                  <a:cubicBezTo>
                    <a:pt x="553" y="853"/>
                    <a:pt x="666" y="811"/>
                    <a:pt x="757" y="728"/>
                  </a:cubicBezTo>
                  <a:cubicBezTo>
                    <a:pt x="937" y="562"/>
                    <a:pt x="954" y="295"/>
                    <a:pt x="805" y="129"/>
                  </a:cubicBezTo>
                  <a:cubicBezTo>
                    <a:pt x="728" y="43"/>
                    <a:pt x="621" y="1"/>
                    <a:pt x="5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grpSp>
          <p:nvGrpSpPr>
            <p:cNvPr id="1977" name="Google Shape;1977;p17"/>
            <p:cNvGrpSpPr/>
            <p:nvPr/>
          </p:nvGrpSpPr>
          <p:grpSpPr>
            <a:xfrm>
              <a:off x="1075507" y="4534394"/>
              <a:ext cx="1472454" cy="1441378"/>
              <a:chOff x="2299395" y="5096207"/>
              <a:chExt cx="1472454" cy="1441378"/>
            </a:xfrm>
          </p:grpSpPr>
          <p:sp>
            <p:nvSpPr>
              <p:cNvPr id="1978" name="Google Shape;1978;p17"/>
              <p:cNvSpPr/>
              <p:nvPr/>
            </p:nvSpPr>
            <p:spPr>
              <a:xfrm>
                <a:off x="2572255" y="5382977"/>
                <a:ext cx="983256" cy="839255"/>
              </a:xfrm>
              <a:custGeom>
                <a:avLst/>
                <a:gdLst/>
                <a:ahLst/>
                <a:cxnLst/>
                <a:rect l="l" t="t" r="r" b="b"/>
                <a:pathLst>
                  <a:path w="10321" h="8809" extrusionOk="0">
                    <a:moveTo>
                      <a:pt x="5316" y="1"/>
                    </a:moveTo>
                    <a:cubicBezTo>
                      <a:pt x="4194" y="1"/>
                      <a:pt x="2126" y="418"/>
                      <a:pt x="1152" y="3286"/>
                    </a:cubicBezTo>
                    <a:cubicBezTo>
                      <a:pt x="1" y="6667"/>
                      <a:pt x="1892" y="8808"/>
                      <a:pt x="4584" y="8808"/>
                    </a:cubicBezTo>
                    <a:cubicBezTo>
                      <a:pt x="5113" y="8808"/>
                      <a:pt x="5674" y="8726"/>
                      <a:pt x="6248" y="8553"/>
                    </a:cubicBezTo>
                    <a:cubicBezTo>
                      <a:pt x="9743" y="7499"/>
                      <a:pt x="10321" y="1401"/>
                      <a:pt x="6078" y="71"/>
                    </a:cubicBezTo>
                    <a:cubicBezTo>
                      <a:pt x="6078" y="71"/>
                      <a:pt x="5777" y="1"/>
                      <a:pt x="53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79" name="Google Shape;1979;p17"/>
              <p:cNvSpPr/>
              <p:nvPr/>
            </p:nvSpPr>
            <p:spPr>
              <a:xfrm>
                <a:off x="2689916" y="5470532"/>
                <a:ext cx="683925" cy="703969"/>
              </a:xfrm>
              <a:custGeom>
                <a:avLst/>
                <a:gdLst/>
                <a:ahLst/>
                <a:cxnLst/>
                <a:rect l="l" t="t" r="r" b="b"/>
                <a:pathLst>
                  <a:path w="7179" h="7389" extrusionOk="0">
                    <a:moveTo>
                      <a:pt x="4043" y="166"/>
                    </a:moveTo>
                    <a:cubicBezTo>
                      <a:pt x="4235" y="166"/>
                      <a:pt x="4427" y="188"/>
                      <a:pt x="4615" y="228"/>
                    </a:cubicBezTo>
                    <a:cubicBezTo>
                      <a:pt x="6382" y="784"/>
                      <a:pt x="7004" y="2337"/>
                      <a:pt x="6999" y="3609"/>
                    </a:cubicBezTo>
                    <a:cubicBezTo>
                      <a:pt x="6991" y="5211"/>
                      <a:pt x="6063" y="6610"/>
                      <a:pt x="4751" y="7004"/>
                    </a:cubicBezTo>
                    <a:cubicBezTo>
                      <a:pt x="4288" y="7143"/>
                      <a:pt x="3834" y="7211"/>
                      <a:pt x="3404" y="7211"/>
                    </a:cubicBezTo>
                    <a:cubicBezTo>
                      <a:pt x="2506" y="7211"/>
                      <a:pt x="1711" y="6913"/>
                      <a:pt x="1155" y="6339"/>
                    </a:cubicBezTo>
                    <a:cubicBezTo>
                      <a:pt x="359" y="5512"/>
                      <a:pt x="193" y="4257"/>
                      <a:pt x="683" y="2805"/>
                    </a:cubicBezTo>
                    <a:cubicBezTo>
                      <a:pt x="1461" y="508"/>
                      <a:pt x="3089" y="167"/>
                      <a:pt x="3990" y="167"/>
                    </a:cubicBezTo>
                    <a:cubicBezTo>
                      <a:pt x="4007" y="166"/>
                      <a:pt x="4025" y="166"/>
                      <a:pt x="4043" y="166"/>
                    </a:cubicBezTo>
                    <a:close/>
                    <a:moveTo>
                      <a:pt x="4033" y="1"/>
                    </a:moveTo>
                    <a:cubicBezTo>
                      <a:pt x="3091" y="1"/>
                      <a:pt x="1335" y="347"/>
                      <a:pt x="516" y="2748"/>
                    </a:cubicBezTo>
                    <a:cubicBezTo>
                      <a:pt x="0" y="4266"/>
                      <a:pt x="184" y="5587"/>
                      <a:pt x="1033" y="6462"/>
                    </a:cubicBezTo>
                    <a:cubicBezTo>
                      <a:pt x="1619" y="7070"/>
                      <a:pt x="2459" y="7389"/>
                      <a:pt x="3404" y="7389"/>
                    </a:cubicBezTo>
                    <a:cubicBezTo>
                      <a:pt x="3880" y="7385"/>
                      <a:pt x="4348" y="7310"/>
                      <a:pt x="4803" y="7170"/>
                    </a:cubicBezTo>
                    <a:cubicBezTo>
                      <a:pt x="6190" y="6755"/>
                      <a:pt x="7165" y="5289"/>
                      <a:pt x="7174" y="3605"/>
                    </a:cubicBezTo>
                    <a:cubicBezTo>
                      <a:pt x="7179" y="2275"/>
                      <a:pt x="6527" y="639"/>
                      <a:pt x="4663" y="58"/>
                    </a:cubicBezTo>
                    <a:lnTo>
                      <a:pt x="4659" y="58"/>
                    </a:lnTo>
                    <a:cubicBezTo>
                      <a:pt x="4650" y="55"/>
                      <a:pt x="4405" y="1"/>
                      <a:pt x="40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80" name="Google Shape;1980;p17"/>
              <p:cNvSpPr/>
              <p:nvPr/>
            </p:nvSpPr>
            <p:spPr>
              <a:xfrm>
                <a:off x="2299395" y="5096207"/>
                <a:ext cx="1472454" cy="1441378"/>
              </a:xfrm>
              <a:custGeom>
                <a:avLst/>
                <a:gdLst/>
                <a:ahLst/>
                <a:cxnLst/>
                <a:rect l="l" t="t" r="r" b="b"/>
                <a:pathLst>
                  <a:path w="15456" h="15129" extrusionOk="0">
                    <a:moveTo>
                      <a:pt x="7459" y="176"/>
                    </a:moveTo>
                    <a:cubicBezTo>
                      <a:pt x="8544" y="181"/>
                      <a:pt x="9620" y="382"/>
                      <a:pt x="10639" y="767"/>
                    </a:cubicBezTo>
                    <a:lnTo>
                      <a:pt x="10643" y="767"/>
                    </a:lnTo>
                    <a:cubicBezTo>
                      <a:pt x="13570" y="1834"/>
                      <a:pt x="15276" y="4319"/>
                      <a:pt x="15215" y="7407"/>
                    </a:cubicBezTo>
                    <a:cubicBezTo>
                      <a:pt x="15149" y="10662"/>
                      <a:pt x="13097" y="13580"/>
                      <a:pt x="10232" y="14498"/>
                    </a:cubicBezTo>
                    <a:cubicBezTo>
                      <a:pt x="9282" y="14802"/>
                      <a:pt x="8341" y="14952"/>
                      <a:pt x="7442" y="14952"/>
                    </a:cubicBezTo>
                    <a:cubicBezTo>
                      <a:pt x="5522" y="14952"/>
                      <a:pt x="3786" y="14272"/>
                      <a:pt x="2529" y="12967"/>
                    </a:cubicBezTo>
                    <a:cubicBezTo>
                      <a:pt x="613" y="10977"/>
                      <a:pt x="184" y="7985"/>
                      <a:pt x="1357" y="4756"/>
                    </a:cubicBezTo>
                    <a:cubicBezTo>
                      <a:pt x="2083" y="2753"/>
                      <a:pt x="3251" y="1384"/>
                      <a:pt x="4825" y="693"/>
                    </a:cubicBezTo>
                    <a:cubicBezTo>
                      <a:pt x="5709" y="308"/>
                      <a:pt x="6623" y="176"/>
                      <a:pt x="7459" y="176"/>
                    </a:cubicBezTo>
                    <a:close/>
                    <a:moveTo>
                      <a:pt x="7458" y="0"/>
                    </a:moveTo>
                    <a:cubicBezTo>
                      <a:pt x="6601" y="0"/>
                      <a:pt x="5664" y="135"/>
                      <a:pt x="4760" y="531"/>
                    </a:cubicBezTo>
                    <a:cubicBezTo>
                      <a:pt x="3137" y="1244"/>
                      <a:pt x="1934" y="2644"/>
                      <a:pt x="1190" y="4700"/>
                    </a:cubicBezTo>
                    <a:cubicBezTo>
                      <a:pt x="0" y="7993"/>
                      <a:pt x="438" y="11051"/>
                      <a:pt x="2406" y="13090"/>
                    </a:cubicBezTo>
                    <a:cubicBezTo>
                      <a:pt x="3692" y="14428"/>
                      <a:pt x="5473" y="15128"/>
                      <a:pt x="7441" y="15128"/>
                    </a:cubicBezTo>
                    <a:cubicBezTo>
                      <a:pt x="8408" y="15119"/>
                      <a:pt x="9366" y="14962"/>
                      <a:pt x="10285" y="14664"/>
                    </a:cubicBezTo>
                    <a:cubicBezTo>
                      <a:pt x="13224" y="13719"/>
                      <a:pt x="15324" y="10736"/>
                      <a:pt x="15390" y="7407"/>
                    </a:cubicBezTo>
                    <a:cubicBezTo>
                      <a:pt x="15455" y="4240"/>
                      <a:pt x="13705" y="1699"/>
                      <a:pt x="10705" y="596"/>
                    </a:cubicBezTo>
                    <a:cubicBezTo>
                      <a:pt x="10640" y="570"/>
                      <a:pt x="9221" y="0"/>
                      <a:pt x="74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81" name="Google Shape;1981;p17"/>
              <p:cNvSpPr/>
              <p:nvPr/>
            </p:nvSpPr>
            <p:spPr>
              <a:xfrm>
                <a:off x="2826632" y="5606963"/>
                <a:ext cx="418891" cy="430918"/>
              </a:xfrm>
              <a:custGeom>
                <a:avLst/>
                <a:gdLst/>
                <a:ahLst/>
                <a:cxnLst/>
                <a:rect l="l" t="t" r="r" b="b"/>
                <a:pathLst>
                  <a:path w="4397" h="4523" extrusionOk="0">
                    <a:moveTo>
                      <a:pt x="2441" y="170"/>
                    </a:moveTo>
                    <a:cubicBezTo>
                      <a:pt x="2563" y="170"/>
                      <a:pt x="2690" y="183"/>
                      <a:pt x="2808" y="205"/>
                    </a:cubicBezTo>
                    <a:cubicBezTo>
                      <a:pt x="3854" y="537"/>
                      <a:pt x="4221" y="1456"/>
                      <a:pt x="4221" y="2208"/>
                    </a:cubicBezTo>
                    <a:cubicBezTo>
                      <a:pt x="4213" y="3162"/>
                      <a:pt x="3666" y="3988"/>
                      <a:pt x="2892" y="4220"/>
                    </a:cubicBezTo>
                    <a:cubicBezTo>
                      <a:pt x="2615" y="4304"/>
                      <a:pt x="2344" y="4345"/>
                      <a:pt x="2088" y="4345"/>
                    </a:cubicBezTo>
                    <a:cubicBezTo>
                      <a:pt x="1555" y="4345"/>
                      <a:pt x="1086" y="4168"/>
                      <a:pt x="761" y="3831"/>
                    </a:cubicBezTo>
                    <a:cubicBezTo>
                      <a:pt x="289" y="3341"/>
                      <a:pt x="188" y="2597"/>
                      <a:pt x="481" y="1736"/>
                    </a:cubicBezTo>
                    <a:cubicBezTo>
                      <a:pt x="945" y="375"/>
                      <a:pt x="1912" y="170"/>
                      <a:pt x="2441" y="170"/>
                    </a:cubicBezTo>
                    <a:close/>
                    <a:moveTo>
                      <a:pt x="2468" y="0"/>
                    </a:moveTo>
                    <a:cubicBezTo>
                      <a:pt x="1891" y="0"/>
                      <a:pt x="814" y="211"/>
                      <a:pt x="315" y="1679"/>
                    </a:cubicBezTo>
                    <a:cubicBezTo>
                      <a:pt x="0" y="2606"/>
                      <a:pt x="114" y="3415"/>
                      <a:pt x="634" y="3953"/>
                    </a:cubicBezTo>
                    <a:cubicBezTo>
                      <a:pt x="993" y="4325"/>
                      <a:pt x="1509" y="4522"/>
                      <a:pt x="2087" y="4522"/>
                    </a:cubicBezTo>
                    <a:cubicBezTo>
                      <a:pt x="2375" y="4518"/>
                      <a:pt x="2664" y="4474"/>
                      <a:pt x="2940" y="4387"/>
                    </a:cubicBezTo>
                    <a:cubicBezTo>
                      <a:pt x="3793" y="4133"/>
                      <a:pt x="4388" y="3236"/>
                      <a:pt x="4392" y="2208"/>
                    </a:cubicBezTo>
                    <a:cubicBezTo>
                      <a:pt x="4396" y="1394"/>
                      <a:pt x="3994" y="393"/>
                      <a:pt x="2857" y="34"/>
                    </a:cubicBezTo>
                    <a:lnTo>
                      <a:pt x="2852" y="34"/>
                    </a:lnTo>
                    <a:cubicBezTo>
                      <a:pt x="2846" y="33"/>
                      <a:pt x="2696" y="0"/>
                      <a:pt x="246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82" name="Google Shape;1982;p17"/>
              <p:cNvSpPr/>
              <p:nvPr/>
            </p:nvSpPr>
            <p:spPr>
              <a:xfrm>
                <a:off x="3055380" y="5163374"/>
                <a:ext cx="83454" cy="217221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280" extrusionOk="0">
                    <a:moveTo>
                      <a:pt x="483" y="0"/>
                    </a:moveTo>
                    <a:cubicBezTo>
                      <a:pt x="280" y="0"/>
                      <a:pt x="105" y="159"/>
                      <a:pt x="97" y="368"/>
                    </a:cubicBezTo>
                    <a:lnTo>
                      <a:pt x="14" y="1877"/>
                    </a:lnTo>
                    <a:cubicBezTo>
                      <a:pt x="1" y="2087"/>
                      <a:pt x="167" y="2271"/>
                      <a:pt x="377" y="2280"/>
                    </a:cubicBezTo>
                    <a:lnTo>
                      <a:pt x="399" y="2280"/>
                    </a:lnTo>
                    <a:cubicBezTo>
                      <a:pt x="604" y="2280"/>
                      <a:pt x="775" y="2122"/>
                      <a:pt x="784" y="1917"/>
                    </a:cubicBezTo>
                    <a:lnTo>
                      <a:pt x="867" y="408"/>
                    </a:lnTo>
                    <a:cubicBezTo>
                      <a:pt x="875" y="193"/>
                      <a:pt x="714" y="14"/>
                      <a:pt x="499" y="1"/>
                    </a:cubicBezTo>
                    <a:cubicBezTo>
                      <a:pt x="494" y="0"/>
                      <a:pt x="488" y="0"/>
                      <a:pt x="48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83" name="Google Shape;1983;p17"/>
              <p:cNvSpPr/>
              <p:nvPr/>
            </p:nvSpPr>
            <p:spPr>
              <a:xfrm>
                <a:off x="3186666" y="5206056"/>
                <a:ext cx="134708" cy="208742"/>
              </a:xfrm>
              <a:custGeom>
                <a:avLst/>
                <a:gdLst/>
                <a:ahLst/>
                <a:cxnLst/>
                <a:rect l="l" t="t" r="r" b="b"/>
                <a:pathLst>
                  <a:path w="1414" h="2191" extrusionOk="0">
                    <a:moveTo>
                      <a:pt x="976" y="1"/>
                    </a:moveTo>
                    <a:cubicBezTo>
                      <a:pt x="818" y="1"/>
                      <a:pt x="671" y="96"/>
                      <a:pt x="613" y="253"/>
                    </a:cubicBezTo>
                    <a:lnTo>
                      <a:pt x="92" y="1674"/>
                    </a:lnTo>
                    <a:cubicBezTo>
                      <a:pt x="1" y="1924"/>
                      <a:pt x="189" y="2190"/>
                      <a:pt x="455" y="2190"/>
                    </a:cubicBezTo>
                    <a:cubicBezTo>
                      <a:pt x="617" y="2190"/>
                      <a:pt x="762" y="2090"/>
                      <a:pt x="819" y="1937"/>
                    </a:cubicBezTo>
                    <a:lnTo>
                      <a:pt x="1339" y="519"/>
                    </a:lnTo>
                    <a:cubicBezTo>
                      <a:pt x="1413" y="318"/>
                      <a:pt x="1308" y="100"/>
                      <a:pt x="1112" y="25"/>
                    </a:cubicBezTo>
                    <a:cubicBezTo>
                      <a:pt x="1067" y="9"/>
                      <a:pt x="1021" y="1"/>
                      <a:pt x="97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84" name="Google Shape;1984;p17"/>
              <p:cNvSpPr/>
              <p:nvPr/>
            </p:nvSpPr>
            <p:spPr>
              <a:xfrm>
                <a:off x="3302898" y="5299137"/>
                <a:ext cx="176816" cy="188544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979" extrusionOk="0">
                    <a:moveTo>
                      <a:pt x="1417" y="1"/>
                    </a:moveTo>
                    <a:cubicBezTo>
                      <a:pt x="1301" y="1"/>
                      <a:pt x="1187" y="54"/>
                      <a:pt x="1112" y="155"/>
                    </a:cubicBezTo>
                    <a:lnTo>
                      <a:pt x="198" y="1358"/>
                    </a:lnTo>
                    <a:cubicBezTo>
                      <a:pt x="1" y="1612"/>
                      <a:pt x="185" y="1979"/>
                      <a:pt x="504" y="1979"/>
                    </a:cubicBezTo>
                    <a:cubicBezTo>
                      <a:pt x="626" y="1979"/>
                      <a:pt x="740" y="1922"/>
                      <a:pt x="810" y="1826"/>
                    </a:cubicBezTo>
                    <a:lnTo>
                      <a:pt x="1724" y="623"/>
                    </a:lnTo>
                    <a:cubicBezTo>
                      <a:pt x="1856" y="452"/>
                      <a:pt x="1821" y="207"/>
                      <a:pt x="1650" y="81"/>
                    </a:cubicBezTo>
                    <a:cubicBezTo>
                      <a:pt x="1580" y="27"/>
                      <a:pt x="1498" y="1"/>
                      <a:pt x="141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85" name="Google Shape;1985;p17"/>
              <p:cNvSpPr/>
              <p:nvPr/>
            </p:nvSpPr>
            <p:spPr>
              <a:xfrm>
                <a:off x="3394645" y="5434710"/>
                <a:ext cx="208826" cy="158057"/>
              </a:xfrm>
              <a:custGeom>
                <a:avLst/>
                <a:gdLst/>
                <a:ahLst/>
                <a:cxnLst/>
                <a:rect l="l" t="t" r="r" b="b"/>
                <a:pathLst>
                  <a:path w="2192" h="1659" extrusionOk="0">
                    <a:moveTo>
                      <a:pt x="1756" y="0"/>
                    </a:moveTo>
                    <a:cubicBezTo>
                      <a:pt x="1677" y="0"/>
                      <a:pt x="1599" y="25"/>
                      <a:pt x="1531" y="75"/>
                    </a:cubicBezTo>
                    <a:lnTo>
                      <a:pt x="302" y="958"/>
                    </a:lnTo>
                    <a:cubicBezTo>
                      <a:pt x="0" y="1177"/>
                      <a:pt x="153" y="1658"/>
                      <a:pt x="530" y="1658"/>
                    </a:cubicBezTo>
                    <a:cubicBezTo>
                      <a:pt x="608" y="1658"/>
                      <a:pt x="687" y="1632"/>
                      <a:pt x="753" y="1584"/>
                    </a:cubicBezTo>
                    <a:lnTo>
                      <a:pt x="1982" y="700"/>
                    </a:lnTo>
                    <a:cubicBezTo>
                      <a:pt x="2153" y="578"/>
                      <a:pt x="2192" y="337"/>
                      <a:pt x="2069" y="162"/>
                    </a:cubicBezTo>
                    <a:cubicBezTo>
                      <a:pt x="1993" y="57"/>
                      <a:pt x="1875" y="0"/>
                      <a:pt x="17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86" name="Google Shape;1986;p17"/>
              <p:cNvSpPr/>
              <p:nvPr/>
            </p:nvSpPr>
            <p:spPr>
              <a:xfrm>
                <a:off x="3452952" y="5601056"/>
                <a:ext cx="228928" cy="119376"/>
              </a:xfrm>
              <a:custGeom>
                <a:avLst/>
                <a:gdLst/>
                <a:ahLst/>
                <a:cxnLst/>
                <a:rect l="l" t="t" r="r" b="b"/>
                <a:pathLst>
                  <a:path w="2403" h="1253" extrusionOk="0">
                    <a:moveTo>
                      <a:pt x="1971" y="1"/>
                    </a:moveTo>
                    <a:cubicBezTo>
                      <a:pt x="1930" y="1"/>
                      <a:pt x="1888" y="7"/>
                      <a:pt x="1847" y="22"/>
                    </a:cubicBezTo>
                    <a:lnTo>
                      <a:pt x="416" y="498"/>
                    </a:lnTo>
                    <a:cubicBezTo>
                      <a:pt x="1" y="638"/>
                      <a:pt x="101" y="1251"/>
                      <a:pt x="539" y="1251"/>
                    </a:cubicBezTo>
                    <a:cubicBezTo>
                      <a:pt x="546" y="1252"/>
                      <a:pt x="553" y="1252"/>
                      <a:pt x="560" y="1252"/>
                    </a:cubicBezTo>
                    <a:cubicBezTo>
                      <a:pt x="594" y="1252"/>
                      <a:pt x="629" y="1244"/>
                      <a:pt x="661" y="1233"/>
                    </a:cubicBezTo>
                    <a:lnTo>
                      <a:pt x="2092" y="752"/>
                    </a:lnTo>
                    <a:cubicBezTo>
                      <a:pt x="2293" y="682"/>
                      <a:pt x="2402" y="464"/>
                      <a:pt x="2332" y="262"/>
                    </a:cubicBezTo>
                    <a:cubicBezTo>
                      <a:pt x="2280" y="102"/>
                      <a:pt x="2131" y="1"/>
                      <a:pt x="197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87" name="Google Shape;1987;p17"/>
              <p:cNvSpPr/>
              <p:nvPr/>
            </p:nvSpPr>
            <p:spPr>
              <a:xfrm>
                <a:off x="3485439" y="5782264"/>
                <a:ext cx="218925" cy="77647"/>
              </a:xfrm>
              <a:custGeom>
                <a:avLst/>
                <a:gdLst/>
                <a:ahLst/>
                <a:cxnLst/>
                <a:rect l="l" t="t" r="r" b="b"/>
                <a:pathLst>
                  <a:path w="2298" h="815" extrusionOk="0">
                    <a:moveTo>
                      <a:pt x="1903" y="1"/>
                    </a:moveTo>
                    <a:cubicBezTo>
                      <a:pt x="1901" y="1"/>
                      <a:pt x="1898" y="1"/>
                      <a:pt x="1895" y="1"/>
                    </a:cubicBezTo>
                    <a:lnTo>
                      <a:pt x="386" y="44"/>
                    </a:lnTo>
                    <a:cubicBezTo>
                      <a:pt x="172" y="49"/>
                      <a:pt x="1" y="224"/>
                      <a:pt x="5" y="434"/>
                    </a:cubicBezTo>
                    <a:cubicBezTo>
                      <a:pt x="10" y="645"/>
                      <a:pt x="180" y="814"/>
                      <a:pt x="387" y="814"/>
                    </a:cubicBezTo>
                    <a:cubicBezTo>
                      <a:pt x="389" y="814"/>
                      <a:pt x="392" y="814"/>
                      <a:pt x="395" y="814"/>
                    </a:cubicBezTo>
                    <a:lnTo>
                      <a:pt x="408" y="814"/>
                    </a:lnTo>
                    <a:lnTo>
                      <a:pt x="1917" y="775"/>
                    </a:lnTo>
                    <a:cubicBezTo>
                      <a:pt x="2131" y="766"/>
                      <a:pt x="2297" y="591"/>
                      <a:pt x="2293" y="377"/>
                    </a:cubicBezTo>
                    <a:cubicBezTo>
                      <a:pt x="2289" y="165"/>
                      <a:pt x="2114" y="1"/>
                      <a:pt x="19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88" name="Google Shape;1988;p17"/>
              <p:cNvSpPr/>
              <p:nvPr/>
            </p:nvSpPr>
            <p:spPr>
              <a:xfrm>
                <a:off x="3460859" y="5925840"/>
                <a:ext cx="229309" cy="111564"/>
              </a:xfrm>
              <a:custGeom>
                <a:avLst/>
                <a:gdLst/>
                <a:ahLst/>
                <a:cxnLst/>
                <a:rect l="l" t="t" r="r" b="b"/>
                <a:pathLst>
                  <a:path w="2407" h="1171" extrusionOk="0">
                    <a:moveTo>
                      <a:pt x="427" y="1"/>
                    </a:moveTo>
                    <a:cubicBezTo>
                      <a:pt x="259" y="1"/>
                      <a:pt x="106" y="112"/>
                      <a:pt x="58" y="283"/>
                    </a:cubicBezTo>
                    <a:cubicBezTo>
                      <a:pt x="1" y="484"/>
                      <a:pt x="115" y="694"/>
                      <a:pt x="311" y="755"/>
                    </a:cubicBezTo>
                    <a:lnTo>
                      <a:pt x="1768" y="1158"/>
                    </a:lnTo>
                    <a:cubicBezTo>
                      <a:pt x="1803" y="1166"/>
                      <a:pt x="1838" y="1171"/>
                      <a:pt x="1873" y="1171"/>
                    </a:cubicBezTo>
                    <a:cubicBezTo>
                      <a:pt x="2319" y="1171"/>
                      <a:pt x="2407" y="537"/>
                      <a:pt x="1974" y="414"/>
                    </a:cubicBezTo>
                    <a:lnTo>
                      <a:pt x="517" y="12"/>
                    </a:lnTo>
                    <a:cubicBezTo>
                      <a:pt x="487" y="4"/>
                      <a:pt x="457" y="1"/>
                      <a:pt x="4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89" name="Google Shape;1989;p17"/>
              <p:cNvSpPr/>
              <p:nvPr/>
            </p:nvSpPr>
            <p:spPr>
              <a:xfrm>
                <a:off x="3394645" y="6051314"/>
                <a:ext cx="215114" cy="151579"/>
              </a:xfrm>
              <a:custGeom>
                <a:avLst/>
                <a:gdLst/>
                <a:ahLst/>
                <a:cxnLst/>
                <a:rect l="l" t="t" r="r" b="b"/>
                <a:pathLst>
                  <a:path w="2258" h="1591" extrusionOk="0">
                    <a:moveTo>
                      <a:pt x="443" y="0"/>
                    </a:moveTo>
                    <a:cubicBezTo>
                      <a:pt x="316" y="0"/>
                      <a:pt x="192" y="62"/>
                      <a:pt x="118" y="177"/>
                    </a:cubicBezTo>
                    <a:cubicBezTo>
                      <a:pt x="0" y="361"/>
                      <a:pt x="57" y="606"/>
                      <a:pt x="245" y="716"/>
                    </a:cubicBezTo>
                    <a:lnTo>
                      <a:pt x="1518" y="1529"/>
                    </a:lnTo>
                    <a:cubicBezTo>
                      <a:pt x="1579" y="1569"/>
                      <a:pt x="1654" y="1590"/>
                      <a:pt x="1728" y="1590"/>
                    </a:cubicBezTo>
                    <a:cubicBezTo>
                      <a:pt x="2113" y="1590"/>
                      <a:pt x="2257" y="1087"/>
                      <a:pt x="1934" y="877"/>
                    </a:cubicBezTo>
                    <a:lnTo>
                      <a:pt x="661" y="68"/>
                    </a:lnTo>
                    <a:cubicBezTo>
                      <a:pt x="594" y="22"/>
                      <a:pt x="518" y="0"/>
                      <a:pt x="4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90" name="Google Shape;1990;p17"/>
              <p:cNvSpPr/>
              <p:nvPr/>
            </p:nvSpPr>
            <p:spPr>
              <a:xfrm>
                <a:off x="3299182" y="6154018"/>
                <a:ext cx="183485" cy="183495"/>
              </a:xfrm>
              <a:custGeom>
                <a:avLst/>
                <a:gdLst/>
                <a:ahLst/>
                <a:cxnLst/>
                <a:rect l="l" t="t" r="r" b="b"/>
                <a:pathLst>
                  <a:path w="1926" h="1926" extrusionOk="0">
                    <a:moveTo>
                      <a:pt x="433" y="0"/>
                    </a:moveTo>
                    <a:cubicBezTo>
                      <a:pt x="345" y="0"/>
                      <a:pt x="256" y="30"/>
                      <a:pt x="184" y="92"/>
                    </a:cubicBezTo>
                    <a:cubicBezTo>
                      <a:pt x="18" y="232"/>
                      <a:pt x="1" y="482"/>
                      <a:pt x="145" y="644"/>
                    </a:cubicBezTo>
                    <a:lnTo>
                      <a:pt x="1125" y="1790"/>
                    </a:lnTo>
                    <a:cubicBezTo>
                      <a:pt x="1195" y="1877"/>
                      <a:pt x="1304" y="1925"/>
                      <a:pt x="1418" y="1925"/>
                    </a:cubicBezTo>
                    <a:cubicBezTo>
                      <a:pt x="1746" y="1925"/>
                      <a:pt x="1925" y="1540"/>
                      <a:pt x="1711" y="1291"/>
                    </a:cubicBezTo>
                    <a:lnTo>
                      <a:pt x="731" y="141"/>
                    </a:lnTo>
                    <a:cubicBezTo>
                      <a:pt x="656" y="48"/>
                      <a:pt x="545" y="0"/>
                      <a:pt x="4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91" name="Google Shape;1991;p17"/>
              <p:cNvSpPr/>
              <p:nvPr/>
            </p:nvSpPr>
            <p:spPr>
              <a:xfrm>
                <a:off x="3176281" y="6223376"/>
                <a:ext cx="143759" cy="205789"/>
              </a:xfrm>
              <a:custGeom>
                <a:avLst/>
                <a:gdLst/>
                <a:ahLst/>
                <a:cxnLst/>
                <a:rect l="l" t="t" r="r" b="b"/>
                <a:pathLst>
                  <a:path w="1509" h="2160" extrusionOk="0">
                    <a:moveTo>
                      <a:pt x="444" y="1"/>
                    </a:moveTo>
                    <a:cubicBezTo>
                      <a:pt x="392" y="1"/>
                      <a:pt x="340" y="11"/>
                      <a:pt x="289" y="34"/>
                    </a:cubicBezTo>
                    <a:cubicBezTo>
                      <a:pt x="92" y="117"/>
                      <a:pt x="0" y="344"/>
                      <a:pt x="88" y="541"/>
                    </a:cubicBezTo>
                    <a:lnTo>
                      <a:pt x="687" y="1928"/>
                    </a:lnTo>
                    <a:cubicBezTo>
                      <a:pt x="747" y="2069"/>
                      <a:pt x="882" y="2160"/>
                      <a:pt x="1031" y="2160"/>
                    </a:cubicBezTo>
                    <a:cubicBezTo>
                      <a:pt x="1034" y="2160"/>
                      <a:pt x="1038" y="2160"/>
                      <a:pt x="1041" y="2160"/>
                    </a:cubicBezTo>
                    <a:cubicBezTo>
                      <a:pt x="1043" y="2160"/>
                      <a:pt x="1046" y="2160"/>
                      <a:pt x="1048" y="2160"/>
                    </a:cubicBezTo>
                    <a:cubicBezTo>
                      <a:pt x="1324" y="2160"/>
                      <a:pt x="1508" y="1878"/>
                      <a:pt x="1396" y="1622"/>
                    </a:cubicBezTo>
                    <a:lnTo>
                      <a:pt x="796" y="235"/>
                    </a:lnTo>
                    <a:cubicBezTo>
                      <a:pt x="735" y="89"/>
                      <a:pt x="593" y="1"/>
                      <a:pt x="44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92" name="Google Shape;1992;p17"/>
              <p:cNvSpPr/>
              <p:nvPr/>
            </p:nvSpPr>
            <p:spPr>
              <a:xfrm>
                <a:off x="3040423" y="6251291"/>
                <a:ext cx="94696" cy="21912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2300" extrusionOk="0">
                    <a:moveTo>
                      <a:pt x="422" y="1"/>
                    </a:moveTo>
                    <a:cubicBezTo>
                      <a:pt x="407" y="1"/>
                      <a:pt x="392" y="1"/>
                      <a:pt x="376" y="3"/>
                    </a:cubicBezTo>
                    <a:cubicBezTo>
                      <a:pt x="153" y="29"/>
                      <a:pt x="0" y="235"/>
                      <a:pt x="39" y="454"/>
                    </a:cubicBezTo>
                    <a:lnTo>
                      <a:pt x="206" y="1959"/>
                    </a:lnTo>
                    <a:cubicBezTo>
                      <a:pt x="228" y="2155"/>
                      <a:pt x="389" y="2300"/>
                      <a:pt x="586" y="2300"/>
                    </a:cubicBezTo>
                    <a:cubicBezTo>
                      <a:pt x="814" y="2300"/>
                      <a:pt x="993" y="2103"/>
                      <a:pt x="971" y="1875"/>
                    </a:cubicBezTo>
                    <a:lnTo>
                      <a:pt x="805" y="371"/>
                    </a:lnTo>
                    <a:cubicBezTo>
                      <a:pt x="797" y="163"/>
                      <a:pt x="625" y="1"/>
                      <a:pt x="42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93" name="Google Shape;1993;p17"/>
              <p:cNvSpPr/>
              <p:nvPr/>
            </p:nvSpPr>
            <p:spPr>
              <a:xfrm>
                <a:off x="2873220" y="6242526"/>
                <a:ext cx="106795" cy="215030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2257" extrusionOk="0">
                    <a:moveTo>
                      <a:pt x="703" y="1"/>
                    </a:moveTo>
                    <a:cubicBezTo>
                      <a:pt x="521" y="1"/>
                      <a:pt x="359" y="128"/>
                      <a:pt x="325" y="314"/>
                    </a:cubicBezTo>
                    <a:lnTo>
                      <a:pt x="40" y="1797"/>
                    </a:lnTo>
                    <a:cubicBezTo>
                      <a:pt x="1" y="2007"/>
                      <a:pt x="137" y="2208"/>
                      <a:pt x="347" y="2247"/>
                    </a:cubicBezTo>
                    <a:cubicBezTo>
                      <a:pt x="373" y="2256"/>
                      <a:pt x="395" y="2256"/>
                      <a:pt x="421" y="2256"/>
                    </a:cubicBezTo>
                    <a:cubicBezTo>
                      <a:pt x="605" y="2256"/>
                      <a:pt x="762" y="2125"/>
                      <a:pt x="797" y="1941"/>
                    </a:cubicBezTo>
                    <a:lnTo>
                      <a:pt x="1081" y="458"/>
                    </a:lnTo>
                    <a:cubicBezTo>
                      <a:pt x="1121" y="248"/>
                      <a:pt x="985" y="47"/>
                      <a:pt x="775" y="8"/>
                    </a:cubicBezTo>
                    <a:cubicBezTo>
                      <a:pt x="751" y="3"/>
                      <a:pt x="726" y="1"/>
                      <a:pt x="7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94" name="Google Shape;1994;p17"/>
              <p:cNvSpPr/>
              <p:nvPr/>
            </p:nvSpPr>
            <p:spPr>
              <a:xfrm>
                <a:off x="2696585" y="6189459"/>
                <a:ext cx="155477" cy="201787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2118" extrusionOk="0">
                    <a:moveTo>
                      <a:pt x="1191" y="0"/>
                    </a:moveTo>
                    <a:cubicBezTo>
                      <a:pt x="1047" y="0"/>
                      <a:pt x="908" y="80"/>
                      <a:pt x="840" y="219"/>
                    </a:cubicBezTo>
                    <a:lnTo>
                      <a:pt x="136" y="1553"/>
                    </a:lnTo>
                    <a:cubicBezTo>
                      <a:pt x="0" y="1811"/>
                      <a:pt x="184" y="2118"/>
                      <a:pt x="477" y="2118"/>
                    </a:cubicBezTo>
                    <a:cubicBezTo>
                      <a:pt x="617" y="2118"/>
                      <a:pt x="748" y="2039"/>
                      <a:pt x="818" y="1912"/>
                    </a:cubicBezTo>
                    <a:lnTo>
                      <a:pt x="1523" y="578"/>
                    </a:lnTo>
                    <a:cubicBezTo>
                      <a:pt x="1632" y="390"/>
                      <a:pt x="1562" y="149"/>
                      <a:pt x="1369" y="44"/>
                    </a:cubicBezTo>
                    <a:cubicBezTo>
                      <a:pt x="1313" y="14"/>
                      <a:pt x="1252" y="0"/>
                      <a:pt x="11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95" name="Google Shape;1995;p17"/>
              <p:cNvSpPr/>
              <p:nvPr/>
            </p:nvSpPr>
            <p:spPr>
              <a:xfrm>
                <a:off x="2548627" y="6102570"/>
                <a:ext cx="190916" cy="175301"/>
              </a:xfrm>
              <a:custGeom>
                <a:avLst/>
                <a:gdLst/>
                <a:ahLst/>
                <a:cxnLst/>
                <a:rect l="l" t="t" r="r" b="b"/>
                <a:pathLst>
                  <a:path w="2004" h="1840" extrusionOk="0">
                    <a:moveTo>
                      <a:pt x="1580" y="0"/>
                    </a:moveTo>
                    <a:cubicBezTo>
                      <a:pt x="1481" y="0"/>
                      <a:pt x="1383" y="38"/>
                      <a:pt x="1308" y="112"/>
                    </a:cubicBezTo>
                    <a:lnTo>
                      <a:pt x="241" y="1184"/>
                    </a:lnTo>
                    <a:cubicBezTo>
                      <a:pt x="0" y="1424"/>
                      <a:pt x="175" y="1835"/>
                      <a:pt x="517" y="1840"/>
                    </a:cubicBezTo>
                    <a:cubicBezTo>
                      <a:pt x="617" y="1840"/>
                      <a:pt x="713" y="1800"/>
                      <a:pt x="788" y="1730"/>
                    </a:cubicBezTo>
                    <a:lnTo>
                      <a:pt x="1855" y="659"/>
                    </a:lnTo>
                    <a:cubicBezTo>
                      <a:pt x="2004" y="510"/>
                      <a:pt x="2004" y="265"/>
                      <a:pt x="1855" y="112"/>
                    </a:cubicBezTo>
                    <a:cubicBezTo>
                      <a:pt x="1779" y="38"/>
                      <a:pt x="1679" y="0"/>
                      <a:pt x="15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96" name="Google Shape;1996;p17"/>
              <p:cNvSpPr/>
              <p:nvPr/>
            </p:nvSpPr>
            <p:spPr>
              <a:xfrm>
                <a:off x="2441922" y="5985480"/>
                <a:ext cx="220163" cy="141575"/>
              </a:xfrm>
              <a:custGeom>
                <a:avLst/>
                <a:gdLst/>
                <a:ahLst/>
                <a:cxnLst/>
                <a:rect l="l" t="t" r="r" b="b"/>
                <a:pathLst>
                  <a:path w="2311" h="1486" extrusionOk="0">
                    <a:moveTo>
                      <a:pt x="1871" y="0"/>
                    </a:moveTo>
                    <a:cubicBezTo>
                      <a:pt x="1810" y="0"/>
                      <a:pt x="1747" y="15"/>
                      <a:pt x="1689" y="46"/>
                    </a:cubicBezTo>
                    <a:lnTo>
                      <a:pt x="355" y="755"/>
                    </a:lnTo>
                    <a:cubicBezTo>
                      <a:pt x="1" y="943"/>
                      <a:pt x="132" y="1485"/>
                      <a:pt x="539" y="1485"/>
                    </a:cubicBezTo>
                    <a:cubicBezTo>
                      <a:pt x="600" y="1485"/>
                      <a:pt x="661" y="1468"/>
                      <a:pt x="718" y="1437"/>
                    </a:cubicBezTo>
                    <a:lnTo>
                      <a:pt x="2052" y="729"/>
                    </a:lnTo>
                    <a:cubicBezTo>
                      <a:pt x="2240" y="628"/>
                      <a:pt x="2310" y="392"/>
                      <a:pt x="2210" y="204"/>
                    </a:cubicBezTo>
                    <a:cubicBezTo>
                      <a:pt x="2140" y="74"/>
                      <a:pt x="2008" y="0"/>
                      <a:pt x="187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97" name="Google Shape;1997;p17"/>
              <p:cNvSpPr/>
              <p:nvPr/>
            </p:nvSpPr>
            <p:spPr>
              <a:xfrm>
                <a:off x="2386188" y="5850670"/>
                <a:ext cx="232929" cy="101370"/>
              </a:xfrm>
              <a:custGeom>
                <a:avLst/>
                <a:gdLst/>
                <a:ahLst/>
                <a:cxnLst/>
                <a:rect l="l" t="t" r="r" b="b"/>
                <a:pathLst>
                  <a:path w="2445" h="1064" extrusionOk="0">
                    <a:moveTo>
                      <a:pt x="2023" y="1"/>
                    </a:moveTo>
                    <a:cubicBezTo>
                      <a:pt x="1998" y="1"/>
                      <a:pt x="1972" y="3"/>
                      <a:pt x="1946" y="9"/>
                    </a:cubicBezTo>
                    <a:lnTo>
                      <a:pt x="463" y="298"/>
                    </a:lnTo>
                    <a:cubicBezTo>
                      <a:pt x="1" y="385"/>
                      <a:pt x="65" y="1063"/>
                      <a:pt x="533" y="1063"/>
                    </a:cubicBezTo>
                    <a:cubicBezTo>
                      <a:pt x="534" y="1063"/>
                      <a:pt x="536" y="1063"/>
                      <a:pt x="537" y="1063"/>
                    </a:cubicBezTo>
                    <a:cubicBezTo>
                      <a:pt x="559" y="1063"/>
                      <a:pt x="586" y="1059"/>
                      <a:pt x="612" y="1054"/>
                    </a:cubicBezTo>
                    <a:lnTo>
                      <a:pt x="2095" y="770"/>
                    </a:lnTo>
                    <a:cubicBezTo>
                      <a:pt x="2305" y="731"/>
                      <a:pt x="2445" y="525"/>
                      <a:pt x="2405" y="315"/>
                    </a:cubicBezTo>
                    <a:cubicBezTo>
                      <a:pt x="2367" y="131"/>
                      <a:pt x="2204" y="1"/>
                      <a:pt x="202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98" name="Google Shape;1998;p17"/>
              <p:cNvSpPr/>
              <p:nvPr/>
            </p:nvSpPr>
            <p:spPr>
              <a:xfrm>
                <a:off x="2394000" y="5694518"/>
                <a:ext cx="222259" cy="89556"/>
              </a:xfrm>
              <a:custGeom>
                <a:avLst/>
                <a:gdLst/>
                <a:ahLst/>
                <a:cxnLst/>
                <a:rect l="l" t="t" r="r" b="b"/>
                <a:pathLst>
                  <a:path w="2333" h="940" extrusionOk="0">
                    <a:moveTo>
                      <a:pt x="403" y="0"/>
                    </a:moveTo>
                    <a:cubicBezTo>
                      <a:pt x="210" y="0"/>
                      <a:pt x="46" y="146"/>
                      <a:pt x="22" y="344"/>
                    </a:cubicBezTo>
                    <a:cubicBezTo>
                      <a:pt x="0" y="567"/>
                      <a:pt x="171" y="764"/>
                      <a:pt x="394" y="773"/>
                    </a:cubicBezTo>
                    <a:lnTo>
                      <a:pt x="1895" y="930"/>
                    </a:lnTo>
                    <a:cubicBezTo>
                      <a:pt x="1908" y="935"/>
                      <a:pt x="1921" y="935"/>
                      <a:pt x="1938" y="935"/>
                    </a:cubicBezTo>
                    <a:lnTo>
                      <a:pt x="1938" y="939"/>
                    </a:lnTo>
                    <a:cubicBezTo>
                      <a:pt x="2144" y="939"/>
                      <a:pt x="2315" y="777"/>
                      <a:pt x="2323" y="576"/>
                    </a:cubicBezTo>
                    <a:cubicBezTo>
                      <a:pt x="2332" y="370"/>
                      <a:pt x="2183" y="191"/>
                      <a:pt x="1978" y="169"/>
                    </a:cubicBezTo>
                    <a:lnTo>
                      <a:pt x="477" y="7"/>
                    </a:lnTo>
                    <a:cubicBezTo>
                      <a:pt x="452" y="2"/>
                      <a:pt x="427" y="0"/>
                      <a:pt x="4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99" name="Google Shape;1999;p17"/>
              <p:cNvSpPr/>
              <p:nvPr/>
            </p:nvSpPr>
            <p:spPr>
              <a:xfrm>
                <a:off x="2445257" y="5518454"/>
                <a:ext cx="225784" cy="130523"/>
              </a:xfrm>
              <a:custGeom>
                <a:avLst/>
                <a:gdLst/>
                <a:ahLst/>
                <a:cxnLst/>
                <a:rect l="l" t="t" r="r" b="b"/>
                <a:pathLst>
                  <a:path w="2370" h="1370" extrusionOk="0">
                    <a:moveTo>
                      <a:pt x="445" y="1"/>
                    </a:moveTo>
                    <a:cubicBezTo>
                      <a:pt x="294" y="1"/>
                      <a:pt x="150" y="89"/>
                      <a:pt x="88" y="237"/>
                    </a:cubicBezTo>
                    <a:cubicBezTo>
                      <a:pt x="1" y="429"/>
                      <a:pt x="92" y="657"/>
                      <a:pt x="289" y="744"/>
                    </a:cubicBezTo>
                    <a:lnTo>
                      <a:pt x="1680" y="1335"/>
                    </a:lnTo>
                    <a:cubicBezTo>
                      <a:pt x="1728" y="1357"/>
                      <a:pt x="1777" y="1370"/>
                      <a:pt x="1829" y="1370"/>
                    </a:cubicBezTo>
                    <a:lnTo>
                      <a:pt x="1829" y="1365"/>
                    </a:lnTo>
                    <a:cubicBezTo>
                      <a:pt x="1831" y="1366"/>
                      <a:pt x="1832" y="1366"/>
                      <a:pt x="1834" y="1366"/>
                    </a:cubicBezTo>
                    <a:cubicBezTo>
                      <a:pt x="2254" y="1366"/>
                      <a:pt x="2370" y="787"/>
                      <a:pt x="1982" y="626"/>
                    </a:cubicBezTo>
                    <a:lnTo>
                      <a:pt x="595" y="31"/>
                    </a:lnTo>
                    <a:cubicBezTo>
                      <a:pt x="546" y="11"/>
                      <a:pt x="495" y="1"/>
                      <a:pt x="4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000" name="Google Shape;2000;p17"/>
              <p:cNvSpPr/>
              <p:nvPr/>
            </p:nvSpPr>
            <p:spPr>
              <a:xfrm>
                <a:off x="2547389" y="5365447"/>
                <a:ext cx="201395" cy="166441"/>
              </a:xfrm>
              <a:custGeom>
                <a:avLst/>
                <a:gdLst/>
                <a:ahLst/>
                <a:cxnLst/>
                <a:rect l="l" t="t" r="r" b="b"/>
                <a:pathLst>
                  <a:path w="2114" h="1747" extrusionOk="0">
                    <a:moveTo>
                      <a:pt x="434" y="1"/>
                    </a:moveTo>
                    <a:cubicBezTo>
                      <a:pt x="324" y="1"/>
                      <a:pt x="215" y="47"/>
                      <a:pt x="140" y="137"/>
                    </a:cubicBezTo>
                    <a:cubicBezTo>
                      <a:pt x="0" y="299"/>
                      <a:pt x="22" y="544"/>
                      <a:pt x="184" y="679"/>
                    </a:cubicBezTo>
                    <a:lnTo>
                      <a:pt x="1339" y="1659"/>
                    </a:lnTo>
                    <a:cubicBezTo>
                      <a:pt x="1409" y="1716"/>
                      <a:pt x="1496" y="1747"/>
                      <a:pt x="1588" y="1747"/>
                    </a:cubicBezTo>
                    <a:cubicBezTo>
                      <a:pt x="1947" y="1747"/>
                      <a:pt x="2113" y="1300"/>
                      <a:pt x="1837" y="1069"/>
                    </a:cubicBezTo>
                    <a:lnTo>
                      <a:pt x="683" y="93"/>
                    </a:lnTo>
                    <a:cubicBezTo>
                      <a:pt x="610" y="31"/>
                      <a:pt x="522" y="1"/>
                      <a:pt x="4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001" name="Google Shape;2001;p17"/>
              <p:cNvSpPr/>
              <p:nvPr/>
            </p:nvSpPr>
            <p:spPr>
              <a:xfrm>
                <a:off x="2688201" y="5248547"/>
                <a:ext cx="166432" cy="195023"/>
              </a:xfrm>
              <a:custGeom>
                <a:avLst/>
                <a:gdLst/>
                <a:ahLst/>
                <a:cxnLst/>
                <a:rect l="l" t="t" r="r" b="b"/>
                <a:pathLst>
                  <a:path w="1747" h="2047" extrusionOk="0">
                    <a:moveTo>
                      <a:pt x="439" y="0"/>
                    </a:moveTo>
                    <a:cubicBezTo>
                      <a:pt x="368" y="0"/>
                      <a:pt x="296" y="20"/>
                      <a:pt x="233" y="60"/>
                    </a:cubicBezTo>
                    <a:cubicBezTo>
                      <a:pt x="49" y="178"/>
                      <a:pt x="1" y="419"/>
                      <a:pt x="119" y="598"/>
                    </a:cubicBezTo>
                    <a:lnTo>
                      <a:pt x="933" y="1871"/>
                    </a:lnTo>
                    <a:cubicBezTo>
                      <a:pt x="1007" y="1981"/>
                      <a:pt x="1129" y="2046"/>
                      <a:pt x="1261" y="2046"/>
                    </a:cubicBezTo>
                    <a:cubicBezTo>
                      <a:pt x="1562" y="2046"/>
                      <a:pt x="1746" y="1709"/>
                      <a:pt x="1584" y="1451"/>
                    </a:cubicBezTo>
                    <a:lnTo>
                      <a:pt x="766" y="183"/>
                    </a:lnTo>
                    <a:cubicBezTo>
                      <a:pt x="693" y="64"/>
                      <a:pt x="567" y="0"/>
                      <a:pt x="43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002" name="Google Shape;2002;p17"/>
              <p:cNvSpPr/>
              <p:nvPr/>
            </p:nvSpPr>
            <p:spPr>
              <a:xfrm>
                <a:off x="2858643" y="5177760"/>
                <a:ext cx="121371" cy="213696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2243" extrusionOk="0">
                    <a:moveTo>
                      <a:pt x="440" y="1"/>
                    </a:moveTo>
                    <a:cubicBezTo>
                      <a:pt x="405" y="1"/>
                      <a:pt x="369" y="6"/>
                      <a:pt x="333" y="16"/>
                    </a:cubicBezTo>
                    <a:cubicBezTo>
                      <a:pt x="119" y="73"/>
                      <a:pt x="1" y="296"/>
                      <a:pt x="67" y="506"/>
                    </a:cubicBezTo>
                    <a:lnTo>
                      <a:pt x="473" y="1958"/>
                    </a:lnTo>
                    <a:cubicBezTo>
                      <a:pt x="521" y="2124"/>
                      <a:pt x="675" y="2243"/>
                      <a:pt x="845" y="2243"/>
                    </a:cubicBezTo>
                    <a:cubicBezTo>
                      <a:pt x="880" y="2243"/>
                      <a:pt x="915" y="2238"/>
                      <a:pt x="950" y="2225"/>
                    </a:cubicBezTo>
                    <a:cubicBezTo>
                      <a:pt x="1156" y="2168"/>
                      <a:pt x="1274" y="1958"/>
                      <a:pt x="1217" y="1753"/>
                    </a:cubicBezTo>
                    <a:lnTo>
                      <a:pt x="810" y="296"/>
                    </a:lnTo>
                    <a:cubicBezTo>
                      <a:pt x="767" y="118"/>
                      <a:pt x="612" y="1"/>
                      <a:pt x="4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  <p:grpSp>
          <p:nvGrpSpPr>
            <p:cNvPr id="2003" name="Google Shape;2003;p17"/>
            <p:cNvGrpSpPr/>
            <p:nvPr/>
          </p:nvGrpSpPr>
          <p:grpSpPr>
            <a:xfrm>
              <a:off x="6694386" y="-725075"/>
              <a:ext cx="3044172" cy="2273746"/>
              <a:chOff x="6694386" y="-725075"/>
              <a:chExt cx="3044172" cy="2273746"/>
            </a:xfrm>
          </p:grpSpPr>
          <p:sp>
            <p:nvSpPr>
              <p:cNvPr id="2004" name="Google Shape;2004;p17"/>
              <p:cNvSpPr/>
              <p:nvPr/>
            </p:nvSpPr>
            <p:spPr>
              <a:xfrm>
                <a:off x="7229236" y="-97101"/>
                <a:ext cx="2094773" cy="1006310"/>
              </a:xfrm>
              <a:custGeom>
                <a:avLst/>
                <a:gdLst/>
                <a:ahLst/>
                <a:cxnLst/>
                <a:rect l="l" t="t" r="r" b="b"/>
                <a:pathLst>
                  <a:path w="38758" h="1861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0"/>
                      <a:pt x="2245" y="8486"/>
                      <a:pt x="7691" y="9768"/>
                    </a:cubicBezTo>
                    <a:cubicBezTo>
                      <a:pt x="8320" y="9916"/>
                      <a:pt x="8934" y="9979"/>
                      <a:pt x="9531" y="9979"/>
                    </a:cubicBezTo>
                    <a:cubicBezTo>
                      <a:pt x="12780" y="9979"/>
                      <a:pt x="15522" y="8125"/>
                      <a:pt x="17393" y="8125"/>
                    </a:cubicBezTo>
                    <a:cubicBezTo>
                      <a:pt x="18152" y="8125"/>
                      <a:pt x="18768" y="8430"/>
                      <a:pt x="19217" y="9287"/>
                    </a:cubicBezTo>
                    <a:cubicBezTo>
                      <a:pt x="20562" y="11854"/>
                      <a:pt x="22746" y="18619"/>
                      <a:pt x="30181" y="18619"/>
                    </a:cubicBezTo>
                    <a:cubicBezTo>
                      <a:pt x="32489" y="18619"/>
                      <a:pt x="35304" y="17966"/>
                      <a:pt x="38757" y="16334"/>
                    </a:cubicBezTo>
                    <a:lnTo>
                      <a:pt x="38757" y="16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grpSp>
            <p:nvGrpSpPr>
              <p:cNvPr id="2005" name="Google Shape;2005;p17"/>
              <p:cNvGrpSpPr/>
              <p:nvPr/>
            </p:nvGrpSpPr>
            <p:grpSpPr>
              <a:xfrm>
                <a:off x="7759545" y="-725075"/>
                <a:ext cx="1784808" cy="1333507"/>
                <a:chOff x="7759545" y="-725075"/>
                <a:chExt cx="1784808" cy="1333507"/>
              </a:xfrm>
            </p:grpSpPr>
            <p:sp>
              <p:nvSpPr>
                <p:cNvPr id="2006" name="Google Shape;2006;p17"/>
                <p:cNvSpPr/>
                <p:nvPr/>
              </p:nvSpPr>
              <p:spPr>
                <a:xfrm>
                  <a:off x="8818488" y="-205412"/>
                  <a:ext cx="266022" cy="2494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2" h="4616" extrusionOk="0">
                      <a:moveTo>
                        <a:pt x="2130" y="1"/>
                      </a:moveTo>
                      <a:lnTo>
                        <a:pt x="2130" y="1"/>
                      </a:lnTo>
                      <a:cubicBezTo>
                        <a:pt x="0" y="2402"/>
                        <a:pt x="1439" y="4616"/>
                        <a:pt x="1439" y="4616"/>
                      </a:cubicBezTo>
                      <a:cubicBezTo>
                        <a:pt x="4921" y="1847"/>
                        <a:pt x="2131" y="1"/>
                        <a:pt x="213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07" name="Google Shape;2007;p17"/>
                <p:cNvSpPr/>
                <p:nvPr/>
              </p:nvSpPr>
              <p:spPr>
                <a:xfrm>
                  <a:off x="8434754" y="-349069"/>
                  <a:ext cx="258455" cy="1433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2" h="2652" extrusionOk="0">
                      <a:moveTo>
                        <a:pt x="2953" y="0"/>
                      </a:moveTo>
                      <a:cubicBezTo>
                        <a:pt x="2235" y="0"/>
                        <a:pt x="1270" y="410"/>
                        <a:pt x="0" y="1666"/>
                      </a:cubicBezTo>
                      <a:cubicBezTo>
                        <a:pt x="0" y="1666"/>
                        <a:pt x="1272" y="2652"/>
                        <a:pt x="2641" y="2652"/>
                      </a:cubicBezTo>
                      <a:cubicBezTo>
                        <a:pt x="3389" y="2652"/>
                        <a:pt x="4166" y="2357"/>
                        <a:pt x="4782" y="1447"/>
                      </a:cubicBezTo>
                      <a:cubicBezTo>
                        <a:pt x="4782" y="1444"/>
                        <a:pt x="4301" y="0"/>
                        <a:pt x="295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08" name="Google Shape;2008;p17"/>
                <p:cNvSpPr/>
                <p:nvPr/>
              </p:nvSpPr>
              <p:spPr>
                <a:xfrm>
                  <a:off x="8423404" y="6453"/>
                  <a:ext cx="318015" cy="289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4" h="5359" extrusionOk="0">
                      <a:moveTo>
                        <a:pt x="3093" y="0"/>
                      </a:moveTo>
                      <a:lnTo>
                        <a:pt x="3093" y="0"/>
                      </a:lnTo>
                      <a:cubicBezTo>
                        <a:pt x="0" y="2625"/>
                        <a:pt x="2266" y="5359"/>
                        <a:pt x="2266" y="5359"/>
                      </a:cubicBezTo>
                      <a:cubicBezTo>
                        <a:pt x="5884" y="2581"/>
                        <a:pt x="3093" y="0"/>
                        <a:pt x="309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09" name="Google Shape;2009;p17"/>
                <p:cNvSpPr/>
                <p:nvPr/>
              </p:nvSpPr>
              <p:spPr>
                <a:xfrm>
                  <a:off x="8041346" y="72283"/>
                  <a:ext cx="243700" cy="119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9" h="2205" extrusionOk="0">
                      <a:moveTo>
                        <a:pt x="2513" y="1"/>
                      </a:moveTo>
                      <a:cubicBezTo>
                        <a:pt x="1798" y="1"/>
                        <a:pt x="935" y="332"/>
                        <a:pt x="1" y="1385"/>
                      </a:cubicBezTo>
                      <a:cubicBezTo>
                        <a:pt x="1" y="1385"/>
                        <a:pt x="762" y="2205"/>
                        <a:pt x="1953" y="2205"/>
                      </a:cubicBezTo>
                      <a:cubicBezTo>
                        <a:pt x="2672" y="2205"/>
                        <a:pt x="3548" y="1906"/>
                        <a:pt x="4506" y="947"/>
                      </a:cubicBezTo>
                      <a:cubicBezTo>
                        <a:pt x="4509" y="947"/>
                        <a:pt x="3722" y="1"/>
                        <a:pt x="251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10" name="Google Shape;2010;p17"/>
                <p:cNvSpPr/>
                <p:nvPr/>
              </p:nvSpPr>
              <p:spPr>
                <a:xfrm>
                  <a:off x="8079179" y="356787"/>
                  <a:ext cx="260563" cy="2310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21" h="4275" extrusionOk="0">
                      <a:moveTo>
                        <a:pt x="2179" y="1"/>
                      </a:moveTo>
                      <a:cubicBezTo>
                        <a:pt x="2179" y="1"/>
                        <a:pt x="0" y="1515"/>
                        <a:pt x="1693" y="4275"/>
                      </a:cubicBezTo>
                      <a:cubicBezTo>
                        <a:pt x="1693" y="4275"/>
                        <a:pt x="4821" y="2674"/>
                        <a:pt x="217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11" name="Google Shape;2011;p17"/>
                <p:cNvSpPr/>
                <p:nvPr/>
              </p:nvSpPr>
              <p:spPr>
                <a:xfrm>
                  <a:off x="7776299" y="328682"/>
                  <a:ext cx="213812" cy="1247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6" h="2308" extrusionOk="0">
                      <a:moveTo>
                        <a:pt x="2322" y="1"/>
                      </a:moveTo>
                      <a:cubicBezTo>
                        <a:pt x="1050" y="1"/>
                        <a:pt x="1" y="1580"/>
                        <a:pt x="1" y="1580"/>
                      </a:cubicBezTo>
                      <a:cubicBezTo>
                        <a:pt x="777" y="2115"/>
                        <a:pt x="1429" y="2307"/>
                        <a:pt x="1965" y="2307"/>
                      </a:cubicBezTo>
                      <a:cubicBezTo>
                        <a:pt x="3343" y="2307"/>
                        <a:pt x="3955" y="1033"/>
                        <a:pt x="3955" y="1033"/>
                      </a:cubicBezTo>
                      <a:cubicBezTo>
                        <a:pt x="3412" y="270"/>
                        <a:pt x="2848" y="1"/>
                        <a:pt x="232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12" name="Google Shape;2012;p17"/>
                <p:cNvSpPr/>
                <p:nvPr/>
              </p:nvSpPr>
              <p:spPr>
                <a:xfrm>
                  <a:off x="8001135" y="-725075"/>
                  <a:ext cx="1543218" cy="1227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53" h="22704" extrusionOk="0">
                      <a:moveTo>
                        <a:pt x="28359" y="0"/>
                      </a:moveTo>
                      <a:cubicBezTo>
                        <a:pt x="28335" y="0"/>
                        <a:pt x="28311" y="7"/>
                        <a:pt x="28286" y="23"/>
                      </a:cubicBezTo>
                      <a:cubicBezTo>
                        <a:pt x="17441" y="6422"/>
                        <a:pt x="10346" y="12188"/>
                        <a:pt x="6304" y="15897"/>
                      </a:cubicBezTo>
                      <a:cubicBezTo>
                        <a:pt x="1921" y="19926"/>
                        <a:pt x="80" y="22472"/>
                        <a:pt x="62" y="22498"/>
                      </a:cubicBezTo>
                      <a:cubicBezTo>
                        <a:pt x="1" y="22581"/>
                        <a:pt x="62" y="22704"/>
                        <a:pt x="167" y="22704"/>
                      </a:cubicBezTo>
                      <a:cubicBezTo>
                        <a:pt x="211" y="22704"/>
                        <a:pt x="250" y="22682"/>
                        <a:pt x="276" y="22651"/>
                      </a:cubicBezTo>
                      <a:cubicBezTo>
                        <a:pt x="294" y="22625"/>
                        <a:pt x="2127" y="20092"/>
                        <a:pt x="6492" y="16085"/>
                      </a:cubicBezTo>
                      <a:cubicBezTo>
                        <a:pt x="10521" y="12385"/>
                        <a:pt x="17599" y="6632"/>
                        <a:pt x="28421" y="250"/>
                      </a:cubicBezTo>
                      <a:cubicBezTo>
                        <a:pt x="28553" y="177"/>
                        <a:pt x="28477" y="0"/>
                        <a:pt x="2835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13" name="Google Shape;2013;p17"/>
                <p:cNvSpPr/>
                <p:nvPr/>
              </p:nvSpPr>
              <p:spPr>
                <a:xfrm>
                  <a:off x="7844399" y="301172"/>
                  <a:ext cx="338932" cy="1275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1" h="2360" extrusionOk="0">
                      <a:moveTo>
                        <a:pt x="6084" y="1"/>
                      </a:moveTo>
                      <a:cubicBezTo>
                        <a:pt x="6065" y="1"/>
                        <a:pt x="6045" y="5"/>
                        <a:pt x="6024" y="15"/>
                      </a:cubicBezTo>
                      <a:cubicBezTo>
                        <a:pt x="2857" y="1542"/>
                        <a:pt x="180" y="2093"/>
                        <a:pt x="154" y="2097"/>
                      </a:cubicBezTo>
                      <a:cubicBezTo>
                        <a:pt x="1" y="2132"/>
                        <a:pt x="23" y="2355"/>
                        <a:pt x="180" y="2360"/>
                      </a:cubicBezTo>
                      <a:cubicBezTo>
                        <a:pt x="189" y="2360"/>
                        <a:pt x="198" y="2360"/>
                        <a:pt x="206" y="2355"/>
                      </a:cubicBezTo>
                      <a:cubicBezTo>
                        <a:pt x="233" y="2351"/>
                        <a:pt x="2940" y="1796"/>
                        <a:pt x="6138" y="251"/>
                      </a:cubicBezTo>
                      <a:cubicBezTo>
                        <a:pt x="6270" y="183"/>
                        <a:pt x="6203" y="1"/>
                        <a:pt x="608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14" name="Google Shape;2014;p17"/>
                <p:cNvSpPr/>
                <p:nvPr/>
              </p:nvSpPr>
              <p:spPr>
                <a:xfrm>
                  <a:off x="8160736" y="259989"/>
                  <a:ext cx="71235" cy="254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8" h="4715" extrusionOk="0">
                      <a:moveTo>
                        <a:pt x="1146" y="1"/>
                      </a:moveTo>
                      <a:cubicBezTo>
                        <a:pt x="1101" y="1"/>
                        <a:pt x="1057" y="23"/>
                        <a:pt x="1033" y="77"/>
                      </a:cubicBezTo>
                      <a:cubicBezTo>
                        <a:pt x="84" y="2190"/>
                        <a:pt x="5" y="4557"/>
                        <a:pt x="5" y="4578"/>
                      </a:cubicBezTo>
                      <a:cubicBezTo>
                        <a:pt x="1" y="4653"/>
                        <a:pt x="57" y="4714"/>
                        <a:pt x="132" y="4714"/>
                      </a:cubicBezTo>
                      <a:lnTo>
                        <a:pt x="136" y="4714"/>
                      </a:lnTo>
                      <a:cubicBezTo>
                        <a:pt x="206" y="4714"/>
                        <a:pt x="263" y="4662"/>
                        <a:pt x="267" y="4592"/>
                      </a:cubicBezTo>
                      <a:cubicBezTo>
                        <a:pt x="267" y="4565"/>
                        <a:pt x="346" y="2251"/>
                        <a:pt x="1269" y="187"/>
                      </a:cubicBezTo>
                      <a:cubicBezTo>
                        <a:pt x="1318" y="83"/>
                        <a:pt x="1231" y="1"/>
                        <a:pt x="1146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15" name="Google Shape;2015;p17"/>
                <p:cNvSpPr/>
                <p:nvPr/>
              </p:nvSpPr>
              <p:spPr>
                <a:xfrm>
                  <a:off x="8122416" y="61906"/>
                  <a:ext cx="306503" cy="1110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71" h="2054" extrusionOk="0">
                      <a:moveTo>
                        <a:pt x="5481" y="1"/>
                      </a:moveTo>
                      <a:cubicBezTo>
                        <a:pt x="5462" y="1"/>
                        <a:pt x="5442" y="5"/>
                        <a:pt x="5421" y="15"/>
                      </a:cubicBezTo>
                      <a:cubicBezTo>
                        <a:pt x="2932" y="1209"/>
                        <a:pt x="185" y="1787"/>
                        <a:pt x="158" y="1796"/>
                      </a:cubicBezTo>
                      <a:cubicBezTo>
                        <a:pt x="1" y="1826"/>
                        <a:pt x="27" y="2054"/>
                        <a:pt x="185" y="2054"/>
                      </a:cubicBezTo>
                      <a:cubicBezTo>
                        <a:pt x="193" y="2054"/>
                        <a:pt x="202" y="2054"/>
                        <a:pt x="211" y="2049"/>
                      </a:cubicBezTo>
                      <a:cubicBezTo>
                        <a:pt x="237" y="2045"/>
                        <a:pt x="3019" y="1459"/>
                        <a:pt x="5534" y="251"/>
                      </a:cubicBezTo>
                      <a:cubicBezTo>
                        <a:pt x="5671" y="187"/>
                        <a:pt x="5604" y="1"/>
                        <a:pt x="548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16" name="Google Shape;2016;p17"/>
                <p:cNvSpPr/>
                <p:nvPr/>
              </p:nvSpPr>
              <p:spPr>
                <a:xfrm>
                  <a:off x="8522202" y="-116180"/>
                  <a:ext cx="130417" cy="354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3" h="6561" extrusionOk="0">
                      <a:moveTo>
                        <a:pt x="2225" y="1"/>
                      </a:moveTo>
                      <a:cubicBezTo>
                        <a:pt x="2186" y="1"/>
                        <a:pt x="2147" y="19"/>
                        <a:pt x="2118" y="64"/>
                      </a:cubicBezTo>
                      <a:cubicBezTo>
                        <a:pt x="718" y="2002"/>
                        <a:pt x="40" y="6232"/>
                        <a:pt x="14" y="6412"/>
                      </a:cubicBezTo>
                      <a:cubicBezTo>
                        <a:pt x="1" y="6482"/>
                        <a:pt x="49" y="6552"/>
                        <a:pt x="123" y="6560"/>
                      </a:cubicBezTo>
                      <a:lnTo>
                        <a:pt x="141" y="6560"/>
                      </a:lnTo>
                      <a:cubicBezTo>
                        <a:pt x="207" y="6560"/>
                        <a:pt x="263" y="6517"/>
                        <a:pt x="272" y="6451"/>
                      </a:cubicBezTo>
                      <a:cubicBezTo>
                        <a:pt x="277" y="6412"/>
                        <a:pt x="968" y="2103"/>
                        <a:pt x="2328" y="218"/>
                      </a:cubicBezTo>
                      <a:cubicBezTo>
                        <a:pt x="2412" y="115"/>
                        <a:pt x="2321" y="1"/>
                        <a:pt x="222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17" name="Google Shape;2017;p17"/>
                <p:cNvSpPr/>
                <p:nvPr/>
              </p:nvSpPr>
              <p:spPr>
                <a:xfrm>
                  <a:off x="8495503" y="-325504"/>
                  <a:ext cx="430867" cy="901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72" h="1668" extrusionOk="0">
                      <a:moveTo>
                        <a:pt x="7787" y="1"/>
                      </a:moveTo>
                      <a:cubicBezTo>
                        <a:pt x="7772" y="1"/>
                        <a:pt x="7756" y="4"/>
                        <a:pt x="7739" y="9"/>
                      </a:cubicBezTo>
                      <a:cubicBezTo>
                        <a:pt x="3895" y="1302"/>
                        <a:pt x="1194" y="1404"/>
                        <a:pt x="420" y="1404"/>
                      </a:cubicBezTo>
                      <a:cubicBezTo>
                        <a:pt x="275" y="1404"/>
                        <a:pt x="197" y="1400"/>
                        <a:pt x="193" y="1400"/>
                      </a:cubicBezTo>
                      <a:cubicBezTo>
                        <a:pt x="189" y="1400"/>
                        <a:pt x="185" y="1400"/>
                        <a:pt x="180" y="1400"/>
                      </a:cubicBezTo>
                      <a:cubicBezTo>
                        <a:pt x="9" y="1400"/>
                        <a:pt x="1" y="1659"/>
                        <a:pt x="176" y="1663"/>
                      </a:cubicBezTo>
                      <a:cubicBezTo>
                        <a:pt x="180" y="1663"/>
                        <a:pt x="263" y="1667"/>
                        <a:pt x="416" y="1667"/>
                      </a:cubicBezTo>
                      <a:cubicBezTo>
                        <a:pt x="1208" y="1667"/>
                        <a:pt x="3946" y="1562"/>
                        <a:pt x="7822" y="259"/>
                      </a:cubicBezTo>
                      <a:cubicBezTo>
                        <a:pt x="7971" y="208"/>
                        <a:pt x="7919" y="1"/>
                        <a:pt x="778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18" name="Google Shape;2018;p17"/>
                <p:cNvSpPr/>
                <p:nvPr/>
              </p:nvSpPr>
              <p:spPr>
                <a:xfrm>
                  <a:off x="8887722" y="-373660"/>
                  <a:ext cx="115824" cy="3494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3" h="6465" extrusionOk="0">
                      <a:moveTo>
                        <a:pt x="1960" y="1"/>
                      </a:moveTo>
                      <a:cubicBezTo>
                        <a:pt x="1922" y="1"/>
                        <a:pt x="1884" y="18"/>
                        <a:pt x="1855" y="60"/>
                      </a:cubicBezTo>
                      <a:cubicBezTo>
                        <a:pt x="303" y="2388"/>
                        <a:pt x="14" y="6163"/>
                        <a:pt x="5" y="6325"/>
                      </a:cubicBezTo>
                      <a:cubicBezTo>
                        <a:pt x="1" y="6395"/>
                        <a:pt x="53" y="6460"/>
                        <a:pt x="128" y="6465"/>
                      </a:cubicBezTo>
                      <a:lnTo>
                        <a:pt x="136" y="6465"/>
                      </a:lnTo>
                      <a:cubicBezTo>
                        <a:pt x="206" y="6465"/>
                        <a:pt x="263" y="6412"/>
                        <a:pt x="268" y="6342"/>
                      </a:cubicBezTo>
                      <a:cubicBezTo>
                        <a:pt x="268" y="6303"/>
                        <a:pt x="556" y="2475"/>
                        <a:pt x="2074" y="209"/>
                      </a:cubicBezTo>
                      <a:cubicBezTo>
                        <a:pt x="2142" y="104"/>
                        <a:pt x="2053" y="1"/>
                        <a:pt x="196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19" name="Google Shape;2019;p17"/>
                <p:cNvSpPr/>
                <p:nvPr/>
              </p:nvSpPr>
              <p:spPr>
                <a:xfrm>
                  <a:off x="8789843" y="-189684"/>
                  <a:ext cx="193220" cy="2581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5" h="4776" extrusionOk="0">
                      <a:moveTo>
                        <a:pt x="2512" y="313"/>
                      </a:moveTo>
                      <a:cubicBezTo>
                        <a:pt x="2730" y="528"/>
                        <a:pt x="3290" y="1171"/>
                        <a:pt x="3238" y="2028"/>
                      </a:cubicBezTo>
                      <a:cubicBezTo>
                        <a:pt x="3181" y="2864"/>
                        <a:pt x="2560" y="3682"/>
                        <a:pt x="1379" y="4452"/>
                      </a:cubicBezTo>
                      <a:cubicBezTo>
                        <a:pt x="1177" y="3935"/>
                        <a:pt x="635" y="2081"/>
                        <a:pt x="2512" y="313"/>
                      </a:cubicBezTo>
                      <a:close/>
                      <a:moveTo>
                        <a:pt x="2510" y="1"/>
                      </a:moveTo>
                      <a:cubicBezTo>
                        <a:pt x="2479" y="1"/>
                        <a:pt x="2448" y="12"/>
                        <a:pt x="2424" y="33"/>
                      </a:cubicBezTo>
                      <a:cubicBezTo>
                        <a:pt x="1" y="2229"/>
                        <a:pt x="1191" y="4679"/>
                        <a:pt x="1204" y="4701"/>
                      </a:cubicBezTo>
                      <a:cubicBezTo>
                        <a:pt x="1221" y="4736"/>
                        <a:pt x="1252" y="4758"/>
                        <a:pt x="1287" y="4771"/>
                      </a:cubicBezTo>
                      <a:cubicBezTo>
                        <a:pt x="1300" y="4771"/>
                        <a:pt x="1309" y="4775"/>
                        <a:pt x="1322" y="4775"/>
                      </a:cubicBezTo>
                      <a:cubicBezTo>
                        <a:pt x="1348" y="4775"/>
                        <a:pt x="1370" y="4767"/>
                        <a:pt x="1392" y="4753"/>
                      </a:cubicBezTo>
                      <a:cubicBezTo>
                        <a:pt x="2726" y="3914"/>
                        <a:pt x="3435" y="2999"/>
                        <a:pt x="3500" y="2041"/>
                      </a:cubicBezTo>
                      <a:cubicBezTo>
                        <a:pt x="3575" y="860"/>
                        <a:pt x="2638" y="64"/>
                        <a:pt x="2599" y="33"/>
                      </a:cubicBezTo>
                      <a:cubicBezTo>
                        <a:pt x="2573" y="12"/>
                        <a:pt x="2541" y="1"/>
                        <a:pt x="251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20" name="Google Shape;2020;p17"/>
                <p:cNvSpPr/>
                <p:nvPr/>
              </p:nvSpPr>
              <p:spPr>
                <a:xfrm>
                  <a:off x="8397137" y="18830"/>
                  <a:ext cx="248294" cy="2978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94" h="5511" extrusionOk="0">
                      <a:moveTo>
                        <a:pt x="3448" y="305"/>
                      </a:moveTo>
                      <a:cubicBezTo>
                        <a:pt x="3667" y="594"/>
                        <a:pt x="4288" y="1517"/>
                        <a:pt x="4126" y="2636"/>
                      </a:cubicBezTo>
                      <a:cubicBezTo>
                        <a:pt x="3990" y="3586"/>
                        <a:pt x="3330" y="4447"/>
                        <a:pt x="2171" y="5200"/>
                      </a:cubicBezTo>
                      <a:cubicBezTo>
                        <a:pt x="1860" y="4657"/>
                        <a:pt x="705" y="2282"/>
                        <a:pt x="3444" y="305"/>
                      </a:cubicBezTo>
                      <a:close/>
                      <a:moveTo>
                        <a:pt x="3470" y="0"/>
                      </a:moveTo>
                      <a:cubicBezTo>
                        <a:pt x="3444" y="0"/>
                        <a:pt x="3418" y="8"/>
                        <a:pt x="3395" y="25"/>
                      </a:cubicBezTo>
                      <a:cubicBezTo>
                        <a:pt x="1" y="2378"/>
                        <a:pt x="2000" y="5427"/>
                        <a:pt x="2022" y="5458"/>
                      </a:cubicBezTo>
                      <a:cubicBezTo>
                        <a:pt x="2048" y="5493"/>
                        <a:pt x="2087" y="5510"/>
                        <a:pt x="2131" y="5510"/>
                      </a:cubicBezTo>
                      <a:cubicBezTo>
                        <a:pt x="2157" y="5510"/>
                        <a:pt x="2179" y="5506"/>
                        <a:pt x="2201" y="5493"/>
                      </a:cubicBezTo>
                      <a:cubicBezTo>
                        <a:pt x="3500" y="4684"/>
                        <a:pt x="4235" y="3734"/>
                        <a:pt x="4388" y="2676"/>
                      </a:cubicBezTo>
                      <a:cubicBezTo>
                        <a:pt x="4594" y="1215"/>
                        <a:pt x="3610" y="91"/>
                        <a:pt x="3566" y="42"/>
                      </a:cubicBezTo>
                      <a:cubicBezTo>
                        <a:pt x="3541" y="15"/>
                        <a:pt x="3506" y="0"/>
                        <a:pt x="347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21" name="Google Shape;2021;p17"/>
                <p:cNvSpPr/>
                <p:nvPr/>
              </p:nvSpPr>
              <p:spPr>
                <a:xfrm>
                  <a:off x="8027888" y="85038"/>
                  <a:ext cx="256077" cy="1365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8" h="2527" extrusionOk="0">
                      <a:moveTo>
                        <a:pt x="2731" y="263"/>
                      </a:moveTo>
                      <a:cubicBezTo>
                        <a:pt x="3548" y="263"/>
                        <a:pt x="4184" y="724"/>
                        <a:pt x="4410" y="917"/>
                      </a:cubicBezTo>
                      <a:cubicBezTo>
                        <a:pt x="3688" y="1748"/>
                        <a:pt x="2918" y="2199"/>
                        <a:pt x="2113" y="2260"/>
                      </a:cubicBezTo>
                      <a:cubicBezTo>
                        <a:pt x="2051" y="2265"/>
                        <a:pt x="1990" y="2267"/>
                        <a:pt x="1931" y="2267"/>
                      </a:cubicBezTo>
                      <a:cubicBezTo>
                        <a:pt x="1146" y="2267"/>
                        <a:pt x="552" y="1889"/>
                        <a:pt x="328" y="1722"/>
                      </a:cubicBezTo>
                      <a:cubicBezTo>
                        <a:pt x="1019" y="821"/>
                        <a:pt x="1772" y="331"/>
                        <a:pt x="2564" y="270"/>
                      </a:cubicBezTo>
                      <a:cubicBezTo>
                        <a:pt x="2620" y="265"/>
                        <a:pt x="2676" y="263"/>
                        <a:pt x="2731" y="263"/>
                      </a:cubicBezTo>
                      <a:close/>
                      <a:moveTo>
                        <a:pt x="2731" y="0"/>
                      </a:moveTo>
                      <a:cubicBezTo>
                        <a:pt x="2670" y="0"/>
                        <a:pt x="2608" y="3"/>
                        <a:pt x="2546" y="7"/>
                      </a:cubicBezTo>
                      <a:cubicBezTo>
                        <a:pt x="1645" y="77"/>
                        <a:pt x="801" y="633"/>
                        <a:pt x="40" y="1669"/>
                      </a:cubicBezTo>
                      <a:cubicBezTo>
                        <a:pt x="0" y="1722"/>
                        <a:pt x="9" y="1801"/>
                        <a:pt x="57" y="1844"/>
                      </a:cubicBezTo>
                      <a:cubicBezTo>
                        <a:pt x="586" y="2278"/>
                        <a:pt x="1247" y="2518"/>
                        <a:pt x="1929" y="2527"/>
                      </a:cubicBezTo>
                      <a:cubicBezTo>
                        <a:pt x="1995" y="2527"/>
                        <a:pt x="2060" y="2527"/>
                        <a:pt x="2126" y="2522"/>
                      </a:cubicBezTo>
                      <a:cubicBezTo>
                        <a:pt x="3036" y="2457"/>
                        <a:pt x="3902" y="1936"/>
                        <a:pt x="4694" y="987"/>
                      </a:cubicBezTo>
                      <a:cubicBezTo>
                        <a:pt x="4738" y="935"/>
                        <a:pt x="4733" y="856"/>
                        <a:pt x="4685" y="808"/>
                      </a:cubicBezTo>
                      <a:cubicBezTo>
                        <a:pt x="4652" y="775"/>
                        <a:pt x="3862" y="0"/>
                        <a:pt x="273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22" name="Google Shape;2022;p17"/>
                <p:cNvSpPr/>
                <p:nvPr/>
              </p:nvSpPr>
              <p:spPr>
                <a:xfrm>
                  <a:off x="8056965" y="366570"/>
                  <a:ext cx="195111" cy="2418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0" h="4475" extrusionOk="0">
                      <a:moveTo>
                        <a:pt x="2432" y="301"/>
                      </a:moveTo>
                      <a:cubicBezTo>
                        <a:pt x="3084" y="1119"/>
                        <a:pt x="3329" y="1876"/>
                        <a:pt x="3163" y="2558"/>
                      </a:cubicBezTo>
                      <a:cubicBezTo>
                        <a:pt x="2931" y="3477"/>
                        <a:pt x="1995" y="4011"/>
                        <a:pt x="1667" y="4172"/>
                      </a:cubicBezTo>
                      <a:cubicBezTo>
                        <a:pt x="547" y="1797"/>
                        <a:pt x="2030" y="577"/>
                        <a:pt x="2432" y="301"/>
                      </a:cubicBezTo>
                      <a:close/>
                      <a:moveTo>
                        <a:pt x="2460" y="0"/>
                      </a:moveTo>
                      <a:cubicBezTo>
                        <a:pt x="2439" y="0"/>
                        <a:pt x="2417" y="5"/>
                        <a:pt x="2397" y="17"/>
                      </a:cubicBezTo>
                      <a:cubicBezTo>
                        <a:pt x="2371" y="26"/>
                        <a:pt x="0" y="1430"/>
                        <a:pt x="1488" y="4400"/>
                      </a:cubicBezTo>
                      <a:cubicBezTo>
                        <a:pt x="1509" y="4448"/>
                        <a:pt x="1557" y="4474"/>
                        <a:pt x="1606" y="4474"/>
                      </a:cubicBezTo>
                      <a:cubicBezTo>
                        <a:pt x="1623" y="4474"/>
                        <a:pt x="1636" y="4470"/>
                        <a:pt x="1654" y="4466"/>
                      </a:cubicBezTo>
                      <a:cubicBezTo>
                        <a:pt x="1711" y="4439"/>
                        <a:pt x="3102" y="3862"/>
                        <a:pt x="3412" y="2620"/>
                      </a:cubicBezTo>
                      <a:cubicBezTo>
                        <a:pt x="3609" y="1832"/>
                        <a:pt x="3325" y="966"/>
                        <a:pt x="2559" y="43"/>
                      </a:cubicBezTo>
                      <a:cubicBezTo>
                        <a:pt x="2534" y="16"/>
                        <a:pt x="2498" y="0"/>
                        <a:pt x="246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23" name="Google Shape;2023;p17"/>
                <p:cNvSpPr/>
                <p:nvPr/>
              </p:nvSpPr>
              <p:spPr>
                <a:xfrm>
                  <a:off x="7759545" y="339114"/>
                  <a:ext cx="224621" cy="1416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6" h="2621" extrusionOk="0">
                      <a:moveTo>
                        <a:pt x="2446" y="265"/>
                      </a:moveTo>
                      <a:cubicBezTo>
                        <a:pt x="2924" y="265"/>
                        <a:pt x="3401" y="518"/>
                        <a:pt x="3867" y="1019"/>
                      </a:cubicBezTo>
                      <a:cubicBezTo>
                        <a:pt x="3767" y="1242"/>
                        <a:pt x="3408" y="1938"/>
                        <a:pt x="2656" y="2226"/>
                      </a:cubicBezTo>
                      <a:cubicBezTo>
                        <a:pt x="2430" y="2314"/>
                        <a:pt x="2187" y="2357"/>
                        <a:pt x="1929" y="2357"/>
                      </a:cubicBezTo>
                      <a:cubicBezTo>
                        <a:pt x="1448" y="2357"/>
                        <a:pt x="912" y="2206"/>
                        <a:pt x="328" y="1907"/>
                      </a:cubicBezTo>
                      <a:cubicBezTo>
                        <a:pt x="547" y="1540"/>
                        <a:pt x="1295" y="398"/>
                        <a:pt x="2279" y="276"/>
                      </a:cubicBezTo>
                      <a:cubicBezTo>
                        <a:pt x="2335" y="269"/>
                        <a:pt x="2391" y="265"/>
                        <a:pt x="2446" y="265"/>
                      </a:cubicBezTo>
                      <a:close/>
                      <a:moveTo>
                        <a:pt x="2446" y="1"/>
                      </a:moveTo>
                      <a:cubicBezTo>
                        <a:pt x="2379" y="1"/>
                        <a:pt x="2312" y="5"/>
                        <a:pt x="2244" y="13"/>
                      </a:cubicBezTo>
                      <a:cubicBezTo>
                        <a:pt x="941" y="179"/>
                        <a:pt x="66" y="1828"/>
                        <a:pt x="31" y="1898"/>
                      </a:cubicBezTo>
                      <a:cubicBezTo>
                        <a:pt x="0" y="1964"/>
                        <a:pt x="22" y="2043"/>
                        <a:pt x="88" y="2078"/>
                      </a:cubicBezTo>
                      <a:cubicBezTo>
                        <a:pt x="753" y="2436"/>
                        <a:pt x="1369" y="2620"/>
                        <a:pt x="1929" y="2620"/>
                      </a:cubicBezTo>
                      <a:cubicBezTo>
                        <a:pt x="2209" y="2620"/>
                        <a:pt x="2489" y="2568"/>
                        <a:pt x="2752" y="2471"/>
                      </a:cubicBezTo>
                      <a:cubicBezTo>
                        <a:pt x="3762" y="2082"/>
                        <a:pt x="4125" y="1076"/>
                        <a:pt x="4138" y="1037"/>
                      </a:cubicBezTo>
                      <a:cubicBezTo>
                        <a:pt x="4156" y="989"/>
                        <a:pt x="4147" y="940"/>
                        <a:pt x="4117" y="905"/>
                      </a:cubicBezTo>
                      <a:cubicBezTo>
                        <a:pt x="3580" y="302"/>
                        <a:pt x="3019" y="1"/>
                        <a:pt x="2446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24" name="Google Shape;2024;p17"/>
                <p:cNvSpPr/>
                <p:nvPr/>
              </p:nvSpPr>
              <p:spPr>
                <a:xfrm>
                  <a:off x="8417027" y="-339773"/>
                  <a:ext cx="271210" cy="1599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18" h="2960" extrusionOk="0">
                      <a:moveTo>
                        <a:pt x="3091" y="264"/>
                      </a:moveTo>
                      <a:cubicBezTo>
                        <a:pt x="3161" y="264"/>
                        <a:pt x="3230" y="269"/>
                        <a:pt x="3299" y="278"/>
                      </a:cubicBezTo>
                      <a:cubicBezTo>
                        <a:pt x="4139" y="387"/>
                        <a:pt x="4615" y="1166"/>
                        <a:pt x="4729" y="1384"/>
                      </a:cubicBezTo>
                      <a:cubicBezTo>
                        <a:pt x="4375" y="2027"/>
                        <a:pt x="3876" y="2443"/>
                        <a:pt x="3255" y="2609"/>
                      </a:cubicBezTo>
                      <a:cubicBezTo>
                        <a:pt x="3027" y="2670"/>
                        <a:pt x="2795" y="2696"/>
                        <a:pt x="2564" y="2696"/>
                      </a:cubicBezTo>
                      <a:cubicBezTo>
                        <a:pt x="1604" y="2696"/>
                        <a:pt x="686" y="2251"/>
                        <a:pt x="350" y="2071"/>
                      </a:cubicBezTo>
                      <a:cubicBezTo>
                        <a:pt x="1357" y="871"/>
                        <a:pt x="2279" y="264"/>
                        <a:pt x="3091" y="264"/>
                      </a:cubicBezTo>
                      <a:close/>
                      <a:moveTo>
                        <a:pt x="3101" y="0"/>
                      </a:moveTo>
                      <a:cubicBezTo>
                        <a:pt x="2173" y="0"/>
                        <a:pt x="1148" y="678"/>
                        <a:pt x="48" y="2023"/>
                      </a:cubicBezTo>
                      <a:cubicBezTo>
                        <a:pt x="0" y="2084"/>
                        <a:pt x="13" y="2176"/>
                        <a:pt x="79" y="2216"/>
                      </a:cubicBezTo>
                      <a:cubicBezTo>
                        <a:pt x="140" y="2255"/>
                        <a:pt x="1291" y="2959"/>
                        <a:pt x="2555" y="2959"/>
                      </a:cubicBezTo>
                      <a:cubicBezTo>
                        <a:pt x="2813" y="2959"/>
                        <a:pt x="3071" y="2929"/>
                        <a:pt x="3321" y="2863"/>
                      </a:cubicBezTo>
                      <a:cubicBezTo>
                        <a:pt x="4034" y="2670"/>
                        <a:pt x="4598" y="2194"/>
                        <a:pt x="4996" y="1450"/>
                      </a:cubicBezTo>
                      <a:cubicBezTo>
                        <a:pt x="5013" y="1411"/>
                        <a:pt x="5018" y="1371"/>
                        <a:pt x="5000" y="1332"/>
                      </a:cubicBezTo>
                      <a:cubicBezTo>
                        <a:pt x="4978" y="1284"/>
                        <a:pt x="4458" y="164"/>
                        <a:pt x="3338" y="15"/>
                      </a:cubicBezTo>
                      <a:cubicBezTo>
                        <a:pt x="3260" y="5"/>
                        <a:pt x="3181" y="0"/>
                        <a:pt x="310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25" name="Google Shape;2025;p17"/>
                <p:cNvSpPr/>
                <p:nvPr/>
              </p:nvSpPr>
              <p:spPr>
                <a:xfrm>
                  <a:off x="7954817" y="466124"/>
                  <a:ext cx="102906" cy="86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4" h="1593" extrusionOk="0">
                      <a:moveTo>
                        <a:pt x="999" y="0"/>
                      </a:moveTo>
                      <a:cubicBezTo>
                        <a:pt x="881" y="0"/>
                        <a:pt x="760" y="24"/>
                        <a:pt x="644" y="73"/>
                      </a:cubicBezTo>
                      <a:cubicBezTo>
                        <a:pt x="210" y="257"/>
                        <a:pt x="0" y="729"/>
                        <a:pt x="171" y="1128"/>
                      </a:cubicBezTo>
                      <a:cubicBezTo>
                        <a:pt x="296" y="1422"/>
                        <a:pt x="589" y="1592"/>
                        <a:pt x="907" y="1592"/>
                      </a:cubicBezTo>
                      <a:cubicBezTo>
                        <a:pt x="1024" y="1592"/>
                        <a:pt x="1144" y="1569"/>
                        <a:pt x="1260" y="1521"/>
                      </a:cubicBezTo>
                      <a:cubicBezTo>
                        <a:pt x="1693" y="1338"/>
                        <a:pt x="1903" y="865"/>
                        <a:pt x="1733" y="463"/>
                      </a:cubicBezTo>
                      <a:cubicBezTo>
                        <a:pt x="1611" y="172"/>
                        <a:pt x="1317" y="0"/>
                        <a:pt x="99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26" name="Google Shape;2026;p17"/>
                <p:cNvSpPr/>
                <p:nvPr/>
              </p:nvSpPr>
              <p:spPr>
                <a:xfrm>
                  <a:off x="8217701" y="207887"/>
                  <a:ext cx="61992" cy="51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7" h="956" extrusionOk="0">
                      <a:moveTo>
                        <a:pt x="601" y="1"/>
                      </a:moveTo>
                      <a:cubicBezTo>
                        <a:pt x="531" y="1"/>
                        <a:pt x="459" y="15"/>
                        <a:pt x="390" y="44"/>
                      </a:cubicBezTo>
                      <a:cubicBezTo>
                        <a:pt x="128" y="153"/>
                        <a:pt x="1" y="438"/>
                        <a:pt x="101" y="678"/>
                      </a:cubicBezTo>
                      <a:cubicBezTo>
                        <a:pt x="178" y="853"/>
                        <a:pt x="353" y="956"/>
                        <a:pt x="542" y="956"/>
                      </a:cubicBezTo>
                      <a:cubicBezTo>
                        <a:pt x="613" y="956"/>
                        <a:pt x="687" y="941"/>
                        <a:pt x="758" y="910"/>
                      </a:cubicBezTo>
                      <a:cubicBezTo>
                        <a:pt x="1020" y="801"/>
                        <a:pt x="1147" y="516"/>
                        <a:pt x="1046" y="280"/>
                      </a:cubicBezTo>
                      <a:cubicBezTo>
                        <a:pt x="969" y="104"/>
                        <a:pt x="792" y="1"/>
                        <a:pt x="60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27" name="Google Shape;2027;p17"/>
                <p:cNvSpPr/>
                <p:nvPr/>
              </p:nvSpPr>
              <p:spPr>
                <a:xfrm>
                  <a:off x="8286287" y="146165"/>
                  <a:ext cx="62209" cy="51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1" h="958" extrusionOk="0">
                      <a:moveTo>
                        <a:pt x="601" y="1"/>
                      </a:moveTo>
                      <a:cubicBezTo>
                        <a:pt x="531" y="1"/>
                        <a:pt x="459" y="15"/>
                        <a:pt x="390" y="44"/>
                      </a:cubicBezTo>
                      <a:cubicBezTo>
                        <a:pt x="132" y="154"/>
                        <a:pt x="0" y="438"/>
                        <a:pt x="105" y="678"/>
                      </a:cubicBezTo>
                      <a:cubicBezTo>
                        <a:pt x="182" y="854"/>
                        <a:pt x="360" y="958"/>
                        <a:pt x="550" y="958"/>
                      </a:cubicBezTo>
                      <a:cubicBezTo>
                        <a:pt x="620" y="958"/>
                        <a:pt x="692" y="944"/>
                        <a:pt x="761" y="915"/>
                      </a:cubicBezTo>
                      <a:cubicBezTo>
                        <a:pt x="1020" y="801"/>
                        <a:pt x="1151" y="521"/>
                        <a:pt x="1046" y="280"/>
                      </a:cubicBezTo>
                      <a:cubicBezTo>
                        <a:pt x="969" y="104"/>
                        <a:pt x="791" y="1"/>
                        <a:pt x="60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28" name="Google Shape;2028;p17"/>
                <p:cNvSpPr/>
                <p:nvPr/>
              </p:nvSpPr>
              <p:spPr>
                <a:xfrm>
                  <a:off x="8648240" y="-173145"/>
                  <a:ext cx="67181" cy="55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3" h="1036" extrusionOk="0">
                      <a:moveTo>
                        <a:pt x="649" y="0"/>
                      </a:moveTo>
                      <a:cubicBezTo>
                        <a:pt x="573" y="0"/>
                        <a:pt x="496" y="15"/>
                        <a:pt x="420" y="47"/>
                      </a:cubicBezTo>
                      <a:cubicBezTo>
                        <a:pt x="140" y="165"/>
                        <a:pt x="1" y="475"/>
                        <a:pt x="110" y="734"/>
                      </a:cubicBezTo>
                      <a:cubicBezTo>
                        <a:pt x="193" y="922"/>
                        <a:pt x="386" y="1036"/>
                        <a:pt x="593" y="1036"/>
                      </a:cubicBezTo>
                      <a:cubicBezTo>
                        <a:pt x="669" y="1036"/>
                        <a:pt x="747" y="1020"/>
                        <a:pt x="823" y="987"/>
                      </a:cubicBezTo>
                      <a:cubicBezTo>
                        <a:pt x="1103" y="869"/>
                        <a:pt x="1243" y="559"/>
                        <a:pt x="1129" y="300"/>
                      </a:cubicBezTo>
                      <a:cubicBezTo>
                        <a:pt x="1049" y="112"/>
                        <a:pt x="857" y="0"/>
                        <a:pt x="64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29" name="Google Shape;2029;p17"/>
                <p:cNvSpPr/>
                <p:nvPr/>
              </p:nvSpPr>
              <p:spPr>
                <a:xfrm>
                  <a:off x="8743038" y="-243623"/>
                  <a:ext cx="67451" cy="561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8" h="1039" extrusionOk="0">
                      <a:moveTo>
                        <a:pt x="651" y="1"/>
                      </a:moveTo>
                      <a:cubicBezTo>
                        <a:pt x="575" y="1"/>
                        <a:pt x="497" y="16"/>
                        <a:pt x="421" y="47"/>
                      </a:cubicBezTo>
                      <a:cubicBezTo>
                        <a:pt x="141" y="170"/>
                        <a:pt x="1" y="476"/>
                        <a:pt x="114" y="734"/>
                      </a:cubicBezTo>
                      <a:cubicBezTo>
                        <a:pt x="198" y="926"/>
                        <a:pt x="389" y="1039"/>
                        <a:pt x="595" y="1039"/>
                      </a:cubicBezTo>
                      <a:cubicBezTo>
                        <a:pt x="671" y="1039"/>
                        <a:pt x="748" y="1024"/>
                        <a:pt x="823" y="992"/>
                      </a:cubicBezTo>
                      <a:cubicBezTo>
                        <a:pt x="1107" y="870"/>
                        <a:pt x="1247" y="563"/>
                        <a:pt x="1134" y="305"/>
                      </a:cubicBezTo>
                      <a:cubicBezTo>
                        <a:pt x="1050" y="113"/>
                        <a:pt x="859" y="1"/>
                        <a:pt x="65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30" name="Google Shape;2030;p17"/>
                <p:cNvSpPr/>
                <p:nvPr/>
              </p:nvSpPr>
              <p:spPr>
                <a:xfrm>
                  <a:off x="9060078" y="-484511"/>
                  <a:ext cx="64857" cy="751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0" h="1390" extrusionOk="0">
                      <a:moveTo>
                        <a:pt x="185" y="1"/>
                      </a:moveTo>
                      <a:cubicBezTo>
                        <a:pt x="89" y="1"/>
                        <a:pt x="0" y="112"/>
                        <a:pt x="79" y="213"/>
                      </a:cubicBezTo>
                      <a:lnTo>
                        <a:pt x="924" y="1333"/>
                      </a:lnTo>
                      <a:cubicBezTo>
                        <a:pt x="946" y="1368"/>
                        <a:pt x="985" y="1385"/>
                        <a:pt x="1029" y="1390"/>
                      </a:cubicBezTo>
                      <a:lnTo>
                        <a:pt x="1029" y="1385"/>
                      </a:lnTo>
                      <a:cubicBezTo>
                        <a:pt x="1138" y="1385"/>
                        <a:pt x="1199" y="1263"/>
                        <a:pt x="1134" y="1175"/>
                      </a:cubicBezTo>
                      <a:lnTo>
                        <a:pt x="289" y="55"/>
                      </a:lnTo>
                      <a:cubicBezTo>
                        <a:pt x="259" y="17"/>
                        <a:pt x="221" y="1"/>
                        <a:pt x="18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</p:grpSp>
          <p:sp>
            <p:nvSpPr>
              <p:cNvPr id="2031" name="Google Shape;2031;p17"/>
              <p:cNvSpPr/>
              <p:nvPr/>
            </p:nvSpPr>
            <p:spPr>
              <a:xfrm>
                <a:off x="6694386" y="306631"/>
                <a:ext cx="935346" cy="113824"/>
              </a:xfrm>
              <a:custGeom>
                <a:avLst/>
                <a:gdLst/>
                <a:ahLst/>
                <a:cxnLst/>
                <a:rect l="l" t="t" r="r" b="b"/>
                <a:pathLst>
                  <a:path w="17306" h="2106" extrusionOk="0">
                    <a:moveTo>
                      <a:pt x="8909" y="1"/>
                    </a:moveTo>
                    <a:cubicBezTo>
                      <a:pt x="7860" y="1"/>
                      <a:pt x="6989" y="443"/>
                      <a:pt x="6087" y="903"/>
                    </a:cubicBezTo>
                    <a:cubicBezTo>
                      <a:pt x="5478" y="1209"/>
                      <a:pt x="4853" y="1528"/>
                      <a:pt x="4144" y="1716"/>
                    </a:cubicBezTo>
                    <a:cubicBezTo>
                      <a:pt x="3818" y="1803"/>
                      <a:pt x="3507" y="1840"/>
                      <a:pt x="3213" y="1840"/>
                    </a:cubicBezTo>
                    <a:cubicBezTo>
                      <a:pt x="1448" y="1840"/>
                      <a:pt x="301" y="498"/>
                      <a:pt x="286" y="483"/>
                    </a:cubicBezTo>
                    <a:cubicBezTo>
                      <a:pt x="257" y="448"/>
                      <a:pt x="221" y="433"/>
                      <a:pt x="187" y="433"/>
                    </a:cubicBezTo>
                    <a:cubicBezTo>
                      <a:pt x="89" y="433"/>
                      <a:pt x="1" y="552"/>
                      <a:pt x="85" y="649"/>
                    </a:cubicBezTo>
                    <a:cubicBezTo>
                      <a:pt x="98" y="667"/>
                      <a:pt x="1323" y="2106"/>
                      <a:pt x="3213" y="2106"/>
                    </a:cubicBezTo>
                    <a:cubicBezTo>
                      <a:pt x="3549" y="2106"/>
                      <a:pt x="3886" y="2058"/>
                      <a:pt x="4214" y="1970"/>
                    </a:cubicBezTo>
                    <a:cubicBezTo>
                      <a:pt x="4945" y="1778"/>
                      <a:pt x="5588" y="1450"/>
                      <a:pt x="6205" y="1135"/>
                    </a:cubicBezTo>
                    <a:cubicBezTo>
                      <a:pt x="7104" y="679"/>
                      <a:pt x="7926" y="262"/>
                      <a:pt x="8907" y="262"/>
                    </a:cubicBezTo>
                    <a:cubicBezTo>
                      <a:pt x="9519" y="262"/>
                      <a:pt x="10192" y="425"/>
                      <a:pt x="10986" y="842"/>
                    </a:cubicBezTo>
                    <a:cubicBezTo>
                      <a:pt x="12355" y="1563"/>
                      <a:pt x="13410" y="1873"/>
                      <a:pt x="14309" y="1873"/>
                    </a:cubicBezTo>
                    <a:cubicBezTo>
                      <a:pt x="15406" y="1873"/>
                      <a:pt x="16272" y="1411"/>
                      <a:pt x="17197" y="671"/>
                    </a:cubicBezTo>
                    <a:cubicBezTo>
                      <a:pt x="17306" y="583"/>
                      <a:pt x="17224" y="434"/>
                      <a:pt x="17117" y="434"/>
                    </a:cubicBezTo>
                    <a:cubicBezTo>
                      <a:pt x="17091" y="434"/>
                      <a:pt x="17063" y="443"/>
                      <a:pt x="17036" y="465"/>
                    </a:cubicBezTo>
                    <a:cubicBezTo>
                      <a:pt x="16161" y="1165"/>
                      <a:pt x="15340" y="1600"/>
                      <a:pt x="14298" y="1600"/>
                    </a:cubicBezTo>
                    <a:cubicBezTo>
                      <a:pt x="13437" y="1600"/>
                      <a:pt x="12425" y="1303"/>
                      <a:pt x="11108" y="610"/>
                    </a:cubicBezTo>
                    <a:cubicBezTo>
                      <a:pt x="10274" y="170"/>
                      <a:pt x="9557" y="1"/>
                      <a:pt x="890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032" name="Google Shape;2032;p17"/>
              <p:cNvSpPr/>
              <p:nvPr/>
            </p:nvSpPr>
            <p:spPr>
              <a:xfrm>
                <a:off x="6694386" y="194537"/>
                <a:ext cx="935346" cy="113608"/>
              </a:xfrm>
              <a:custGeom>
                <a:avLst/>
                <a:gdLst/>
                <a:ahLst/>
                <a:cxnLst/>
                <a:rect l="l" t="t" r="r" b="b"/>
                <a:pathLst>
                  <a:path w="17306" h="2102" extrusionOk="0">
                    <a:moveTo>
                      <a:pt x="8907" y="1"/>
                    </a:moveTo>
                    <a:cubicBezTo>
                      <a:pt x="7859" y="1"/>
                      <a:pt x="6989" y="442"/>
                      <a:pt x="6087" y="899"/>
                    </a:cubicBezTo>
                    <a:cubicBezTo>
                      <a:pt x="5478" y="1210"/>
                      <a:pt x="4853" y="1529"/>
                      <a:pt x="4144" y="1717"/>
                    </a:cubicBezTo>
                    <a:cubicBezTo>
                      <a:pt x="3818" y="1804"/>
                      <a:pt x="3507" y="1841"/>
                      <a:pt x="3213" y="1841"/>
                    </a:cubicBezTo>
                    <a:cubicBezTo>
                      <a:pt x="1448" y="1841"/>
                      <a:pt x="301" y="498"/>
                      <a:pt x="286" y="479"/>
                    </a:cubicBezTo>
                    <a:cubicBezTo>
                      <a:pt x="257" y="445"/>
                      <a:pt x="222" y="431"/>
                      <a:pt x="188" y="431"/>
                    </a:cubicBezTo>
                    <a:cubicBezTo>
                      <a:pt x="90" y="431"/>
                      <a:pt x="0" y="549"/>
                      <a:pt x="85" y="650"/>
                    </a:cubicBezTo>
                    <a:cubicBezTo>
                      <a:pt x="98" y="667"/>
                      <a:pt x="1323" y="2102"/>
                      <a:pt x="3213" y="2102"/>
                    </a:cubicBezTo>
                    <a:cubicBezTo>
                      <a:pt x="3549" y="2102"/>
                      <a:pt x="3886" y="2058"/>
                      <a:pt x="4214" y="1971"/>
                    </a:cubicBezTo>
                    <a:cubicBezTo>
                      <a:pt x="4945" y="1774"/>
                      <a:pt x="5588" y="1450"/>
                      <a:pt x="6205" y="1135"/>
                    </a:cubicBezTo>
                    <a:cubicBezTo>
                      <a:pt x="7104" y="678"/>
                      <a:pt x="7925" y="260"/>
                      <a:pt x="8905" y="260"/>
                    </a:cubicBezTo>
                    <a:cubicBezTo>
                      <a:pt x="9517" y="260"/>
                      <a:pt x="10192" y="423"/>
                      <a:pt x="10986" y="842"/>
                    </a:cubicBezTo>
                    <a:cubicBezTo>
                      <a:pt x="12354" y="1561"/>
                      <a:pt x="13408" y="1870"/>
                      <a:pt x="14306" y="1870"/>
                    </a:cubicBezTo>
                    <a:cubicBezTo>
                      <a:pt x="15405" y="1870"/>
                      <a:pt x="16271" y="1408"/>
                      <a:pt x="17197" y="667"/>
                    </a:cubicBezTo>
                    <a:cubicBezTo>
                      <a:pt x="17306" y="580"/>
                      <a:pt x="17224" y="430"/>
                      <a:pt x="17117" y="430"/>
                    </a:cubicBezTo>
                    <a:cubicBezTo>
                      <a:pt x="17091" y="430"/>
                      <a:pt x="17063" y="440"/>
                      <a:pt x="17036" y="461"/>
                    </a:cubicBezTo>
                    <a:cubicBezTo>
                      <a:pt x="16160" y="1162"/>
                      <a:pt x="15338" y="1599"/>
                      <a:pt x="14294" y="1599"/>
                    </a:cubicBezTo>
                    <a:cubicBezTo>
                      <a:pt x="13433" y="1599"/>
                      <a:pt x="12423" y="1302"/>
                      <a:pt x="11108" y="610"/>
                    </a:cubicBezTo>
                    <a:cubicBezTo>
                      <a:pt x="10273" y="170"/>
                      <a:pt x="9556" y="1"/>
                      <a:pt x="890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033" name="Google Shape;2033;p17"/>
              <p:cNvSpPr/>
              <p:nvPr/>
            </p:nvSpPr>
            <p:spPr>
              <a:xfrm>
                <a:off x="6694440" y="82281"/>
                <a:ext cx="935292" cy="113824"/>
              </a:xfrm>
              <a:custGeom>
                <a:avLst/>
                <a:gdLst/>
                <a:ahLst/>
                <a:cxnLst/>
                <a:rect l="l" t="t" r="r" b="b"/>
                <a:pathLst>
                  <a:path w="17305" h="2106" extrusionOk="0">
                    <a:moveTo>
                      <a:pt x="8906" y="0"/>
                    </a:moveTo>
                    <a:cubicBezTo>
                      <a:pt x="7858" y="0"/>
                      <a:pt x="6988" y="442"/>
                      <a:pt x="6086" y="898"/>
                    </a:cubicBezTo>
                    <a:cubicBezTo>
                      <a:pt x="5477" y="1209"/>
                      <a:pt x="4852" y="1528"/>
                      <a:pt x="4143" y="1716"/>
                    </a:cubicBezTo>
                    <a:cubicBezTo>
                      <a:pt x="3817" y="1803"/>
                      <a:pt x="3506" y="1840"/>
                      <a:pt x="3212" y="1840"/>
                    </a:cubicBezTo>
                    <a:cubicBezTo>
                      <a:pt x="1447" y="1840"/>
                      <a:pt x="300" y="498"/>
                      <a:pt x="285" y="483"/>
                    </a:cubicBezTo>
                    <a:cubicBezTo>
                      <a:pt x="256" y="447"/>
                      <a:pt x="221" y="432"/>
                      <a:pt x="187" y="432"/>
                    </a:cubicBezTo>
                    <a:cubicBezTo>
                      <a:pt x="90" y="432"/>
                      <a:pt x="0" y="549"/>
                      <a:pt x="84" y="649"/>
                    </a:cubicBezTo>
                    <a:cubicBezTo>
                      <a:pt x="97" y="666"/>
                      <a:pt x="1322" y="2105"/>
                      <a:pt x="3212" y="2105"/>
                    </a:cubicBezTo>
                    <a:cubicBezTo>
                      <a:pt x="3548" y="2101"/>
                      <a:pt x="3885" y="2057"/>
                      <a:pt x="4213" y="1970"/>
                    </a:cubicBezTo>
                    <a:cubicBezTo>
                      <a:pt x="4944" y="1773"/>
                      <a:pt x="5587" y="1449"/>
                      <a:pt x="6204" y="1134"/>
                    </a:cubicBezTo>
                    <a:cubicBezTo>
                      <a:pt x="7103" y="679"/>
                      <a:pt x="7925" y="262"/>
                      <a:pt x="8906" y="262"/>
                    </a:cubicBezTo>
                    <a:cubicBezTo>
                      <a:pt x="9518" y="262"/>
                      <a:pt x="10191" y="424"/>
                      <a:pt x="10985" y="841"/>
                    </a:cubicBezTo>
                    <a:cubicBezTo>
                      <a:pt x="12352" y="1561"/>
                      <a:pt x="13405" y="1871"/>
                      <a:pt x="14304" y="1871"/>
                    </a:cubicBezTo>
                    <a:cubicBezTo>
                      <a:pt x="15403" y="1871"/>
                      <a:pt x="16270" y="1408"/>
                      <a:pt x="17196" y="666"/>
                    </a:cubicBezTo>
                    <a:cubicBezTo>
                      <a:pt x="17305" y="579"/>
                      <a:pt x="17223" y="430"/>
                      <a:pt x="17116" y="430"/>
                    </a:cubicBezTo>
                    <a:cubicBezTo>
                      <a:pt x="17090" y="430"/>
                      <a:pt x="17062" y="439"/>
                      <a:pt x="17035" y="461"/>
                    </a:cubicBezTo>
                    <a:cubicBezTo>
                      <a:pt x="16159" y="1161"/>
                      <a:pt x="15338" y="1598"/>
                      <a:pt x="14294" y="1598"/>
                    </a:cubicBezTo>
                    <a:cubicBezTo>
                      <a:pt x="13434" y="1598"/>
                      <a:pt x="12424" y="1301"/>
                      <a:pt x="11107" y="609"/>
                    </a:cubicBezTo>
                    <a:cubicBezTo>
                      <a:pt x="10272" y="169"/>
                      <a:pt x="9555" y="0"/>
                      <a:pt x="890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grpSp>
            <p:nvGrpSpPr>
              <p:cNvPr id="2034" name="Google Shape;2034;p17"/>
              <p:cNvGrpSpPr/>
              <p:nvPr/>
            </p:nvGrpSpPr>
            <p:grpSpPr>
              <a:xfrm>
                <a:off x="8495013" y="327968"/>
                <a:ext cx="1243546" cy="1220702"/>
                <a:chOff x="936825" y="10899768"/>
                <a:chExt cx="1243546" cy="1220702"/>
              </a:xfrm>
            </p:grpSpPr>
            <p:sp>
              <p:nvSpPr>
                <p:cNvPr id="2035" name="Google Shape;2035;p17"/>
                <p:cNvSpPr/>
                <p:nvPr/>
              </p:nvSpPr>
              <p:spPr>
                <a:xfrm>
                  <a:off x="1256540" y="11275075"/>
                  <a:ext cx="582815" cy="4952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35" h="5978" extrusionOk="0">
                      <a:moveTo>
                        <a:pt x="3455" y="1"/>
                      </a:moveTo>
                      <a:cubicBezTo>
                        <a:pt x="2650" y="1"/>
                        <a:pt x="1830" y="328"/>
                        <a:pt x="1199" y="1088"/>
                      </a:cubicBezTo>
                      <a:cubicBezTo>
                        <a:pt x="1068" y="1245"/>
                        <a:pt x="954" y="1416"/>
                        <a:pt x="858" y="1595"/>
                      </a:cubicBezTo>
                      <a:cubicBezTo>
                        <a:pt x="0" y="3176"/>
                        <a:pt x="1612" y="5977"/>
                        <a:pt x="3639" y="5977"/>
                      </a:cubicBezTo>
                      <a:cubicBezTo>
                        <a:pt x="4041" y="5977"/>
                        <a:pt x="4459" y="5867"/>
                        <a:pt x="4878" y="5615"/>
                      </a:cubicBezTo>
                      <a:cubicBezTo>
                        <a:pt x="5639" y="5156"/>
                        <a:pt x="6111" y="4517"/>
                        <a:pt x="6339" y="3822"/>
                      </a:cubicBezTo>
                      <a:cubicBezTo>
                        <a:pt x="7034" y="1687"/>
                        <a:pt x="5282" y="1"/>
                        <a:pt x="345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36" name="Google Shape;2036;p17"/>
                <p:cNvSpPr/>
                <p:nvPr/>
              </p:nvSpPr>
              <p:spPr>
                <a:xfrm>
                  <a:off x="1593984" y="10899768"/>
                  <a:ext cx="158068" cy="364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8" h="4402" extrusionOk="0">
                      <a:moveTo>
                        <a:pt x="1457" y="329"/>
                      </a:moveTo>
                      <a:cubicBezTo>
                        <a:pt x="1470" y="329"/>
                        <a:pt x="1483" y="333"/>
                        <a:pt x="1496" y="338"/>
                      </a:cubicBezTo>
                      <a:cubicBezTo>
                        <a:pt x="1540" y="355"/>
                        <a:pt x="1566" y="395"/>
                        <a:pt x="1562" y="438"/>
                      </a:cubicBezTo>
                      <a:cubicBezTo>
                        <a:pt x="1496" y="1427"/>
                        <a:pt x="805" y="3627"/>
                        <a:pt x="569" y="4043"/>
                      </a:cubicBezTo>
                      <a:cubicBezTo>
                        <a:pt x="507" y="3929"/>
                        <a:pt x="367" y="3465"/>
                        <a:pt x="744" y="1921"/>
                      </a:cubicBezTo>
                      <a:cubicBezTo>
                        <a:pt x="967" y="1003"/>
                        <a:pt x="1212" y="570"/>
                        <a:pt x="1378" y="368"/>
                      </a:cubicBezTo>
                      <a:cubicBezTo>
                        <a:pt x="1395" y="342"/>
                        <a:pt x="1426" y="329"/>
                        <a:pt x="1452" y="329"/>
                      </a:cubicBezTo>
                      <a:close/>
                      <a:moveTo>
                        <a:pt x="1452" y="1"/>
                      </a:moveTo>
                      <a:cubicBezTo>
                        <a:pt x="1334" y="1"/>
                        <a:pt x="1214" y="49"/>
                        <a:pt x="1124" y="158"/>
                      </a:cubicBezTo>
                      <a:cubicBezTo>
                        <a:pt x="849" y="491"/>
                        <a:pt x="612" y="1060"/>
                        <a:pt x="424" y="1843"/>
                      </a:cubicBezTo>
                      <a:cubicBezTo>
                        <a:pt x="197" y="2787"/>
                        <a:pt x="0" y="3977"/>
                        <a:pt x="367" y="4318"/>
                      </a:cubicBezTo>
                      <a:cubicBezTo>
                        <a:pt x="424" y="4371"/>
                        <a:pt x="499" y="4402"/>
                        <a:pt x="577" y="4402"/>
                      </a:cubicBezTo>
                      <a:cubicBezTo>
                        <a:pt x="612" y="4402"/>
                        <a:pt x="647" y="4397"/>
                        <a:pt x="678" y="4384"/>
                      </a:cubicBezTo>
                      <a:cubicBezTo>
                        <a:pt x="752" y="4362"/>
                        <a:pt x="919" y="4305"/>
                        <a:pt x="1378" y="2766"/>
                      </a:cubicBezTo>
                      <a:cubicBezTo>
                        <a:pt x="1662" y="1816"/>
                        <a:pt x="1855" y="955"/>
                        <a:pt x="1890" y="465"/>
                      </a:cubicBezTo>
                      <a:cubicBezTo>
                        <a:pt x="1907" y="187"/>
                        <a:pt x="1683" y="1"/>
                        <a:pt x="145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37" name="Google Shape;2037;p17"/>
                <p:cNvSpPr/>
                <p:nvPr/>
              </p:nvSpPr>
              <p:spPr>
                <a:xfrm>
                  <a:off x="1758439" y="11154612"/>
                  <a:ext cx="336516" cy="2338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2" h="2822" extrusionOk="0">
                      <a:moveTo>
                        <a:pt x="3483" y="328"/>
                      </a:moveTo>
                      <a:cubicBezTo>
                        <a:pt x="3518" y="328"/>
                        <a:pt x="3553" y="350"/>
                        <a:pt x="3570" y="385"/>
                      </a:cubicBezTo>
                      <a:cubicBezTo>
                        <a:pt x="3592" y="424"/>
                        <a:pt x="3579" y="473"/>
                        <a:pt x="3549" y="503"/>
                      </a:cubicBezTo>
                      <a:cubicBezTo>
                        <a:pt x="2831" y="1181"/>
                        <a:pt x="832" y="2336"/>
                        <a:pt x="377" y="2480"/>
                      </a:cubicBezTo>
                      <a:cubicBezTo>
                        <a:pt x="408" y="2354"/>
                        <a:pt x="622" y="1916"/>
                        <a:pt x="1943" y="1037"/>
                      </a:cubicBezTo>
                      <a:cubicBezTo>
                        <a:pt x="2731" y="516"/>
                        <a:pt x="3203" y="363"/>
                        <a:pt x="3465" y="328"/>
                      </a:cubicBezTo>
                      <a:close/>
                      <a:moveTo>
                        <a:pt x="3485" y="0"/>
                      </a:moveTo>
                      <a:cubicBezTo>
                        <a:pt x="3464" y="0"/>
                        <a:pt x="3443" y="1"/>
                        <a:pt x="3422" y="4"/>
                      </a:cubicBezTo>
                      <a:cubicBezTo>
                        <a:pt x="2993" y="61"/>
                        <a:pt x="2433" y="319"/>
                        <a:pt x="1759" y="766"/>
                      </a:cubicBezTo>
                      <a:cubicBezTo>
                        <a:pt x="955" y="1304"/>
                        <a:pt x="1" y="2047"/>
                        <a:pt x="45" y="2546"/>
                      </a:cubicBezTo>
                      <a:cubicBezTo>
                        <a:pt x="49" y="2660"/>
                        <a:pt x="119" y="2760"/>
                        <a:pt x="224" y="2804"/>
                      </a:cubicBezTo>
                      <a:cubicBezTo>
                        <a:pt x="250" y="2817"/>
                        <a:pt x="277" y="2822"/>
                        <a:pt x="303" y="2822"/>
                      </a:cubicBezTo>
                      <a:cubicBezTo>
                        <a:pt x="434" y="2822"/>
                        <a:pt x="775" y="2717"/>
                        <a:pt x="1838" y="2091"/>
                      </a:cubicBezTo>
                      <a:cubicBezTo>
                        <a:pt x="2691" y="1588"/>
                        <a:pt x="3413" y="1085"/>
                        <a:pt x="3772" y="744"/>
                      </a:cubicBezTo>
                      <a:cubicBezTo>
                        <a:pt x="4062" y="470"/>
                        <a:pt x="3857" y="0"/>
                        <a:pt x="348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38" name="Google Shape;2038;p17"/>
                <p:cNvSpPr/>
                <p:nvPr/>
              </p:nvSpPr>
              <p:spPr>
                <a:xfrm>
                  <a:off x="1800858" y="11535718"/>
                  <a:ext cx="379513" cy="1419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81" h="1713" extrusionOk="0">
                      <a:moveTo>
                        <a:pt x="886" y="329"/>
                      </a:moveTo>
                      <a:cubicBezTo>
                        <a:pt x="1208" y="329"/>
                        <a:pt x="1715" y="383"/>
                        <a:pt x="2503" y="571"/>
                      </a:cubicBezTo>
                      <a:cubicBezTo>
                        <a:pt x="3422" y="789"/>
                        <a:pt x="3859" y="1034"/>
                        <a:pt x="4060" y="1196"/>
                      </a:cubicBezTo>
                      <a:cubicBezTo>
                        <a:pt x="4095" y="1227"/>
                        <a:pt x="4108" y="1275"/>
                        <a:pt x="4091" y="1314"/>
                      </a:cubicBezTo>
                      <a:cubicBezTo>
                        <a:pt x="4079" y="1355"/>
                        <a:pt x="4040" y="1380"/>
                        <a:pt x="4000" y="1380"/>
                      </a:cubicBezTo>
                      <a:cubicBezTo>
                        <a:pt x="3997" y="1380"/>
                        <a:pt x="3993" y="1380"/>
                        <a:pt x="3990" y="1380"/>
                      </a:cubicBezTo>
                      <a:cubicBezTo>
                        <a:pt x="3006" y="1319"/>
                        <a:pt x="797" y="645"/>
                        <a:pt x="381" y="409"/>
                      </a:cubicBezTo>
                      <a:cubicBezTo>
                        <a:pt x="437" y="379"/>
                        <a:pt x="577" y="329"/>
                        <a:pt x="886" y="329"/>
                      </a:cubicBezTo>
                      <a:close/>
                      <a:moveTo>
                        <a:pt x="879" y="1"/>
                      </a:moveTo>
                      <a:cubicBezTo>
                        <a:pt x="528" y="1"/>
                        <a:pt x="244" y="59"/>
                        <a:pt x="106" y="212"/>
                      </a:cubicBezTo>
                      <a:cubicBezTo>
                        <a:pt x="27" y="291"/>
                        <a:pt x="1" y="413"/>
                        <a:pt x="40" y="522"/>
                      </a:cubicBezTo>
                      <a:cubicBezTo>
                        <a:pt x="66" y="592"/>
                        <a:pt x="123" y="759"/>
                        <a:pt x="1663" y="1214"/>
                      </a:cubicBezTo>
                      <a:cubicBezTo>
                        <a:pt x="2612" y="1489"/>
                        <a:pt x="3474" y="1677"/>
                        <a:pt x="3968" y="1708"/>
                      </a:cubicBezTo>
                      <a:lnTo>
                        <a:pt x="3999" y="1708"/>
                      </a:lnTo>
                      <a:lnTo>
                        <a:pt x="3995" y="1712"/>
                      </a:lnTo>
                      <a:cubicBezTo>
                        <a:pt x="4401" y="1712"/>
                        <a:pt x="4581" y="1201"/>
                        <a:pt x="4270" y="947"/>
                      </a:cubicBezTo>
                      <a:cubicBezTo>
                        <a:pt x="3933" y="671"/>
                        <a:pt x="3365" y="439"/>
                        <a:pt x="2577" y="251"/>
                      </a:cubicBezTo>
                      <a:cubicBezTo>
                        <a:pt x="2024" y="120"/>
                        <a:pt x="1382" y="1"/>
                        <a:pt x="87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39" name="Google Shape;2039;p17"/>
                <p:cNvSpPr/>
                <p:nvPr/>
              </p:nvSpPr>
              <p:spPr>
                <a:xfrm>
                  <a:off x="1662086" y="11731905"/>
                  <a:ext cx="224427" cy="331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9" h="4004" extrusionOk="0">
                      <a:moveTo>
                        <a:pt x="433" y="333"/>
                      </a:moveTo>
                      <a:lnTo>
                        <a:pt x="433" y="333"/>
                      </a:lnTo>
                      <a:cubicBezTo>
                        <a:pt x="556" y="377"/>
                        <a:pt x="976" y="617"/>
                        <a:pt x="1763" y="1995"/>
                      </a:cubicBezTo>
                      <a:cubicBezTo>
                        <a:pt x="2227" y="2818"/>
                        <a:pt x="2345" y="3303"/>
                        <a:pt x="2363" y="3566"/>
                      </a:cubicBezTo>
                      <a:cubicBezTo>
                        <a:pt x="2365" y="3629"/>
                        <a:pt x="2313" y="3672"/>
                        <a:pt x="2259" y="3672"/>
                      </a:cubicBezTo>
                      <a:cubicBezTo>
                        <a:pt x="2232" y="3672"/>
                        <a:pt x="2204" y="3661"/>
                        <a:pt x="2183" y="3636"/>
                      </a:cubicBezTo>
                      <a:cubicBezTo>
                        <a:pt x="1558" y="2870"/>
                        <a:pt x="547" y="801"/>
                        <a:pt x="433" y="333"/>
                      </a:cubicBezTo>
                      <a:close/>
                      <a:moveTo>
                        <a:pt x="379" y="0"/>
                      </a:moveTo>
                      <a:cubicBezTo>
                        <a:pt x="269" y="0"/>
                        <a:pt x="169" y="65"/>
                        <a:pt x="118" y="162"/>
                      </a:cubicBezTo>
                      <a:cubicBezTo>
                        <a:pt x="84" y="228"/>
                        <a:pt x="0" y="385"/>
                        <a:pt x="718" y="1820"/>
                      </a:cubicBezTo>
                      <a:cubicBezTo>
                        <a:pt x="1164" y="2704"/>
                        <a:pt x="1615" y="3461"/>
                        <a:pt x="1929" y="3841"/>
                      </a:cubicBezTo>
                      <a:cubicBezTo>
                        <a:pt x="2008" y="3942"/>
                        <a:pt x="2131" y="3999"/>
                        <a:pt x="2258" y="4003"/>
                      </a:cubicBezTo>
                      <a:cubicBezTo>
                        <a:pt x="2310" y="4003"/>
                        <a:pt x="2367" y="3990"/>
                        <a:pt x="2419" y="3972"/>
                      </a:cubicBezTo>
                      <a:cubicBezTo>
                        <a:pt x="2594" y="3902"/>
                        <a:pt x="2708" y="3732"/>
                        <a:pt x="2691" y="3544"/>
                      </a:cubicBezTo>
                      <a:cubicBezTo>
                        <a:pt x="2664" y="3111"/>
                        <a:pt x="2446" y="2538"/>
                        <a:pt x="2048" y="1833"/>
                      </a:cubicBezTo>
                      <a:cubicBezTo>
                        <a:pt x="1566" y="998"/>
                        <a:pt x="893" y="0"/>
                        <a:pt x="394" y="0"/>
                      </a:cubicBezTo>
                      <a:lnTo>
                        <a:pt x="390" y="0"/>
                      </a:lnTo>
                      <a:cubicBezTo>
                        <a:pt x="386" y="0"/>
                        <a:pt x="383" y="0"/>
                        <a:pt x="37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40" name="Google Shape;2040;p17"/>
                <p:cNvSpPr/>
                <p:nvPr/>
              </p:nvSpPr>
              <p:spPr>
                <a:xfrm>
                  <a:off x="1336655" y="11761068"/>
                  <a:ext cx="177288" cy="3594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0" h="4338" extrusionOk="0">
                      <a:moveTo>
                        <a:pt x="1575" y="361"/>
                      </a:moveTo>
                      <a:lnTo>
                        <a:pt x="1575" y="361"/>
                      </a:lnTo>
                      <a:cubicBezTo>
                        <a:pt x="1627" y="475"/>
                        <a:pt x="1737" y="948"/>
                        <a:pt x="1264" y="2466"/>
                      </a:cubicBezTo>
                      <a:cubicBezTo>
                        <a:pt x="984" y="3367"/>
                        <a:pt x="713" y="3787"/>
                        <a:pt x="534" y="3975"/>
                      </a:cubicBezTo>
                      <a:cubicBezTo>
                        <a:pt x="514" y="3997"/>
                        <a:pt x="486" y="4009"/>
                        <a:pt x="458" y="4009"/>
                      </a:cubicBezTo>
                      <a:cubicBezTo>
                        <a:pt x="442" y="4009"/>
                        <a:pt x="426" y="4005"/>
                        <a:pt x="411" y="3997"/>
                      </a:cubicBezTo>
                      <a:cubicBezTo>
                        <a:pt x="372" y="3979"/>
                        <a:pt x="346" y="3935"/>
                        <a:pt x="355" y="3892"/>
                      </a:cubicBezTo>
                      <a:cubicBezTo>
                        <a:pt x="486" y="2912"/>
                        <a:pt x="1308" y="760"/>
                        <a:pt x="1575" y="361"/>
                      </a:cubicBezTo>
                      <a:close/>
                      <a:moveTo>
                        <a:pt x="1565" y="1"/>
                      </a:moveTo>
                      <a:cubicBezTo>
                        <a:pt x="1538" y="1"/>
                        <a:pt x="1511" y="4"/>
                        <a:pt x="1483" y="12"/>
                      </a:cubicBezTo>
                      <a:cubicBezTo>
                        <a:pt x="1413" y="29"/>
                        <a:pt x="1243" y="77"/>
                        <a:pt x="683" y="1582"/>
                      </a:cubicBezTo>
                      <a:cubicBezTo>
                        <a:pt x="337" y="2509"/>
                        <a:pt x="92" y="3358"/>
                        <a:pt x="26" y="3848"/>
                      </a:cubicBezTo>
                      <a:cubicBezTo>
                        <a:pt x="0" y="4036"/>
                        <a:pt x="101" y="4215"/>
                        <a:pt x="271" y="4294"/>
                      </a:cubicBezTo>
                      <a:cubicBezTo>
                        <a:pt x="328" y="4320"/>
                        <a:pt x="394" y="4338"/>
                        <a:pt x="460" y="4338"/>
                      </a:cubicBezTo>
                      <a:cubicBezTo>
                        <a:pt x="578" y="4338"/>
                        <a:pt x="691" y="4290"/>
                        <a:pt x="770" y="4202"/>
                      </a:cubicBezTo>
                      <a:cubicBezTo>
                        <a:pt x="1068" y="3883"/>
                        <a:pt x="1339" y="3332"/>
                        <a:pt x="1579" y="2562"/>
                      </a:cubicBezTo>
                      <a:cubicBezTo>
                        <a:pt x="1868" y="1639"/>
                        <a:pt x="2139" y="458"/>
                        <a:pt x="1789" y="99"/>
                      </a:cubicBezTo>
                      <a:cubicBezTo>
                        <a:pt x="1733" y="36"/>
                        <a:pt x="1651" y="1"/>
                        <a:pt x="156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41" name="Google Shape;2041;p17"/>
                <p:cNvSpPr/>
                <p:nvPr/>
              </p:nvSpPr>
              <p:spPr>
                <a:xfrm>
                  <a:off x="959691" y="11615999"/>
                  <a:ext cx="355654" cy="1961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3" h="2367" extrusionOk="0">
                      <a:moveTo>
                        <a:pt x="3942" y="328"/>
                      </a:moveTo>
                      <a:cubicBezTo>
                        <a:pt x="3894" y="450"/>
                        <a:pt x="3623" y="853"/>
                        <a:pt x="2192" y="1544"/>
                      </a:cubicBezTo>
                      <a:cubicBezTo>
                        <a:pt x="1344" y="1951"/>
                        <a:pt x="854" y="2038"/>
                        <a:pt x="591" y="2038"/>
                      </a:cubicBezTo>
                      <a:cubicBezTo>
                        <a:pt x="548" y="2038"/>
                        <a:pt x="508" y="2008"/>
                        <a:pt x="495" y="1964"/>
                      </a:cubicBezTo>
                      <a:cubicBezTo>
                        <a:pt x="478" y="1920"/>
                        <a:pt x="495" y="1876"/>
                        <a:pt x="530" y="1850"/>
                      </a:cubicBezTo>
                      <a:cubicBezTo>
                        <a:pt x="1335" y="1277"/>
                        <a:pt x="3470" y="411"/>
                        <a:pt x="3942" y="328"/>
                      </a:cubicBezTo>
                      <a:close/>
                      <a:moveTo>
                        <a:pt x="4018" y="0"/>
                      </a:moveTo>
                      <a:cubicBezTo>
                        <a:pt x="3855" y="0"/>
                        <a:pt x="3465" y="88"/>
                        <a:pt x="2446" y="516"/>
                      </a:cubicBezTo>
                      <a:cubicBezTo>
                        <a:pt x="1532" y="896"/>
                        <a:pt x="745" y="1294"/>
                        <a:pt x="342" y="1583"/>
                      </a:cubicBezTo>
                      <a:cubicBezTo>
                        <a:pt x="1" y="1824"/>
                        <a:pt x="171" y="2362"/>
                        <a:pt x="591" y="2366"/>
                      </a:cubicBezTo>
                      <a:lnTo>
                        <a:pt x="596" y="2366"/>
                      </a:lnTo>
                      <a:cubicBezTo>
                        <a:pt x="1024" y="2366"/>
                        <a:pt x="1615" y="2187"/>
                        <a:pt x="2337" y="1837"/>
                      </a:cubicBezTo>
                      <a:cubicBezTo>
                        <a:pt x="3212" y="1417"/>
                        <a:pt x="4257" y="809"/>
                        <a:pt x="4283" y="310"/>
                      </a:cubicBezTo>
                      <a:cubicBezTo>
                        <a:pt x="4292" y="197"/>
                        <a:pt x="4240" y="87"/>
                        <a:pt x="4139" y="30"/>
                      </a:cubicBezTo>
                      <a:cubicBezTo>
                        <a:pt x="4120" y="18"/>
                        <a:pt x="4092" y="0"/>
                        <a:pt x="401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42" name="Google Shape;2042;p17"/>
                <p:cNvSpPr/>
                <p:nvPr/>
              </p:nvSpPr>
              <p:spPr>
                <a:xfrm>
                  <a:off x="936825" y="11262565"/>
                  <a:ext cx="365844" cy="1783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6" h="2153" extrusionOk="0">
                      <a:moveTo>
                        <a:pt x="574" y="329"/>
                      </a:moveTo>
                      <a:cubicBezTo>
                        <a:pt x="583" y="329"/>
                        <a:pt x="592" y="329"/>
                        <a:pt x="596" y="333"/>
                      </a:cubicBezTo>
                      <a:cubicBezTo>
                        <a:pt x="1567" y="530"/>
                        <a:pt x="3654" y="1501"/>
                        <a:pt x="4039" y="1790"/>
                      </a:cubicBezTo>
                      <a:cubicBezTo>
                        <a:pt x="4001" y="1805"/>
                        <a:pt x="3929" y="1822"/>
                        <a:pt x="3805" y="1822"/>
                      </a:cubicBezTo>
                      <a:cubicBezTo>
                        <a:pt x="3526" y="1822"/>
                        <a:pt x="2981" y="1735"/>
                        <a:pt x="1957" y="1339"/>
                      </a:cubicBezTo>
                      <a:cubicBezTo>
                        <a:pt x="1077" y="994"/>
                        <a:pt x="679" y="696"/>
                        <a:pt x="500" y="504"/>
                      </a:cubicBezTo>
                      <a:cubicBezTo>
                        <a:pt x="443" y="438"/>
                        <a:pt x="487" y="333"/>
                        <a:pt x="574" y="329"/>
                      </a:cubicBezTo>
                      <a:close/>
                      <a:moveTo>
                        <a:pt x="571" y="0"/>
                      </a:moveTo>
                      <a:cubicBezTo>
                        <a:pt x="216" y="0"/>
                        <a:pt x="1" y="440"/>
                        <a:pt x="259" y="727"/>
                      </a:cubicBezTo>
                      <a:cubicBezTo>
                        <a:pt x="557" y="1042"/>
                        <a:pt x="1086" y="1352"/>
                        <a:pt x="1839" y="1645"/>
                      </a:cubicBezTo>
                      <a:cubicBezTo>
                        <a:pt x="2490" y="1899"/>
                        <a:pt x="3278" y="2153"/>
                        <a:pt x="3807" y="2153"/>
                      </a:cubicBezTo>
                      <a:cubicBezTo>
                        <a:pt x="4013" y="2153"/>
                        <a:pt x="4174" y="2113"/>
                        <a:pt x="4279" y="2026"/>
                      </a:cubicBezTo>
                      <a:cubicBezTo>
                        <a:pt x="4371" y="1956"/>
                        <a:pt x="4415" y="1838"/>
                        <a:pt x="4389" y="1729"/>
                      </a:cubicBezTo>
                      <a:cubicBezTo>
                        <a:pt x="4376" y="1654"/>
                        <a:pt x="4341" y="1479"/>
                        <a:pt x="2880" y="819"/>
                      </a:cubicBezTo>
                      <a:cubicBezTo>
                        <a:pt x="1974" y="412"/>
                        <a:pt x="1147" y="110"/>
                        <a:pt x="662" y="9"/>
                      </a:cubicBezTo>
                      <a:cubicBezTo>
                        <a:pt x="631" y="3"/>
                        <a:pt x="600" y="0"/>
                        <a:pt x="57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43" name="Google Shape;2043;p17"/>
                <p:cNvSpPr/>
                <p:nvPr/>
              </p:nvSpPr>
              <p:spPr>
                <a:xfrm>
                  <a:off x="1278992" y="10919072"/>
                  <a:ext cx="187810" cy="3504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7" h="4230" extrusionOk="0">
                      <a:moveTo>
                        <a:pt x="469" y="328"/>
                      </a:moveTo>
                      <a:cubicBezTo>
                        <a:pt x="504" y="328"/>
                        <a:pt x="534" y="345"/>
                        <a:pt x="552" y="376"/>
                      </a:cubicBezTo>
                      <a:cubicBezTo>
                        <a:pt x="1068" y="1220"/>
                        <a:pt x="1785" y="3412"/>
                        <a:pt x="1834" y="3889"/>
                      </a:cubicBezTo>
                      <a:cubicBezTo>
                        <a:pt x="1720" y="3832"/>
                        <a:pt x="1335" y="3534"/>
                        <a:pt x="744" y="2060"/>
                      </a:cubicBezTo>
                      <a:cubicBezTo>
                        <a:pt x="394" y="1181"/>
                        <a:pt x="342" y="687"/>
                        <a:pt x="364" y="424"/>
                      </a:cubicBezTo>
                      <a:cubicBezTo>
                        <a:pt x="364" y="380"/>
                        <a:pt x="394" y="341"/>
                        <a:pt x="438" y="332"/>
                      </a:cubicBezTo>
                      <a:cubicBezTo>
                        <a:pt x="447" y="332"/>
                        <a:pt x="460" y="328"/>
                        <a:pt x="469" y="328"/>
                      </a:cubicBezTo>
                      <a:close/>
                      <a:moveTo>
                        <a:pt x="469" y="1"/>
                      </a:moveTo>
                      <a:cubicBezTo>
                        <a:pt x="260" y="1"/>
                        <a:pt x="54" y="149"/>
                        <a:pt x="36" y="402"/>
                      </a:cubicBezTo>
                      <a:cubicBezTo>
                        <a:pt x="1" y="831"/>
                        <a:pt x="141" y="1430"/>
                        <a:pt x="438" y="2183"/>
                      </a:cubicBezTo>
                      <a:cubicBezTo>
                        <a:pt x="801" y="3079"/>
                        <a:pt x="1330" y="4164"/>
                        <a:pt x="1829" y="4225"/>
                      </a:cubicBezTo>
                      <a:cubicBezTo>
                        <a:pt x="1842" y="4230"/>
                        <a:pt x="1855" y="4230"/>
                        <a:pt x="1873" y="4230"/>
                      </a:cubicBezTo>
                      <a:cubicBezTo>
                        <a:pt x="1969" y="4230"/>
                        <a:pt x="2065" y="4182"/>
                        <a:pt x="2122" y="4103"/>
                      </a:cubicBezTo>
                      <a:cubicBezTo>
                        <a:pt x="2166" y="4042"/>
                        <a:pt x="2267" y="3897"/>
                        <a:pt x="1755" y="2379"/>
                      </a:cubicBezTo>
                      <a:cubicBezTo>
                        <a:pt x="1435" y="1439"/>
                        <a:pt x="1090" y="625"/>
                        <a:pt x="832" y="205"/>
                      </a:cubicBezTo>
                      <a:cubicBezTo>
                        <a:pt x="745" y="65"/>
                        <a:pt x="607" y="1"/>
                        <a:pt x="46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0533331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bg>
      <p:bgPr>
        <a:gradFill>
          <a:gsLst>
            <a:gs pos="0">
              <a:schemeClr val="lt1"/>
            </a:gs>
            <a:gs pos="41000">
              <a:schemeClr val="dk2"/>
            </a:gs>
            <a:gs pos="71000">
              <a:srgbClr val="F9C3AF"/>
            </a:gs>
            <a:gs pos="100000">
              <a:schemeClr val="lt2"/>
            </a:gs>
          </a:gsLst>
          <a:lin ang="5400700" scaled="0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207950" y="210700"/>
            <a:ext cx="8728200" cy="4722000"/>
          </a:xfrm>
          <a:prstGeom prst="flowChartAlternateProcess">
            <a:avLst/>
          </a:prstGeom>
          <a:solidFill>
            <a:srgbClr val="FFFFFF">
              <a:alpha val="63690"/>
            </a:srgbClr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" name="Google Shape;17;p3"/>
          <p:cNvSpPr/>
          <p:nvPr/>
        </p:nvSpPr>
        <p:spPr>
          <a:xfrm>
            <a:off x="1277451" y="4723148"/>
            <a:ext cx="415999" cy="420351"/>
          </a:xfrm>
          <a:custGeom>
            <a:avLst/>
            <a:gdLst/>
            <a:ahLst/>
            <a:cxnLst/>
            <a:rect l="l" t="t" r="r" b="b"/>
            <a:pathLst>
              <a:path w="7169" h="7244" extrusionOk="0">
                <a:moveTo>
                  <a:pt x="3635" y="1"/>
                </a:moveTo>
                <a:cubicBezTo>
                  <a:pt x="3409" y="1"/>
                  <a:pt x="3183" y="1078"/>
                  <a:pt x="2983" y="1905"/>
                </a:cubicBezTo>
                <a:cubicBezTo>
                  <a:pt x="2405" y="1420"/>
                  <a:pt x="1741" y="763"/>
                  <a:pt x="1485" y="763"/>
                </a:cubicBezTo>
                <a:cubicBezTo>
                  <a:pt x="1463" y="763"/>
                  <a:pt x="1445" y="768"/>
                  <a:pt x="1429" y="778"/>
                </a:cubicBezTo>
                <a:cubicBezTo>
                  <a:pt x="1229" y="903"/>
                  <a:pt x="1955" y="2181"/>
                  <a:pt x="2256" y="2958"/>
                </a:cubicBezTo>
                <a:cubicBezTo>
                  <a:pt x="1454" y="3159"/>
                  <a:pt x="26" y="3309"/>
                  <a:pt x="26" y="3560"/>
                </a:cubicBezTo>
                <a:cubicBezTo>
                  <a:pt x="0" y="3785"/>
                  <a:pt x="1028" y="3961"/>
                  <a:pt x="1830" y="4161"/>
                </a:cubicBezTo>
                <a:cubicBezTo>
                  <a:pt x="1304" y="4788"/>
                  <a:pt x="552" y="5615"/>
                  <a:pt x="677" y="5790"/>
                </a:cubicBezTo>
                <a:cubicBezTo>
                  <a:pt x="699" y="5822"/>
                  <a:pt x="743" y="5837"/>
                  <a:pt x="805" y="5837"/>
                </a:cubicBezTo>
                <a:cubicBezTo>
                  <a:pt x="1182" y="5837"/>
                  <a:pt x="2216" y="5318"/>
                  <a:pt x="2883" y="5038"/>
                </a:cubicBezTo>
                <a:cubicBezTo>
                  <a:pt x="3058" y="5840"/>
                  <a:pt x="3284" y="7219"/>
                  <a:pt x="3534" y="7244"/>
                </a:cubicBezTo>
                <a:cubicBezTo>
                  <a:pt x="3760" y="7244"/>
                  <a:pt x="4010" y="6166"/>
                  <a:pt x="4186" y="5364"/>
                </a:cubicBezTo>
                <a:cubicBezTo>
                  <a:pt x="4772" y="5856"/>
                  <a:pt x="5445" y="6502"/>
                  <a:pt x="5674" y="6502"/>
                </a:cubicBezTo>
                <a:cubicBezTo>
                  <a:pt x="5690" y="6502"/>
                  <a:pt x="5703" y="6499"/>
                  <a:pt x="5715" y="6492"/>
                </a:cubicBezTo>
                <a:cubicBezTo>
                  <a:pt x="5940" y="6342"/>
                  <a:pt x="5214" y="5063"/>
                  <a:pt x="4913" y="4286"/>
                </a:cubicBezTo>
                <a:cubicBezTo>
                  <a:pt x="5690" y="4086"/>
                  <a:pt x="7143" y="3936"/>
                  <a:pt x="7168" y="3685"/>
                </a:cubicBezTo>
                <a:cubicBezTo>
                  <a:pt x="7168" y="3459"/>
                  <a:pt x="6141" y="3284"/>
                  <a:pt x="5339" y="3083"/>
                </a:cubicBezTo>
                <a:cubicBezTo>
                  <a:pt x="5890" y="2457"/>
                  <a:pt x="6617" y="1655"/>
                  <a:pt x="6467" y="1454"/>
                </a:cubicBezTo>
                <a:cubicBezTo>
                  <a:pt x="6450" y="1428"/>
                  <a:pt x="6413" y="1416"/>
                  <a:pt x="6359" y="1416"/>
                </a:cubicBezTo>
                <a:cubicBezTo>
                  <a:pt x="6010" y="1416"/>
                  <a:pt x="4963" y="1924"/>
                  <a:pt x="4311" y="2206"/>
                </a:cubicBezTo>
                <a:cubicBezTo>
                  <a:pt x="4136" y="1404"/>
                  <a:pt x="3910" y="26"/>
                  <a:pt x="363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" name="Google Shape;18;p3"/>
          <p:cNvSpPr/>
          <p:nvPr/>
        </p:nvSpPr>
        <p:spPr>
          <a:xfrm>
            <a:off x="167576" y="885796"/>
            <a:ext cx="365825" cy="367875"/>
          </a:xfrm>
          <a:custGeom>
            <a:avLst/>
            <a:gdLst/>
            <a:ahLst/>
            <a:cxnLst/>
            <a:rect l="l" t="t" r="r" b="b"/>
            <a:pathLst>
              <a:path w="4587" h="4613" extrusionOk="0">
                <a:moveTo>
                  <a:pt x="2261" y="0"/>
                </a:moveTo>
                <a:cubicBezTo>
                  <a:pt x="2260" y="0"/>
                  <a:pt x="2258" y="0"/>
                  <a:pt x="2256" y="1"/>
                </a:cubicBezTo>
                <a:cubicBezTo>
                  <a:pt x="2031" y="1"/>
                  <a:pt x="1830" y="1655"/>
                  <a:pt x="1730" y="1755"/>
                </a:cubicBezTo>
                <a:cubicBezTo>
                  <a:pt x="1529" y="1981"/>
                  <a:pt x="1" y="2131"/>
                  <a:pt x="1" y="2331"/>
                </a:cubicBezTo>
                <a:cubicBezTo>
                  <a:pt x="26" y="2557"/>
                  <a:pt x="1529" y="2657"/>
                  <a:pt x="1730" y="2858"/>
                </a:cubicBezTo>
                <a:cubicBezTo>
                  <a:pt x="1854" y="2957"/>
                  <a:pt x="2102" y="4612"/>
                  <a:pt x="2326" y="4612"/>
                </a:cubicBezTo>
                <a:cubicBezTo>
                  <a:pt x="2328" y="4612"/>
                  <a:pt x="2330" y="4612"/>
                  <a:pt x="2331" y="4612"/>
                </a:cubicBezTo>
                <a:cubicBezTo>
                  <a:pt x="2557" y="4612"/>
                  <a:pt x="2732" y="2958"/>
                  <a:pt x="2833" y="2858"/>
                </a:cubicBezTo>
                <a:cubicBezTo>
                  <a:pt x="3033" y="2632"/>
                  <a:pt x="4587" y="2482"/>
                  <a:pt x="4562" y="2256"/>
                </a:cubicBezTo>
                <a:cubicBezTo>
                  <a:pt x="4562" y="2056"/>
                  <a:pt x="3058" y="1955"/>
                  <a:pt x="2833" y="1755"/>
                </a:cubicBezTo>
                <a:cubicBezTo>
                  <a:pt x="2733" y="1631"/>
                  <a:pt x="2485" y="0"/>
                  <a:pt x="22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" name="Google Shape;19;p3"/>
          <p:cNvSpPr/>
          <p:nvPr/>
        </p:nvSpPr>
        <p:spPr>
          <a:xfrm>
            <a:off x="8519253" y="908849"/>
            <a:ext cx="319955" cy="321757"/>
          </a:xfrm>
          <a:custGeom>
            <a:avLst/>
            <a:gdLst/>
            <a:ahLst/>
            <a:cxnLst/>
            <a:rect l="l" t="t" r="r" b="b"/>
            <a:pathLst>
              <a:path w="4587" h="4613" extrusionOk="0">
                <a:moveTo>
                  <a:pt x="2261" y="0"/>
                </a:moveTo>
                <a:cubicBezTo>
                  <a:pt x="2260" y="0"/>
                  <a:pt x="2258" y="0"/>
                  <a:pt x="2256" y="1"/>
                </a:cubicBezTo>
                <a:cubicBezTo>
                  <a:pt x="2031" y="1"/>
                  <a:pt x="1830" y="1655"/>
                  <a:pt x="1730" y="1755"/>
                </a:cubicBezTo>
                <a:cubicBezTo>
                  <a:pt x="1529" y="1981"/>
                  <a:pt x="1" y="2131"/>
                  <a:pt x="1" y="2331"/>
                </a:cubicBezTo>
                <a:cubicBezTo>
                  <a:pt x="26" y="2557"/>
                  <a:pt x="1529" y="2657"/>
                  <a:pt x="1730" y="2858"/>
                </a:cubicBezTo>
                <a:cubicBezTo>
                  <a:pt x="1854" y="2957"/>
                  <a:pt x="2102" y="4612"/>
                  <a:pt x="2326" y="4612"/>
                </a:cubicBezTo>
                <a:cubicBezTo>
                  <a:pt x="2328" y="4612"/>
                  <a:pt x="2330" y="4612"/>
                  <a:pt x="2331" y="4612"/>
                </a:cubicBezTo>
                <a:cubicBezTo>
                  <a:pt x="2557" y="4612"/>
                  <a:pt x="2732" y="2958"/>
                  <a:pt x="2833" y="2858"/>
                </a:cubicBezTo>
                <a:cubicBezTo>
                  <a:pt x="3033" y="2632"/>
                  <a:pt x="4587" y="2482"/>
                  <a:pt x="4562" y="2256"/>
                </a:cubicBezTo>
                <a:cubicBezTo>
                  <a:pt x="4562" y="2056"/>
                  <a:pt x="3058" y="1955"/>
                  <a:pt x="2833" y="1755"/>
                </a:cubicBezTo>
                <a:cubicBezTo>
                  <a:pt x="2733" y="1631"/>
                  <a:pt x="2485" y="0"/>
                  <a:pt x="22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715100" y="2347500"/>
            <a:ext cx="7713900" cy="10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2" hasCustomPrompt="1"/>
          </p:nvPr>
        </p:nvSpPr>
        <p:spPr>
          <a:xfrm>
            <a:off x="3934450" y="1407394"/>
            <a:ext cx="1274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2" name="Google Shape;22;p3"/>
          <p:cNvSpPr txBox="1">
            <a:spLocks noGrp="1"/>
          </p:cNvSpPr>
          <p:nvPr>
            <p:ph type="subTitle" idx="1"/>
          </p:nvPr>
        </p:nvSpPr>
        <p:spPr>
          <a:xfrm>
            <a:off x="2285925" y="3430319"/>
            <a:ext cx="4572000" cy="41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689339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9"/>
          <p:cNvSpPr txBox="1">
            <a:spLocks noGrp="1"/>
          </p:cNvSpPr>
          <p:nvPr>
            <p:ph type="title"/>
          </p:nvPr>
        </p:nvSpPr>
        <p:spPr>
          <a:xfrm>
            <a:off x="1811700" y="1482050"/>
            <a:ext cx="5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69" name="Google Shape;969;p9"/>
          <p:cNvSpPr txBox="1">
            <a:spLocks noGrp="1"/>
          </p:cNvSpPr>
          <p:nvPr>
            <p:ph type="subTitle" idx="1"/>
          </p:nvPr>
        </p:nvSpPr>
        <p:spPr>
          <a:xfrm>
            <a:off x="1811700" y="2354638"/>
            <a:ext cx="5520600" cy="13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970" name="Google Shape;970;p9"/>
          <p:cNvGrpSpPr/>
          <p:nvPr/>
        </p:nvGrpSpPr>
        <p:grpSpPr>
          <a:xfrm>
            <a:off x="-1040075" y="-1214500"/>
            <a:ext cx="10916512" cy="6940038"/>
            <a:chOff x="-1040075" y="-1214500"/>
            <a:chExt cx="10916512" cy="6940038"/>
          </a:xfrm>
        </p:grpSpPr>
        <p:sp>
          <p:nvSpPr>
            <p:cNvPr id="971" name="Google Shape;971;p9"/>
            <p:cNvSpPr/>
            <p:nvPr/>
          </p:nvSpPr>
          <p:spPr>
            <a:xfrm>
              <a:off x="-416875" y="2174065"/>
              <a:ext cx="1067505" cy="1957870"/>
            </a:xfrm>
            <a:custGeom>
              <a:avLst/>
              <a:gdLst/>
              <a:ahLst/>
              <a:cxnLst/>
              <a:rect l="l" t="t" r="r" b="b"/>
              <a:pathLst>
                <a:path w="13270" h="24338" extrusionOk="0">
                  <a:moveTo>
                    <a:pt x="1" y="1"/>
                  </a:moveTo>
                  <a:lnTo>
                    <a:pt x="390" y="24322"/>
                  </a:lnTo>
                  <a:cubicBezTo>
                    <a:pt x="569" y="24332"/>
                    <a:pt x="748" y="24337"/>
                    <a:pt x="925" y="24337"/>
                  </a:cubicBezTo>
                  <a:cubicBezTo>
                    <a:pt x="7744" y="24337"/>
                    <a:pt x="13269" y="17053"/>
                    <a:pt x="10788" y="9025"/>
                  </a:cubicBezTo>
                  <a:cubicBezTo>
                    <a:pt x="8238" y="784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2" name="Google Shape;972;p9"/>
            <p:cNvSpPr/>
            <p:nvPr/>
          </p:nvSpPr>
          <p:spPr>
            <a:xfrm>
              <a:off x="7429959" y="4076417"/>
              <a:ext cx="2051669" cy="1126552"/>
            </a:xfrm>
            <a:custGeom>
              <a:avLst/>
              <a:gdLst/>
              <a:ahLst/>
              <a:cxnLst/>
              <a:rect l="l" t="t" r="r" b="b"/>
              <a:pathLst>
                <a:path w="25504" h="14004" extrusionOk="0">
                  <a:moveTo>
                    <a:pt x="20879" y="0"/>
                  </a:moveTo>
                  <a:cubicBezTo>
                    <a:pt x="16646" y="0"/>
                    <a:pt x="15462" y="5590"/>
                    <a:pt x="11125" y="7100"/>
                  </a:cubicBezTo>
                  <a:cubicBezTo>
                    <a:pt x="6711" y="8631"/>
                    <a:pt x="6138" y="6335"/>
                    <a:pt x="3072" y="10167"/>
                  </a:cubicBezTo>
                  <a:lnTo>
                    <a:pt x="1" y="14003"/>
                  </a:lnTo>
                  <a:lnTo>
                    <a:pt x="1" y="14003"/>
                  </a:lnTo>
                  <a:lnTo>
                    <a:pt x="24637" y="13728"/>
                  </a:lnTo>
                  <a:cubicBezTo>
                    <a:pt x="24637" y="13728"/>
                    <a:pt x="25503" y="198"/>
                    <a:pt x="21094" y="5"/>
                  </a:cubicBezTo>
                  <a:cubicBezTo>
                    <a:pt x="21022" y="2"/>
                    <a:pt x="20950" y="0"/>
                    <a:pt x="208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3" name="Google Shape;973;p9"/>
            <p:cNvSpPr/>
            <p:nvPr/>
          </p:nvSpPr>
          <p:spPr>
            <a:xfrm>
              <a:off x="3726717" y="4502209"/>
              <a:ext cx="1554358" cy="21961"/>
            </a:xfrm>
            <a:custGeom>
              <a:avLst/>
              <a:gdLst/>
              <a:ahLst/>
              <a:cxnLst/>
              <a:rect l="l" t="t" r="r" b="b"/>
              <a:pathLst>
                <a:path w="19322" h="273" extrusionOk="0">
                  <a:moveTo>
                    <a:pt x="19230" y="1"/>
                  </a:moveTo>
                  <a:lnTo>
                    <a:pt x="118" y="93"/>
                  </a:lnTo>
                  <a:cubicBezTo>
                    <a:pt x="0" y="93"/>
                    <a:pt x="0" y="272"/>
                    <a:pt x="118" y="272"/>
                  </a:cubicBezTo>
                  <a:lnTo>
                    <a:pt x="19230" y="180"/>
                  </a:lnTo>
                  <a:cubicBezTo>
                    <a:pt x="19282" y="180"/>
                    <a:pt x="19322" y="141"/>
                    <a:pt x="19322" y="93"/>
                  </a:cubicBezTo>
                  <a:cubicBezTo>
                    <a:pt x="19322" y="40"/>
                    <a:pt x="19278" y="1"/>
                    <a:pt x="192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4" name="Google Shape;974;p9"/>
            <p:cNvSpPr/>
            <p:nvPr/>
          </p:nvSpPr>
          <p:spPr>
            <a:xfrm>
              <a:off x="5211875" y="4471077"/>
              <a:ext cx="103291" cy="84789"/>
            </a:xfrm>
            <a:custGeom>
              <a:avLst/>
              <a:gdLst/>
              <a:ahLst/>
              <a:cxnLst/>
              <a:rect l="l" t="t" r="r" b="b"/>
              <a:pathLst>
                <a:path w="1284" h="1054" extrusionOk="0">
                  <a:moveTo>
                    <a:pt x="640" y="1"/>
                  </a:moveTo>
                  <a:cubicBezTo>
                    <a:pt x="439" y="1"/>
                    <a:pt x="248" y="117"/>
                    <a:pt x="164" y="313"/>
                  </a:cubicBezTo>
                  <a:cubicBezTo>
                    <a:pt x="0" y="679"/>
                    <a:pt x="284" y="1054"/>
                    <a:pt x="642" y="1054"/>
                  </a:cubicBezTo>
                  <a:cubicBezTo>
                    <a:pt x="704" y="1054"/>
                    <a:pt x="769" y="1042"/>
                    <a:pt x="833" y="1018"/>
                  </a:cubicBezTo>
                  <a:cubicBezTo>
                    <a:pt x="1266" y="847"/>
                    <a:pt x="1284" y="235"/>
                    <a:pt x="855" y="47"/>
                  </a:cubicBezTo>
                  <a:cubicBezTo>
                    <a:pt x="785" y="16"/>
                    <a:pt x="712" y="1"/>
                    <a:pt x="6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5" name="Google Shape;975;p9"/>
            <p:cNvSpPr/>
            <p:nvPr/>
          </p:nvSpPr>
          <p:spPr>
            <a:xfrm>
              <a:off x="4741197" y="4386450"/>
              <a:ext cx="469155" cy="260883"/>
            </a:xfrm>
            <a:custGeom>
              <a:avLst/>
              <a:gdLst/>
              <a:ahLst/>
              <a:cxnLst/>
              <a:rect l="l" t="t" r="r" b="b"/>
              <a:pathLst>
                <a:path w="5832" h="3243" extrusionOk="0">
                  <a:moveTo>
                    <a:pt x="5499" y="193"/>
                  </a:moveTo>
                  <a:lnTo>
                    <a:pt x="4401" y="1484"/>
                  </a:lnTo>
                  <a:cubicBezTo>
                    <a:pt x="4375" y="1519"/>
                    <a:pt x="4375" y="1567"/>
                    <a:pt x="4401" y="1597"/>
                  </a:cubicBezTo>
                  <a:lnTo>
                    <a:pt x="5521" y="3045"/>
                  </a:lnTo>
                  <a:lnTo>
                    <a:pt x="1076" y="2673"/>
                  </a:lnTo>
                  <a:lnTo>
                    <a:pt x="210" y="1597"/>
                  </a:lnTo>
                  <a:lnTo>
                    <a:pt x="1063" y="412"/>
                  </a:lnTo>
                  <a:lnTo>
                    <a:pt x="5499" y="193"/>
                  </a:lnTo>
                  <a:close/>
                  <a:moveTo>
                    <a:pt x="5700" y="1"/>
                  </a:moveTo>
                  <a:lnTo>
                    <a:pt x="1011" y="233"/>
                  </a:lnTo>
                  <a:cubicBezTo>
                    <a:pt x="985" y="237"/>
                    <a:pt x="958" y="250"/>
                    <a:pt x="941" y="272"/>
                  </a:cubicBezTo>
                  <a:lnTo>
                    <a:pt x="22" y="1549"/>
                  </a:lnTo>
                  <a:cubicBezTo>
                    <a:pt x="0" y="1580"/>
                    <a:pt x="0" y="1628"/>
                    <a:pt x="27" y="1659"/>
                  </a:cubicBezTo>
                  <a:lnTo>
                    <a:pt x="963" y="2818"/>
                  </a:lnTo>
                  <a:cubicBezTo>
                    <a:pt x="976" y="2835"/>
                    <a:pt x="998" y="2848"/>
                    <a:pt x="1024" y="2853"/>
                  </a:cubicBezTo>
                  <a:lnTo>
                    <a:pt x="5709" y="3242"/>
                  </a:lnTo>
                  <a:lnTo>
                    <a:pt x="5718" y="3242"/>
                  </a:lnTo>
                  <a:cubicBezTo>
                    <a:pt x="5792" y="3242"/>
                    <a:pt x="5831" y="3159"/>
                    <a:pt x="5788" y="3098"/>
                  </a:cubicBezTo>
                  <a:lnTo>
                    <a:pt x="4589" y="1545"/>
                  </a:lnTo>
                  <a:lnTo>
                    <a:pt x="5770" y="149"/>
                  </a:lnTo>
                  <a:cubicBezTo>
                    <a:pt x="5796" y="123"/>
                    <a:pt x="5801" y="84"/>
                    <a:pt x="5783" y="53"/>
                  </a:cubicBezTo>
                  <a:cubicBezTo>
                    <a:pt x="5766" y="18"/>
                    <a:pt x="5735" y="1"/>
                    <a:pt x="57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6" name="Google Shape;976;p9"/>
            <p:cNvSpPr/>
            <p:nvPr/>
          </p:nvSpPr>
          <p:spPr>
            <a:xfrm>
              <a:off x="4793968" y="4503657"/>
              <a:ext cx="86639" cy="114393"/>
            </a:xfrm>
            <a:custGeom>
              <a:avLst/>
              <a:gdLst/>
              <a:ahLst/>
              <a:cxnLst/>
              <a:rect l="l" t="t" r="r" b="b"/>
              <a:pathLst>
                <a:path w="1077" h="1422" extrusionOk="0">
                  <a:moveTo>
                    <a:pt x="129" y="1"/>
                  </a:moveTo>
                  <a:cubicBezTo>
                    <a:pt x="64" y="1"/>
                    <a:pt x="0" y="75"/>
                    <a:pt x="53" y="149"/>
                  </a:cubicBezTo>
                  <a:lnTo>
                    <a:pt x="888" y="1383"/>
                  </a:lnTo>
                  <a:cubicBezTo>
                    <a:pt x="906" y="1405"/>
                    <a:pt x="937" y="1422"/>
                    <a:pt x="963" y="1422"/>
                  </a:cubicBezTo>
                  <a:cubicBezTo>
                    <a:pt x="1037" y="1418"/>
                    <a:pt x="1077" y="1339"/>
                    <a:pt x="1037" y="1278"/>
                  </a:cubicBezTo>
                  <a:lnTo>
                    <a:pt x="202" y="44"/>
                  </a:lnTo>
                  <a:cubicBezTo>
                    <a:pt x="182" y="13"/>
                    <a:pt x="155" y="1"/>
                    <a:pt x="1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7" name="Google Shape;977;p9"/>
            <p:cNvSpPr/>
            <p:nvPr/>
          </p:nvSpPr>
          <p:spPr>
            <a:xfrm>
              <a:off x="4856956" y="4403423"/>
              <a:ext cx="75699" cy="218891"/>
            </a:xfrm>
            <a:custGeom>
              <a:avLst/>
              <a:gdLst/>
              <a:ahLst/>
              <a:cxnLst/>
              <a:rect l="l" t="t" r="r" b="b"/>
              <a:pathLst>
                <a:path w="941" h="2721" extrusionOk="0">
                  <a:moveTo>
                    <a:pt x="810" y="1"/>
                  </a:moveTo>
                  <a:cubicBezTo>
                    <a:pt x="782" y="1"/>
                    <a:pt x="755" y="13"/>
                    <a:pt x="735" y="43"/>
                  </a:cubicBezTo>
                  <a:lnTo>
                    <a:pt x="14" y="1316"/>
                  </a:lnTo>
                  <a:cubicBezTo>
                    <a:pt x="0" y="1343"/>
                    <a:pt x="0" y="1378"/>
                    <a:pt x="14" y="1408"/>
                  </a:cubicBezTo>
                  <a:lnTo>
                    <a:pt x="757" y="2677"/>
                  </a:lnTo>
                  <a:cubicBezTo>
                    <a:pt x="775" y="2703"/>
                    <a:pt x="805" y="2720"/>
                    <a:pt x="836" y="2720"/>
                  </a:cubicBezTo>
                  <a:cubicBezTo>
                    <a:pt x="853" y="2720"/>
                    <a:pt x="867" y="2716"/>
                    <a:pt x="884" y="2707"/>
                  </a:cubicBezTo>
                  <a:cubicBezTo>
                    <a:pt x="923" y="2685"/>
                    <a:pt x="941" y="2629"/>
                    <a:pt x="915" y="2585"/>
                  </a:cubicBezTo>
                  <a:lnTo>
                    <a:pt x="197" y="1360"/>
                  </a:lnTo>
                  <a:lnTo>
                    <a:pt x="893" y="131"/>
                  </a:lnTo>
                  <a:cubicBezTo>
                    <a:pt x="929" y="62"/>
                    <a:pt x="870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8" name="Google Shape;978;p9"/>
            <p:cNvSpPr/>
            <p:nvPr/>
          </p:nvSpPr>
          <p:spPr>
            <a:xfrm>
              <a:off x="4933297" y="4396425"/>
              <a:ext cx="88248" cy="122759"/>
            </a:xfrm>
            <a:custGeom>
              <a:avLst/>
              <a:gdLst/>
              <a:ahLst/>
              <a:cxnLst/>
              <a:rect l="l" t="t" r="r" b="b"/>
              <a:pathLst>
                <a:path w="1097" h="1526" extrusionOk="0">
                  <a:moveTo>
                    <a:pt x="972" y="0"/>
                  </a:moveTo>
                  <a:cubicBezTo>
                    <a:pt x="945" y="0"/>
                    <a:pt x="917" y="13"/>
                    <a:pt x="897" y="43"/>
                  </a:cubicBezTo>
                  <a:lnTo>
                    <a:pt x="40" y="1386"/>
                  </a:lnTo>
                  <a:cubicBezTo>
                    <a:pt x="1" y="1447"/>
                    <a:pt x="44" y="1526"/>
                    <a:pt x="114" y="1526"/>
                  </a:cubicBezTo>
                  <a:cubicBezTo>
                    <a:pt x="145" y="1526"/>
                    <a:pt x="176" y="1508"/>
                    <a:pt x="193" y="1482"/>
                  </a:cubicBezTo>
                  <a:lnTo>
                    <a:pt x="1051" y="139"/>
                  </a:lnTo>
                  <a:cubicBezTo>
                    <a:pt x="1097" y="69"/>
                    <a:pt x="1035" y="0"/>
                    <a:pt x="9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9" name="Google Shape;979;p9"/>
            <p:cNvSpPr/>
            <p:nvPr/>
          </p:nvSpPr>
          <p:spPr>
            <a:xfrm>
              <a:off x="4995239" y="4395379"/>
              <a:ext cx="87685" cy="243507"/>
            </a:xfrm>
            <a:custGeom>
              <a:avLst/>
              <a:gdLst/>
              <a:ahLst/>
              <a:cxnLst/>
              <a:rect l="l" t="t" r="r" b="b"/>
              <a:pathLst>
                <a:path w="1090" h="3027" extrusionOk="0">
                  <a:moveTo>
                    <a:pt x="938" y="0"/>
                  </a:moveTo>
                  <a:cubicBezTo>
                    <a:pt x="912" y="0"/>
                    <a:pt x="885" y="13"/>
                    <a:pt x="867" y="43"/>
                  </a:cubicBezTo>
                  <a:lnTo>
                    <a:pt x="22" y="1421"/>
                  </a:lnTo>
                  <a:cubicBezTo>
                    <a:pt x="1" y="1447"/>
                    <a:pt x="1" y="1486"/>
                    <a:pt x="22" y="1513"/>
                  </a:cubicBezTo>
                  <a:lnTo>
                    <a:pt x="910" y="2982"/>
                  </a:lnTo>
                  <a:cubicBezTo>
                    <a:pt x="924" y="3009"/>
                    <a:pt x="954" y="3026"/>
                    <a:pt x="985" y="3026"/>
                  </a:cubicBezTo>
                  <a:cubicBezTo>
                    <a:pt x="1002" y="3026"/>
                    <a:pt x="1020" y="3022"/>
                    <a:pt x="1037" y="3013"/>
                  </a:cubicBezTo>
                  <a:cubicBezTo>
                    <a:pt x="1077" y="2987"/>
                    <a:pt x="1090" y="2930"/>
                    <a:pt x="1064" y="2886"/>
                  </a:cubicBezTo>
                  <a:lnTo>
                    <a:pt x="202" y="1469"/>
                  </a:lnTo>
                  <a:lnTo>
                    <a:pt x="1020" y="139"/>
                  </a:lnTo>
                  <a:cubicBezTo>
                    <a:pt x="1063" y="69"/>
                    <a:pt x="1000" y="0"/>
                    <a:pt x="9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0" name="Google Shape;980;p9"/>
            <p:cNvSpPr/>
            <p:nvPr/>
          </p:nvSpPr>
          <p:spPr>
            <a:xfrm>
              <a:off x="5040610" y="4504060"/>
              <a:ext cx="101843" cy="137963"/>
            </a:xfrm>
            <a:custGeom>
              <a:avLst/>
              <a:gdLst/>
              <a:ahLst/>
              <a:cxnLst/>
              <a:rect l="l" t="t" r="r" b="b"/>
              <a:pathLst>
                <a:path w="1266" h="1715" extrusionOk="0">
                  <a:moveTo>
                    <a:pt x="122" y="0"/>
                  </a:moveTo>
                  <a:cubicBezTo>
                    <a:pt x="60" y="0"/>
                    <a:pt x="1" y="71"/>
                    <a:pt x="45" y="140"/>
                  </a:cubicBezTo>
                  <a:lnTo>
                    <a:pt x="1086" y="1675"/>
                  </a:lnTo>
                  <a:cubicBezTo>
                    <a:pt x="1103" y="1697"/>
                    <a:pt x="1134" y="1714"/>
                    <a:pt x="1164" y="1714"/>
                  </a:cubicBezTo>
                  <a:cubicBezTo>
                    <a:pt x="1182" y="1714"/>
                    <a:pt x="1199" y="1706"/>
                    <a:pt x="1213" y="1697"/>
                  </a:cubicBezTo>
                  <a:cubicBezTo>
                    <a:pt x="1252" y="1666"/>
                    <a:pt x="1265" y="1609"/>
                    <a:pt x="1239" y="1570"/>
                  </a:cubicBezTo>
                  <a:lnTo>
                    <a:pt x="193" y="39"/>
                  </a:lnTo>
                  <a:cubicBezTo>
                    <a:pt x="173" y="12"/>
                    <a:pt x="148" y="0"/>
                    <a:pt x="1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1" name="Google Shape;981;p9"/>
            <p:cNvSpPr/>
            <p:nvPr/>
          </p:nvSpPr>
          <p:spPr>
            <a:xfrm>
              <a:off x="3717144" y="4415490"/>
              <a:ext cx="210203" cy="191379"/>
            </a:xfrm>
            <a:custGeom>
              <a:avLst/>
              <a:gdLst/>
              <a:ahLst/>
              <a:cxnLst/>
              <a:rect l="l" t="t" r="r" b="b"/>
              <a:pathLst>
                <a:path w="2613" h="2379" extrusionOk="0">
                  <a:moveTo>
                    <a:pt x="2245" y="287"/>
                  </a:moveTo>
                  <a:lnTo>
                    <a:pt x="1834" y="1210"/>
                  </a:lnTo>
                  <a:cubicBezTo>
                    <a:pt x="1825" y="1236"/>
                    <a:pt x="1825" y="1267"/>
                    <a:pt x="1838" y="1293"/>
                  </a:cubicBezTo>
                  <a:lnTo>
                    <a:pt x="2293" y="2107"/>
                  </a:lnTo>
                  <a:lnTo>
                    <a:pt x="312" y="1280"/>
                  </a:lnTo>
                  <a:lnTo>
                    <a:pt x="2245" y="287"/>
                  </a:lnTo>
                  <a:close/>
                  <a:moveTo>
                    <a:pt x="2426" y="1"/>
                  </a:moveTo>
                  <a:cubicBezTo>
                    <a:pt x="2413" y="1"/>
                    <a:pt x="2399" y="4"/>
                    <a:pt x="2385" y="11"/>
                  </a:cubicBezTo>
                  <a:lnTo>
                    <a:pt x="53" y="1210"/>
                  </a:lnTo>
                  <a:cubicBezTo>
                    <a:pt x="18" y="1223"/>
                    <a:pt x="1" y="1258"/>
                    <a:pt x="5" y="1293"/>
                  </a:cubicBezTo>
                  <a:cubicBezTo>
                    <a:pt x="5" y="1328"/>
                    <a:pt x="27" y="1359"/>
                    <a:pt x="58" y="1372"/>
                  </a:cubicBezTo>
                  <a:lnTo>
                    <a:pt x="2464" y="2374"/>
                  </a:lnTo>
                  <a:cubicBezTo>
                    <a:pt x="2477" y="2378"/>
                    <a:pt x="2486" y="2378"/>
                    <a:pt x="2499" y="2378"/>
                  </a:cubicBezTo>
                  <a:cubicBezTo>
                    <a:pt x="2569" y="2378"/>
                    <a:pt x="2612" y="2304"/>
                    <a:pt x="2577" y="2247"/>
                  </a:cubicBezTo>
                  <a:lnTo>
                    <a:pt x="2018" y="1241"/>
                  </a:lnTo>
                  <a:lnTo>
                    <a:pt x="2512" y="125"/>
                  </a:lnTo>
                  <a:cubicBezTo>
                    <a:pt x="2537" y="65"/>
                    <a:pt x="2486" y="1"/>
                    <a:pt x="24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2" name="Google Shape;982;p9"/>
            <p:cNvSpPr/>
            <p:nvPr/>
          </p:nvSpPr>
          <p:spPr>
            <a:xfrm>
              <a:off x="4540248" y="4428603"/>
              <a:ext cx="91466" cy="175451"/>
            </a:xfrm>
            <a:custGeom>
              <a:avLst/>
              <a:gdLst/>
              <a:ahLst/>
              <a:cxnLst/>
              <a:rect l="l" t="t" r="r" b="b"/>
              <a:pathLst>
                <a:path w="1137" h="2181" extrusionOk="0">
                  <a:moveTo>
                    <a:pt x="1001" y="0"/>
                  </a:moveTo>
                  <a:cubicBezTo>
                    <a:pt x="977" y="0"/>
                    <a:pt x="952" y="11"/>
                    <a:pt x="932" y="37"/>
                  </a:cubicBezTo>
                  <a:lnTo>
                    <a:pt x="31" y="1051"/>
                  </a:lnTo>
                  <a:cubicBezTo>
                    <a:pt x="1" y="1082"/>
                    <a:pt x="1" y="1130"/>
                    <a:pt x="27" y="1165"/>
                  </a:cubicBezTo>
                  <a:lnTo>
                    <a:pt x="740" y="2141"/>
                  </a:lnTo>
                  <a:cubicBezTo>
                    <a:pt x="757" y="2167"/>
                    <a:pt x="784" y="2180"/>
                    <a:pt x="814" y="2180"/>
                  </a:cubicBezTo>
                  <a:cubicBezTo>
                    <a:pt x="832" y="2180"/>
                    <a:pt x="849" y="2171"/>
                    <a:pt x="867" y="2163"/>
                  </a:cubicBezTo>
                  <a:cubicBezTo>
                    <a:pt x="906" y="2132"/>
                    <a:pt x="915" y="2075"/>
                    <a:pt x="884" y="2036"/>
                  </a:cubicBezTo>
                  <a:lnTo>
                    <a:pt x="215" y="1117"/>
                  </a:lnTo>
                  <a:lnTo>
                    <a:pt x="1068" y="155"/>
                  </a:lnTo>
                  <a:cubicBezTo>
                    <a:pt x="1136" y="90"/>
                    <a:pt x="1071" y="0"/>
                    <a:pt x="10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3" name="Google Shape;983;p9"/>
            <p:cNvSpPr/>
            <p:nvPr/>
          </p:nvSpPr>
          <p:spPr>
            <a:xfrm>
              <a:off x="4627851" y="4428603"/>
              <a:ext cx="91466" cy="175451"/>
            </a:xfrm>
            <a:custGeom>
              <a:avLst/>
              <a:gdLst/>
              <a:ahLst/>
              <a:cxnLst/>
              <a:rect l="l" t="t" r="r" b="b"/>
              <a:pathLst>
                <a:path w="1137" h="2181" extrusionOk="0">
                  <a:moveTo>
                    <a:pt x="1005" y="0"/>
                  </a:moveTo>
                  <a:cubicBezTo>
                    <a:pt x="981" y="0"/>
                    <a:pt x="957" y="11"/>
                    <a:pt x="937" y="37"/>
                  </a:cubicBezTo>
                  <a:lnTo>
                    <a:pt x="31" y="1051"/>
                  </a:lnTo>
                  <a:cubicBezTo>
                    <a:pt x="5" y="1082"/>
                    <a:pt x="1" y="1130"/>
                    <a:pt x="27" y="1165"/>
                  </a:cubicBezTo>
                  <a:lnTo>
                    <a:pt x="740" y="2141"/>
                  </a:lnTo>
                  <a:cubicBezTo>
                    <a:pt x="758" y="2167"/>
                    <a:pt x="784" y="2180"/>
                    <a:pt x="814" y="2180"/>
                  </a:cubicBezTo>
                  <a:cubicBezTo>
                    <a:pt x="832" y="2176"/>
                    <a:pt x="849" y="2171"/>
                    <a:pt x="867" y="2163"/>
                  </a:cubicBezTo>
                  <a:cubicBezTo>
                    <a:pt x="906" y="2132"/>
                    <a:pt x="915" y="2075"/>
                    <a:pt x="884" y="2036"/>
                  </a:cubicBezTo>
                  <a:lnTo>
                    <a:pt x="215" y="1117"/>
                  </a:lnTo>
                  <a:lnTo>
                    <a:pt x="1068" y="155"/>
                  </a:lnTo>
                  <a:cubicBezTo>
                    <a:pt x="1136" y="90"/>
                    <a:pt x="1074" y="0"/>
                    <a:pt x="10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4" name="Google Shape;984;p9"/>
            <p:cNvSpPr/>
            <p:nvPr/>
          </p:nvSpPr>
          <p:spPr>
            <a:xfrm>
              <a:off x="4243972" y="4445576"/>
              <a:ext cx="217926" cy="134504"/>
            </a:xfrm>
            <a:custGeom>
              <a:avLst/>
              <a:gdLst/>
              <a:ahLst/>
              <a:cxnLst/>
              <a:rect l="l" t="t" r="r" b="b"/>
              <a:pathLst>
                <a:path w="2709" h="1672" extrusionOk="0">
                  <a:moveTo>
                    <a:pt x="904" y="1"/>
                  </a:moveTo>
                  <a:cubicBezTo>
                    <a:pt x="784" y="1"/>
                    <a:pt x="680" y="28"/>
                    <a:pt x="604" y="92"/>
                  </a:cubicBezTo>
                  <a:cubicBezTo>
                    <a:pt x="114" y="504"/>
                    <a:pt x="1579" y="845"/>
                    <a:pt x="1579" y="845"/>
                  </a:cubicBezTo>
                  <a:cubicBezTo>
                    <a:pt x="1579" y="845"/>
                    <a:pt x="0" y="1221"/>
                    <a:pt x="604" y="1597"/>
                  </a:cubicBezTo>
                  <a:cubicBezTo>
                    <a:pt x="687" y="1649"/>
                    <a:pt x="788" y="1672"/>
                    <a:pt x="899" y="1672"/>
                  </a:cubicBezTo>
                  <a:cubicBezTo>
                    <a:pt x="1592" y="1672"/>
                    <a:pt x="2708" y="805"/>
                    <a:pt x="2708" y="805"/>
                  </a:cubicBezTo>
                  <a:cubicBezTo>
                    <a:pt x="2708" y="805"/>
                    <a:pt x="1557" y="1"/>
                    <a:pt x="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5" name="Google Shape;985;p9"/>
            <p:cNvSpPr/>
            <p:nvPr/>
          </p:nvSpPr>
          <p:spPr>
            <a:xfrm>
              <a:off x="8403010" y="3936765"/>
              <a:ext cx="818206" cy="832284"/>
            </a:xfrm>
            <a:custGeom>
              <a:avLst/>
              <a:gdLst/>
              <a:ahLst/>
              <a:cxnLst/>
              <a:rect l="l" t="t" r="r" b="b"/>
              <a:pathLst>
                <a:path w="10171" h="10346" extrusionOk="0">
                  <a:moveTo>
                    <a:pt x="5835" y="1"/>
                  </a:moveTo>
                  <a:cubicBezTo>
                    <a:pt x="5547" y="1"/>
                    <a:pt x="5256" y="31"/>
                    <a:pt x="4969" y="92"/>
                  </a:cubicBezTo>
                  <a:cubicBezTo>
                    <a:pt x="3469" y="416"/>
                    <a:pt x="1465" y="1461"/>
                    <a:pt x="744" y="4672"/>
                  </a:cubicBezTo>
                  <a:cubicBezTo>
                    <a:pt x="1" y="7970"/>
                    <a:pt x="2227" y="10345"/>
                    <a:pt x="4669" y="10345"/>
                  </a:cubicBezTo>
                  <a:cubicBezTo>
                    <a:pt x="6211" y="10345"/>
                    <a:pt x="7839" y="9397"/>
                    <a:pt x="8858" y="7135"/>
                  </a:cubicBezTo>
                  <a:cubicBezTo>
                    <a:pt x="10170" y="4213"/>
                    <a:pt x="9650" y="2428"/>
                    <a:pt x="8797" y="1369"/>
                  </a:cubicBezTo>
                  <a:cubicBezTo>
                    <a:pt x="8071" y="469"/>
                    <a:pt x="6970" y="1"/>
                    <a:pt x="58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6" name="Google Shape;986;p9"/>
            <p:cNvSpPr/>
            <p:nvPr/>
          </p:nvSpPr>
          <p:spPr>
            <a:xfrm>
              <a:off x="8290388" y="4122109"/>
              <a:ext cx="809438" cy="808150"/>
            </a:xfrm>
            <a:custGeom>
              <a:avLst/>
              <a:gdLst/>
              <a:ahLst/>
              <a:cxnLst/>
              <a:rect l="l" t="t" r="r" b="b"/>
              <a:pathLst>
                <a:path w="10062" h="10046" extrusionOk="0">
                  <a:moveTo>
                    <a:pt x="6239" y="181"/>
                  </a:moveTo>
                  <a:cubicBezTo>
                    <a:pt x="7304" y="181"/>
                    <a:pt x="8336" y="1013"/>
                    <a:pt x="8972" y="2412"/>
                  </a:cubicBezTo>
                  <a:cubicBezTo>
                    <a:pt x="9799" y="4218"/>
                    <a:pt x="9873" y="6904"/>
                    <a:pt x="8101" y="8523"/>
                  </a:cubicBezTo>
                  <a:cubicBezTo>
                    <a:pt x="7138" y="9402"/>
                    <a:pt x="5889" y="9864"/>
                    <a:pt x="4661" y="9864"/>
                  </a:cubicBezTo>
                  <a:cubicBezTo>
                    <a:pt x="3898" y="9864"/>
                    <a:pt x="3144" y="9686"/>
                    <a:pt x="2472" y="9319"/>
                  </a:cubicBezTo>
                  <a:cubicBezTo>
                    <a:pt x="893" y="8462"/>
                    <a:pt x="193" y="6777"/>
                    <a:pt x="543" y="4708"/>
                  </a:cubicBezTo>
                  <a:cubicBezTo>
                    <a:pt x="897" y="2626"/>
                    <a:pt x="1916" y="1231"/>
                    <a:pt x="3574" y="570"/>
                  </a:cubicBezTo>
                  <a:cubicBezTo>
                    <a:pt x="4235" y="312"/>
                    <a:pt x="4934" y="181"/>
                    <a:pt x="5643" y="181"/>
                  </a:cubicBezTo>
                  <a:cubicBezTo>
                    <a:pt x="5853" y="181"/>
                    <a:pt x="5980" y="194"/>
                    <a:pt x="5989" y="194"/>
                  </a:cubicBezTo>
                  <a:lnTo>
                    <a:pt x="6006" y="194"/>
                  </a:lnTo>
                  <a:cubicBezTo>
                    <a:pt x="6084" y="185"/>
                    <a:pt x="6161" y="181"/>
                    <a:pt x="6239" y="181"/>
                  </a:cubicBezTo>
                  <a:close/>
                  <a:moveTo>
                    <a:pt x="5598" y="0"/>
                  </a:moveTo>
                  <a:cubicBezTo>
                    <a:pt x="4885" y="0"/>
                    <a:pt x="4181" y="138"/>
                    <a:pt x="3517" y="400"/>
                  </a:cubicBezTo>
                  <a:cubicBezTo>
                    <a:pt x="2327" y="872"/>
                    <a:pt x="818" y="2001"/>
                    <a:pt x="363" y="4678"/>
                  </a:cubicBezTo>
                  <a:cubicBezTo>
                    <a:pt x="0" y="6830"/>
                    <a:pt x="735" y="8580"/>
                    <a:pt x="2384" y="9476"/>
                  </a:cubicBezTo>
                  <a:cubicBezTo>
                    <a:pt x="3076" y="9849"/>
                    <a:pt x="3850" y="10045"/>
                    <a:pt x="4637" y="10045"/>
                  </a:cubicBezTo>
                  <a:cubicBezTo>
                    <a:pt x="4646" y="10045"/>
                    <a:pt x="4655" y="10045"/>
                    <a:pt x="4663" y="10045"/>
                  </a:cubicBezTo>
                  <a:cubicBezTo>
                    <a:pt x="5980" y="10041"/>
                    <a:pt x="7248" y="9546"/>
                    <a:pt x="8220" y="8658"/>
                  </a:cubicBezTo>
                  <a:cubicBezTo>
                    <a:pt x="10061" y="6979"/>
                    <a:pt x="9982" y="4205"/>
                    <a:pt x="9134" y="2337"/>
                  </a:cubicBezTo>
                  <a:cubicBezTo>
                    <a:pt x="8469" y="872"/>
                    <a:pt x="7377" y="1"/>
                    <a:pt x="6242" y="1"/>
                  </a:cubicBezTo>
                  <a:cubicBezTo>
                    <a:pt x="6161" y="1"/>
                    <a:pt x="6079" y="6"/>
                    <a:pt x="5997" y="15"/>
                  </a:cubicBezTo>
                  <a:cubicBezTo>
                    <a:pt x="5864" y="5"/>
                    <a:pt x="5731" y="0"/>
                    <a:pt x="55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7" name="Google Shape;987;p9"/>
            <p:cNvSpPr/>
            <p:nvPr/>
          </p:nvSpPr>
          <p:spPr>
            <a:xfrm>
              <a:off x="8439531" y="4436567"/>
              <a:ext cx="452262" cy="451457"/>
            </a:xfrm>
            <a:custGeom>
              <a:avLst/>
              <a:gdLst/>
              <a:ahLst/>
              <a:cxnLst/>
              <a:rect l="l" t="t" r="r" b="b"/>
              <a:pathLst>
                <a:path w="5622" h="5612" extrusionOk="0">
                  <a:moveTo>
                    <a:pt x="3474" y="180"/>
                  </a:moveTo>
                  <a:cubicBezTo>
                    <a:pt x="4044" y="180"/>
                    <a:pt x="4597" y="630"/>
                    <a:pt x="4940" y="1385"/>
                  </a:cubicBezTo>
                  <a:cubicBezTo>
                    <a:pt x="5390" y="2370"/>
                    <a:pt x="5434" y="3826"/>
                    <a:pt x="4471" y="4706"/>
                  </a:cubicBezTo>
                  <a:cubicBezTo>
                    <a:pt x="3951" y="5180"/>
                    <a:pt x="3274" y="5431"/>
                    <a:pt x="2608" y="5431"/>
                  </a:cubicBezTo>
                  <a:cubicBezTo>
                    <a:pt x="2194" y="5431"/>
                    <a:pt x="1784" y="5334"/>
                    <a:pt x="1418" y="5134"/>
                  </a:cubicBezTo>
                  <a:cubicBezTo>
                    <a:pt x="570" y="4671"/>
                    <a:pt x="189" y="3761"/>
                    <a:pt x="381" y="2641"/>
                  </a:cubicBezTo>
                  <a:cubicBezTo>
                    <a:pt x="762" y="384"/>
                    <a:pt x="2507" y="183"/>
                    <a:pt x="3124" y="183"/>
                  </a:cubicBezTo>
                  <a:cubicBezTo>
                    <a:pt x="3145" y="181"/>
                    <a:pt x="3165" y="181"/>
                    <a:pt x="3185" y="181"/>
                  </a:cubicBezTo>
                  <a:cubicBezTo>
                    <a:pt x="3233" y="181"/>
                    <a:pt x="3280" y="184"/>
                    <a:pt x="3330" y="187"/>
                  </a:cubicBezTo>
                  <a:cubicBezTo>
                    <a:pt x="3334" y="189"/>
                    <a:pt x="3337" y="190"/>
                    <a:pt x="3341" y="190"/>
                  </a:cubicBezTo>
                  <a:cubicBezTo>
                    <a:pt x="3344" y="190"/>
                    <a:pt x="3347" y="189"/>
                    <a:pt x="3352" y="187"/>
                  </a:cubicBezTo>
                  <a:cubicBezTo>
                    <a:pt x="3393" y="182"/>
                    <a:pt x="3434" y="180"/>
                    <a:pt x="3474" y="180"/>
                  </a:cubicBezTo>
                  <a:close/>
                  <a:moveTo>
                    <a:pt x="3478" y="0"/>
                  </a:moveTo>
                  <a:cubicBezTo>
                    <a:pt x="3433" y="0"/>
                    <a:pt x="3388" y="3"/>
                    <a:pt x="3343" y="8"/>
                  </a:cubicBezTo>
                  <a:cubicBezTo>
                    <a:pt x="3319" y="6"/>
                    <a:pt x="3260" y="2"/>
                    <a:pt x="3172" y="2"/>
                  </a:cubicBezTo>
                  <a:cubicBezTo>
                    <a:pt x="2564" y="2"/>
                    <a:pt x="615" y="189"/>
                    <a:pt x="202" y="2610"/>
                  </a:cubicBezTo>
                  <a:cubicBezTo>
                    <a:pt x="1" y="3813"/>
                    <a:pt x="412" y="4793"/>
                    <a:pt x="1335" y="5296"/>
                  </a:cubicBezTo>
                  <a:cubicBezTo>
                    <a:pt x="1717" y="5502"/>
                    <a:pt x="2149" y="5611"/>
                    <a:pt x="2582" y="5611"/>
                  </a:cubicBezTo>
                  <a:cubicBezTo>
                    <a:pt x="2591" y="5611"/>
                    <a:pt x="2600" y="5611"/>
                    <a:pt x="2608" y="5611"/>
                  </a:cubicBezTo>
                  <a:cubicBezTo>
                    <a:pt x="3343" y="5611"/>
                    <a:pt x="4052" y="5336"/>
                    <a:pt x="4594" y="4837"/>
                  </a:cubicBezTo>
                  <a:cubicBezTo>
                    <a:pt x="5622" y="3901"/>
                    <a:pt x="5583" y="2352"/>
                    <a:pt x="5106" y="1311"/>
                  </a:cubicBezTo>
                  <a:cubicBezTo>
                    <a:pt x="4734" y="493"/>
                    <a:pt x="4121" y="0"/>
                    <a:pt x="34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8" name="Google Shape;988;p9"/>
            <p:cNvSpPr/>
            <p:nvPr/>
          </p:nvSpPr>
          <p:spPr>
            <a:xfrm>
              <a:off x="-114245" y="2082519"/>
              <a:ext cx="174968" cy="951021"/>
            </a:xfrm>
            <a:custGeom>
              <a:avLst/>
              <a:gdLst/>
              <a:ahLst/>
              <a:cxnLst/>
              <a:rect l="l" t="t" r="r" b="b"/>
              <a:pathLst>
                <a:path w="2175" h="11822" extrusionOk="0">
                  <a:moveTo>
                    <a:pt x="1415" y="0"/>
                  </a:moveTo>
                  <a:cubicBezTo>
                    <a:pt x="1396" y="0"/>
                    <a:pt x="1376" y="7"/>
                    <a:pt x="1357" y="24"/>
                  </a:cubicBezTo>
                  <a:cubicBezTo>
                    <a:pt x="1344" y="37"/>
                    <a:pt x="1" y="1178"/>
                    <a:pt x="447" y="2862"/>
                  </a:cubicBezTo>
                  <a:cubicBezTo>
                    <a:pt x="583" y="3366"/>
                    <a:pt x="806" y="3803"/>
                    <a:pt x="1024" y="4232"/>
                  </a:cubicBezTo>
                  <a:cubicBezTo>
                    <a:pt x="1532" y="5233"/>
                    <a:pt x="1969" y="6100"/>
                    <a:pt x="1226" y="7517"/>
                  </a:cubicBezTo>
                  <a:cubicBezTo>
                    <a:pt x="123" y="9608"/>
                    <a:pt x="416" y="10631"/>
                    <a:pt x="1344" y="11786"/>
                  </a:cubicBezTo>
                  <a:cubicBezTo>
                    <a:pt x="1361" y="11808"/>
                    <a:pt x="1388" y="11821"/>
                    <a:pt x="1414" y="11821"/>
                  </a:cubicBezTo>
                  <a:cubicBezTo>
                    <a:pt x="1488" y="11821"/>
                    <a:pt x="1532" y="11734"/>
                    <a:pt x="1484" y="11672"/>
                  </a:cubicBezTo>
                  <a:cubicBezTo>
                    <a:pt x="605" y="10574"/>
                    <a:pt x="329" y="9603"/>
                    <a:pt x="1383" y="7600"/>
                  </a:cubicBezTo>
                  <a:cubicBezTo>
                    <a:pt x="2175" y="6100"/>
                    <a:pt x="1694" y="5150"/>
                    <a:pt x="1182" y="4149"/>
                  </a:cubicBezTo>
                  <a:cubicBezTo>
                    <a:pt x="972" y="3733"/>
                    <a:pt x="753" y="3300"/>
                    <a:pt x="622" y="2814"/>
                  </a:cubicBezTo>
                  <a:cubicBezTo>
                    <a:pt x="206" y="1244"/>
                    <a:pt x="1458" y="172"/>
                    <a:pt x="1471" y="163"/>
                  </a:cubicBezTo>
                  <a:cubicBezTo>
                    <a:pt x="1543" y="101"/>
                    <a:pt x="1487" y="0"/>
                    <a:pt x="14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9" name="Google Shape;989;p9"/>
            <p:cNvSpPr/>
            <p:nvPr/>
          </p:nvSpPr>
          <p:spPr>
            <a:xfrm>
              <a:off x="468" y="2082519"/>
              <a:ext cx="174968" cy="951021"/>
            </a:xfrm>
            <a:custGeom>
              <a:avLst/>
              <a:gdLst/>
              <a:ahLst/>
              <a:cxnLst/>
              <a:rect l="l" t="t" r="r" b="b"/>
              <a:pathLst>
                <a:path w="2175" h="11822" extrusionOk="0">
                  <a:moveTo>
                    <a:pt x="1415" y="0"/>
                  </a:moveTo>
                  <a:cubicBezTo>
                    <a:pt x="1396" y="0"/>
                    <a:pt x="1376" y="7"/>
                    <a:pt x="1357" y="24"/>
                  </a:cubicBezTo>
                  <a:cubicBezTo>
                    <a:pt x="1344" y="37"/>
                    <a:pt x="1" y="1178"/>
                    <a:pt x="451" y="2862"/>
                  </a:cubicBezTo>
                  <a:cubicBezTo>
                    <a:pt x="587" y="3366"/>
                    <a:pt x="806" y="3803"/>
                    <a:pt x="1025" y="4232"/>
                  </a:cubicBezTo>
                  <a:cubicBezTo>
                    <a:pt x="1532" y="5233"/>
                    <a:pt x="1974" y="6100"/>
                    <a:pt x="1226" y="7517"/>
                  </a:cubicBezTo>
                  <a:cubicBezTo>
                    <a:pt x="128" y="9608"/>
                    <a:pt x="421" y="10631"/>
                    <a:pt x="1344" y="11786"/>
                  </a:cubicBezTo>
                  <a:cubicBezTo>
                    <a:pt x="1361" y="11808"/>
                    <a:pt x="1388" y="11821"/>
                    <a:pt x="1418" y="11821"/>
                  </a:cubicBezTo>
                  <a:cubicBezTo>
                    <a:pt x="1493" y="11821"/>
                    <a:pt x="1532" y="11734"/>
                    <a:pt x="1488" y="11672"/>
                  </a:cubicBezTo>
                  <a:cubicBezTo>
                    <a:pt x="609" y="10574"/>
                    <a:pt x="333" y="9603"/>
                    <a:pt x="1388" y="7600"/>
                  </a:cubicBezTo>
                  <a:cubicBezTo>
                    <a:pt x="2175" y="6100"/>
                    <a:pt x="1694" y="5150"/>
                    <a:pt x="1186" y="4149"/>
                  </a:cubicBezTo>
                  <a:cubicBezTo>
                    <a:pt x="972" y="3733"/>
                    <a:pt x="753" y="3300"/>
                    <a:pt x="626" y="2814"/>
                  </a:cubicBezTo>
                  <a:cubicBezTo>
                    <a:pt x="206" y="1244"/>
                    <a:pt x="1462" y="172"/>
                    <a:pt x="1475" y="163"/>
                  </a:cubicBezTo>
                  <a:cubicBezTo>
                    <a:pt x="1548" y="101"/>
                    <a:pt x="1489" y="0"/>
                    <a:pt x="14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0" name="Google Shape;990;p9"/>
            <p:cNvSpPr/>
            <p:nvPr/>
          </p:nvSpPr>
          <p:spPr>
            <a:xfrm>
              <a:off x="115181" y="2082519"/>
              <a:ext cx="174968" cy="951021"/>
            </a:xfrm>
            <a:custGeom>
              <a:avLst/>
              <a:gdLst/>
              <a:ahLst/>
              <a:cxnLst/>
              <a:rect l="l" t="t" r="r" b="b"/>
              <a:pathLst>
                <a:path w="2175" h="11822" extrusionOk="0">
                  <a:moveTo>
                    <a:pt x="1415" y="0"/>
                  </a:moveTo>
                  <a:cubicBezTo>
                    <a:pt x="1396" y="0"/>
                    <a:pt x="1376" y="7"/>
                    <a:pt x="1357" y="24"/>
                  </a:cubicBezTo>
                  <a:cubicBezTo>
                    <a:pt x="1344" y="37"/>
                    <a:pt x="1" y="1178"/>
                    <a:pt x="452" y="2862"/>
                  </a:cubicBezTo>
                  <a:cubicBezTo>
                    <a:pt x="587" y="3366"/>
                    <a:pt x="806" y="3803"/>
                    <a:pt x="1025" y="4232"/>
                  </a:cubicBezTo>
                  <a:cubicBezTo>
                    <a:pt x="1532" y="5233"/>
                    <a:pt x="1974" y="6100"/>
                    <a:pt x="1226" y="7517"/>
                  </a:cubicBezTo>
                  <a:cubicBezTo>
                    <a:pt x="128" y="9608"/>
                    <a:pt x="421" y="10631"/>
                    <a:pt x="1344" y="11786"/>
                  </a:cubicBezTo>
                  <a:cubicBezTo>
                    <a:pt x="1361" y="11808"/>
                    <a:pt x="1388" y="11821"/>
                    <a:pt x="1418" y="11821"/>
                  </a:cubicBezTo>
                  <a:cubicBezTo>
                    <a:pt x="1493" y="11821"/>
                    <a:pt x="1532" y="11734"/>
                    <a:pt x="1488" y="11672"/>
                  </a:cubicBezTo>
                  <a:cubicBezTo>
                    <a:pt x="609" y="10574"/>
                    <a:pt x="333" y="9603"/>
                    <a:pt x="1388" y="7600"/>
                  </a:cubicBezTo>
                  <a:cubicBezTo>
                    <a:pt x="2175" y="6100"/>
                    <a:pt x="1694" y="5150"/>
                    <a:pt x="1186" y="4149"/>
                  </a:cubicBezTo>
                  <a:cubicBezTo>
                    <a:pt x="972" y="3733"/>
                    <a:pt x="753" y="3300"/>
                    <a:pt x="626" y="2814"/>
                  </a:cubicBezTo>
                  <a:cubicBezTo>
                    <a:pt x="207" y="1244"/>
                    <a:pt x="1462" y="172"/>
                    <a:pt x="1475" y="163"/>
                  </a:cubicBezTo>
                  <a:cubicBezTo>
                    <a:pt x="1548" y="101"/>
                    <a:pt x="1489" y="0"/>
                    <a:pt x="14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1" name="Google Shape;991;p9"/>
            <p:cNvSpPr/>
            <p:nvPr/>
          </p:nvSpPr>
          <p:spPr>
            <a:xfrm>
              <a:off x="7666786" y="2366247"/>
              <a:ext cx="698987" cy="973385"/>
            </a:xfrm>
            <a:custGeom>
              <a:avLst/>
              <a:gdLst/>
              <a:ahLst/>
              <a:cxnLst/>
              <a:rect l="l" t="t" r="r" b="b"/>
              <a:pathLst>
                <a:path w="8689" h="12100" extrusionOk="0">
                  <a:moveTo>
                    <a:pt x="6562" y="0"/>
                  </a:moveTo>
                  <a:lnTo>
                    <a:pt x="1" y="5770"/>
                  </a:lnTo>
                  <a:lnTo>
                    <a:pt x="2157" y="11518"/>
                  </a:lnTo>
                  <a:lnTo>
                    <a:pt x="3933" y="12100"/>
                  </a:lnTo>
                  <a:lnTo>
                    <a:pt x="8688" y="8342"/>
                  </a:lnTo>
                  <a:lnTo>
                    <a:pt x="65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2" name="Google Shape;992;p9"/>
            <p:cNvSpPr/>
            <p:nvPr/>
          </p:nvSpPr>
          <p:spPr>
            <a:xfrm>
              <a:off x="7680220" y="2369786"/>
              <a:ext cx="708077" cy="981107"/>
            </a:xfrm>
            <a:custGeom>
              <a:avLst/>
              <a:gdLst/>
              <a:ahLst/>
              <a:cxnLst/>
              <a:rect l="l" t="t" r="r" b="b"/>
              <a:pathLst>
                <a:path w="8802" h="12196" extrusionOk="0">
                  <a:moveTo>
                    <a:pt x="6763" y="254"/>
                  </a:moveTo>
                  <a:lnTo>
                    <a:pt x="8604" y="8451"/>
                  </a:lnTo>
                  <a:lnTo>
                    <a:pt x="3828" y="12003"/>
                  </a:lnTo>
                  <a:lnTo>
                    <a:pt x="2161" y="11404"/>
                  </a:lnTo>
                  <a:lnTo>
                    <a:pt x="201" y="5700"/>
                  </a:lnTo>
                  <a:lnTo>
                    <a:pt x="6763" y="254"/>
                  </a:lnTo>
                  <a:close/>
                  <a:moveTo>
                    <a:pt x="6821" y="0"/>
                  </a:moveTo>
                  <a:cubicBezTo>
                    <a:pt x="6801" y="0"/>
                    <a:pt x="6781" y="7"/>
                    <a:pt x="6763" y="22"/>
                  </a:cubicBezTo>
                  <a:lnTo>
                    <a:pt x="39" y="5599"/>
                  </a:lnTo>
                  <a:cubicBezTo>
                    <a:pt x="9" y="5626"/>
                    <a:pt x="0" y="5665"/>
                    <a:pt x="9" y="5700"/>
                  </a:cubicBezTo>
                  <a:lnTo>
                    <a:pt x="2003" y="11505"/>
                  </a:lnTo>
                  <a:cubicBezTo>
                    <a:pt x="2012" y="11531"/>
                    <a:pt x="2034" y="11553"/>
                    <a:pt x="2056" y="11562"/>
                  </a:cubicBezTo>
                  <a:lnTo>
                    <a:pt x="3810" y="12192"/>
                  </a:lnTo>
                  <a:cubicBezTo>
                    <a:pt x="3823" y="12192"/>
                    <a:pt x="3832" y="12196"/>
                    <a:pt x="3845" y="12196"/>
                  </a:cubicBezTo>
                  <a:cubicBezTo>
                    <a:pt x="3863" y="12196"/>
                    <a:pt x="3880" y="12192"/>
                    <a:pt x="3898" y="12178"/>
                  </a:cubicBezTo>
                  <a:lnTo>
                    <a:pt x="8762" y="8556"/>
                  </a:lnTo>
                  <a:cubicBezTo>
                    <a:pt x="8788" y="8539"/>
                    <a:pt x="8801" y="8500"/>
                    <a:pt x="8797" y="8465"/>
                  </a:cubicBezTo>
                  <a:lnTo>
                    <a:pt x="6907" y="70"/>
                  </a:lnTo>
                  <a:cubicBezTo>
                    <a:pt x="6903" y="39"/>
                    <a:pt x="6881" y="13"/>
                    <a:pt x="6850" y="4"/>
                  </a:cubicBezTo>
                  <a:cubicBezTo>
                    <a:pt x="6841" y="2"/>
                    <a:pt x="6831" y="0"/>
                    <a:pt x="68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3" name="Google Shape;993;p9"/>
            <p:cNvSpPr/>
            <p:nvPr/>
          </p:nvSpPr>
          <p:spPr>
            <a:xfrm>
              <a:off x="7676922" y="2818345"/>
              <a:ext cx="713869" cy="255252"/>
            </a:xfrm>
            <a:custGeom>
              <a:avLst/>
              <a:gdLst/>
              <a:ahLst/>
              <a:cxnLst/>
              <a:rect l="l" t="t" r="r" b="b"/>
              <a:pathLst>
                <a:path w="8874" h="3173" extrusionOk="0">
                  <a:moveTo>
                    <a:pt x="132" y="0"/>
                  </a:moveTo>
                  <a:cubicBezTo>
                    <a:pt x="59" y="0"/>
                    <a:pt x="1" y="102"/>
                    <a:pt x="76" y="163"/>
                  </a:cubicBezTo>
                  <a:lnTo>
                    <a:pt x="2079" y="1878"/>
                  </a:lnTo>
                  <a:cubicBezTo>
                    <a:pt x="2088" y="1887"/>
                    <a:pt x="2097" y="1891"/>
                    <a:pt x="2106" y="1896"/>
                  </a:cubicBezTo>
                  <a:lnTo>
                    <a:pt x="5833" y="3168"/>
                  </a:lnTo>
                  <a:cubicBezTo>
                    <a:pt x="5841" y="3168"/>
                    <a:pt x="5850" y="3168"/>
                    <a:pt x="5859" y="3173"/>
                  </a:cubicBezTo>
                  <a:lnTo>
                    <a:pt x="5868" y="3173"/>
                  </a:lnTo>
                  <a:lnTo>
                    <a:pt x="8750" y="2998"/>
                  </a:lnTo>
                  <a:cubicBezTo>
                    <a:pt x="8873" y="2998"/>
                    <a:pt x="8869" y="2818"/>
                    <a:pt x="8754" y="2818"/>
                  </a:cubicBezTo>
                  <a:cubicBezTo>
                    <a:pt x="8750" y="2818"/>
                    <a:pt x="8746" y="2818"/>
                    <a:pt x="8742" y="2819"/>
                  </a:cubicBezTo>
                  <a:lnTo>
                    <a:pt x="5872" y="2989"/>
                  </a:lnTo>
                  <a:lnTo>
                    <a:pt x="2184" y="1734"/>
                  </a:lnTo>
                  <a:lnTo>
                    <a:pt x="194" y="28"/>
                  </a:lnTo>
                  <a:cubicBezTo>
                    <a:pt x="174" y="8"/>
                    <a:pt x="152" y="0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4" name="Google Shape;994;p9"/>
            <p:cNvSpPr/>
            <p:nvPr/>
          </p:nvSpPr>
          <p:spPr>
            <a:xfrm>
              <a:off x="7841028" y="2369867"/>
              <a:ext cx="395065" cy="981027"/>
            </a:xfrm>
            <a:custGeom>
              <a:avLst/>
              <a:gdLst/>
              <a:ahLst/>
              <a:cxnLst/>
              <a:rect l="l" t="t" r="r" b="b"/>
              <a:pathLst>
                <a:path w="4911" h="12195" extrusionOk="0">
                  <a:moveTo>
                    <a:pt x="4817" y="1"/>
                  </a:moveTo>
                  <a:cubicBezTo>
                    <a:pt x="4791" y="1"/>
                    <a:pt x="4765" y="12"/>
                    <a:pt x="4746" y="38"/>
                  </a:cubicBezTo>
                  <a:lnTo>
                    <a:pt x="22" y="7335"/>
                  </a:lnTo>
                  <a:cubicBezTo>
                    <a:pt x="9" y="7348"/>
                    <a:pt x="4" y="7366"/>
                    <a:pt x="4" y="7383"/>
                  </a:cubicBezTo>
                  <a:lnTo>
                    <a:pt x="0" y="11473"/>
                  </a:lnTo>
                  <a:cubicBezTo>
                    <a:pt x="0" y="11526"/>
                    <a:pt x="39" y="11565"/>
                    <a:pt x="88" y="11565"/>
                  </a:cubicBezTo>
                  <a:cubicBezTo>
                    <a:pt x="140" y="11565"/>
                    <a:pt x="179" y="11526"/>
                    <a:pt x="179" y="11477"/>
                  </a:cubicBezTo>
                  <a:lnTo>
                    <a:pt x="188" y="7409"/>
                  </a:lnTo>
                  <a:lnTo>
                    <a:pt x="4685" y="463"/>
                  </a:lnTo>
                  <a:lnTo>
                    <a:pt x="3736" y="8625"/>
                  </a:lnTo>
                  <a:lnTo>
                    <a:pt x="1767" y="12059"/>
                  </a:lnTo>
                  <a:cubicBezTo>
                    <a:pt x="1741" y="12103"/>
                    <a:pt x="1754" y="12156"/>
                    <a:pt x="1798" y="12182"/>
                  </a:cubicBezTo>
                  <a:cubicBezTo>
                    <a:pt x="1811" y="12191"/>
                    <a:pt x="1829" y="12195"/>
                    <a:pt x="1842" y="12195"/>
                  </a:cubicBezTo>
                  <a:cubicBezTo>
                    <a:pt x="1877" y="12195"/>
                    <a:pt x="1903" y="12177"/>
                    <a:pt x="1920" y="12147"/>
                  </a:cubicBezTo>
                  <a:lnTo>
                    <a:pt x="3898" y="8700"/>
                  </a:lnTo>
                  <a:cubicBezTo>
                    <a:pt x="3902" y="8687"/>
                    <a:pt x="3906" y="8678"/>
                    <a:pt x="3911" y="8665"/>
                  </a:cubicBezTo>
                  <a:lnTo>
                    <a:pt x="4908" y="100"/>
                  </a:lnTo>
                  <a:cubicBezTo>
                    <a:pt x="4911" y="40"/>
                    <a:pt x="4864" y="1"/>
                    <a:pt x="48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5" name="Google Shape;995;p9"/>
            <p:cNvSpPr/>
            <p:nvPr/>
          </p:nvSpPr>
          <p:spPr>
            <a:xfrm>
              <a:off x="8345251" y="2395448"/>
              <a:ext cx="95730" cy="45451"/>
            </a:xfrm>
            <a:custGeom>
              <a:avLst/>
              <a:gdLst/>
              <a:ahLst/>
              <a:cxnLst/>
              <a:rect l="l" t="t" r="r" b="b"/>
              <a:pathLst>
                <a:path w="1190" h="565" extrusionOk="0">
                  <a:moveTo>
                    <a:pt x="1062" y="1"/>
                  </a:moveTo>
                  <a:cubicBezTo>
                    <a:pt x="1050" y="1"/>
                    <a:pt x="1037" y="3"/>
                    <a:pt x="1024" y="9"/>
                  </a:cubicBezTo>
                  <a:lnTo>
                    <a:pt x="71" y="390"/>
                  </a:lnTo>
                  <a:cubicBezTo>
                    <a:pt x="22" y="412"/>
                    <a:pt x="1" y="460"/>
                    <a:pt x="18" y="508"/>
                  </a:cubicBezTo>
                  <a:cubicBezTo>
                    <a:pt x="36" y="543"/>
                    <a:pt x="66" y="565"/>
                    <a:pt x="106" y="565"/>
                  </a:cubicBezTo>
                  <a:cubicBezTo>
                    <a:pt x="114" y="565"/>
                    <a:pt x="127" y="560"/>
                    <a:pt x="136" y="560"/>
                  </a:cubicBezTo>
                  <a:lnTo>
                    <a:pt x="1090" y="175"/>
                  </a:lnTo>
                  <a:cubicBezTo>
                    <a:pt x="1190" y="137"/>
                    <a:pt x="1148" y="1"/>
                    <a:pt x="10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6" name="Google Shape;996;p9"/>
            <p:cNvSpPr/>
            <p:nvPr/>
          </p:nvSpPr>
          <p:spPr>
            <a:xfrm>
              <a:off x="8286527" y="2281217"/>
              <a:ext cx="76745" cy="86881"/>
            </a:xfrm>
            <a:custGeom>
              <a:avLst/>
              <a:gdLst/>
              <a:ahLst/>
              <a:cxnLst/>
              <a:rect l="l" t="t" r="r" b="b"/>
              <a:pathLst>
                <a:path w="954" h="1080" extrusionOk="0">
                  <a:moveTo>
                    <a:pt x="850" y="0"/>
                  </a:moveTo>
                  <a:cubicBezTo>
                    <a:pt x="825" y="0"/>
                    <a:pt x="800" y="10"/>
                    <a:pt x="783" y="29"/>
                  </a:cubicBezTo>
                  <a:lnTo>
                    <a:pt x="31" y="931"/>
                  </a:lnTo>
                  <a:cubicBezTo>
                    <a:pt x="0" y="970"/>
                    <a:pt x="4" y="1027"/>
                    <a:pt x="44" y="1057"/>
                  </a:cubicBezTo>
                  <a:cubicBezTo>
                    <a:pt x="61" y="1071"/>
                    <a:pt x="79" y="1079"/>
                    <a:pt x="101" y="1079"/>
                  </a:cubicBezTo>
                  <a:cubicBezTo>
                    <a:pt x="127" y="1079"/>
                    <a:pt x="153" y="1066"/>
                    <a:pt x="171" y="1044"/>
                  </a:cubicBezTo>
                  <a:lnTo>
                    <a:pt x="923" y="148"/>
                  </a:lnTo>
                  <a:cubicBezTo>
                    <a:pt x="954" y="108"/>
                    <a:pt x="949" y="51"/>
                    <a:pt x="910" y="21"/>
                  </a:cubicBezTo>
                  <a:cubicBezTo>
                    <a:pt x="892" y="7"/>
                    <a:pt x="871" y="0"/>
                    <a:pt x="8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7" name="Google Shape;997;p9"/>
            <p:cNvSpPr/>
            <p:nvPr/>
          </p:nvSpPr>
          <p:spPr>
            <a:xfrm>
              <a:off x="8231986" y="2217505"/>
              <a:ext cx="42716" cy="108359"/>
            </a:xfrm>
            <a:custGeom>
              <a:avLst/>
              <a:gdLst/>
              <a:ahLst/>
              <a:cxnLst/>
              <a:rect l="l" t="t" r="r" b="b"/>
              <a:pathLst>
                <a:path w="531" h="1347" extrusionOk="0">
                  <a:moveTo>
                    <a:pt x="421" y="1"/>
                  </a:moveTo>
                  <a:cubicBezTo>
                    <a:pt x="385" y="1"/>
                    <a:pt x="349" y="22"/>
                    <a:pt x="337" y="69"/>
                  </a:cubicBezTo>
                  <a:lnTo>
                    <a:pt x="13" y="1237"/>
                  </a:lnTo>
                  <a:cubicBezTo>
                    <a:pt x="0" y="1281"/>
                    <a:pt x="26" y="1329"/>
                    <a:pt x="74" y="1346"/>
                  </a:cubicBezTo>
                  <a:lnTo>
                    <a:pt x="101" y="1346"/>
                  </a:lnTo>
                  <a:cubicBezTo>
                    <a:pt x="140" y="1346"/>
                    <a:pt x="175" y="1320"/>
                    <a:pt x="188" y="1285"/>
                  </a:cubicBezTo>
                  <a:lnTo>
                    <a:pt x="512" y="117"/>
                  </a:lnTo>
                  <a:cubicBezTo>
                    <a:pt x="530" y="47"/>
                    <a:pt x="475" y="1"/>
                    <a:pt x="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8" name="Google Shape;998;p9"/>
            <p:cNvSpPr/>
            <p:nvPr/>
          </p:nvSpPr>
          <p:spPr>
            <a:xfrm>
              <a:off x="8102551" y="2247913"/>
              <a:ext cx="72481" cy="71596"/>
            </a:xfrm>
            <a:custGeom>
              <a:avLst/>
              <a:gdLst/>
              <a:ahLst/>
              <a:cxnLst/>
              <a:rect l="l" t="t" r="r" b="b"/>
              <a:pathLst>
                <a:path w="901" h="890" extrusionOk="0">
                  <a:moveTo>
                    <a:pt x="135" y="1"/>
                  </a:moveTo>
                  <a:cubicBezTo>
                    <a:pt x="64" y="1"/>
                    <a:pt x="0" y="94"/>
                    <a:pt x="69" y="159"/>
                  </a:cubicBezTo>
                  <a:lnTo>
                    <a:pt x="712" y="859"/>
                  </a:lnTo>
                  <a:cubicBezTo>
                    <a:pt x="730" y="876"/>
                    <a:pt x="752" y="890"/>
                    <a:pt x="778" y="890"/>
                  </a:cubicBezTo>
                  <a:cubicBezTo>
                    <a:pt x="857" y="890"/>
                    <a:pt x="900" y="793"/>
                    <a:pt x="848" y="736"/>
                  </a:cubicBezTo>
                  <a:lnTo>
                    <a:pt x="205" y="37"/>
                  </a:lnTo>
                  <a:cubicBezTo>
                    <a:pt x="184" y="11"/>
                    <a:pt x="159" y="1"/>
                    <a:pt x="1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9" name="Google Shape;999;p9"/>
            <p:cNvSpPr/>
            <p:nvPr/>
          </p:nvSpPr>
          <p:spPr>
            <a:xfrm>
              <a:off x="8030393" y="2309694"/>
              <a:ext cx="85030" cy="62988"/>
            </a:xfrm>
            <a:custGeom>
              <a:avLst/>
              <a:gdLst/>
              <a:ahLst/>
              <a:cxnLst/>
              <a:rect l="l" t="t" r="r" b="b"/>
              <a:pathLst>
                <a:path w="1057" h="783" extrusionOk="0">
                  <a:moveTo>
                    <a:pt x="131" y="0"/>
                  </a:moveTo>
                  <a:cubicBezTo>
                    <a:pt x="57" y="0"/>
                    <a:pt x="1" y="105"/>
                    <a:pt x="78" y="165"/>
                  </a:cubicBezTo>
                  <a:lnTo>
                    <a:pt x="874" y="765"/>
                  </a:lnTo>
                  <a:cubicBezTo>
                    <a:pt x="887" y="773"/>
                    <a:pt x="909" y="782"/>
                    <a:pt x="927" y="782"/>
                  </a:cubicBezTo>
                  <a:cubicBezTo>
                    <a:pt x="929" y="782"/>
                    <a:pt x="930" y="782"/>
                    <a:pt x="932" y="782"/>
                  </a:cubicBezTo>
                  <a:cubicBezTo>
                    <a:pt x="1020" y="782"/>
                    <a:pt x="1057" y="668"/>
                    <a:pt x="984" y="620"/>
                  </a:cubicBezTo>
                  <a:lnTo>
                    <a:pt x="188" y="21"/>
                  </a:lnTo>
                  <a:cubicBezTo>
                    <a:pt x="169" y="6"/>
                    <a:pt x="150" y="0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0" name="Google Shape;1000;p9"/>
            <p:cNvSpPr/>
            <p:nvPr/>
          </p:nvSpPr>
          <p:spPr>
            <a:xfrm>
              <a:off x="8190396" y="2747232"/>
              <a:ext cx="37085" cy="246483"/>
            </a:xfrm>
            <a:custGeom>
              <a:avLst/>
              <a:gdLst/>
              <a:ahLst/>
              <a:cxnLst/>
              <a:rect l="l" t="t" r="r" b="b"/>
              <a:pathLst>
                <a:path w="461" h="3064" extrusionOk="0">
                  <a:moveTo>
                    <a:pt x="364" y="1"/>
                  </a:moveTo>
                  <a:cubicBezTo>
                    <a:pt x="322" y="1"/>
                    <a:pt x="281" y="28"/>
                    <a:pt x="276" y="85"/>
                  </a:cubicBezTo>
                  <a:lnTo>
                    <a:pt x="10" y="2968"/>
                  </a:lnTo>
                  <a:cubicBezTo>
                    <a:pt x="1" y="3016"/>
                    <a:pt x="40" y="3060"/>
                    <a:pt x="88" y="3064"/>
                  </a:cubicBezTo>
                  <a:lnTo>
                    <a:pt x="97" y="3064"/>
                  </a:lnTo>
                  <a:cubicBezTo>
                    <a:pt x="145" y="3064"/>
                    <a:pt x="185" y="3029"/>
                    <a:pt x="189" y="2985"/>
                  </a:cubicBezTo>
                  <a:lnTo>
                    <a:pt x="456" y="98"/>
                  </a:lnTo>
                  <a:cubicBezTo>
                    <a:pt x="460" y="35"/>
                    <a:pt x="412" y="1"/>
                    <a:pt x="3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1" name="Google Shape;1001;p9"/>
            <p:cNvSpPr/>
            <p:nvPr/>
          </p:nvSpPr>
          <p:spPr>
            <a:xfrm>
              <a:off x="7880043" y="3032005"/>
              <a:ext cx="19065" cy="179231"/>
            </a:xfrm>
            <a:custGeom>
              <a:avLst/>
              <a:gdLst/>
              <a:ahLst/>
              <a:cxnLst/>
              <a:rect l="l" t="t" r="r" b="b"/>
              <a:pathLst>
                <a:path w="237" h="2228" extrusionOk="0">
                  <a:moveTo>
                    <a:pt x="145" y="1"/>
                  </a:moveTo>
                  <a:cubicBezTo>
                    <a:pt x="97" y="1"/>
                    <a:pt x="58" y="40"/>
                    <a:pt x="53" y="88"/>
                  </a:cubicBezTo>
                  <a:lnTo>
                    <a:pt x="1" y="2131"/>
                  </a:lnTo>
                  <a:cubicBezTo>
                    <a:pt x="1" y="2184"/>
                    <a:pt x="40" y="2223"/>
                    <a:pt x="88" y="2227"/>
                  </a:cubicBezTo>
                  <a:lnTo>
                    <a:pt x="93" y="2227"/>
                  </a:lnTo>
                  <a:cubicBezTo>
                    <a:pt x="141" y="2227"/>
                    <a:pt x="180" y="2188"/>
                    <a:pt x="180" y="2140"/>
                  </a:cubicBezTo>
                  <a:lnTo>
                    <a:pt x="237" y="93"/>
                  </a:lnTo>
                  <a:cubicBezTo>
                    <a:pt x="237" y="44"/>
                    <a:pt x="197" y="1"/>
                    <a:pt x="1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2" name="Google Shape;1002;p9"/>
            <p:cNvSpPr/>
            <p:nvPr/>
          </p:nvSpPr>
          <p:spPr>
            <a:xfrm>
              <a:off x="7271243" y="-74842"/>
              <a:ext cx="2143135" cy="1029937"/>
            </a:xfrm>
            <a:custGeom>
              <a:avLst/>
              <a:gdLst/>
              <a:ahLst/>
              <a:cxnLst/>
              <a:rect l="l" t="t" r="r" b="b"/>
              <a:pathLst>
                <a:path w="26641" h="12803" extrusionOk="0">
                  <a:moveTo>
                    <a:pt x="1" y="0"/>
                  </a:moveTo>
                  <a:cubicBezTo>
                    <a:pt x="1" y="0"/>
                    <a:pt x="1541" y="5836"/>
                    <a:pt x="5285" y="6715"/>
                  </a:cubicBezTo>
                  <a:cubicBezTo>
                    <a:pt x="5718" y="6817"/>
                    <a:pt x="6141" y="6861"/>
                    <a:pt x="6552" y="6861"/>
                  </a:cubicBezTo>
                  <a:cubicBezTo>
                    <a:pt x="8784" y="6861"/>
                    <a:pt x="10668" y="5586"/>
                    <a:pt x="11953" y="5586"/>
                  </a:cubicBezTo>
                  <a:cubicBezTo>
                    <a:pt x="12475" y="5586"/>
                    <a:pt x="12899" y="5796"/>
                    <a:pt x="13207" y="6387"/>
                  </a:cubicBezTo>
                  <a:cubicBezTo>
                    <a:pt x="14132" y="8153"/>
                    <a:pt x="15635" y="12803"/>
                    <a:pt x="20747" y="12803"/>
                  </a:cubicBezTo>
                  <a:cubicBezTo>
                    <a:pt x="22334" y="12803"/>
                    <a:pt x="24268" y="12355"/>
                    <a:pt x="26641" y="11234"/>
                  </a:cubicBezTo>
                  <a:lnTo>
                    <a:pt x="26641" y="1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3" name="Google Shape;1003;p9"/>
            <p:cNvSpPr/>
            <p:nvPr/>
          </p:nvSpPr>
          <p:spPr>
            <a:xfrm>
              <a:off x="8203830" y="101090"/>
              <a:ext cx="272387" cy="255172"/>
            </a:xfrm>
            <a:custGeom>
              <a:avLst/>
              <a:gdLst/>
              <a:ahLst/>
              <a:cxnLst/>
              <a:rect l="l" t="t" r="r" b="b"/>
              <a:pathLst>
                <a:path w="3386" h="3172" extrusionOk="0">
                  <a:moveTo>
                    <a:pt x="1465" y="1"/>
                  </a:moveTo>
                  <a:cubicBezTo>
                    <a:pt x="0" y="1645"/>
                    <a:pt x="989" y="3172"/>
                    <a:pt x="989" y="3172"/>
                  </a:cubicBezTo>
                  <a:cubicBezTo>
                    <a:pt x="3386" y="1269"/>
                    <a:pt x="1466" y="1"/>
                    <a:pt x="14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4" name="Google Shape;1004;p9"/>
            <p:cNvSpPr/>
            <p:nvPr/>
          </p:nvSpPr>
          <p:spPr>
            <a:xfrm>
              <a:off x="7811424" y="-46123"/>
              <a:ext cx="264584" cy="146571"/>
            </a:xfrm>
            <a:custGeom>
              <a:avLst/>
              <a:gdLst/>
              <a:ahLst/>
              <a:cxnLst/>
              <a:rect l="l" t="t" r="r" b="b"/>
              <a:pathLst>
                <a:path w="3289" h="1822" extrusionOk="0">
                  <a:moveTo>
                    <a:pt x="2031" y="0"/>
                  </a:moveTo>
                  <a:cubicBezTo>
                    <a:pt x="1537" y="0"/>
                    <a:pt x="874" y="282"/>
                    <a:pt x="1" y="1144"/>
                  </a:cubicBezTo>
                  <a:cubicBezTo>
                    <a:pt x="1" y="1144"/>
                    <a:pt x="872" y="1822"/>
                    <a:pt x="1813" y="1822"/>
                  </a:cubicBezTo>
                  <a:cubicBezTo>
                    <a:pt x="2327" y="1822"/>
                    <a:pt x="2862" y="1619"/>
                    <a:pt x="3286" y="991"/>
                  </a:cubicBezTo>
                  <a:cubicBezTo>
                    <a:pt x="3289" y="991"/>
                    <a:pt x="2958" y="0"/>
                    <a:pt x="20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5" name="Google Shape;1005;p9"/>
            <p:cNvSpPr/>
            <p:nvPr/>
          </p:nvSpPr>
          <p:spPr>
            <a:xfrm>
              <a:off x="7799840" y="317486"/>
              <a:ext cx="325239" cy="296359"/>
            </a:xfrm>
            <a:custGeom>
              <a:avLst/>
              <a:gdLst/>
              <a:ahLst/>
              <a:cxnLst/>
              <a:rect l="l" t="t" r="r" b="b"/>
              <a:pathLst>
                <a:path w="4043" h="3684" extrusionOk="0">
                  <a:moveTo>
                    <a:pt x="2122" y="1"/>
                  </a:moveTo>
                  <a:cubicBezTo>
                    <a:pt x="0" y="1803"/>
                    <a:pt x="1558" y="3684"/>
                    <a:pt x="1558" y="3684"/>
                  </a:cubicBezTo>
                  <a:cubicBezTo>
                    <a:pt x="4042" y="1772"/>
                    <a:pt x="2122" y="1"/>
                    <a:pt x="21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6" name="Google Shape;1006;p9"/>
            <p:cNvSpPr/>
            <p:nvPr/>
          </p:nvSpPr>
          <p:spPr>
            <a:xfrm>
              <a:off x="7408882" y="384898"/>
              <a:ext cx="249219" cy="121874"/>
            </a:xfrm>
            <a:custGeom>
              <a:avLst/>
              <a:gdLst/>
              <a:ahLst/>
              <a:cxnLst/>
              <a:rect l="l" t="t" r="r" b="b"/>
              <a:pathLst>
                <a:path w="3098" h="1515" extrusionOk="0">
                  <a:moveTo>
                    <a:pt x="1727" y="1"/>
                  </a:moveTo>
                  <a:cubicBezTo>
                    <a:pt x="1236" y="1"/>
                    <a:pt x="643" y="228"/>
                    <a:pt x="0" y="952"/>
                  </a:cubicBezTo>
                  <a:cubicBezTo>
                    <a:pt x="0" y="952"/>
                    <a:pt x="524" y="1515"/>
                    <a:pt x="1342" y="1515"/>
                  </a:cubicBezTo>
                  <a:cubicBezTo>
                    <a:pt x="1836" y="1515"/>
                    <a:pt x="2438" y="1309"/>
                    <a:pt x="3097" y="650"/>
                  </a:cubicBezTo>
                  <a:cubicBezTo>
                    <a:pt x="3097" y="650"/>
                    <a:pt x="2557" y="1"/>
                    <a:pt x="17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7" name="Google Shape;1007;p9"/>
            <p:cNvSpPr/>
            <p:nvPr/>
          </p:nvSpPr>
          <p:spPr>
            <a:xfrm>
              <a:off x="7447576" y="676107"/>
              <a:ext cx="266434" cy="236508"/>
            </a:xfrm>
            <a:custGeom>
              <a:avLst/>
              <a:gdLst/>
              <a:ahLst/>
              <a:cxnLst/>
              <a:rect l="l" t="t" r="r" b="b"/>
              <a:pathLst>
                <a:path w="3312" h="2940" extrusionOk="0">
                  <a:moveTo>
                    <a:pt x="1497" y="0"/>
                  </a:moveTo>
                  <a:lnTo>
                    <a:pt x="1497" y="0"/>
                  </a:lnTo>
                  <a:cubicBezTo>
                    <a:pt x="1496" y="0"/>
                    <a:pt x="1" y="1041"/>
                    <a:pt x="1164" y="2940"/>
                  </a:cubicBezTo>
                  <a:lnTo>
                    <a:pt x="1164" y="2940"/>
                  </a:lnTo>
                  <a:cubicBezTo>
                    <a:pt x="1164" y="2940"/>
                    <a:pt x="3312" y="1837"/>
                    <a:pt x="14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8" name="Google Shape;1008;p9"/>
            <p:cNvSpPr/>
            <p:nvPr/>
          </p:nvSpPr>
          <p:spPr>
            <a:xfrm>
              <a:off x="7137947" y="647308"/>
              <a:ext cx="218247" cy="127586"/>
            </a:xfrm>
            <a:custGeom>
              <a:avLst/>
              <a:gdLst/>
              <a:ahLst/>
              <a:cxnLst/>
              <a:rect l="l" t="t" r="r" b="b"/>
              <a:pathLst>
                <a:path w="2713" h="1586" extrusionOk="0">
                  <a:moveTo>
                    <a:pt x="1593" y="0"/>
                  </a:moveTo>
                  <a:cubicBezTo>
                    <a:pt x="721" y="0"/>
                    <a:pt x="0" y="1084"/>
                    <a:pt x="0" y="1084"/>
                  </a:cubicBezTo>
                  <a:cubicBezTo>
                    <a:pt x="533" y="1453"/>
                    <a:pt x="980" y="1586"/>
                    <a:pt x="1348" y="1586"/>
                  </a:cubicBezTo>
                  <a:cubicBezTo>
                    <a:pt x="2293" y="1586"/>
                    <a:pt x="2712" y="708"/>
                    <a:pt x="2712" y="708"/>
                  </a:cubicBezTo>
                  <a:cubicBezTo>
                    <a:pt x="2340" y="185"/>
                    <a:pt x="1954" y="0"/>
                    <a:pt x="15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9" name="Google Shape;1009;p9"/>
            <p:cNvSpPr/>
            <p:nvPr/>
          </p:nvSpPr>
          <p:spPr>
            <a:xfrm>
              <a:off x="7368419" y="-430648"/>
              <a:ext cx="1577687" cy="1255344"/>
            </a:xfrm>
            <a:custGeom>
              <a:avLst/>
              <a:gdLst/>
              <a:ahLst/>
              <a:cxnLst/>
              <a:rect l="l" t="t" r="r" b="b"/>
              <a:pathLst>
                <a:path w="19612" h="15605" extrusionOk="0">
                  <a:moveTo>
                    <a:pt x="19479" y="0"/>
                  </a:moveTo>
                  <a:cubicBezTo>
                    <a:pt x="19464" y="0"/>
                    <a:pt x="19448" y="4"/>
                    <a:pt x="19431" y="14"/>
                  </a:cubicBezTo>
                  <a:cubicBezTo>
                    <a:pt x="5162" y="8435"/>
                    <a:pt x="79" y="15394"/>
                    <a:pt x="31" y="15460"/>
                  </a:cubicBezTo>
                  <a:cubicBezTo>
                    <a:pt x="0" y="15504"/>
                    <a:pt x="13" y="15561"/>
                    <a:pt x="53" y="15587"/>
                  </a:cubicBezTo>
                  <a:cubicBezTo>
                    <a:pt x="70" y="15600"/>
                    <a:pt x="88" y="15604"/>
                    <a:pt x="105" y="15604"/>
                  </a:cubicBezTo>
                  <a:cubicBezTo>
                    <a:pt x="136" y="15604"/>
                    <a:pt x="162" y="15591"/>
                    <a:pt x="180" y="15565"/>
                  </a:cubicBezTo>
                  <a:cubicBezTo>
                    <a:pt x="228" y="15499"/>
                    <a:pt x="5285" y="8570"/>
                    <a:pt x="19523" y="171"/>
                  </a:cubicBezTo>
                  <a:cubicBezTo>
                    <a:pt x="19612" y="120"/>
                    <a:pt x="19560" y="0"/>
                    <a:pt x="194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10" name="Google Shape;1010;p9"/>
            <p:cNvSpPr/>
            <p:nvPr/>
          </p:nvSpPr>
          <p:spPr>
            <a:xfrm>
              <a:off x="7207209" y="618992"/>
              <a:ext cx="347281" cy="130723"/>
            </a:xfrm>
            <a:custGeom>
              <a:avLst/>
              <a:gdLst/>
              <a:ahLst/>
              <a:cxnLst/>
              <a:rect l="l" t="t" r="r" b="b"/>
              <a:pathLst>
                <a:path w="4317" h="1625" extrusionOk="0">
                  <a:moveTo>
                    <a:pt x="4185" y="0"/>
                  </a:moveTo>
                  <a:cubicBezTo>
                    <a:pt x="4172" y="0"/>
                    <a:pt x="4158" y="3"/>
                    <a:pt x="4143" y="10"/>
                  </a:cubicBezTo>
                  <a:cubicBezTo>
                    <a:pt x="1969" y="1060"/>
                    <a:pt x="128" y="1441"/>
                    <a:pt x="110" y="1445"/>
                  </a:cubicBezTo>
                  <a:cubicBezTo>
                    <a:pt x="1" y="1467"/>
                    <a:pt x="14" y="1625"/>
                    <a:pt x="128" y="1625"/>
                  </a:cubicBezTo>
                  <a:lnTo>
                    <a:pt x="145" y="1625"/>
                  </a:lnTo>
                  <a:cubicBezTo>
                    <a:pt x="163" y="1620"/>
                    <a:pt x="2022" y="1235"/>
                    <a:pt x="4222" y="177"/>
                  </a:cubicBezTo>
                  <a:cubicBezTo>
                    <a:pt x="4317" y="131"/>
                    <a:pt x="4270" y="0"/>
                    <a:pt x="41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11" name="Google Shape;1011;p9"/>
            <p:cNvSpPr/>
            <p:nvPr/>
          </p:nvSpPr>
          <p:spPr>
            <a:xfrm>
              <a:off x="7530996" y="577402"/>
              <a:ext cx="72401" cy="260320"/>
            </a:xfrm>
            <a:custGeom>
              <a:avLst/>
              <a:gdLst/>
              <a:ahLst/>
              <a:cxnLst/>
              <a:rect l="l" t="t" r="r" b="b"/>
              <a:pathLst>
                <a:path w="900" h="3236" extrusionOk="0">
                  <a:moveTo>
                    <a:pt x="787" y="1"/>
                  </a:moveTo>
                  <a:cubicBezTo>
                    <a:pt x="757" y="1"/>
                    <a:pt x="727" y="16"/>
                    <a:pt x="709" y="51"/>
                  </a:cubicBezTo>
                  <a:cubicBezTo>
                    <a:pt x="57" y="1503"/>
                    <a:pt x="0" y="3126"/>
                    <a:pt x="0" y="3143"/>
                  </a:cubicBezTo>
                  <a:cubicBezTo>
                    <a:pt x="0" y="3191"/>
                    <a:pt x="40" y="3235"/>
                    <a:pt x="88" y="3235"/>
                  </a:cubicBezTo>
                  <a:lnTo>
                    <a:pt x="92" y="3235"/>
                  </a:lnTo>
                  <a:cubicBezTo>
                    <a:pt x="140" y="3235"/>
                    <a:pt x="180" y="3196"/>
                    <a:pt x="180" y="3148"/>
                  </a:cubicBezTo>
                  <a:cubicBezTo>
                    <a:pt x="184" y="3130"/>
                    <a:pt x="236" y="1542"/>
                    <a:pt x="871" y="125"/>
                  </a:cubicBezTo>
                  <a:cubicBezTo>
                    <a:pt x="899" y="54"/>
                    <a:pt x="844" y="1"/>
                    <a:pt x="7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12" name="Google Shape;1012;p9"/>
            <p:cNvSpPr/>
            <p:nvPr/>
          </p:nvSpPr>
          <p:spPr>
            <a:xfrm>
              <a:off x="7491901" y="374360"/>
              <a:ext cx="313494" cy="113508"/>
            </a:xfrm>
            <a:custGeom>
              <a:avLst/>
              <a:gdLst/>
              <a:ahLst/>
              <a:cxnLst/>
              <a:rect l="l" t="t" r="r" b="b"/>
              <a:pathLst>
                <a:path w="3897" h="1411" extrusionOk="0">
                  <a:moveTo>
                    <a:pt x="3766" y="1"/>
                  </a:moveTo>
                  <a:cubicBezTo>
                    <a:pt x="3753" y="1"/>
                    <a:pt x="3738" y="4"/>
                    <a:pt x="3723" y="11"/>
                  </a:cubicBezTo>
                  <a:cubicBezTo>
                    <a:pt x="2013" y="829"/>
                    <a:pt x="128" y="1227"/>
                    <a:pt x="106" y="1232"/>
                  </a:cubicBezTo>
                  <a:cubicBezTo>
                    <a:pt x="1" y="1253"/>
                    <a:pt x="14" y="1411"/>
                    <a:pt x="123" y="1411"/>
                  </a:cubicBezTo>
                  <a:lnTo>
                    <a:pt x="145" y="1411"/>
                  </a:lnTo>
                  <a:cubicBezTo>
                    <a:pt x="163" y="1407"/>
                    <a:pt x="2070" y="1004"/>
                    <a:pt x="3802" y="173"/>
                  </a:cubicBezTo>
                  <a:cubicBezTo>
                    <a:pt x="3896" y="128"/>
                    <a:pt x="3851" y="1"/>
                    <a:pt x="37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13" name="Google Shape;1013;p9"/>
            <p:cNvSpPr/>
            <p:nvPr/>
          </p:nvSpPr>
          <p:spPr>
            <a:xfrm>
              <a:off x="7900798" y="192153"/>
              <a:ext cx="133619" cy="362968"/>
            </a:xfrm>
            <a:custGeom>
              <a:avLst/>
              <a:gdLst/>
              <a:ahLst/>
              <a:cxnLst/>
              <a:rect l="l" t="t" r="r" b="b"/>
              <a:pathLst>
                <a:path w="1661" h="4512" extrusionOk="0">
                  <a:moveTo>
                    <a:pt x="1532" y="1"/>
                  </a:moveTo>
                  <a:cubicBezTo>
                    <a:pt x="1505" y="1"/>
                    <a:pt x="1478" y="14"/>
                    <a:pt x="1457" y="45"/>
                  </a:cubicBezTo>
                  <a:cubicBezTo>
                    <a:pt x="495" y="1375"/>
                    <a:pt x="31" y="4284"/>
                    <a:pt x="9" y="4406"/>
                  </a:cubicBezTo>
                  <a:cubicBezTo>
                    <a:pt x="1" y="4455"/>
                    <a:pt x="36" y="4503"/>
                    <a:pt x="84" y="4511"/>
                  </a:cubicBezTo>
                  <a:lnTo>
                    <a:pt x="101" y="4511"/>
                  </a:lnTo>
                  <a:cubicBezTo>
                    <a:pt x="145" y="4511"/>
                    <a:pt x="180" y="4481"/>
                    <a:pt x="189" y="4437"/>
                  </a:cubicBezTo>
                  <a:cubicBezTo>
                    <a:pt x="193" y="4406"/>
                    <a:pt x="666" y="1445"/>
                    <a:pt x="1602" y="150"/>
                  </a:cubicBezTo>
                  <a:cubicBezTo>
                    <a:pt x="1661" y="79"/>
                    <a:pt x="1598" y="1"/>
                    <a:pt x="15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14" name="Google Shape;1014;p9"/>
            <p:cNvSpPr/>
            <p:nvPr/>
          </p:nvSpPr>
          <p:spPr>
            <a:xfrm>
              <a:off x="7876182" y="-21910"/>
              <a:ext cx="437299" cy="92110"/>
            </a:xfrm>
            <a:custGeom>
              <a:avLst/>
              <a:gdLst/>
              <a:ahLst/>
              <a:cxnLst/>
              <a:rect l="l" t="t" r="r" b="b"/>
              <a:pathLst>
                <a:path w="5436" h="1145" extrusionOk="0">
                  <a:moveTo>
                    <a:pt x="5306" y="1"/>
                  </a:moveTo>
                  <a:cubicBezTo>
                    <a:pt x="5299" y="1"/>
                    <a:pt x="5292" y="1"/>
                    <a:pt x="5285" y="3"/>
                  </a:cubicBezTo>
                  <a:cubicBezTo>
                    <a:pt x="2633" y="894"/>
                    <a:pt x="772" y="963"/>
                    <a:pt x="247" y="963"/>
                  </a:cubicBezTo>
                  <a:cubicBezTo>
                    <a:pt x="151" y="963"/>
                    <a:pt x="100" y="961"/>
                    <a:pt x="97" y="961"/>
                  </a:cubicBezTo>
                  <a:cubicBezTo>
                    <a:pt x="94" y="961"/>
                    <a:pt x="92" y="961"/>
                    <a:pt x="89" y="961"/>
                  </a:cubicBezTo>
                  <a:cubicBezTo>
                    <a:pt x="44" y="961"/>
                    <a:pt x="5" y="999"/>
                    <a:pt x="1" y="1048"/>
                  </a:cubicBezTo>
                  <a:cubicBezTo>
                    <a:pt x="1" y="1096"/>
                    <a:pt x="36" y="1140"/>
                    <a:pt x="88" y="1145"/>
                  </a:cubicBezTo>
                  <a:lnTo>
                    <a:pt x="250" y="1145"/>
                  </a:lnTo>
                  <a:cubicBezTo>
                    <a:pt x="797" y="1145"/>
                    <a:pt x="2678" y="1070"/>
                    <a:pt x="5342" y="173"/>
                  </a:cubicBezTo>
                  <a:cubicBezTo>
                    <a:pt x="5436" y="137"/>
                    <a:pt x="5400" y="1"/>
                    <a:pt x="53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15" name="Google Shape;1015;p9"/>
            <p:cNvSpPr/>
            <p:nvPr/>
          </p:nvSpPr>
          <p:spPr>
            <a:xfrm>
              <a:off x="8274541" y="-70900"/>
              <a:ext cx="118013" cy="357176"/>
            </a:xfrm>
            <a:custGeom>
              <a:avLst/>
              <a:gdLst/>
              <a:ahLst/>
              <a:cxnLst/>
              <a:rect l="l" t="t" r="r" b="b"/>
              <a:pathLst>
                <a:path w="1467" h="4440" extrusionOk="0">
                  <a:moveTo>
                    <a:pt x="1349" y="1"/>
                  </a:moveTo>
                  <a:cubicBezTo>
                    <a:pt x="1324" y="1"/>
                    <a:pt x="1298" y="12"/>
                    <a:pt x="1278" y="39"/>
                  </a:cubicBezTo>
                  <a:cubicBezTo>
                    <a:pt x="210" y="1635"/>
                    <a:pt x="13" y="4234"/>
                    <a:pt x="5" y="4343"/>
                  </a:cubicBezTo>
                  <a:cubicBezTo>
                    <a:pt x="0" y="4391"/>
                    <a:pt x="40" y="4435"/>
                    <a:pt x="88" y="4439"/>
                  </a:cubicBezTo>
                  <a:lnTo>
                    <a:pt x="97" y="4439"/>
                  </a:lnTo>
                  <a:cubicBezTo>
                    <a:pt x="145" y="4439"/>
                    <a:pt x="180" y="4400"/>
                    <a:pt x="184" y="4356"/>
                  </a:cubicBezTo>
                  <a:cubicBezTo>
                    <a:pt x="188" y="4330"/>
                    <a:pt x="390" y="1697"/>
                    <a:pt x="1426" y="139"/>
                  </a:cubicBezTo>
                  <a:cubicBezTo>
                    <a:pt x="1467" y="68"/>
                    <a:pt x="1410" y="1"/>
                    <a:pt x="13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16" name="Google Shape;1016;p9"/>
            <p:cNvSpPr/>
            <p:nvPr/>
          </p:nvSpPr>
          <p:spPr>
            <a:xfrm>
              <a:off x="8174549" y="117098"/>
              <a:ext cx="197895" cy="263860"/>
            </a:xfrm>
            <a:custGeom>
              <a:avLst/>
              <a:gdLst/>
              <a:ahLst/>
              <a:cxnLst/>
              <a:rect l="l" t="t" r="r" b="b"/>
              <a:pathLst>
                <a:path w="2460" h="3280" extrusionOk="0">
                  <a:moveTo>
                    <a:pt x="1729" y="213"/>
                  </a:moveTo>
                  <a:cubicBezTo>
                    <a:pt x="1878" y="361"/>
                    <a:pt x="2263" y="808"/>
                    <a:pt x="2223" y="1389"/>
                  </a:cubicBezTo>
                  <a:cubicBezTo>
                    <a:pt x="2184" y="1967"/>
                    <a:pt x="1755" y="2527"/>
                    <a:pt x="950" y="3056"/>
                  </a:cubicBezTo>
                  <a:cubicBezTo>
                    <a:pt x="810" y="2706"/>
                    <a:pt x="434" y="1429"/>
                    <a:pt x="1729" y="213"/>
                  </a:cubicBezTo>
                  <a:close/>
                  <a:moveTo>
                    <a:pt x="1727" y="1"/>
                  </a:moveTo>
                  <a:cubicBezTo>
                    <a:pt x="1706" y="1"/>
                    <a:pt x="1685" y="7"/>
                    <a:pt x="1668" y="20"/>
                  </a:cubicBezTo>
                  <a:cubicBezTo>
                    <a:pt x="1" y="1529"/>
                    <a:pt x="819" y="3214"/>
                    <a:pt x="828" y="3231"/>
                  </a:cubicBezTo>
                  <a:cubicBezTo>
                    <a:pt x="841" y="3253"/>
                    <a:pt x="858" y="3270"/>
                    <a:pt x="885" y="3275"/>
                  </a:cubicBezTo>
                  <a:cubicBezTo>
                    <a:pt x="889" y="3279"/>
                    <a:pt x="898" y="3279"/>
                    <a:pt x="906" y="3279"/>
                  </a:cubicBezTo>
                  <a:cubicBezTo>
                    <a:pt x="924" y="3279"/>
                    <a:pt x="941" y="3275"/>
                    <a:pt x="959" y="3270"/>
                  </a:cubicBezTo>
                  <a:cubicBezTo>
                    <a:pt x="1873" y="2689"/>
                    <a:pt x="2363" y="2063"/>
                    <a:pt x="2407" y="1403"/>
                  </a:cubicBezTo>
                  <a:cubicBezTo>
                    <a:pt x="2459" y="593"/>
                    <a:pt x="1812" y="46"/>
                    <a:pt x="1786" y="20"/>
                  </a:cubicBezTo>
                  <a:cubicBezTo>
                    <a:pt x="1768" y="7"/>
                    <a:pt x="1747" y="1"/>
                    <a:pt x="1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17" name="Google Shape;1017;p9"/>
            <p:cNvSpPr/>
            <p:nvPr/>
          </p:nvSpPr>
          <p:spPr>
            <a:xfrm>
              <a:off x="7772731" y="330035"/>
              <a:ext cx="254126" cy="304967"/>
            </a:xfrm>
            <a:custGeom>
              <a:avLst/>
              <a:gdLst/>
              <a:ahLst/>
              <a:cxnLst/>
              <a:rect l="l" t="t" r="r" b="b"/>
              <a:pathLst>
                <a:path w="3159" h="3791" extrusionOk="0">
                  <a:moveTo>
                    <a:pt x="2371" y="212"/>
                  </a:moveTo>
                  <a:cubicBezTo>
                    <a:pt x="2520" y="409"/>
                    <a:pt x="2949" y="1048"/>
                    <a:pt x="2835" y="1818"/>
                  </a:cubicBezTo>
                  <a:cubicBezTo>
                    <a:pt x="2743" y="2469"/>
                    <a:pt x="2293" y="3060"/>
                    <a:pt x="1497" y="3576"/>
                  </a:cubicBezTo>
                  <a:cubicBezTo>
                    <a:pt x="1278" y="3204"/>
                    <a:pt x="486" y="1573"/>
                    <a:pt x="2371" y="212"/>
                  </a:cubicBezTo>
                  <a:close/>
                  <a:moveTo>
                    <a:pt x="2384" y="0"/>
                  </a:moveTo>
                  <a:cubicBezTo>
                    <a:pt x="2367" y="0"/>
                    <a:pt x="2350" y="5"/>
                    <a:pt x="2336" y="15"/>
                  </a:cubicBezTo>
                  <a:cubicBezTo>
                    <a:pt x="0" y="1638"/>
                    <a:pt x="1378" y="3729"/>
                    <a:pt x="1392" y="3751"/>
                  </a:cubicBezTo>
                  <a:cubicBezTo>
                    <a:pt x="1409" y="3777"/>
                    <a:pt x="1435" y="3790"/>
                    <a:pt x="1466" y="3790"/>
                  </a:cubicBezTo>
                  <a:cubicBezTo>
                    <a:pt x="1483" y="3790"/>
                    <a:pt x="1501" y="3786"/>
                    <a:pt x="1514" y="3777"/>
                  </a:cubicBezTo>
                  <a:cubicBezTo>
                    <a:pt x="2406" y="3222"/>
                    <a:pt x="2914" y="2570"/>
                    <a:pt x="3014" y="1839"/>
                  </a:cubicBezTo>
                  <a:cubicBezTo>
                    <a:pt x="3159" y="833"/>
                    <a:pt x="2481" y="63"/>
                    <a:pt x="2454" y="33"/>
                  </a:cubicBezTo>
                  <a:cubicBezTo>
                    <a:pt x="2436" y="12"/>
                    <a:pt x="2409" y="0"/>
                    <a:pt x="23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18" name="Google Shape;1018;p9"/>
            <p:cNvSpPr/>
            <p:nvPr/>
          </p:nvSpPr>
          <p:spPr>
            <a:xfrm>
              <a:off x="7395126" y="398091"/>
              <a:ext cx="262251" cy="139813"/>
            </a:xfrm>
            <a:custGeom>
              <a:avLst/>
              <a:gdLst/>
              <a:ahLst/>
              <a:cxnLst/>
              <a:rect l="l" t="t" r="r" b="b"/>
              <a:pathLst>
                <a:path w="3260" h="1738" extrusionOk="0">
                  <a:moveTo>
                    <a:pt x="1875" y="180"/>
                  </a:moveTo>
                  <a:cubicBezTo>
                    <a:pt x="2440" y="180"/>
                    <a:pt x="2872" y="499"/>
                    <a:pt x="3032" y="626"/>
                  </a:cubicBezTo>
                  <a:cubicBezTo>
                    <a:pt x="2534" y="1199"/>
                    <a:pt x="2004" y="1510"/>
                    <a:pt x="1453" y="1553"/>
                  </a:cubicBezTo>
                  <a:cubicBezTo>
                    <a:pt x="1412" y="1556"/>
                    <a:pt x="1372" y="1558"/>
                    <a:pt x="1332" y="1558"/>
                  </a:cubicBezTo>
                  <a:cubicBezTo>
                    <a:pt x="792" y="1558"/>
                    <a:pt x="379" y="1296"/>
                    <a:pt x="224" y="1182"/>
                  </a:cubicBezTo>
                  <a:cubicBezTo>
                    <a:pt x="701" y="560"/>
                    <a:pt x="1217" y="224"/>
                    <a:pt x="1759" y="184"/>
                  </a:cubicBezTo>
                  <a:cubicBezTo>
                    <a:pt x="1798" y="181"/>
                    <a:pt x="1837" y="180"/>
                    <a:pt x="1875" y="180"/>
                  </a:cubicBezTo>
                  <a:close/>
                  <a:moveTo>
                    <a:pt x="1873" y="0"/>
                  </a:moveTo>
                  <a:cubicBezTo>
                    <a:pt x="1833" y="0"/>
                    <a:pt x="1792" y="2"/>
                    <a:pt x="1751" y="5"/>
                  </a:cubicBezTo>
                  <a:cubicBezTo>
                    <a:pt x="1134" y="57"/>
                    <a:pt x="552" y="438"/>
                    <a:pt x="31" y="1151"/>
                  </a:cubicBezTo>
                  <a:cubicBezTo>
                    <a:pt x="1" y="1186"/>
                    <a:pt x="10" y="1238"/>
                    <a:pt x="45" y="1269"/>
                  </a:cubicBezTo>
                  <a:cubicBezTo>
                    <a:pt x="403" y="1567"/>
                    <a:pt x="858" y="1733"/>
                    <a:pt x="1326" y="1737"/>
                  </a:cubicBezTo>
                  <a:cubicBezTo>
                    <a:pt x="1370" y="1737"/>
                    <a:pt x="1414" y="1737"/>
                    <a:pt x="1466" y="1733"/>
                  </a:cubicBezTo>
                  <a:cubicBezTo>
                    <a:pt x="2092" y="1689"/>
                    <a:pt x="2682" y="1335"/>
                    <a:pt x="3229" y="679"/>
                  </a:cubicBezTo>
                  <a:cubicBezTo>
                    <a:pt x="3260" y="644"/>
                    <a:pt x="3255" y="591"/>
                    <a:pt x="3220" y="556"/>
                  </a:cubicBezTo>
                  <a:cubicBezTo>
                    <a:pt x="3200" y="535"/>
                    <a:pt x="2653" y="0"/>
                    <a:pt x="18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19" name="Google Shape;1019;p9"/>
            <p:cNvSpPr/>
            <p:nvPr/>
          </p:nvSpPr>
          <p:spPr>
            <a:xfrm>
              <a:off x="7425052" y="685761"/>
              <a:ext cx="199584" cy="247610"/>
            </a:xfrm>
            <a:custGeom>
              <a:avLst/>
              <a:gdLst/>
              <a:ahLst/>
              <a:cxnLst/>
              <a:rect l="l" t="t" r="r" b="b"/>
              <a:pathLst>
                <a:path w="2481" h="3078" extrusionOk="0">
                  <a:moveTo>
                    <a:pt x="1667" y="213"/>
                  </a:moveTo>
                  <a:cubicBezTo>
                    <a:pt x="2118" y="773"/>
                    <a:pt x="2284" y="1293"/>
                    <a:pt x="2170" y="1761"/>
                  </a:cubicBezTo>
                  <a:cubicBezTo>
                    <a:pt x="2013" y="2391"/>
                    <a:pt x="1365" y="2759"/>
                    <a:pt x="1142" y="2868"/>
                  </a:cubicBezTo>
                  <a:cubicBezTo>
                    <a:pt x="372" y="1241"/>
                    <a:pt x="1392" y="401"/>
                    <a:pt x="1667" y="213"/>
                  </a:cubicBezTo>
                  <a:close/>
                  <a:moveTo>
                    <a:pt x="1691" y="1"/>
                  </a:moveTo>
                  <a:cubicBezTo>
                    <a:pt x="1675" y="1"/>
                    <a:pt x="1659" y="6"/>
                    <a:pt x="1645" y="16"/>
                  </a:cubicBezTo>
                  <a:cubicBezTo>
                    <a:pt x="1628" y="20"/>
                    <a:pt x="1" y="987"/>
                    <a:pt x="1020" y="3030"/>
                  </a:cubicBezTo>
                  <a:cubicBezTo>
                    <a:pt x="1037" y="3060"/>
                    <a:pt x="1068" y="3078"/>
                    <a:pt x="1103" y="3078"/>
                  </a:cubicBezTo>
                  <a:cubicBezTo>
                    <a:pt x="1112" y="3078"/>
                    <a:pt x="1125" y="3078"/>
                    <a:pt x="1134" y="3074"/>
                  </a:cubicBezTo>
                  <a:cubicBezTo>
                    <a:pt x="1177" y="3056"/>
                    <a:pt x="2131" y="2658"/>
                    <a:pt x="2345" y="1805"/>
                  </a:cubicBezTo>
                  <a:cubicBezTo>
                    <a:pt x="2481" y="1263"/>
                    <a:pt x="2284" y="668"/>
                    <a:pt x="1759" y="33"/>
                  </a:cubicBezTo>
                  <a:cubicBezTo>
                    <a:pt x="1741" y="12"/>
                    <a:pt x="1716" y="1"/>
                    <a:pt x="16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20" name="Google Shape;1020;p9"/>
            <p:cNvSpPr/>
            <p:nvPr/>
          </p:nvSpPr>
          <p:spPr>
            <a:xfrm>
              <a:off x="7120330" y="658088"/>
              <a:ext cx="229831" cy="144801"/>
            </a:xfrm>
            <a:custGeom>
              <a:avLst/>
              <a:gdLst/>
              <a:ahLst/>
              <a:cxnLst/>
              <a:rect l="l" t="t" r="r" b="b"/>
              <a:pathLst>
                <a:path w="2857" h="1800" extrusionOk="0">
                  <a:moveTo>
                    <a:pt x="1676" y="178"/>
                  </a:moveTo>
                  <a:cubicBezTo>
                    <a:pt x="2009" y="178"/>
                    <a:pt x="2337" y="351"/>
                    <a:pt x="2656" y="697"/>
                  </a:cubicBezTo>
                  <a:cubicBezTo>
                    <a:pt x="2590" y="850"/>
                    <a:pt x="2345" y="1327"/>
                    <a:pt x="1829" y="1523"/>
                  </a:cubicBezTo>
                  <a:cubicBezTo>
                    <a:pt x="1672" y="1585"/>
                    <a:pt x="1503" y="1616"/>
                    <a:pt x="1324" y="1616"/>
                  </a:cubicBezTo>
                  <a:cubicBezTo>
                    <a:pt x="995" y="1616"/>
                    <a:pt x="629" y="1512"/>
                    <a:pt x="230" y="1306"/>
                  </a:cubicBezTo>
                  <a:lnTo>
                    <a:pt x="230" y="1306"/>
                  </a:lnTo>
                  <a:cubicBezTo>
                    <a:pt x="381" y="1049"/>
                    <a:pt x="896" y="272"/>
                    <a:pt x="1562" y="185"/>
                  </a:cubicBezTo>
                  <a:cubicBezTo>
                    <a:pt x="1600" y="180"/>
                    <a:pt x="1638" y="178"/>
                    <a:pt x="1676" y="178"/>
                  </a:cubicBezTo>
                  <a:close/>
                  <a:moveTo>
                    <a:pt x="1688" y="1"/>
                  </a:moveTo>
                  <a:cubicBezTo>
                    <a:pt x="1640" y="1"/>
                    <a:pt x="1592" y="4"/>
                    <a:pt x="1545" y="10"/>
                  </a:cubicBezTo>
                  <a:cubicBezTo>
                    <a:pt x="648" y="119"/>
                    <a:pt x="49" y="1257"/>
                    <a:pt x="22" y="1305"/>
                  </a:cubicBezTo>
                  <a:cubicBezTo>
                    <a:pt x="0" y="1348"/>
                    <a:pt x="18" y="1401"/>
                    <a:pt x="62" y="1427"/>
                  </a:cubicBezTo>
                  <a:cubicBezTo>
                    <a:pt x="521" y="1672"/>
                    <a:pt x="945" y="1799"/>
                    <a:pt x="1326" y="1799"/>
                  </a:cubicBezTo>
                  <a:cubicBezTo>
                    <a:pt x="1518" y="1799"/>
                    <a:pt x="1711" y="1764"/>
                    <a:pt x="1894" y="1694"/>
                  </a:cubicBezTo>
                  <a:cubicBezTo>
                    <a:pt x="2586" y="1427"/>
                    <a:pt x="2839" y="740"/>
                    <a:pt x="2848" y="710"/>
                  </a:cubicBezTo>
                  <a:cubicBezTo>
                    <a:pt x="2857" y="679"/>
                    <a:pt x="2852" y="644"/>
                    <a:pt x="2831" y="618"/>
                  </a:cubicBezTo>
                  <a:cubicBezTo>
                    <a:pt x="2464" y="208"/>
                    <a:pt x="2080" y="1"/>
                    <a:pt x="16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21" name="Google Shape;1021;p9"/>
            <p:cNvSpPr/>
            <p:nvPr/>
          </p:nvSpPr>
          <p:spPr>
            <a:xfrm>
              <a:off x="7793164" y="-36631"/>
              <a:ext cx="277374" cy="163866"/>
            </a:xfrm>
            <a:custGeom>
              <a:avLst/>
              <a:gdLst/>
              <a:ahLst/>
              <a:cxnLst/>
              <a:rect l="l" t="t" r="r" b="b"/>
              <a:pathLst>
                <a:path w="3448" h="2037" extrusionOk="0">
                  <a:moveTo>
                    <a:pt x="2127" y="181"/>
                  </a:moveTo>
                  <a:cubicBezTo>
                    <a:pt x="2175" y="181"/>
                    <a:pt x="2223" y="184"/>
                    <a:pt x="2270" y="190"/>
                  </a:cubicBezTo>
                  <a:cubicBezTo>
                    <a:pt x="2848" y="265"/>
                    <a:pt x="3172" y="803"/>
                    <a:pt x="3255" y="951"/>
                  </a:cubicBezTo>
                  <a:cubicBezTo>
                    <a:pt x="3005" y="1398"/>
                    <a:pt x="2664" y="1678"/>
                    <a:pt x="2235" y="1796"/>
                  </a:cubicBezTo>
                  <a:cubicBezTo>
                    <a:pt x="2080" y="1838"/>
                    <a:pt x="1920" y="1856"/>
                    <a:pt x="1762" y="1856"/>
                  </a:cubicBezTo>
                  <a:cubicBezTo>
                    <a:pt x="1103" y="1856"/>
                    <a:pt x="470" y="1547"/>
                    <a:pt x="241" y="1424"/>
                  </a:cubicBezTo>
                  <a:cubicBezTo>
                    <a:pt x="933" y="599"/>
                    <a:pt x="1566" y="181"/>
                    <a:pt x="2127" y="181"/>
                  </a:cubicBezTo>
                  <a:close/>
                  <a:moveTo>
                    <a:pt x="2133" y="0"/>
                  </a:moveTo>
                  <a:cubicBezTo>
                    <a:pt x="1493" y="0"/>
                    <a:pt x="788" y="467"/>
                    <a:pt x="35" y="1389"/>
                  </a:cubicBezTo>
                  <a:cubicBezTo>
                    <a:pt x="0" y="1433"/>
                    <a:pt x="9" y="1494"/>
                    <a:pt x="57" y="1524"/>
                  </a:cubicBezTo>
                  <a:cubicBezTo>
                    <a:pt x="96" y="1551"/>
                    <a:pt x="888" y="2036"/>
                    <a:pt x="1754" y="2036"/>
                  </a:cubicBezTo>
                  <a:cubicBezTo>
                    <a:pt x="1934" y="2036"/>
                    <a:pt x="2113" y="2014"/>
                    <a:pt x="2284" y="1966"/>
                  </a:cubicBezTo>
                  <a:cubicBezTo>
                    <a:pt x="2774" y="1835"/>
                    <a:pt x="3163" y="1507"/>
                    <a:pt x="3438" y="995"/>
                  </a:cubicBezTo>
                  <a:cubicBezTo>
                    <a:pt x="3447" y="969"/>
                    <a:pt x="3447" y="943"/>
                    <a:pt x="3438" y="916"/>
                  </a:cubicBezTo>
                  <a:cubicBezTo>
                    <a:pt x="3421" y="881"/>
                    <a:pt x="3062" y="112"/>
                    <a:pt x="2297" y="11"/>
                  </a:cubicBezTo>
                  <a:cubicBezTo>
                    <a:pt x="2243" y="4"/>
                    <a:pt x="2188" y="0"/>
                    <a:pt x="21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22" name="Google Shape;1022;p9"/>
            <p:cNvSpPr/>
            <p:nvPr/>
          </p:nvSpPr>
          <p:spPr>
            <a:xfrm>
              <a:off x="7320233" y="787845"/>
              <a:ext cx="105624" cy="88087"/>
            </a:xfrm>
            <a:custGeom>
              <a:avLst/>
              <a:gdLst/>
              <a:ahLst/>
              <a:cxnLst/>
              <a:rect l="l" t="t" r="r" b="b"/>
              <a:pathLst>
                <a:path w="1313" h="1095" extrusionOk="0">
                  <a:moveTo>
                    <a:pt x="685" y="0"/>
                  </a:moveTo>
                  <a:cubicBezTo>
                    <a:pt x="605" y="0"/>
                    <a:pt x="522" y="16"/>
                    <a:pt x="442" y="50"/>
                  </a:cubicBezTo>
                  <a:cubicBezTo>
                    <a:pt x="149" y="177"/>
                    <a:pt x="0" y="501"/>
                    <a:pt x="114" y="777"/>
                  </a:cubicBezTo>
                  <a:cubicBezTo>
                    <a:pt x="200" y="977"/>
                    <a:pt x="399" y="1094"/>
                    <a:pt x="618" y="1094"/>
                  </a:cubicBezTo>
                  <a:cubicBezTo>
                    <a:pt x="700" y="1094"/>
                    <a:pt x="784" y="1078"/>
                    <a:pt x="866" y="1043"/>
                  </a:cubicBezTo>
                  <a:cubicBezTo>
                    <a:pt x="1164" y="921"/>
                    <a:pt x="1312" y="593"/>
                    <a:pt x="1194" y="317"/>
                  </a:cubicBezTo>
                  <a:cubicBezTo>
                    <a:pt x="1108" y="119"/>
                    <a:pt x="905" y="0"/>
                    <a:pt x="6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23" name="Google Shape;1023;p9"/>
            <p:cNvSpPr/>
            <p:nvPr/>
          </p:nvSpPr>
          <p:spPr>
            <a:xfrm>
              <a:off x="7589399" y="524711"/>
              <a:ext cx="61460" cy="52450"/>
            </a:xfrm>
            <a:custGeom>
              <a:avLst/>
              <a:gdLst/>
              <a:ahLst/>
              <a:cxnLst/>
              <a:rect l="l" t="t" r="r" b="b"/>
              <a:pathLst>
                <a:path w="764" h="652" extrusionOk="0">
                  <a:moveTo>
                    <a:pt x="374" y="1"/>
                  </a:moveTo>
                  <a:cubicBezTo>
                    <a:pt x="339" y="1"/>
                    <a:pt x="304" y="6"/>
                    <a:pt x="267" y="19"/>
                  </a:cubicBezTo>
                  <a:cubicBezTo>
                    <a:pt x="88" y="84"/>
                    <a:pt x="0" y="281"/>
                    <a:pt x="70" y="456"/>
                  </a:cubicBezTo>
                  <a:cubicBezTo>
                    <a:pt x="126" y="586"/>
                    <a:pt x="246" y="652"/>
                    <a:pt x="368" y="652"/>
                  </a:cubicBezTo>
                  <a:cubicBezTo>
                    <a:pt x="487" y="652"/>
                    <a:pt x="607" y="589"/>
                    <a:pt x="665" y="461"/>
                  </a:cubicBezTo>
                  <a:cubicBezTo>
                    <a:pt x="764" y="234"/>
                    <a:pt x="594" y="1"/>
                    <a:pt x="3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24" name="Google Shape;1024;p9"/>
            <p:cNvSpPr/>
            <p:nvPr/>
          </p:nvSpPr>
          <p:spPr>
            <a:xfrm>
              <a:off x="7659787" y="461401"/>
              <a:ext cx="62104" cy="53013"/>
            </a:xfrm>
            <a:custGeom>
              <a:avLst/>
              <a:gdLst/>
              <a:ahLst/>
              <a:cxnLst/>
              <a:rect l="l" t="t" r="r" b="b"/>
              <a:pathLst>
                <a:path w="772" h="659" extrusionOk="0">
                  <a:moveTo>
                    <a:pt x="370" y="0"/>
                  </a:moveTo>
                  <a:cubicBezTo>
                    <a:pt x="335" y="0"/>
                    <a:pt x="299" y="6"/>
                    <a:pt x="263" y="18"/>
                  </a:cubicBezTo>
                  <a:cubicBezTo>
                    <a:pt x="88" y="84"/>
                    <a:pt x="0" y="281"/>
                    <a:pt x="66" y="456"/>
                  </a:cubicBezTo>
                  <a:cubicBezTo>
                    <a:pt x="123" y="591"/>
                    <a:pt x="247" y="659"/>
                    <a:pt x="371" y="659"/>
                  </a:cubicBezTo>
                  <a:cubicBezTo>
                    <a:pt x="491" y="659"/>
                    <a:pt x="611" y="594"/>
                    <a:pt x="670" y="465"/>
                  </a:cubicBezTo>
                  <a:cubicBezTo>
                    <a:pt x="772" y="237"/>
                    <a:pt x="595" y="0"/>
                    <a:pt x="3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25" name="Google Shape;1025;p9"/>
            <p:cNvSpPr/>
            <p:nvPr/>
          </p:nvSpPr>
          <p:spPr>
            <a:xfrm>
              <a:off x="8029991" y="134796"/>
              <a:ext cx="66608" cy="56955"/>
            </a:xfrm>
            <a:custGeom>
              <a:avLst/>
              <a:gdLst/>
              <a:ahLst/>
              <a:cxnLst/>
              <a:rect l="l" t="t" r="r" b="b"/>
              <a:pathLst>
                <a:path w="828" h="708" extrusionOk="0">
                  <a:moveTo>
                    <a:pt x="398" y="0"/>
                  </a:moveTo>
                  <a:cubicBezTo>
                    <a:pt x="361" y="0"/>
                    <a:pt x="323" y="6"/>
                    <a:pt x="284" y="19"/>
                  </a:cubicBezTo>
                  <a:cubicBezTo>
                    <a:pt x="96" y="93"/>
                    <a:pt x="0" y="303"/>
                    <a:pt x="74" y="491"/>
                  </a:cubicBezTo>
                  <a:cubicBezTo>
                    <a:pt x="134" y="635"/>
                    <a:pt x="266" y="707"/>
                    <a:pt x="397" y="707"/>
                  </a:cubicBezTo>
                  <a:cubicBezTo>
                    <a:pt x="526" y="707"/>
                    <a:pt x="655" y="639"/>
                    <a:pt x="718" y="500"/>
                  </a:cubicBezTo>
                  <a:cubicBezTo>
                    <a:pt x="828" y="257"/>
                    <a:pt x="641" y="0"/>
                    <a:pt x="3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26" name="Google Shape;1026;p9"/>
            <p:cNvSpPr/>
            <p:nvPr/>
          </p:nvSpPr>
          <p:spPr>
            <a:xfrm>
              <a:off x="8127087" y="62879"/>
              <a:ext cx="66608" cy="56794"/>
            </a:xfrm>
            <a:custGeom>
              <a:avLst/>
              <a:gdLst/>
              <a:ahLst/>
              <a:cxnLst/>
              <a:rect l="l" t="t" r="r" b="b"/>
              <a:pathLst>
                <a:path w="828" h="706" extrusionOk="0">
                  <a:moveTo>
                    <a:pt x="402" y="1"/>
                  </a:moveTo>
                  <a:cubicBezTo>
                    <a:pt x="364" y="1"/>
                    <a:pt x="325" y="7"/>
                    <a:pt x="285" y="21"/>
                  </a:cubicBezTo>
                  <a:cubicBezTo>
                    <a:pt x="97" y="91"/>
                    <a:pt x="0" y="305"/>
                    <a:pt x="75" y="493"/>
                  </a:cubicBezTo>
                  <a:cubicBezTo>
                    <a:pt x="134" y="634"/>
                    <a:pt x="266" y="705"/>
                    <a:pt x="398" y="705"/>
                  </a:cubicBezTo>
                  <a:cubicBezTo>
                    <a:pt x="527" y="705"/>
                    <a:pt x="657" y="636"/>
                    <a:pt x="718" y="497"/>
                  </a:cubicBezTo>
                  <a:cubicBezTo>
                    <a:pt x="827" y="256"/>
                    <a:pt x="643" y="1"/>
                    <a:pt x="4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27" name="Google Shape;1027;p9"/>
            <p:cNvSpPr/>
            <p:nvPr/>
          </p:nvSpPr>
          <p:spPr>
            <a:xfrm>
              <a:off x="8451035" y="-184488"/>
              <a:ext cx="65321" cy="76664"/>
            </a:xfrm>
            <a:custGeom>
              <a:avLst/>
              <a:gdLst/>
              <a:ahLst/>
              <a:cxnLst/>
              <a:rect l="l" t="t" r="r" b="b"/>
              <a:pathLst>
                <a:path w="812" h="953" extrusionOk="0">
                  <a:moveTo>
                    <a:pt x="128" y="1"/>
                  </a:moveTo>
                  <a:cubicBezTo>
                    <a:pt x="62" y="1"/>
                    <a:pt x="1" y="77"/>
                    <a:pt x="55" y="147"/>
                  </a:cubicBezTo>
                  <a:lnTo>
                    <a:pt x="637" y="917"/>
                  </a:lnTo>
                  <a:cubicBezTo>
                    <a:pt x="654" y="939"/>
                    <a:pt x="680" y="952"/>
                    <a:pt x="707" y="952"/>
                  </a:cubicBezTo>
                  <a:cubicBezTo>
                    <a:pt x="728" y="952"/>
                    <a:pt x="746" y="943"/>
                    <a:pt x="763" y="930"/>
                  </a:cubicBezTo>
                  <a:cubicBezTo>
                    <a:pt x="803" y="900"/>
                    <a:pt x="811" y="843"/>
                    <a:pt x="781" y="803"/>
                  </a:cubicBezTo>
                  <a:lnTo>
                    <a:pt x="199" y="38"/>
                  </a:lnTo>
                  <a:cubicBezTo>
                    <a:pt x="179" y="12"/>
                    <a:pt x="153" y="1"/>
                    <a:pt x="1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28" name="Google Shape;1028;p9"/>
            <p:cNvSpPr/>
            <p:nvPr/>
          </p:nvSpPr>
          <p:spPr>
            <a:xfrm>
              <a:off x="8518930" y="-228491"/>
              <a:ext cx="66367" cy="76262"/>
            </a:xfrm>
            <a:custGeom>
              <a:avLst/>
              <a:gdLst/>
              <a:ahLst/>
              <a:cxnLst/>
              <a:rect l="l" t="t" r="r" b="b"/>
              <a:pathLst>
                <a:path w="825" h="948" extrusionOk="0">
                  <a:moveTo>
                    <a:pt x="128" y="1"/>
                  </a:moveTo>
                  <a:cubicBezTo>
                    <a:pt x="62" y="1"/>
                    <a:pt x="1" y="78"/>
                    <a:pt x="55" y="147"/>
                  </a:cubicBezTo>
                  <a:lnTo>
                    <a:pt x="637" y="913"/>
                  </a:lnTo>
                  <a:cubicBezTo>
                    <a:pt x="654" y="935"/>
                    <a:pt x="681" y="948"/>
                    <a:pt x="711" y="948"/>
                  </a:cubicBezTo>
                  <a:cubicBezTo>
                    <a:pt x="786" y="948"/>
                    <a:pt x="825" y="860"/>
                    <a:pt x="781" y="804"/>
                  </a:cubicBezTo>
                  <a:lnTo>
                    <a:pt x="199" y="38"/>
                  </a:lnTo>
                  <a:cubicBezTo>
                    <a:pt x="179" y="12"/>
                    <a:pt x="153" y="1"/>
                    <a:pt x="1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29" name="Google Shape;1029;p9"/>
            <p:cNvSpPr/>
            <p:nvPr/>
          </p:nvSpPr>
          <p:spPr>
            <a:xfrm>
              <a:off x="8592134" y="-265093"/>
              <a:ext cx="65321" cy="76664"/>
            </a:xfrm>
            <a:custGeom>
              <a:avLst/>
              <a:gdLst/>
              <a:ahLst/>
              <a:cxnLst/>
              <a:rect l="l" t="t" r="r" b="b"/>
              <a:pathLst>
                <a:path w="812" h="953" extrusionOk="0">
                  <a:moveTo>
                    <a:pt x="128" y="1"/>
                  </a:moveTo>
                  <a:cubicBezTo>
                    <a:pt x="62" y="1"/>
                    <a:pt x="1" y="78"/>
                    <a:pt x="55" y="148"/>
                  </a:cubicBezTo>
                  <a:lnTo>
                    <a:pt x="637" y="917"/>
                  </a:lnTo>
                  <a:cubicBezTo>
                    <a:pt x="654" y="939"/>
                    <a:pt x="680" y="952"/>
                    <a:pt x="707" y="952"/>
                  </a:cubicBezTo>
                  <a:cubicBezTo>
                    <a:pt x="729" y="952"/>
                    <a:pt x="746" y="948"/>
                    <a:pt x="763" y="935"/>
                  </a:cubicBezTo>
                  <a:cubicBezTo>
                    <a:pt x="803" y="904"/>
                    <a:pt x="812" y="847"/>
                    <a:pt x="781" y="808"/>
                  </a:cubicBezTo>
                  <a:lnTo>
                    <a:pt x="199" y="38"/>
                  </a:lnTo>
                  <a:cubicBezTo>
                    <a:pt x="179" y="12"/>
                    <a:pt x="153" y="1"/>
                    <a:pt x="1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30" name="Google Shape;1030;p9"/>
            <p:cNvSpPr/>
            <p:nvPr/>
          </p:nvSpPr>
          <p:spPr>
            <a:xfrm>
              <a:off x="8656006" y="-310866"/>
              <a:ext cx="63069" cy="77710"/>
            </a:xfrm>
            <a:custGeom>
              <a:avLst/>
              <a:gdLst/>
              <a:ahLst/>
              <a:cxnLst/>
              <a:rect l="l" t="t" r="r" b="b"/>
              <a:pathLst>
                <a:path w="784" h="966" extrusionOk="0">
                  <a:moveTo>
                    <a:pt x="123" y="0"/>
                  </a:moveTo>
                  <a:cubicBezTo>
                    <a:pt x="60" y="0"/>
                    <a:pt x="1" y="74"/>
                    <a:pt x="48" y="143"/>
                  </a:cubicBezTo>
                  <a:lnTo>
                    <a:pt x="604" y="931"/>
                  </a:lnTo>
                  <a:cubicBezTo>
                    <a:pt x="621" y="953"/>
                    <a:pt x="652" y="966"/>
                    <a:pt x="678" y="966"/>
                  </a:cubicBezTo>
                  <a:cubicBezTo>
                    <a:pt x="700" y="966"/>
                    <a:pt x="718" y="962"/>
                    <a:pt x="731" y="948"/>
                  </a:cubicBezTo>
                  <a:cubicBezTo>
                    <a:pt x="770" y="922"/>
                    <a:pt x="783" y="865"/>
                    <a:pt x="753" y="826"/>
                  </a:cubicBezTo>
                  <a:lnTo>
                    <a:pt x="193" y="39"/>
                  </a:lnTo>
                  <a:cubicBezTo>
                    <a:pt x="173" y="12"/>
                    <a:pt x="148" y="0"/>
                    <a:pt x="123" y="0"/>
                  </a:cubicBezTo>
                  <a:close/>
                </a:path>
              </a:pathLst>
            </a:custGeom>
            <a:solidFill>
              <a:srgbClr val="5E47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31" name="Google Shape;1031;p9"/>
            <p:cNvSpPr/>
            <p:nvPr/>
          </p:nvSpPr>
          <p:spPr>
            <a:xfrm>
              <a:off x="8442830" y="698793"/>
              <a:ext cx="854004" cy="729234"/>
            </a:xfrm>
            <a:custGeom>
              <a:avLst/>
              <a:gdLst/>
              <a:ahLst/>
              <a:cxnLst/>
              <a:rect l="l" t="t" r="r" b="b"/>
              <a:pathLst>
                <a:path w="10616" h="9065" extrusionOk="0">
                  <a:moveTo>
                    <a:pt x="5469" y="1"/>
                  </a:moveTo>
                  <a:cubicBezTo>
                    <a:pt x="4314" y="1"/>
                    <a:pt x="2183" y="430"/>
                    <a:pt x="1180" y="3384"/>
                  </a:cubicBezTo>
                  <a:cubicBezTo>
                    <a:pt x="0" y="6862"/>
                    <a:pt x="1944" y="9064"/>
                    <a:pt x="4712" y="9064"/>
                  </a:cubicBezTo>
                  <a:cubicBezTo>
                    <a:pt x="5258" y="9064"/>
                    <a:pt x="5837" y="8978"/>
                    <a:pt x="6430" y="8799"/>
                  </a:cubicBezTo>
                  <a:cubicBezTo>
                    <a:pt x="10030" y="7719"/>
                    <a:pt x="10616" y="1442"/>
                    <a:pt x="6250" y="73"/>
                  </a:cubicBezTo>
                  <a:cubicBezTo>
                    <a:pt x="6250" y="73"/>
                    <a:pt x="5941" y="1"/>
                    <a:pt x="54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32" name="Google Shape;1032;p9"/>
            <p:cNvSpPr/>
            <p:nvPr/>
          </p:nvSpPr>
          <p:spPr>
            <a:xfrm>
              <a:off x="8544752" y="774893"/>
              <a:ext cx="594489" cy="611784"/>
            </a:xfrm>
            <a:custGeom>
              <a:avLst/>
              <a:gdLst/>
              <a:ahLst/>
              <a:cxnLst/>
              <a:rect l="l" t="t" r="r" b="b"/>
              <a:pathLst>
                <a:path w="7390" h="7605" extrusionOk="0">
                  <a:moveTo>
                    <a:pt x="4158" y="172"/>
                  </a:moveTo>
                  <a:cubicBezTo>
                    <a:pt x="4354" y="172"/>
                    <a:pt x="4551" y="193"/>
                    <a:pt x="4747" y="233"/>
                  </a:cubicBezTo>
                  <a:cubicBezTo>
                    <a:pt x="6567" y="806"/>
                    <a:pt x="7205" y="2407"/>
                    <a:pt x="7201" y="3715"/>
                  </a:cubicBezTo>
                  <a:cubicBezTo>
                    <a:pt x="7188" y="5364"/>
                    <a:pt x="6239" y="6804"/>
                    <a:pt x="4887" y="7210"/>
                  </a:cubicBezTo>
                  <a:cubicBezTo>
                    <a:pt x="4411" y="7353"/>
                    <a:pt x="3944" y="7423"/>
                    <a:pt x="3502" y="7423"/>
                  </a:cubicBezTo>
                  <a:cubicBezTo>
                    <a:pt x="2576" y="7423"/>
                    <a:pt x="1758" y="7116"/>
                    <a:pt x="1186" y="6524"/>
                  </a:cubicBezTo>
                  <a:cubicBezTo>
                    <a:pt x="364" y="5675"/>
                    <a:pt x="193" y="4380"/>
                    <a:pt x="701" y="2884"/>
                  </a:cubicBezTo>
                  <a:cubicBezTo>
                    <a:pt x="1501" y="522"/>
                    <a:pt x="3177" y="172"/>
                    <a:pt x="4104" y="172"/>
                  </a:cubicBezTo>
                  <a:cubicBezTo>
                    <a:pt x="4122" y="172"/>
                    <a:pt x="4140" y="172"/>
                    <a:pt x="4158" y="172"/>
                  </a:cubicBezTo>
                  <a:close/>
                  <a:moveTo>
                    <a:pt x="4149" y="0"/>
                  </a:moveTo>
                  <a:cubicBezTo>
                    <a:pt x="3180" y="0"/>
                    <a:pt x="1371" y="356"/>
                    <a:pt x="530" y="2827"/>
                  </a:cubicBezTo>
                  <a:cubicBezTo>
                    <a:pt x="1" y="4389"/>
                    <a:pt x="189" y="5749"/>
                    <a:pt x="1059" y="6651"/>
                  </a:cubicBezTo>
                  <a:cubicBezTo>
                    <a:pt x="1663" y="7276"/>
                    <a:pt x="2529" y="7604"/>
                    <a:pt x="3500" y="7604"/>
                  </a:cubicBezTo>
                  <a:cubicBezTo>
                    <a:pt x="3990" y="7600"/>
                    <a:pt x="4476" y="7525"/>
                    <a:pt x="4944" y="7381"/>
                  </a:cubicBezTo>
                  <a:cubicBezTo>
                    <a:pt x="6370" y="6952"/>
                    <a:pt x="7372" y="5443"/>
                    <a:pt x="7380" y="3711"/>
                  </a:cubicBezTo>
                  <a:cubicBezTo>
                    <a:pt x="7389" y="2342"/>
                    <a:pt x="6715" y="658"/>
                    <a:pt x="4799" y="58"/>
                  </a:cubicBezTo>
                  <a:lnTo>
                    <a:pt x="4791" y="58"/>
                  </a:lnTo>
                  <a:cubicBezTo>
                    <a:pt x="4782" y="56"/>
                    <a:pt x="4531" y="0"/>
                    <a:pt x="41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33" name="Google Shape;1033;p9"/>
            <p:cNvSpPr/>
            <p:nvPr/>
          </p:nvSpPr>
          <p:spPr>
            <a:xfrm>
              <a:off x="8205198" y="449656"/>
              <a:ext cx="1279558" cy="1252287"/>
            </a:xfrm>
            <a:custGeom>
              <a:avLst/>
              <a:gdLst/>
              <a:ahLst/>
              <a:cxnLst/>
              <a:rect l="l" t="t" r="r" b="b"/>
              <a:pathLst>
                <a:path w="15906" h="15567" extrusionOk="0">
                  <a:moveTo>
                    <a:pt x="7678" y="182"/>
                  </a:moveTo>
                  <a:cubicBezTo>
                    <a:pt x="8797" y="186"/>
                    <a:pt x="9904" y="392"/>
                    <a:pt x="10954" y="786"/>
                  </a:cubicBezTo>
                  <a:lnTo>
                    <a:pt x="10958" y="786"/>
                  </a:lnTo>
                  <a:cubicBezTo>
                    <a:pt x="13968" y="1888"/>
                    <a:pt x="15726" y="4443"/>
                    <a:pt x="15661" y="7618"/>
                  </a:cubicBezTo>
                  <a:cubicBezTo>
                    <a:pt x="15591" y="10969"/>
                    <a:pt x="13487" y="13974"/>
                    <a:pt x="10534" y="14919"/>
                  </a:cubicBezTo>
                  <a:cubicBezTo>
                    <a:pt x="9556" y="15233"/>
                    <a:pt x="8589" y="15387"/>
                    <a:pt x="7663" y="15387"/>
                  </a:cubicBezTo>
                  <a:cubicBezTo>
                    <a:pt x="5685" y="15387"/>
                    <a:pt x="3898" y="14685"/>
                    <a:pt x="2608" y="13344"/>
                  </a:cubicBezTo>
                  <a:cubicBezTo>
                    <a:pt x="630" y="11297"/>
                    <a:pt x="193" y="8218"/>
                    <a:pt x="1396" y="4897"/>
                  </a:cubicBezTo>
                  <a:cubicBezTo>
                    <a:pt x="2144" y="2833"/>
                    <a:pt x="3347" y="1424"/>
                    <a:pt x="4970" y="711"/>
                  </a:cubicBezTo>
                  <a:cubicBezTo>
                    <a:pt x="5875" y="313"/>
                    <a:pt x="6816" y="182"/>
                    <a:pt x="7678" y="182"/>
                  </a:cubicBezTo>
                  <a:close/>
                  <a:moveTo>
                    <a:pt x="7671" y="0"/>
                  </a:moveTo>
                  <a:cubicBezTo>
                    <a:pt x="6791" y="0"/>
                    <a:pt x="5828" y="138"/>
                    <a:pt x="4900" y="545"/>
                  </a:cubicBezTo>
                  <a:cubicBezTo>
                    <a:pt x="3229" y="1280"/>
                    <a:pt x="1995" y="2719"/>
                    <a:pt x="1230" y="4836"/>
                  </a:cubicBezTo>
                  <a:cubicBezTo>
                    <a:pt x="1" y="8222"/>
                    <a:pt x="451" y="11372"/>
                    <a:pt x="2476" y="13471"/>
                  </a:cubicBezTo>
                  <a:cubicBezTo>
                    <a:pt x="3802" y="14849"/>
                    <a:pt x="5635" y="15567"/>
                    <a:pt x="7656" y="15567"/>
                  </a:cubicBezTo>
                  <a:cubicBezTo>
                    <a:pt x="8653" y="15562"/>
                    <a:pt x="9642" y="15400"/>
                    <a:pt x="10587" y="15090"/>
                  </a:cubicBezTo>
                  <a:cubicBezTo>
                    <a:pt x="13609" y="14123"/>
                    <a:pt x="15770" y="11048"/>
                    <a:pt x="15840" y="7623"/>
                  </a:cubicBezTo>
                  <a:cubicBezTo>
                    <a:pt x="15906" y="4364"/>
                    <a:pt x="14104" y="1748"/>
                    <a:pt x="11020" y="615"/>
                  </a:cubicBezTo>
                  <a:cubicBezTo>
                    <a:pt x="10952" y="588"/>
                    <a:pt x="9488" y="0"/>
                    <a:pt x="76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34" name="Google Shape;1034;p9"/>
            <p:cNvSpPr/>
            <p:nvPr/>
          </p:nvSpPr>
          <p:spPr>
            <a:xfrm>
              <a:off x="8663327" y="893549"/>
              <a:ext cx="364014" cy="374150"/>
            </a:xfrm>
            <a:custGeom>
              <a:avLst/>
              <a:gdLst/>
              <a:ahLst/>
              <a:cxnLst/>
              <a:rect l="l" t="t" r="r" b="b"/>
              <a:pathLst>
                <a:path w="4525" h="4651" extrusionOk="0">
                  <a:moveTo>
                    <a:pt x="2516" y="176"/>
                  </a:moveTo>
                  <a:cubicBezTo>
                    <a:pt x="2643" y="176"/>
                    <a:pt x="2766" y="184"/>
                    <a:pt x="2892" y="211"/>
                  </a:cubicBezTo>
                  <a:cubicBezTo>
                    <a:pt x="3969" y="552"/>
                    <a:pt x="4349" y="1497"/>
                    <a:pt x="4345" y="2271"/>
                  </a:cubicBezTo>
                  <a:cubicBezTo>
                    <a:pt x="4336" y="3251"/>
                    <a:pt x="3776" y="4104"/>
                    <a:pt x="2976" y="4344"/>
                  </a:cubicBezTo>
                  <a:cubicBezTo>
                    <a:pt x="2691" y="4430"/>
                    <a:pt x="2413" y="4471"/>
                    <a:pt x="2150" y="4471"/>
                  </a:cubicBezTo>
                  <a:cubicBezTo>
                    <a:pt x="1603" y="4471"/>
                    <a:pt x="1121" y="4290"/>
                    <a:pt x="784" y="3942"/>
                  </a:cubicBezTo>
                  <a:cubicBezTo>
                    <a:pt x="298" y="3439"/>
                    <a:pt x="193" y="2673"/>
                    <a:pt x="495" y="1785"/>
                  </a:cubicBezTo>
                  <a:cubicBezTo>
                    <a:pt x="972" y="381"/>
                    <a:pt x="1969" y="176"/>
                    <a:pt x="2516" y="176"/>
                  </a:cubicBezTo>
                  <a:close/>
                  <a:moveTo>
                    <a:pt x="2539" y="0"/>
                  </a:moveTo>
                  <a:cubicBezTo>
                    <a:pt x="1946" y="0"/>
                    <a:pt x="839" y="217"/>
                    <a:pt x="325" y="1729"/>
                  </a:cubicBezTo>
                  <a:cubicBezTo>
                    <a:pt x="1" y="2682"/>
                    <a:pt x="119" y="3513"/>
                    <a:pt x="653" y="4064"/>
                  </a:cubicBezTo>
                  <a:cubicBezTo>
                    <a:pt x="1025" y="4449"/>
                    <a:pt x="1554" y="4651"/>
                    <a:pt x="2149" y="4651"/>
                  </a:cubicBezTo>
                  <a:cubicBezTo>
                    <a:pt x="2446" y="4646"/>
                    <a:pt x="2744" y="4602"/>
                    <a:pt x="3028" y="4515"/>
                  </a:cubicBezTo>
                  <a:cubicBezTo>
                    <a:pt x="3899" y="4253"/>
                    <a:pt x="4515" y="3330"/>
                    <a:pt x="4520" y="2271"/>
                  </a:cubicBezTo>
                  <a:cubicBezTo>
                    <a:pt x="4524" y="1431"/>
                    <a:pt x="4113" y="403"/>
                    <a:pt x="2941" y="36"/>
                  </a:cubicBezTo>
                  <a:lnTo>
                    <a:pt x="2932" y="36"/>
                  </a:lnTo>
                  <a:cubicBezTo>
                    <a:pt x="2927" y="34"/>
                    <a:pt x="2773" y="0"/>
                    <a:pt x="25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35" name="Google Shape;1035;p9"/>
            <p:cNvSpPr/>
            <p:nvPr/>
          </p:nvSpPr>
          <p:spPr>
            <a:xfrm>
              <a:off x="8862184" y="506772"/>
              <a:ext cx="73285" cy="190172"/>
            </a:xfrm>
            <a:custGeom>
              <a:avLst/>
              <a:gdLst/>
              <a:ahLst/>
              <a:cxnLst/>
              <a:rect l="l" t="t" r="r" b="b"/>
              <a:pathLst>
                <a:path w="911" h="2364" extrusionOk="0">
                  <a:moveTo>
                    <a:pt x="501" y="1"/>
                  </a:moveTo>
                  <a:cubicBezTo>
                    <a:pt x="284" y="1"/>
                    <a:pt x="101" y="173"/>
                    <a:pt x="97" y="391"/>
                  </a:cubicBezTo>
                  <a:lnTo>
                    <a:pt x="14" y="1943"/>
                  </a:lnTo>
                  <a:cubicBezTo>
                    <a:pt x="0" y="2162"/>
                    <a:pt x="171" y="2350"/>
                    <a:pt x="390" y="2363"/>
                  </a:cubicBezTo>
                  <a:lnTo>
                    <a:pt x="412" y="2363"/>
                  </a:lnTo>
                  <a:cubicBezTo>
                    <a:pt x="622" y="2363"/>
                    <a:pt x="797" y="2197"/>
                    <a:pt x="810" y="1987"/>
                  </a:cubicBezTo>
                  <a:lnTo>
                    <a:pt x="893" y="434"/>
                  </a:lnTo>
                  <a:cubicBezTo>
                    <a:pt x="910" y="211"/>
                    <a:pt x="744" y="14"/>
                    <a:pt x="517" y="1"/>
                  </a:cubicBezTo>
                  <a:cubicBezTo>
                    <a:pt x="511" y="1"/>
                    <a:pt x="506" y="1"/>
                    <a:pt x="5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36" name="Google Shape;1036;p9"/>
            <p:cNvSpPr/>
            <p:nvPr/>
          </p:nvSpPr>
          <p:spPr>
            <a:xfrm>
              <a:off x="8977943" y="543857"/>
              <a:ext cx="116243" cy="182610"/>
            </a:xfrm>
            <a:custGeom>
              <a:avLst/>
              <a:gdLst/>
              <a:ahLst/>
              <a:cxnLst/>
              <a:rect l="l" t="t" r="r" b="b"/>
              <a:pathLst>
                <a:path w="1445" h="2270" extrusionOk="0">
                  <a:moveTo>
                    <a:pt x="990" y="1"/>
                  </a:moveTo>
                  <a:cubicBezTo>
                    <a:pt x="822" y="1"/>
                    <a:pt x="668" y="107"/>
                    <a:pt x="613" y="275"/>
                  </a:cubicBezTo>
                  <a:lnTo>
                    <a:pt x="75" y="1736"/>
                  </a:lnTo>
                  <a:cubicBezTo>
                    <a:pt x="1" y="1942"/>
                    <a:pt x="106" y="2169"/>
                    <a:pt x="311" y="2248"/>
                  </a:cubicBezTo>
                  <a:cubicBezTo>
                    <a:pt x="355" y="2261"/>
                    <a:pt x="403" y="2270"/>
                    <a:pt x="451" y="2270"/>
                  </a:cubicBezTo>
                  <a:cubicBezTo>
                    <a:pt x="617" y="2270"/>
                    <a:pt x="766" y="2165"/>
                    <a:pt x="823" y="2012"/>
                  </a:cubicBezTo>
                  <a:lnTo>
                    <a:pt x="1357" y="551"/>
                  </a:lnTo>
                  <a:cubicBezTo>
                    <a:pt x="1444" y="341"/>
                    <a:pt x="1339" y="100"/>
                    <a:pt x="1129" y="26"/>
                  </a:cubicBezTo>
                  <a:cubicBezTo>
                    <a:pt x="1083" y="9"/>
                    <a:pt x="1036" y="1"/>
                    <a:pt x="9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37" name="Google Shape;1037;p9"/>
            <p:cNvSpPr/>
            <p:nvPr/>
          </p:nvSpPr>
          <p:spPr>
            <a:xfrm>
              <a:off x="9077533" y="626956"/>
              <a:ext cx="152443" cy="162901"/>
            </a:xfrm>
            <a:custGeom>
              <a:avLst/>
              <a:gdLst/>
              <a:ahLst/>
              <a:cxnLst/>
              <a:rect l="l" t="t" r="r" b="b"/>
              <a:pathLst>
                <a:path w="1895" h="2025" extrusionOk="0">
                  <a:moveTo>
                    <a:pt x="1449" y="0"/>
                  </a:moveTo>
                  <a:cubicBezTo>
                    <a:pt x="1333" y="0"/>
                    <a:pt x="1218" y="51"/>
                    <a:pt x="1142" y="148"/>
                  </a:cubicBezTo>
                  <a:lnTo>
                    <a:pt x="202" y="1386"/>
                  </a:lnTo>
                  <a:cubicBezTo>
                    <a:pt x="1" y="1648"/>
                    <a:pt x="189" y="2024"/>
                    <a:pt x="517" y="2024"/>
                  </a:cubicBezTo>
                  <a:cubicBezTo>
                    <a:pt x="639" y="2024"/>
                    <a:pt x="757" y="1963"/>
                    <a:pt x="832" y="1867"/>
                  </a:cubicBezTo>
                  <a:lnTo>
                    <a:pt x="1772" y="629"/>
                  </a:lnTo>
                  <a:cubicBezTo>
                    <a:pt x="1895" y="454"/>
                    <a:pt x="1860" y="213"/>
                    <a:pt x="1689" y="82"/>
                  </a:cubicBezTo>
                  <a:cubicBezTo>
                    <a:pt x="1618" y="27"/>
                    <a:pt x="1533" y="0"/>
                    <a:pt x="14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38" name="Google Shape;1038;p9"/>
            <p:cNvSpPr/>
            <p:nvPr/>
          </p:nvSpPr>
          <p:spPr>
            <a:xfrm>
              <a:off x="9157092" y="743198"/>
              <a:ext cx="182691" cy="137802"/>
            </a:xfrm>
            <a:custGeom>
              <a:avLst/>
              <a:gdLst/>
              <a:ahLst/>
              <a:cxnLst/>
              <a:rect l="l" t="t" r="r" b="b"/>
              <a:pathLst>
                <a:path w="2271" h="1713" extrusionOk="0">
                  <a:moveTo>
                    <a:pt x="1817" y="0"/>
                  </a:moveTo>
                  <a:cubicBezTo>
                    <a:pt x="1732" y="0"/>
                    <a:pt x="1646" y="28"/>
                    <a:pt x="1575" y="85"/>
                  </a:cubicBezTo>
                  <a:lnTo>
                    <a:pt x="311" y="990"/>
                  </a:lnTo>
                  <a:cubicBezTo>
                    <a:pt x="0" y="1218"/>
                    <a:pt x="158" y="1712"/>
                    <a:pt x="543" y="1712"/>
                  </a:cubicBezTo>
                  <a:cubicBezTo>
                    <a:pt x="626" y="1712"/>
                    <a:pt x="709" y="1686"/>
                    <a:pt x="779" y="1638"/>
                  </a:cubicBezTo>
                  <a:lnTo>
                    <a:pt x="2039" y="728"/>
                  </a:lnTo>
                  <a:cubicBezTo>
                    <a:pt x="2227" y="605"/>
                    <a:pt x="2271" y="347"/>
                    <a:pt x="2139" y="164"/>
                  </a:cubicBezTo>
                  <a:cubicBezTo>
                    <a:pt x="2062" y="58"/>
                    <a:pt x="1940" y="0"/>
                    <a:pt x="18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39" name="Google Shape;1039;p9"/>
            <p:cNvSpPr/>
            <p:nvPr/>
          </p:nvSpPr>
          <p:spPr>
            <a:xfrm>
              <a:off x="9207772" y="887676"/>
              <a:ext cx="199906" cy="104498"/>
            </a:xfrm>
            <a:custGeom>
              <a:avLst/>
              <a:gdLst/>
              <a:ahLst/>
              <a:cxnLst/>
              <a:rect l="l" t="t" r="r" b="b"/>
              <a:pathLst>
                <a:path w="2485" h="1299" extrusionOk="0">
                  <a:moveTo>
                    <a:pt x="2036" y="0"/>
                  </a:moveTo>
                  <a:cubicBezTo>
                    <a:pt x="1990" y="0"/>
                    <a:pt x="1944" y="8"/>
                    <a:pt x="1899" y="26"/>
                  </a:cubicBezTo>
                  <a:lnTo>
                    <a:pt x="424" y="524"/>
                  </a:lnTo>
                  <a:cubicBezTo>
                    <a:pt x="0" y="669"/>
                    <a:pt x="105" y="1294"/>
                    <a:pt x="551" y="1298"/>
                  </a:cubicBezTo>
                  <a:cubicBezTo>
                    <a:pt x="595" y="1298"/>
                    <a:pt x="639" y="1290"/>
                    <a:pt x="678" y="1277"/>
                  </a:cubicBezTo>
                  <a:lnTo>
                    <a:pt x="2152" y="778"/>
                  </a:lnTo>
                  <a:cubicBezTo>
                    <a:pt x="2367" y="712"/>
                    <a:pt x="2485" y="485"/>
                    <a:pt x="2415" y="270"/>
                  </a:cubicBezTo>
                  <a:cubicBezTo>
                    <a:pt x="2356" y="106"/>
                    <a:pt x="2201" y="0"/>
                    <a:pt x="20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0" name="Google Shape;1040;p9"/>
            <p:cNvSpPr/>
            <p:nvPr/>
          </p:nvSpPr>
          <p:spPr>
            <a:xfrm>
              <a:off x="9237295" y="1045911"/>
              <a:ext cx="188322" cy="67654"/>
            </a:xfrm>
            <a:custGeom>
              <a:avLst/>
              <a:gdLst/>
              <a:ahLst/>
              <a:cxnLst/>
              <a:rect l="l" t="t" r="r" b="b"/>
              <a:pathLst>
                <a:path w="2341" h="841" extrusionOk="0">
                  <a:moveTo>
                    <a:pt x="1934" y="1"/>
                  </a:moveTo>
                  <a:lnTo>
                    <a:pt x="381" y="44"/>
                  </a:lnTo>
                  <a:cubicBezTo>
                    <a:pt x="167" y="53"/>
                    <a:pt x="1" y="233"/>
                    <a:pt x="1" y="447"/>
                  </a:cubicBezTo>
                  <a:cubicBezTo>
                    <a:pt x="5" y="661"/>
                    <a:pt x="176" y="832"/>
                    <a:pt x="390" y="841"/>
                  </a:cubicBezTo>
                  <a:lnTo>
                    <a:pt x="403" y="841"/>
                  </a:lnTo>
                  <a:lnTo>
                    <a:pt x="1956" y="797"/>
                  </a:lnTo>
                  <a:cubicBezTo>
                    <a:pt x="2170" y="784"/>
                    <a:pt x="2341" y="604"/>
                    <a:pt x="2332" y="386"/>
                  </a:cubicBezTo>
                  <a:cubicBezTo>
                    <a:pt x="2328" y="171"/>
                    <a:pt x="2148" y="1"/>
                    <a:pt x="19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1" name="Google Shape;1041;p9"/>
            <p:cNvSpPr/>
            <p:nvPr/>
          </p:nvSpPr>
          <p:spPr>
            <a:xfrm>
              <a:off x="9213403" y="1170278"/>
              <a:ext cx="200308" cy="97419"/>
            </a:xfrm>
            <a:custGeom>
              <a:avLst/>
              <a:gdLst/>
              <a:ahLst/>
              <a:cxnLst/>
              <a:rect l="l" t="t" r="r" b="b"/>
              <a:pathLst>
                <a:path w="2490" h="1211" extrusionOk="0">
                  <a:moveTo>
                    <a:pt x="439" y="1"/>
                  </a:moveTo>
                  <a:cubicBezTo>
                    <a:pt x="267" y="1"/>
                    <a:pt x="108" y="118"/>
                    <a:pt x="61" y="292"/>
                  </a:cubicBezTo>
                  <a:cubicBezTo>
                    <a:pt x="0" y="502"/>
                    <a:pt x="123" y="721"/>
                    <a:pt x="337" y="782"/>
                  </a:cubicBezTo>
                  <a:lnTo>
                    <a:pt x="1833" y="1197"/>
                  </a:lnTo>
                  <a:cubicBezTo>
                    <a:pt x="1868" y="1206"/>
                    <a:pt x="1903" y="1211"/>
                    <a:pt x="1942" y="1211"/>
                  </a:cubicBezTo>
                  <a:cubicBezTo>
                    <a:pt x="2402" y="1206"/>
                    <a:pt x="2489" y="554"/>
                    <a:pt x="2047" y="428"/>
                  </a:cubicBezTo>
                  <a:lnTo>
                    <a:pt x="547" y="16"/>
                  </a:lnTo>
                  <a:cubicBezTo>
                    <a:pt x="511" y="6"/>
                    <a:pt x="475" y="1"/>
                    <a:pt x="4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2" name="Google Shape;1042;p9"/>
            <p:cNvSpPr/>
            <p:nvPr/>
          </p:nvSpPr>
          <p:spPr>
            <a:xfrm>
              <a:off x="9158862" y="1280407"/>
              <a:ext cx="185506" cy="130884"/>
            </a:xfrm>
            <a:custGeom>
              <a:avLst/>
              <a:gdLst/>
              <a:ahLst/>
              <a:cxnLst/>
              <a:rect l="l" t="t" r="r" b="b"/>
              <a:pathLst>
                <a:path w="2306" h="1627" extrusionOk="0">
                  <a:moveTo>
                    <a:pt x="455" y="0"/>
                  </a:moveTo>
                  <a:cubicBezTo>
                    <a:pt x="322" y="0"/>
                    <a:pt x="193" y="66"/>
                    <a:pt x="118" y="187"/>
                  </a:cubicBezTo>
                  <a:cubicBezTo>
                    <a:pt x="0" y="367"/>
                    <a:pt x="53" y="607"/>
                    <a:pt x="228" y="730"/>
                  </a:cubicBezTo>
                  <a:lnTo>
                    <a:pt x="1540" y="1565"/>
                  </a:lnTo>
                  <a:cubicBezTo>
                    <a:pt x="1605" y="1604"/>
                    <a:pt x="1680" y="1626"/>
                    <a:pt x="1754" y="1626"/>
                  </a:cubicBezTo>
                  <a:cubicBezTo>
                    <a:pt x="2152" y="1626"/>
                    <a:pt x="2305" y="1106"/>
                    <a:pt x="1969" y="896"/>
                  </a:cubicBezTo>
                  <a:lnTo>
                    <a:pt x="656" y="56"/>
                  </a:lnTo>
                  <a:cubicBezTo>
                    <a:pt x="593" y="18"/>
                    <a:pt x="524" y="0"/>
                    <a:pt x="4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3" name="Google Shape;1043;p9"/>
            <p:cNvSpPr/>
            <p:nvPr/>
          </p:nvSpPr>
          <p:spPr>
            <a:xfrm>
              <a:off x="9074396" y="1368976"/>
              <a:ext cx="159120" cy="159442"/>
            </a:xfrm>
            <a:custGeom>
              <a:avLst/>
              <a:gdLst/>
              <a:ahLst/>
              <a:cxnLst/>
              <a:rect l="l" t="t" r="r" b="b"/>
              <a:pathLst>
                <a:path w="1978" h="1982" extrusionOk="0">
                  <a:moveTo>
                    <a:pt x="446" y="1"/>
                  </a:moveTo>
                  <a:cubicBezTo>
                    <a:pt x="355" y="1"/>
                    <a:pt x="263" y="32"/>
                    <a:pt x="188" y="97"/>
                  </a:cubicBezTo>
                  <a:cubicBezTo>
                    <a:pt x="22" y="237"/>
                    <a:pt x="0" y="486"/>
                    <a:pt x="145" y="657"/>
                  </a:cubicBezTo>
                  <a:lnTo>
                    <a:pt x="1151" y="1838"/>
                  </a:lnTo>
                  <a:cubicBezTo>
                    <a:pt x="1229" y="1930"/>
                    <a:pt x="1339" y="1978"/>
                    <a:pt x="1457" y="1978"/>
                  </a:cubicBezTo>
                  <a:lnTo>
                    <a:pt x="1457" y="1982"/>
                  </a:lnTo>
                  <a:cubicBezTo>
                    <a:pt x="1794" y="1982"/>
                    <a:pt x="1977" y="1580"/>
                    <a:pt x="1759" y="1326"/>
                  </a:cubicBezTo>
                  <a:lnTo>
                    <a:pt x="748" y="140"/>
                  </a:lnTo>
                  <a:cubicBezTo>
                    <a:pt x="671" y="49"/>
                    <a:pt x="559" y="1"/>
                    <a:pt x="4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4" name="Google Shape;1044;p9"/>
            <p:cNvSpPr/>
            <p:nvPr/>
          </p:nvSpPr>
          <p:spPr>
            <a:xfrm>
              <a:off x="8966681" y="1428505"/>
              <a:ext cx="122920" cy="179473"/>
            </a:xfrm>
            <a:custGeom>
              <a:avLst/>
              <a:gdLst/>
              <a:ahLst/>
              <a:cxnLst/>
              <a:rect l="l" t="t" r="r" b="b"/>
              <a:pathLst>
                <a:path w="1528" h="2231" extrusionOk="0">
                  <a:moveTo>
                    <a:pt x="458" y="0"/>
                  </a:moveTo>
                  <a:cubicBezTo>
                    <a:pt x="404" y="0"/>
                    <a:pt x="350" y="11"/>
                    <a:pt x="298" y="35"/>
                  </a:cubicBezTo>
                  <a:cubicBezTo>
                    <a:pt x="93" y="122"/>
                    <a:pt x="1" y="363"/>
                    <a:pt x="97" y="564"/>
                  </a:cubicBezTo>
                  <a:lnTo>
                    <a:pt x="714" y="1994"/>
                  </a:lnTo>
                  <a:cubicBezTo>
                    <a:pt x="775" y="2139"/>
                    <a:pt x="919" y="2231"/>
                    <a:pt x="1077" y="2231"/>
                  </a:cubicBezTo>
                  <a:cubicBezTo>
                    <a:pt x="1129" y="2231"/>
                    <a:pt x="1186" y="2222"/>
                    <a:pt x="1234" y="2200"/>
                  </a:cubicBezTo>
                  <a:cubicBezTo>
                    <a:pt x="1435" y="2112"/>
                    <a:pt x="1527" y="1881"/>
                    <a:pt x="1440" y="1679"/>
                  </a:cubicBezTo>
                  <a:lnTo>
                    <a:pt x="827" y="249"/>
                  </a:lnTo>
                  <a:cubicBezTo>
                    <a:pt x="765" y="95"/>
                    <a:pt x="615" y="0"/>
                    <a:pt x="4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5" name="Google Shape;1045;p9"/>
            <p:cNvSpPr/>
            <p:nvPr/>
          </p:nvSpPr>
          <p:spPr>
            <a:xfrm>
              <a:off x="8850922" y="1456097"/>
              <a:ext cx="80686" cy="187759"/>
            </a:xfrm>
            <a:custGeom>
              <a:avLst/>
              <a:gdLst/>
              <a:ahLst/>
              <a:cxnLst/>
              <a:rect l="l" t="t" r="r" b="b"/>
              <a:pathLst>
                <a:path w="1003" h="2334" extrusionOk="0">
                  <a:moveTo>
                    <a:pt x="413" y="0"/>
                  </a:moveTo>
                  <a:cubicBezTo>
                    <a:pt x="400" y="0"/>
                    <a:pt x="386" y="1"/>
                    <a:pt x="372" y="2"/>
                  </a:cubicBezTo>
                  <a:cubicBezTo>
                    <a:pt x="154" y="28"/>
                    <a:pt x="1" y="217"/>
                    <a:pt x="18" y="435"/>
                  </a:cubicBezTo>
                  <a:lnTo>
                    <a:pt x="189" y="1979"/>
                  </a:lnTo>
                  <a:cubicBezTo>
                    <a:pt x="210" y="2181"/>
                    <a:pt x="381" y="2334"/>
                    <a:pt x="582" y="2334"/>
                  </a:cubicBezTo>
                  <a:cubicBezTo>
                    <a:pt x="595" y="2334"/>
                    <a:pt x="613" y="2334"/>
                    <a:pt x="626" y="2329"/>
                  </a:cubicBezTo>
                  <a:cubicBezTo>
                    <a:pt x="845" y="2308"/>
                    <a:pt x="1002" y="2111"/>
                    <a:pt x="976" y="1892"/>
                  </a:cubicBezTo>
                  <a:lnTo>
                    <a:pt x="810" y="348"/>
                  </a:lnTo>
                  <a:cubicBezTo>
                    <a:pt x="781" y="147"/>
                    <a:pt x="611" y="0"/>
                    <a:pt x="4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6" name="Google Shape;1046;p9"/>
            <p:cNvSpPr/>
            <p:nvPr/>
          </p:nvSpPr>
          <p:spPr>
            <a:xfrm>
              <a:off x="8703871" y="1445076"/>
              <a:ext cx="93316" cy="187517"/>
            </a:xfrm>
            <a:custGeom>
              <a:avLst/>
              <a:gdLst/>
              <a:ahLst/>
              <a:cxnLst/>
              <a:rect l="l" t="t" r="r" b="b"/>
              <a:pathLst>
                <a:path w="1160" h="2331" extrusionOk="0">
                  <a:moveTo>
                    <a:pt x="724" y="0"/>
                  </a:moveTo>
                  <a:cubicBezTo>
                    <a:pt x="535" y="0"/>
                    <a:pt x="367" y="139"/>
                    <a:pt x="332" y="332"/>
                  </a:cubicBezTo>
                  <a:lnTo>
                    <a:pt x="44" y="1858"/>
                  </a:lnTo>
                  <a:cubicBezTo>
                    <a:pt x="0" y="2073"/>
                    <a:pt x="144" y="2283"/>
                    <a:pt x="359" y="2322"/>
                  </a:cubicBezTo>
                  <a:cubicBezTo>
                    <a:pt x="381" y="2326"/>
                    <a:pt x="407" y="2331"/>
                    <a:pt x="433" y="2331"/>
                  </a:cubicBezTo>
                  <a:cubicBezTo>
                    <a:pt x="621" y="2331"/>
                    <a:pt x="787" y="2195"/>
                    <a:pt x="822" y="2007"/>
                  </a:cubicBezTo>
                  <a:lnTo>
                    <a:pt x="1115" y="480"/>
                  </a:lnTo>
                  <a:cubicBezTo>
                    <a:pt x="1159" y="262"/>
                    <a:pt x="1019" y="47"/>
                    <a:pt x="801" y="8"/>
                  </a:cubicBezTo>
                  <a:cubicBezTo>
                    <a:pt x="775" y="3"/>
                    <a:pt x="749" y="0"/>
                    <a:pt x="7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7" name="Google Shape;1047;p9"/>
            <p:cNvSpPr/>
            <p:nvPr/>
          </p:nvSpPr>
          <p:spPr>
            <a:xfrm>
              <a:off x="8550383" y="1401154"/>
              <a:ext cx="133860" cy="174083"/>
            </a:xfrm>
            <a:custGeom>
              <a:avLst/>
              <a:gdLst/>
              <a:ahLst/>
              <a:cxnLst/>
              <a:rect l="l" t="t" r="r" b="b"/>
              <a:pathLst>
                <a:path w="1664" h="2164" extrusionOk="0">
                  <a:moveTo>
                    <a:pt x="1213" y="1"/>
                  </a:moveTo>
                  <a:cubicBezTo>
                    <a:pt x="1074" y="1"/>
                    <a:pt x="939" y="74"/>
                    <a:pt x="867" y="204"/>
                  </a:cubicBezTo>
                  <a:lnTo>
                    <a:pt x="141" y="1578"/>
                  </a:lnTo>
                  <a:cubicBezTo>
                    <a:pt x="1" y="1844"/>
                    <a:pt x="193" y="2159"/>
                    <a:pt x="491" y="2164"/>
                  </a:cubicBezTo>
                  <a:cubicBezTo>
                    <a:pt x="639" y="2159"/>
                    <a:pt x="775" y="2081"/>
                    <a:pt x="841" y="1949"/>
                  </a:cubicBezTo>
                  <a:lnTo>
                    <a:pt x="1567" y="576"/>
                  </a:lnTo>
                  <a:cubicBezTo>
                    <a:pt x="1663" y="383"/>
                    <a:pt x="1589" y="147"/>
                    <a:pt x="1396" y="47"/>
                  </a:cubicBezTo>
                  <a:cubicBezTo>
                    <a:pt x="1338" y="15"/>
                    <a:pt x="1275" y="1"/>
                    <a:pt x="12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8" name="Google Shape;1048;p9"/>
            <p:cNvSpPr/>
            <p:nvPr/>
          </p:nvSpPr>
          <p:spPr>
            <a:xfrm>
              <a:off x="8421592" y="1323123"/>
              <a:ext cx="167245" cy="153248"/>
            </a:xfrm>
            <a:custGeom>
              <a:avLst/>
              <a:gdLst/>
              <a:ahLst/>
              <a:cxnLst/>
              <a:rect l="l" t="t" r="r" b="b"/>
              <a:pathLst>
                <a:path w="2079" h="1905" extrusionOk="0">
                  <a:moveTo>
                    <a:pt x="1639" y="0"/>
                  </a:moveTo>
                  <a:cubicBezTo>
                    <a:pt x="1533" y="0"/>
                    <a:pt x="1426" y="42"/>
                    <a:pt x="1348" y="124"/>
                  </a:cubicBezTo>
                  <a:lnTo>
                    <a:pt x="250" y="1227"/>
                  </a:lnTo>
                  <a:cubicBezTo>
                    <a:pt x="1" y="1476"/>
                    <a:pt x="180" y="1905"/>
                    <a:pt x="534" y="1905"/>
                  </a:cubicBezTo>
                  <a:cubicBezTo>
                    <a:pt x="639" y="1905"/>
                    <a:pt x="740" y="1861"/>
                    <a:pt x="814" y="1786"/>
                  </a:cubicBezTo>
                  <a:lnTo>
                    <a:pt x="1912" y="689"/>
                  </a:lnTo>
                  <a:cubicBezTo>
                    <a:pt x="2074" y="531"/>
                    <a:pt x="2079" y="273"/>
                    <a:pt x="1921" y="115"/>
                  </a:cubicBezTo>
                  <a:cubicBezTo>
                    <a:pt x="1844" y="38"/>
                    <a:pt x="1742" y="0"/>
                    <a:pt x="16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9" name="Google Shape;1049;p9"/>
            <p:cNvSpPr/>
            <p:nvPr/>
          </p:nvSpPr>
          <p:spPr>
            <a:xfrm>
              <a:off x="8329162" y="1222004"/>
              <a:ext cx="192103" cy="123081"/>
            </a:xfrm>
            <a:custGeom>
              <a:avLst/>
              <a:gdLst/>
              <a:ahLst/>
              <a:cxnLst/>
              <a:rect l="l" t="t" r="r" b="b"/>
              <a:pathLst>
                <a:path w="2388" h="1530" extrusionOk="0">
                  <a:moveTo>
                    <a:pt x="1930" y="1"/>
                  </a:moveTo>
                  <a:cubicBezTo>
                    <a:pt x="1864" y="1"/>
                    <a:pt x="1798" y="17"/>
                    <a:pt x="1736" y="51"/>
                  </a:cubicBezTo>
                  <a:lnTo>
                    <a:pt x="367" y="782"/>
                  </a:lnTo>
                  <a:cubicBezTo>
                    <a:pt x="1" y="978"/>
                    <a:pt x="134" y="1530"/>
                    <a:pt x="546" y="1530"/>
                  </a:cubicBezTo>
                  <a:cubicBezTo>
                    <a:pt x="547" y="1530"/>
                    <a:pt x="549" y="1530"/>
                    <a:pt x="551" y="1530"/>
                  </a:cubicBezTo>
                  <a:cubicBezTo>
                    <a:pt x="616" y="1530"/>
                    <a:pt x="682" y="1517"/>
                    <a:pt x="739" y="1486"/>
                  </a:cubicBezTo>
                  <a:lnTo>
                    <a:pt x="2112" y="756"/>
                  </a:lnTo>
                  <a:cubicBezTo>
                    <a:pt x="2313" y="655"/>
                    <a:pt x="2388" y="410"/>
                    <a:pt x="2283" y="213"/>
                  </a:cubicBezTo>
                  <a:cubicBezTo>
                    <a:pt x="2211" y="78"/>
                    <a:pt x="2073" y="1"/>
                    <a:pt x="19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0" name="Google Shape;1050;p9"/>
            <p:cNvSpPr/>
            <p:nvPr/>
          </p:nvSpPr>
          <p:spPr>
            <a:xfrm>
              <a:off x="8281218" y="1105681"/>
              <a:ext cx="200630" cy="87444"/>
            </a:xfrm>
            <a:custGeom>
              <a:avLst/>
              <a:gdLst/>
              <a:ahLst/>
              <a:cxnLst/>
              <a:rect l="l" t="t" r="r" b="b"/>
              <a:pathLst>
                <a:path w="2494" h="1087" extrusionOk="0">
                  <a:moveTo>
                    <a:pt x="2061" y="0"/>
                  </a:moveTo>
                  <a:cubicBezTo>
                    <a:pt x="2039" y="0"/>
                    <a:pt x="2017" y="2"/>
                    <a:pt x="1995" y="6"/>
                  </a:cubicBezTo>
                  <a:lnTo>
                    <a:pt x="468" y="299"/>
                  </a:lnTo>
                  <a:cubicBezTo>
                    <a:pt x="0" y="395"/>
                    <a:pt x="66" y="1086"/>
                    <a:pt x="547" y="1086"/>
                  </a:cubicBezTo>
                  <a:cubicBezTo>
                    <a:pt x="573" y="1086"/>
                    <a:pt x="600" y="1086"/>
                    <a:pt x="626" y="1082"/>
                  </a:cubicBezTo>
                  <a:lnTo>
                    <a:pt x="2153" y="784"/>
                  </a:lnTo>
                  <a:cubicBezTo>
                    <a:pt x="2358" y="736"/>
                    <a:pt x="2494" y="531"/>
                    <a:pt x="2454" y="321"/>
                  </a:cubicBezTo>
                  <a:cubicBezTo>
                    <a:pt x="2415" y="132"/>
                    <a:pt x="2249" y="0"/>
                    <a:pt x="20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1" name="Google Shape;1051;p9"/>
            <p:cNvSpPr/>
            <p:nvPr/>
          </p:nvSpPr>
          <p:spPr>
            <a:xfrm>
              <a:off x="8290710" y="970132"/>
              <a:ext cx="189770" cy="76905"/>
            </a:xfrm>
            <a:custGeom>
              <a:avLst/>
              <a:gdLst/>
              <a:ahLst/>
              <a:cxnLst/>
              <a:rect l="l" t="t" r="r" b="b"/>
              <a:pathLst>
                <a:path w="2359" h="956" extrusionOk="0">
                  <a:moveTo>
                    <a:pt x="419" y="1"/>
                  </a:moveTo>
                  <a:cubicBezTo>
                    <a:pt x="218" y="1"/>
                    <a:pt x="47" y="153"/>
                    <a:pt x="22" y="352"/>
                  </a:cubicBezTo>
                  <a:cubicBezTo>
                    <a:pt x="1" y="567"/>
                    <a:pt x="154" y="759"/>
                    <a:pt x="364" y="790"/>
                  </a:cubicBezTo>
                  <a:lnTo>
                    <a:pt x="1912" y="956"/>
                  </a:lnTo>
                  <a:lnTo>
                    <a:pt x="1951" y="956"/>
                  </a:lnTo>
                  <a:cubicBezTo>
                    <a:pt x="2161" y="956"/>
                    <a:pt x="2336" y="790"/>
                    <a:pt x="2345" y="580"/>
                  </a:cubicBezTo>
                  <a:cubicBezTo>
                    <a:pt x="2358" y="370"/>
                    <a:pt x="2205" y="190"/>
                    <a:pt x="1995" y="164"/>
                  </a:cubicBezTo>
                  <a:lnTo>
                    <a:pt x="451" y="2"/>
                  </a:lnTo>
                  <a:cubicBezTo>
                    <a:pt x="440" y="1"/>
                    <a:pt x="429" y="1"/>
                    <a:pt x="4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2" name="Google Shape;1052;p9"/>
            <p:cNvSpPr/>
            <p:nvPr/>
          </p:nvSpPr>
          <p:spPr>
            <a:xfrm>
              <a:off x="8332219" y="816644"/>
              <a:ext cx="196125" cy="113267"/>
            </a:xfrm>
            <a:custGeom>
              <a:avLst/>
              <a:gdLst/>
              <a:ahLst/>
              <a:cxnLst/>
              <a:rect l="l" t="t" r="r" b="b"/>
              <a:pathLst>
                <a:path w="2438" h="1408" extrusionOk="0">
                  <a:moveTo>
                    <a:pt x="451" y="1"/>
                  </a:moveTo>
                  <a:cubicBezTo>
                    <a:pt x="298" y="1"/>
                    <a:pt x="153" y="90"/>
                    <a:pt x="88" y="239"/>
                  </a:cubicBezTo>
                  <a:cubicBezTo>
                    <a:pt x="1" y="445"/>
                    <a:pt x="97" y="677"/>
                    <a:pt x="298" y="764"/>
                  </a:cubicBezTo>
                  <a:lnTo>
                    <a:pt x="1724" y="1377"/>
                  </a:lnTo>
                  <a:cubicBezTo>
                    <a:pt x="1777" y="1394"/>
                    <a:pt x="1829" y="1407"/>
                    <a:pt x="1882" y="1407"/>
                  </a:cubicBezTo>
                  <a:cubicBezTo>
                    <a:pt x="2315" y="1407"/>
                    <a:pt x="2437" y="812"/>
                    <a:pt x="2039" y="646"/>
                  </a:cubicBezTo>
                  <a:lnTo>
                    <a:pt x="609" y="34"/>
                  </a:lnTo>
                  <a:cubicBezTo>
                    <a:pt x="557" y="11"/>
                    <a:pt x="503" y="1"/>
                    <a:pt x="4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3" name="Google Shape;1053;p9"/>
            <p:cNvSpPr/>
            <p:nvPr/>
          </p:nvSpPr>
          <p:spPr>
            <a:xfrm>
              <a:off x="8419823" y="682865"/>
              <a:ext cx="176094" cy="145686"/>
            </a:xfrm>
            <a:custGeom>
              <a:avLst/>
              <a:gdLst/>
              <a:ahLst/>
              <a:cxnLst/>
              <a:rect l="l" t="t" r="r" b="b"/>
              <a:pathLst>
                <a:path w="2189" h="1811" extrusionOk="0">
                  <a:moveTo>
                    <a:pt x="448" y="0"/>
                  </a:moveTo>
                  <a:cubicBezTo>
                    <a:pt x="336" y="0"/>
                    <a:pt x="224" y="49"/>
                    <a:pt x="145" y="144"/>
                  </a:cubicBezTo>
                  <a:cubicBezTo>
                    <a:pt x="1" y="314"/>
                    <a:pt x="27" y="572"/>
                    <a:pt x="202" y="712"/>
                  </a:cubicBezTo>
                  <a:lnTo>
                    <a:pt x="1388" y="1714"/>
                  </a:lnTo>
                  <a:cubicBezTo>
                    <a:pt x="1462" y="1775"/>
                    <a:pt x="1554" y="1810"/>
                    <a:pt x="1646" y="1810"/>
                  </a:cubicBezTo>
                  <a:cubicBezTo>
                    <a:pt x="2018" y="1810"/>
                    <a:pt x="2188" y="1347"/>
                    <a:pt x="1904" y="1106"/>
                  </a:cubicBezTo>
                  <a:lnTo>
                    <a:pt x="714" y="104"/>
                  </a:lnTo>
                  <a:cubicBezTo>
                    <a:pt x="638" y="34"/>
                    <a:pt x="543" y="0"/>
                    <a:pt x="4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4" name="Google Shape;1054;p9"/>
            <p:cNvSpPr/>
            <p:nvPr/>
          </p:nvSpPr>
          <p:spPr>
            <a:xfrm>
              <a:off x="8544431" y="583194"/>
              <a:ext cx="143675" cy="168613"/>
            </a:xfrm>
            <a:custGeom>
              <a:avLst/>
              <a:gdLst/>
              <a:ahLst/>
              <a:cxnLst/>
              <a:rect l="l" t="t" r="r" b="b"/>
              <a:pathLst>
                <a:path w="1786" h="2096" extrusionOk="0">
                  <a:moveTo>
                    <a:pt x="449" y="0"/>
                  </a:moveTo>
                  <a:cubicBezTo>
                    <a:pt x="376" y="0"/>
                    <a:pt x="302" y="20"/>
                    <a:pt x="237" y="62"/>
                  </a:cubicBezTo>
                  <a:cubicBezTo>
                    <a:pt x="57" y="180"/>
                    <a:pt x="0" y="416"/>
                    <a:pt x="110" y="600"/>
                  </a:cubicBezTo>
                  <a:lnTo>
                    <a:pt x="950" y="1912"/>
                  </a:lnTo>
                  <a:cubicBezTo>
                    <a:pt x="1024" y="2026"/>
                    <a:pt x="1151" y="2091"/>
                    <a:pt x="1287" y="2091"/>
                  </a:cubicBezTo>
                  <a:lnTo>
                    <a:pt x="1282" y="2096"/>
                  </a:lnTo>
                  <a:cubicBezTo>
                    <a:pt x="1597" y="2096"/>
                    <a:pt x="1785" y="1746"/>
                    <a:pt x="1619" y="1483"/>
                  </a:cubicBezTo>
                  <a:lnTo>
                    <a:pt x="779" y="171"/>
                  </a:lnTo>
                  <a:cubicBezTo>
                    <a:pt x="701" y="60"/>
                    <a:pt x="576" y="0"/>
                    <a:pt x="4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5" name="Google Shape;1055;p9"/>
            <p:cNvSpPr/>
            <p:nvPr/>
          </p:nvSpPr>
          <p:spPr>
            <a:xfrm>
              <a:off x="8692608" y="522217"/>
              <a:ext cx="104579" cy="183897"/>
            </a:xfrm>
            <a:custGeom>
              <a:avLst/>
              <a:gdLst/>
              <a:ahLst/>
              <a:cxnLst/>
              <a:rect l="l" t="t" r="r" b="b"/>
              <a:pathLst>
                <a:path w="1300" h="2286" extrusionOk="0">
                  <a:moveTo>
                    <a:pt x="437" y="1"/>
                  </a:moveTo>
                  <a:cubicBezTo>
                    <a:pt x="403" y="1"/>
                    <a:pt x="367" y="5"/>
                    <a:pt x="333" y="15"/>
                  </a:cubicBezTo>
                  <a:cubicBezTo>
                    <a:pt x="123" y="76"/>
                    <a:pt x="0" y="286"/>
                    <a:pt x="53" y="496"/>
                  </a:cubicBezTo>
                  <a:lnTo>
                    <a:pt x="472" y="1996"/>
                  </a:lnTo>
                  <a:cubicBezTo>
                    <a:pt x="521" y="2167"/>
                    <a:pt x="678" y="2285"/>
                    <a:pt x="853" y="2285"/>
                  </a:cubicBezTo>
                  <a:cubicBezTo>
                    <a:pt x="892" y="2285"/>
                    <a:pt x="927" y="2281"/>
                    <a:pt x="962" y="2272"/>
                  </a:cubicBezTo>
                  <a:cubicBezTo>
                    <a:pt x="1177" y="2211"/>
                    <a:pt x="1299" y="1992"/>
                    <a:pt x="1238" y="1782"/>
                  </a:cubicBezTo>
                  <a:lnTo>
                    <a:pt x="818" y="282"/>
                  </a:lnTo>
                  <a:cubicBezTo>
                    <a:pt x="767" y="111"/>
                    <a:pt x="608" y="1"/>
                    <a:pt x="4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6" name="Google Shape;1056;p9"/>
            <p:cNvSpPr/>
            <p:nvPr/>
          </p:nvSpPr>
          <p:spPr>
            <a:xfrm>
              <a:off x="8768226" y="2941425"/>
              <a:ext cx="1108210" cy="1840662"/>
            </a:xfrm>
            <a:custGeom>
              <a:avLst/>
              <a:gdLst/>
              <a:ahLst/>
              <a:cxnLst/>
              <a:rect l="l" t="t" r="r" b="b"/>
              <a:pathLst>
                <a:path w="13776" h="22881" extrusionOk="0">
                  <a:moveTo>
                    <a:pt x="121" y="1"/>
                  </a:moveTo>
                  <a:cubicBezTo>
                    <a:pt x="58" y="1"/>
                    <a:pt x="0" y="70"/>
                    <a:pt x="44" y="142"/>
                  </a:cubicBezTo>
                  <a:cubicBezTo>
                    <a:pt x="71" y="173"/>
                    <a:pt x="2297" y="3292"/>
                    <a:pt x="5950" y="9127"/>
                  </a:cubicBezTo>
                  <a:cubicBezTo>
                    <a:pt x="9904" y="15448"/>
                    <a:pt x="12113" y="19416"/>
                    <a:pt x="13592" y="22828"/>
                  </a:cubicBezTo>
                  <a:cubicBezTo>
                    <a:pt x="13605" y="22859"/>
                    <a:pt x="13635" y="22880"/>
                    <a:pt x="13675" y="22880"/>
                  </a:cubicBezTo>
                  <a:cubicBezTo>
                    <a:pt x="13684" y="22880"/>
                    <a:pt x="13697" y="22876"/>
                    <a:pt x="13705" y="22872"/>
                  </a:cubicBezTo>
                  <a:cubicBezTo>
                    <a:pt x="13754" y="22854"/>
                    <a:pt x="13775" y="22802"/>
                    <a:pt x="13754" y="22754"/>
                  </a:cubicBezTo>
                  <a:cubicBezTo>
                    <a:pt x="12275" y="19337"/>
                    <a:pt x="10057" y="15361"/>
                    <a:pt x="6103" y="9036"/>
                  </a:cubicBezTo>
                  <a:cubicBezTo>
                    <a:pt x="2446" y="3191"/>
                    <a:pt x="215" y="68"/>
                    <a:pt x="193" y="37"/>
                  </a:cubicBezTo>
                  <a:cubicBezTo>
                    <a:pt x="172" y="11"/>
                    <a:pt x="146" y="1"/>
                    <a:pt x="1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7" name="Google Shape;1057;p9"/>
            <p:cNvSpPr/>
            <p:nvPr/>
          </p:nvSpPr>
          <p:spPr>
            <a:xfrm>
              <a:off x="8996848" y="3518373"/>
              <a:ext cx="376402" cy="355084"/>
            </a:xfrm>
            <a:custGeom>
              <a:avLst/>
              <a:gdLst/>
              <a:ahLst/>
              <a:cxnLst/>
              <a:rect l="l" t="t" r="r" b="b"/>
              <a:pathLst>
                <a:path w="4679" h="4414" extrusionOk="0">
                  <a:moveTo>
                    <a:pt x="129" y="0"/>
                  </a:moveTo>
                  <a:cubicBezTo>
                    <a:pt x="65" y="0"/>
                    <a:pt x="1" y="73"/>
                    <a:pt x="50" y="144"/>
                  </a:cubicBezTo>
                  <a:cubicBezTo>
                    <a:pt x="155" y="302"/>
                    <a:pt x="2605" y="3981"/>
                    <a:pt x="4534" y="4409"/>
                  </a:cubicBezTo>
                  <a:lnTo>
                    <a:pt x="4556" y="4409"/>
                  </a:lnTo>
                  <a:lnTo>
                    <a:pt x="4556" y="4414"/>
                  </a:lnTo>
                  <a:cubicBezTo>
                    <a:pt x="4661" y="4414"/>
                    <a:pt x="4678" y="4261"/>
                    <a:pt x="4573" y="4234"/>
                  </a:cubicBezTo>
                  <a:cubicBezTo>
                    <a:pt x="2714" y="3823"/>
                    <a:pt x="229" y="83"/>
                    <a:pt x="203" y="44"/>
                  </a:cubicBezTo>
                  <a:cubicBezTo>
                    <a:pt x="184" y="13"/>
                    <a:pt x="157" y="0"/>
                    <a:pt x="1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8" name="Google Shape;1058;p9"/>
            <p:cNvSpPr/>
            <p:nvPr/>
          </p:nvSpPr>
          <p:spPr>
            <a:xfrm>
              <a:off x="8931286" y="3600346"/>
              <a:ext cx="222028" cy="121150"/>
            </a:xfrm>
            <a:custGeom>
              <a:avLst/>
              <a:gdLst/>
              <a:ahLst/>
              <a:cxnLst/>
              <a:rect l="l" t="t" r="r" b="b"/>
              <a:pathLst>
                <a:path w="2760" h="1506" extrusionOk="0">
                  <a:moveTo>
                    <a:pt x="131" y="1"/>
                  </a:moveTo>
                  <a:cubicBezTo>
                    <a:pt x="60" y="1"/>
                    <a:pt x="1" y="96"/>
                    <a:pt x="69" y="158"/>
                  </a:cubicBezTo>
                  <a:cubicBezTo>
                    <a:pt x="126" y="210"/>
                    <a:pt x="1460" y="1435"/>
                    <a:pt x="2628" y="1505"/>
                  </a:cubicBezTo>
                  <a:lnTo>
                    <a:pt x="2632" y="1505"/>
                  </a:lnTo>
                  <a:cubicBezTo>
                    <a:pt x="2755" y="1505"/>
                    <a:pt x="2759" y="1326"/>
                    <a:pt x="2637" y="1321"/>
                  </a:cubicBezTo>
                  <a:cubicBezTo>
                    <a:pt x="1539" y="1256"/>
                    <a:pt x="204" y="40"/>
                    <a:pt x="191" y="27"/>
                  </a:cubicBezTo>
                  <a:cubicBezTo>
                    <a:pt x="172" y="8"/>
                    <a:pt x="151" y="1"/>
                    <a:pt x="1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9" name="Google Shape;1059;p9"/>
            <p:cNvSpPr/>
            <p:nvPr/>
          </p:nvSpPr>
          <p:spPr>
            <a:xfrm>
              <a:off x="9174388" y="3970552"/>
              <a:ext cx="348005" cy="148260"/>
            </a:xfrm>
            <a:custGeom>
              <a:avLst/>
              <a:gdLst/>
              <a:ahLst/>
              <a:cxnLst/>
              <a:rect l="l" t="t" r="r" b="b"/>
              <a:pathLst>
                <a:path w="4326" h="1843" extrusionOk="0">
                  <a:moveTo>
                    <a:pt x="132" y="0"/>
                  </a:moveTo>
                  <a:cubicBezTo>
                    <a:pt x="63" y="0"/>
                    <a:pt x="0" y="85"/>
                    <a:pt x="65" y="153"/>
                  </a:cubicBezTo>
                  <a:cubicBezTo>
                    <a:pt x="78" y="175"/>
                    <a:pt x="1552" y="1842"/>
                    <a:pt x="3630" y="1842"/>
                  </a:cubicBezTo>
                  <a:cubicBezTo>
                    <a:pt x="3650" y="1842"/>
                    <a:pt x="3670" y="1842"/>
                    <a:pt x="3691" y="1842"/>
                  </a:cubicBezTo>
                  <a:cubicBezTo>
                    <a:pt x="3867" y="1842"/>
                    <a:pt x="4044" y="1826"/>
                    <a:pt x="4216" y="1798"/>
                  </a:cubicBezTo>
                  <a:cubicBezTo>
                    <a:pt x="4326" y="1781"/>
                    <a:pt x="4306" y="1622"/>
                    <a:pt x="4202" y="1622"/>
                  </a:cubicBezTo>
                  <a:cubicBezTo>
                    <a:pt x="4198" y="1622"/>
                    <a:pt x="4194" y="1623"/>
                    <a:pt x="4190" y="1623"/>
                  </a:cubicBezTo>
                  <a:cubicBezTo>
                    <a:pt x="4001" y="1652"/>
                    <a:pt x="3816" y="1665"/>
                    <a:pt x="3635" y="1665"/>
                  </a:cubicBezTo>
                  <a:cubicBezTo>
                    <a:pt x="1638" y="1665"/>
                    <a:pt x="217" y="55"/>
                    <a:pt x="201" y="35"/>
                  </a:cubicBezTo>
                  <a:cubicBezTo>
                    <a:pt x="180" y="10"/>
                    <a:pt x="156" y="0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0" name="Google Shape;1060;p9"/>
            <p:cNvSpPr/>
            <p:nvPr/>
          </p:nvSpPr>
          <p:spPr>
            <a:xfrm>
              <a:off x="9443473" y="3663012"/>
              <a:ext cx="138768" cy="330790"/>
            </a:xfrm>
            <a:custGeom>
              <a:avLst/>
              <a:gdLst/>
              <a:ahLst/>
              <a:cxnLst/>
              <a:rect l="l" t="t" r="r" b="b"/>
              <a:pathLst>
                <a:path w="1725" h="4112" extrusionOk="0">
                  <a:moveTo>
                    <a:pt x="1327" y="0"/>
                  </a:moveTo>
                  <a:cubicBezTo>
                    <a:pt x="1276" y="0"/>
                    <a:pt x="1222" y="39"/>
                    <a:pt x="1235" y="109"/>
                  </a:cubicBezTo>
                  <a:cubicBezTo>
                    <a:pt x="1243" y="136"/>
                    <a:pt x="1536" y="2331"/>
                    <a:pt x="32" y="3963"/>
                  </a:cubicBezTo>
                  <a:cubicBezTo>
                    <a:pt x="1" y="3998"/>
                    <a:pt x="1" y="4055"/>
                    <a:pt x="40" y="4090"/>
                  </a:cubicBezTo>
                  <a:cubicBezTo>
                    <a:pt x="58" y="4103"/>
                    <a:pt x="80" y="4112"/>
                    <a:pt x="102" y="4112"/>
                  </a:cubicBezTo>
                  <a:cubicBezTo>
                    <a:pt x="123" y="4112"/>
                    <a:pt x="145" y="4099"/>
                    <a:pt x="163" y="4081"/>
                  </a:cubicBezTo>
                  <a:cubicBezTo>
                    <a:pt x="1724" y="2388"/>
                    <a:pt x="1418" y="109"/>
                    <a:pt x="1414" y="83"/>
                  </a:cubicBezTo>
                  <a:cubicBezTo>
                    <a:pt x="1410" y="26"/>
                    <a:pt x="1369" y="0"/>
                    <a:pt x="13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1" name="Google Shape;1061;p9"/>
            <p:cNvSpPr/>
            <p:nvPr/>
          </p:nvSpPr>
          <p:spPr>
            <a:xfrm>
              <a:off x="9451598" y="3712807"/>
              <a:ext cx="84145" cy="188483"/>
            </a:xfrm>
            <a:custGeom>
              <a:avLst/>
              <a:gdLst/>
              <a:ahLst/>
              <a:cxnLst/>
              <a:rect l="l" t="t" r="r" b="b"/>
              <a:pathLst>
                <a:path w="1046" h="2343" extrusionOk="0">
                  <a:moveTo>
                    <a:pt x="102" y="0"/>
                  </a:moveTo>
                  <a:cubicBezTo>
                    <a:pt x="81" y="0"/>
                    <a:pt x="60" y="8"/>
                    <a:pt x="44" y="24"/>
                  </a:cubicBezTo>
                  <a:cubicBezTo>
                    <a:pt x="5" y="55"/>
                    <a:pt x="1" y="111"/>
                    <a:pt x="36" y="151"/>
                  </a:cubicBezTo>
                  <a:cubicBezTo>
                    <a:pt x="44" y="160"/>
                    <a:pt x="854" y="1104"/>
                    <a:pt x="679" y="2237"/>
                  </a:cubicBezTo>
                  <a:cubicBezTo>
                    <a:pt x="670" y="2286"/>
                    <a:pt x="705" y="2334"/>
                    <a:pt x="753" y="2342"/>
                  </a:cubicBezTo>
                  <a:lnTo>
                    <a:pt x="766" y="2342"/>
                  </a:lnTo>
                  <a:cubicBezTo>
                    <a:pt x="810" y="2342"/>
                    <a:pt x="849" y="2307"/>
                    <a:pt x="854" y="2264"/>
                  </a:cubicBezTo>
                  <a:cubicBezTo>
                    <a:pt x="1046" y="1052"/>
                    <a:pt x="206" y="72"/>
                    <a:pt x="171" y="33"/>
                  </a:cubicBezTo>
                  <a:cubicBezTo>
                    <a:pt x="152" y="11"/>
                    <a:pt x="127" y="0"/>
                    <a:pt x="1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2" name="Google Shape;1062;p9"/>
            <p:cNvSpPr/>
            <p:nvPr/>
          </p:nvSpPr>
          <p:spPr>
            <a:xfrm>
              <a:off x="9288457" y="3455707"/>
              <a:ext cx="62586" cy="292820"/>
            </a:xfrm>
            <a:custGeom>
              <a:avLst/>
              <a:gdLst/>
              <a:ahLst/>
              <a:cxnLst/>
              <a:rect l="l" t="t" r="r" b="b"/>
              <a:pathLst>
                <a:path w="778" h="3640" extrusionOk="0">
                  <a:moveTo>
                    <a:pt x="119" y="0"/>
                  </a:moveTo>
                  <a:cubicBezTo>
                    <a:pt x="61" y="0"/>
                    <a:pt x="0" y="52"/>
                    <a:pt x="29" y="127"/>
                  </a:cubicBezTo>
                  <a:cubicBezTo>
                    <a:pt x="38" y="145"/>
                    <a:pt x="589" y="1846"/>
                    <a:pt x="56" y="3522"/>
                  </a:cubicBezTo>
                  <a:cubicBezTo>
                    <a:pt x="43" y="3570"/>
                    <a:pt x="69" y="3618"/>
                    <a:pt x="117" y="3636"/>
                  </a:cubicBezTo>
                  <a:cubicBezTo>
                    <a:pt x="126" y="3636"/>
                    <a:pt x="134" y="3640"/>
                    <a:pt x="143" y="3640"/>
                  </a:cubicBezTo>
                  <a:cubicBezTo>
                    <a:pt x="183" y="3640"/>
                    <a:pt x="218" y="3614"/>
                    <a:pt x="231" y="3579"/>
                  </a:cubicBezTo>
                  <a:cubicBezTo>
                    <a:pt x="777" y="1846"/>
                    <a:pt x="226" y="145"/>
                    <a:pt x="204" y="70"/>
                  </a:cubicBezTo>
                  <a:cubicBezTo>
                    <a:pt x="193" y="21"/>
                    <a:pt x="156" y="0"/>
                    <a:pt x="1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3" name="Google Shape;1063;p9"/>
            <p:cNvSpPr/>
            <p:nvPr/>
          </p:nvSpPr>
          <p:spPr>
            <a:xfrm>
              <a:off x="8994917" y="3080192"/>
              <a:ext cx="173520" cy="409385"/>
            </a:xfrm>
            <a:custGeom>
              <a:avLst/>
              <a:gdLst/>
              <a:ahLst/>
              <a:cxnLst/>
              <a:rect l="l" t="t" r="r" b="b"/>
              <a:pathLst>
                <a:path w="2157" h="5089" extrusionOk="0">
                  <a:moveTo>
                    <a:pt x="120" y="1"/>
                  </a:moveTo>
                  <a:cubicBezTo>
                    <a:pt x="60" y="1"/>
                    <a:pt x="1" y="61"/>
                    <a:pt x="39" y="132"/>
                  </a:cubicBezTo>
                  <a:cubicBezTo>
                    <a:pt x="43" y="150"/>
                    <a:pt x="765" y="1536"/>
                    <a:pt x="1378" y="3054"/>
                  </a:cubicBezTo>
                  <a:cubicBezTo>
                    <a:pt x="1964" y="4511"/>
                    <a:pt x="1771" y="4957"/>
                    <a:pt x="1771" y="4957"/>
                  </a:cubicBezTo>
                  <a:cubicBezTo>
                    <a:pt x="1741" y="5014"/>
                    <a:pt x="1784" y="5088"/>
                    <a:pt x="1854" y="5088"/>
                  </a:cubicBezTo>
                  <a:cubicBezTo>
                    <a:pt x="1885" y="5088"/>
                    <a:pt x="1916" y="5071"/>
                    <a:pt x="1933" y="5040"/>
                  </a:cubicBezTo>
                  <a:cubicBezTo>
                    <a:pt x="1959" y="4992"/>
                    <a:pt x="2156" y="4515"/>
                    <a:pt x="1544" y="2989"/>
                  </a:cubicBezTo>
                  <a:cubicBezTo>
                    <a:pt x="931" y="1458"/>
                    <a:pt x="205" y="62"/>
                    <a:pt x="196" y="49"/>
                  </a:cubicBezTo>
                  <a:cubicBezTo>
                    <a:pt x="178" y="15"/>
                    <a:pt x="149" y="1"/>
                    <a:pt x="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4" name="Google Shape;1064;p9"/>
            <p:cNvSpPr/>
            <p:nvPr/>
          </p:nvSpPr>
          <p:spPr>
            <a:xfrm>
              <a:off x="9104321" y="3173990"/>
              <a:ext cx="47543" cy="156546"/>
            </a:xfrm>
            <a:custGeom>
              <a:avLst/>
              <a:gdLst/>
              <a:ahLst/>
              <a:cxnLst/>
              <a:rect l="l" t="t" r="r" b="b"/>
              <a:pathLst>
                <a:path w="591" h="1946" extrusionOk="0">
                  <a:moveTo>
                    <a:pt x="358" y="1"/>
                  </a:moveTo>
                  <a:cubicBezTo>
                    <a:pt x="308" y="1"/>
                    <a:pt x="257" y="38"/>
                    <a:pt x="267" y="104"/>
                  </a:cubicBezTo>
                  <a:cubicBezTo>
                    <a:pt x="271" y="112"/>
                    <a:pt x="402" y="1057"/>
                    <a:pt x="22" y="1814"/>
                  </a:cubicBezTo>
                  <a:cubicBezTo>
                    <a:pt x="0" y="1858"/>
                    <a:pt x="18" y="1915"/>
                    <a:pt x="61" y="1936"/>
                  </a:cubicBezTo>
                  <a:cubicBezTo>
                    <a:pt x="74" y="1941"/>
                    <a:pt x="88" y="1945"/>
                    <a:pt x="101" y="1945"/>
                  </a:cubicBezTo>
                  <a:cubicBezTo>
                    <a:pt x="136" y="1945"/>
                    <a:pt x="166" y="1928"/>
                    <a:pt x="179" y="1897"/>
                  </a:cubicBezTo>
                  <a:cubicBezTo>
                    <a:pt x="591" y="1088"/>
                    <a:pt x="451" y="121"/>
                    <a:pt x="446" y="77"/>
                  </a:cubicBezTo>
                  <a:cubicBezTo>
                    <a:pt x="438" y="25"/>
                    <a:pt x="399" y="1"/>
                    <a:pt x="3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5" name="Google Shape;1065;p9"/>
            <p:cNvSpPr/>
            <p:nvPr/>
          </p:nvSpPr>
          <p:spPr>
            <a:xfrm>
              <a:off x="8742725" y="3179621"/>
              <a:ext cx="242944" cy="76262"/>
            </a:xfrm>
            <a:custGeom>
              <a:avLst/>
              <a:gdLst/>
              <a:ahLst/>
              <a:cxnLst/>
              <a:rect l="l" t="t" r="r" b="b"/>
              <a:pathLst>
                <a:path w="3020" h="948" extrusionOk="0">
                  <a:moveTo>
                    <a:pt x="128" y="1"/>
                  </a:moveTo>
                  <a:cubicBezTo>
                    <a:pt x="53" y="1"/>
                    <a:pt x="1" y="103"/>
                    <a:pt x="73" y="160"/>
                  </a:cubicBezTo>
                  <a:cubicBezTo>
                    <a:pt x="125" y="200"/>
                    <a:pt x="1184" y="948"/>
                    <a:pt x="2299" y="948"/>
                  </a:cubicBezTo>
                  <a:cubicBezTo>
                    <a:pt x="2509" y="948"/>
                    <a:pt x="2715" y="922"/>
                    <a:pt x="2916" y="860"/>
                  </a:cubicBezTo>
                  <a:cubicBezTo>
                    <a:pt x="3019" y="829"/>
                    <a:pt x="2989" y="685"/>
                    <a:pt x="2894" y="685"/>
                  </a:cubicBezTo>
                  <a:cubicBezTo>
                    <a:pt x="2885" y="685"/>
                    <a:pt x="2874" y="686"/>
                    <a:pt x="2863" y="690"/>
                  </a:cubicBezTo>
                  <a:cubicBezTo>
                    <a:pt x="2682" y="743"/>
                    <a:pt x="2496" y="766"/>
                    <a:pt x="2310" y="766"/>
                  </a:cubicBezTo>
                  <a:cubicBezTo>
                    <a:pt x="1246" y="766"/>
                    <a:pt x="192" y="23"/>
                    <a:pt x="178" y="16"/>
                  </a:cubicBezTo>
                  <a:cubicBezTo>
                    <a:pt x="161" y="5"/>
                    <a:pt x="144" y="1"/>
                    <a:pt x="1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6" name="Google Shape;1066;p9"/>
            <p:cNvSpPr/>
            <p:nvPr/>
          </p:nvSpPr>
          <p:spPr>
            <a:xfrm>
              <a:off x="8686575" y="2880689"/>
              <a:ext cx="127023" cy="84145"/>
            </a:xfrm>
            <a:custGeom>
              <a:avLst/>
              <a:gdLst/>
              <a:ahLst/>
              <a:cxnLst/>
              <a:rect l="l" t="t" r="r" b="b"/>
              <a:pathLst>
                <a:path w="1579" h="1046" extrusionOk="0">
                  <a:moveTo>
                    <a:pt x="834" y="1"/>
                  </a:moveTo>
                  <a:cubicBezTo>
                    <a:pt x="771" y="1"/>
                    <a:pt x="703" y="12"/>
                    <a:pt x="631" y="36"/>
                  </a:cubicBezTo>
                  <a:cubicBezTo>
                    <a:pt x="631" y="36"/>
                    <a:pt x="1" y="631"/>
                    <a:pt x="924" y="1007"/>
                  </a:cubicBezTo>
                  <a:cubicBezTo>
                    <a:pt x="990" y="1034"/>
                    <a:pt x="1048" y="1046"/>
                    <a:pt x="1100" y="1046"/>
                  </a:cubicBezTo>
                  <a:cubicBezTo>
                    <a:pt x="1578" y="1046"/>
                    <a:pt x="1448" y="1"/>
                    <a:pt x="8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7" name="Google Shape;1067;p9"/>
            <p:cNvSpPr/>
            <p:nvPr/>
          </p:nvSpPr>
          <p:spPr>
            <a:xfrm>
              <a:off x="8658098" y="3123471"/>
              <a:ext cx="132734" cy="76181"/>
            </a:xfrm>
            <a:custGeom>
              <a:avLst/>
              <a:gdLst/>
              <a:ahLst/>
              <a:cxnLst/>
              <a:rect l="l" t="t" r="r" b="b"/>
              <a:pathLst>
                <a:path w="1650" h="947" extrusionOk="0">
                  <a:moveTo>
                    <a:pt x="741" y="1"/>
                  </a:moveTo>
                  <a:cubicBezTo>
                    <a:pt x="631" y="1"/>
                    <a:pt x="513" y="39"/>
                    <a:pt x="394" y="132"/>
                  </a:cubicBezTo>
                  <a:cubicBezTo>
                    <a:pt x="394" y="132"/>
                    <a:pt x="0" y="898"/>
                    <a:pt x="998" y="946"/>
                  </a:cubicBezTo>
                  <a:cubicBezTo>
                    <a:pt x="1009" y="946"/>
                    <a:pt x="1019" y="947"/>
                    <a:pt x="1030" y="947"/>
                  </a:cubicBezTo>
                  <a:cubicBezTo>
                    <a:pt x="1650" y="947"/>
                    <a:pt x="1288" y="1"/>
                    <a:pt x="7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8" name="Google Shape;1068;p9"/>
            <p:cNvSpPr/>
            <p:nvPr/>
          </p:nvSpPr>
          <p:spPr>
            <a:xfrm>
              <a:off x="8911818" y="3457316"/>
              <a:ext cx="128792" cy="82134"/>
            </a:xfrm>
            <a:custGeom>
              <a:avLst/>
              <a:gdLst/>
              <a:ahLst/>
              <a:cxnLst/>
              <a:rect l="l" t="t" r="r" b="b"/>
              <a:pathLst>
                <a:path w="1601" h="1021" extrusionOk="0">
                  <a:moveTo>
                    <a:pt x="823" y="0"/>
                  </a:moveTo>
                  <a:cubicBezTo>
                    <a:pt x="748" y="0"/>
                    <a:pt x="666" y="17"/>
                    <a:pt x="578" y="55"/>
                  </a:cubicBezTo>
                  <a:cubicBezTo>
                    <a:pt x="578" y="55"/>
                    <a:pt x="0" y="698"/>
                    <a:pt x="950" y="995"/>
                  </a:cubicBezTo>
                  <a:cubicBezTo>
                    <a:pt x="1005" y="1013"/>
                    <a:pt x="1055" y="1021"/>
                    <a:pt x="1100" y="1021"/>
                  </a:cubicBezTo>
                  <a:cubicBezTo>
                    <a:pt x="1600" y="1021"/>
                    <a:pt x="1412" y="0"/>
                    <a:pt x="8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9" name="Google Shape;1069;p9"/>
            <p:cNvSpPr/>
            <p:nvPr/>
          </p:nvSpPr>
          <p:spPr>
            <a:xfrm>
              <a:off x="8838614" y="3546448"/>
              <a:ext cx="129195" cy="82054"/>
            </a:xfrm>
            <a:custGeom>
              <a:avLst/>
              <a:gdLst/>
              <a:ahLst/>
              <a:cxnLst/>
              <a:rect l="l" t="t" r="r" b="b"/>
              <a:pathLst>
                <a:path w="1606" h="1020" extrusionOk="0">
                  <a:moveTo>
                    <a:pt x="825" y="0"/>
                  </a:moveTo>
                  <a:cubicBezTo>
                    <a:pt x="751" y="0"/>
                    <a:pt x="669" y="17"/>
                    <a:pt x="582" y="54"/>
                  </a:cubicBezTo>
                  <a:cubicBezTo>
                    <a:pt x="582" y="54"/>
                    <a:pt x="0" y="697"/>
                    <a:pt x="954" y="994"/>
                  </a:cubicBezTo>
                  <a:cubicBezTo>
                    <a:pt x="1010" y="1012"/>
                    <a:pt x="1060" y="1020"/>
                    <a:pt x="1104" y="1020"/>
                  </a:cubicBezTo>
                  <a:cubicBezTo>
                    <a:pt x="1605" y="1020"/>
                    <a:pt x="1416" y="0"/>
                    <a:pt x="8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0" name="Google Shape;1070;p9"/>
            <p:cNvSpPr/>
            <p:nvPr/>
          </p:nvSpPr>
          <p:spPr>
            <a:xfrm>
              <a:off x="9081797" y="3909333"/>
              <a:ext cx="132332" cy="82617"/>
            </a:xfrm>
            <a:custGeom>
              <a:avLst/>
              <a:gdLst/>
              <a:ahLst/>
              <a:cxnLst/>
              <a:rect l="l" t="t" r="r" b="b"/>
              <a:pathLst>
                <a:path w="1645" h="1027" extrusionOk="0">
                  <a:moveTo>
                    <a:pt x="872" y="0"/>
                  </a:moveTo>
                  <a:cubicBezTo>
                    <a:pt x="799" y="0"/>
                    <a:pt x="720" y="16"/>
                    <a:pt x="634" y="53"/>
                  </a:cubicBezTo>
                  <a:cubicBezTo>
                    <a:pt x="634" y="53"/>
                    <a:pt x="0" y="626"/>
                    <a:pt x="1006" y="993"/>
                  </a:cubicBezTo>
                  <a:cubicBezTo>
                    <a:pt x="1068" y="1016"/>
                    <a:pt x="1122" y="1027"/>
                    <a:pt x="1170" y="1027"/>
                  </a:cubicBezTo>
                  <a:cubicBezTo>
                    <a:pt x="1644" y="1027"/>
                    <a:pt x="1458" y="0"/>
                    <a:pt x="8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1" name="Google Shape;1071;p9"/>
            <p:cNvSpPr/>
            <p:nvPr/>
          </p:nvSpPr>
          <p:spPr>
            <a:xfrm>
              <a:off x="8913588" y="3015032"/>
              <a:ext cx="122437" cy="87926"/>
            </a:xfrm>
            <a:custGeom>
              <a:avLst/>
              <a:gdLst/>
              <a:ahLst/>
              <a:cxnLst/>
              <a:rect l="l" t="t" r="r" b="b"/>
              <a:pathLst>
                <a:path w="1522" h="1093" extrusionOk="0">
                  <a:moveTo>
                    <a:pt x="823" y="1"/>
                  </a:moveTo>
                  <a:cubicBezTo>
                    <a:pt x="795" y="1"/>
                    <a:pt x="766" y="2"/>
                    <a:pt x="735" y="6"/>
                  </a:cubicBezTo>
                  <a:cubicBezTo>
                    <a:pt x="735" y="6"/>
                    <a:pt x="0" y="457"/>
                    <a:pt x="827" y="1012"/>
                  </a:cubicBezTo>
                  <a:cubicBezTo>
                    <a:pt x="910" y="1068"/>
                    <a:pt x="985" y="1093"/>
                    <a:pt x="1050" y="1093"/>
                  </a:cubicBezTo>
                  <a:cubicBezTo>
                    <a:pt x="1490" y="1093"/>
                    <a:pt x="1521" y="1"/>
                    <a:pt x="8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2" name="Google Shape;1072;p9"/>
            <p:cNvSpPr/>
            <p:nvPr/>
          </p:nvSpPr>
          <p:spPr>
            <a:xfrm>
              <a:off x="9058870" y="3103118"/>
              <a:ext cx="126942" cy="92110"/>
            </a:xfrm>
            <a:custGeom>
              <a:avLst/>
              <a:gdLst/>
              <a:ahLst/>
              <a:cxnLst/>
              <a:rect l="l" t="t" r="r" b="b"/>
              <a:pathLst>
                <a:path w="1578" h="1145" extrusionOk="0">
                  <a:moveTo>
                    <a:pt x="828" y="0"/>
                  </a:moveTo>
                  <a:cubicBezTo>
                    <a:pt x="828" y="0"/>
                    <a:pt x="1" y="254"/>
                    <a:pt x="657" y="1002"/>
                  </a:cubicBezTo>
                  <a:cubicBezTo>
                    <a:pt x="746" y="1103"/>
                    <a:pt x="835" y="1145"/>
                    <a:pt x="917" y="1145"/>
                  </a:cubicBezTo>
                  <a:cubicBezTo>
                    <a:pt x="1328" y="1145"/>
                    <a:pt x="1578" y="106"/>
                    <a:pt x="8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3" name="Google Shape;1073;p9"/>
            <p:cNvSpPr/>
            <p:nvPr/>
          </p:nvSpPr>
          <p:spPr>
            <a:xfrm>
              <a:off x="9220402" y="3384996"/>
              <a:ext cx="126862" cy="91788"/>
            </a:xfrm>
            <a:custGeom>
              <a:avLst/>
              <a:gdLst/>
              <a:ahLst/>
              <a:cxnLst/>
              <a:rect l="l" t="t" r="r" b="b"/>
              <a:pathLst>
                <a:path w="1577" h="1141" extrusionOk="0">
                  <a:moveTo>
                    <a:pt x="827" y="0"/>
                  </a:moveTo>
                  <a:cubicBezTo>
                    <a:pt x="827" y="0"/>
                    <a:pt x="1" y="250"/>
                    <a:pt x="657" y="998"/>
                  </a:cubicBezTo>
                  <a:cubicBezTo>
                    <a:pt x="746" y="1098"/>
                    <a:pt x="835" y="1141"/>
                    <a:pt x="918" y="1141"/>
                  </a:cubicBezTo>
                  <a:cubicBezTo>
                    <a:pt x="1328" y="1141"/>
                    <a:pt x="1577" y="106"/>
                    <a:pt x="8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4" name="Google Shape;1074;p9"/>
            <p:cNvSpPr/>
            <p:nvPr/>
          </p:nvSpPr>
          <p:spPr>
            <a:xfrm>
              <a:off x="9372441" y="3642821"/>
              <a:ext cx="122518" cy="87846"/>
            </a:xfrm>
            <a:custGeom>
              <a:avLst/>
              <a:gdLst/>
              <a:ahLst/>
              <a:cxnLst/>
              <a:rect l="l" t="t" r="r" b="b"/>
              <a:pathLst>
                <a:path w="1523" h="1092" extrusionOk="0">
                  <a:moveTo>
                    <a:pt x="824" y="0"/>
                  </a:moveTo>
                  <a:cubicBezTo>
                    <a:pt x="795" y="0"/>
                    <a:pt x="766" y="2"/>
                    <a:pt x="735" y="6"/>
                  </a:cubicBezTo>
                  <a:cubicBezTo>
                    <a:pt x="735" y="6"/>
                    <a:pt x="0" y="457"/>
                    <a:pt x="827" y="1012"/>
                  </a:cubicBezTo>
                  <a:cubicBezTo>
                    <a:pt x="910" y="1067"/>
                    <a:pt x="985" y="1091"/>
                    <a:pt x="1051" y="1091"/>
                  </a:cubicBezTo>
                  <a:cubicBezTo>
                    <a:pt x="1494" y="1091"/>
                    <a:pt x="1522" y="0"/>
                    <a:pt x="8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5" name="Google Shape;1075;p9"/>
            <p:cNvSpPr/>
            <p:nvPr/>
          </p:nvSpPr>
          <p:spPr>
            <a:xfrm>
              <a:off x="9471629" y="3592221"/>
              <a:ext cx="126942" cy="91868"/>
            </a:xfrm>
            <a:custGeom>
              <a:avLst/>
              <a:gdLst/>
              <a:ahLst/>
              <a:cxnLst/>
              <a:rect l="l" t="t" r="r" b="b"/>
              <a:pathLst>
                <a:path w="1578" h="1142" extrusionOk="0">
                  <a:moveTo>
                    <a:pt x="828" y="1"/>
                  </a:moveTo>
                  <a:cubicBezTo>
                    <a:pt x="828" y="1"/>
                    <a:pt x="1" y="250"/>
                    <a:pt x="657" y="998"/>
                  </a:cubicBezTo>
                  <a:cubicBezTo>
                    <a:pt x="746" y="1099"/>
                    <a:pt x="835" y="1141"/>
                    <a:pt x="918" y="1141"/>
                  </a:cubicBezTo>
                  <a:cubicBezTo>
                    <a:pt x="1328" y="1141"/>
                    <a:pt x="1577" y="106"/>
                    <a:pt x="8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6" name="Google Shape;1076;p9"/>
            <p:cNvSpPr/>
            <p:nvPr/>
          </p:nvSpPr>
          <p:spPr>
            <a:xfrm>
              <a:off x="6568564" y="4227089"/>
              <a:ext cx="1406581" cy="1464984"/>
            </a:xfrm>
            <a:custGeom>
              <a:avLst/>
              <a:gdLst/>
              <a:ahLst/>
              <a:cxnLst/>
              <a:rect l="l" t="t" r="r" b="b"/>
              <a:pathLst>
                <a:path w="17485" h="18211" extrusionOk="0">
                  <a:moveTo>
                    <a:pt x="2293" y="0"/>
                  </a:moveTo>
                  <a:cubicBezTo>
                    <a:pt x="2293" y="0"/>
                    <a:pt x="1413" y="3342"/>
                    <a:pt x="2087" y="4571"/>
                  </a:cubicBezTo>
                  <a:cubicBezTo>
                    <a:pt x="2761" y="5800"/>
                    <a:pt x="4130" y="6102"/>
                    <a:pt x="4760" y="6308"/>
                  </a:cubicBezTo>
                  <a:cubicBezTo>
                    <a:pt x="5225" y="6461"/>
                    <a:pt x="5049" y="7131"/>
                    <a:pt x="4309" y="7131"/>
                  </a:cubicBezTo>
                  <a:cubicBezTo>
                    <a:pt x="4053" y="7131"/>
                    <a:pt x="3730" y="7051"/>
                    <a:pt x="3342" y="6842"/>
                  </a:cubicBezTo>
                  <a:cubicBezTo>
                    <a:pt x="1833" y="6032"/>
                    <a:pt x="1370" y="4873"/>
                    <a:pt x="1370" y="4873"/>
                  </a:cubicBezTo>
                  <a:lnTo>
                    <a:pt x="1370" y="4873"/>
                  </a:lnTo>
                  <a:cubicBezTo>
                    <a:pt x="1369" y="4873"/>
                    <a:pt x="1" y="8058"/>
                    <a:pt x="2625" y="9466"/>
                  </a:cubicBezTo>
                  <a:cubicBezTo>
                    <a:pt x="3980" y="10196"/>
                    <a:pt x="4901" y="10369"/>
                    <a:pt x="5549" y="10369"/>
                  </a:cubicBezTo>
                  <a:cubicBezTo>
                    <a:pt x="6135" y="10369"/>
                    <a:pt x="6498" y="10227"/>
                    <a:pt x="6754" y="10227"/>
                  </a:cubicBezTo>
                  <a:cubicBezTo>
                    <a:pt x="6763" y="10227"/>
                    <a:pt x="6772" y="10227"/>
                    <a:pt x="6781" y="10227"/>
                  </a:cubicBezTo>
                  <a:cubicBezTo>
                    <a:pt x="7319" y="10254"/>
                    <a:pt x="7454" y="10761"/>
                    <a:pt x="6483" y="11369"/>
                  </a:cubicBezTo>
                  <a:cubicBezTo>
                    <a:pt x="6234" y="11523"/>
                    <a:pt x="5862" y="11606"/>
                    <a:pt x="5417" y="11606"/>
                  </a:cubicBezTo>
                  <a:cubicBezTo>
                    <a:pt x="4119" y="11606"/>
                    <a:pt x="2197" y="10900"/>
                    <a:pt x="862" y="9191"/>
                  </a:cubicBezTo>
                  <a:lnTo>
                    <a:pt x="862" y="9191"/>
                  </a:lnTo>
                  <a:cubicBezTo>
                    <a:pt x="862" y="9191"/>
                    <a:pt x="1287" y="13972"/>
                    <a:pt x="3841" y="14899"/>
                  </a:cubicBezTo>
                  <a:cubicBezTo>
                    <a:pt x="4980" y="15311"/>
                    <a:pt x="6013" y="15443"/>
                    <a:pt x="6855" y="15443"/>
                  </a:cubicBezTo>
                  <a:cubicBezTo>
                    <a:pt x="7900" y="15443"/>
                    <a:pt x="8651" y="15241"/>
                    <a:pt x="8946" y="15122"/>
                  </a:cubicBezTo>
                  <a:cubicBezTo>
                    <a:pt x="9031" y="15089"/>
                    <a:pt x="9121" y="15073"/>
                    <a:pt x="9208" y="15073"/>
                  </a:cubicBezTo>
                  <a:cubicBezTo>
                    <a:pt x="9668" y="15073"/>
                    <a:pt x="10024" y="15513"/>
                    <a:pt x="8854" y="16098"/>
                  </a:cubicBezTo>
                  <a:cubicBezTo>
                    <a:pt x="8112" y="16471"/>
                    <a:pt x="7368" y="16646"/>
                    <a:pt x="6627" y="16646"/>
                  </a:cubicBezTo>
                  <a:cubicBezTo>
                    <a:pt x="5981" y="16646"/>
                    <a:pt x="5337" y="16513"/>
                    <a:pt x="4698" y="16264"/>
                  </a:cubicBezTo>
                  <a:lnTo>
                    <a:pt x="4698" y="16264"/>
                  </a:lnTo>
                  <a:cubicBezTo>
                    <a:pt x="4699" y="16264"/>
                    <a:pt x="5732" y="18211"/>
                    <a:pt x="7271" y="18211"/>
                  </a:cubicBezTo>
                  <a:cubicBezTo>
                    <a:pt x="7280" y="18211"/>
                    <a:pt x="7288" y="18211"/>
                    <a:pt x="7297" y="18211"/>
                  </a:cubicBezTo>
                  <a:cubicBezTo>
                    <a:pt x="8793" y="18185"/>
                    <a:pt x="8872" y="17692"/>
                    <a:pt x="9822" y="17692"/>
                  </a:cubicBezTo>
                  <a:cubicBezTo>
                    <a:pt x="9861" y="17692"/>
                    <a:pt x="9901" y="17693"/>
                    <a:pt x="9943" y="17694"/>
                  </a:cubicBezTo>
                  <a:cubicBezTo>
                    <a:pt x="9970" y="17696"/>
                    <a:pt x="9997" y="17696"/>
                    <a:pt x="10024" y="17696"/>
                  </a:cubicBezTo>
                  <a:cubicBezTo>
                    <a:pt x="11072" y="17696"/>
                    <a:pt x="12244" y="16790"/>
                    <a:pt x="12240" y="14978"/>
                  </a:cubicBezTo>
                  <a:lnTo>
                    <a:pt x="12240" y="14978"/>
                  </a:lnTo>
                  <a:cubicBezTo>
                    <a:pt x="12240" y="14978"/>
                    <a:pt x="12558" y="15039"/>
                    <a:pt x="13026" y="15039"/>
                  </a:cubicBezTo>
                  <a:cubicBezTo>
                    <a:pt x="14507" y="15039"/>
                    <a:pt x="17484" y="14425"/>
                    <a:pt x="16597" y="9313"/>
                  </a:cubicBezTo>
                  <a:lnTo>
                    <a:pt x="16597" y="9313"/>
                  </a:lnTo>
                  <a:cubicBezTo>
                    <a:pt x="16597" y="9313"/>
                    <a:pt x="15346" y="11680"/>
                    <a:pt x="14003" y="12240"/>
                  </a:cubicBezTo>
                  <a:cubicBezTo>
                    <a:pt x="13798" y="12325"/>
                    <a:pt x="13638" y="12362"/>
                    <a:pt x="13517" y="12362"/>
                  </a:cubicBezTo>
                  <a:cubicBezTo>
                    <a:pt x="12841" y="12362"/>
                    <a:pt x="13385" y="11198"/>
                    <a:pt x="14208" y="10682"/>
                  </a:cubicBezTo>
                  <a:cubicBezTo>
                    <a:pt x="15184" y="10079"/>
                    <a:pt x="16737" y="7966"/>
                    <a:pt x="15109" y="6111"/>
                  </a:cubicBezTo>
                  <a:cubicBezTo>
                    <a:pt x="13527" y="4307"/>
                    <a:pt x="12673" y="4283"/>
                    <a:pt x="12627" y="4283"/>
                  </a:cubicBezTo>
                  <a:cubicBezTo>
                    <a:pt x="12625" y="4283"/>
                    <a:pt x="12625" y="4283"/>
                    <a:pt x="12625" y="4283"/>
                  </a:cubicBezTo>
                  <a:cubicBezTo>
                    <a:pt x="12625" y="4283"/>
                    <a:pt x="12769" y="9431"/>
                    <a:pt x="11956" y="9781"/>
                  </a:cubicBezTo>
                  <a:cubicBezTo>
                    <a:pt x="11848" y="9828"/>
                    <a:pt x="11756" y="9850"/>
                    <a:pt x="11680" y="9850"/>
                  </a:cubicBezTo>
                  <a:cubicBezTo>
                    <a:pt x="11183" y="9850"/>
                    <a:pt x="11325" y="8922"/>
                    <a:pt x="11746" y="7856"/>
                  </a:cubicBezTo>
                  <a:cubicBezTo>
                    <a:pt x="12231" y="6623"/>
                    <a:pt x="13552" y="3119"/>
                    <a:pt x="9467" y="1452"/>
                  </a:cubicBezTo>
                  <a:lnTo>
                    <a:pt x="9467" y="1452"/>
                  </a:lnTo>
                  <a:cubicBezTo>
                    <a:pt x="9467" y="1453"/>
                    <a:pt x="10490" y="5118"/>
                    <a:pt x="9795" y="6514"/>
                  </a:cubicBezTo>
                  <a:cubicBezTo>
                    <a:pt x="9592" y="6917"/>
                    <a:pt x="9400" y="7078"/>
                    <a:pt x="9231" y="7078"/>
                  </a:cubicBezTo>
                  <a:cubicBezTo>
                    <a:pt x="8816" y="7078"/>
                    <a:pt x="8544" y="6113"/>
                    <a:pt x="8609" y="5420"/>
                  </a:cubicBezTo>
                  <a:cubicBezTo>
                    <a:pt x="8701" y="4449"/>
                    <a:pt x="9510" y="849"/>
                    <a:pt x="5635" y="411"/>
                  </a:cubicBezTo>
                  <a:lnTo>
                    <a:pt x="5635" y="411"/>
                  </a:lnTo>
                  <a:cubicBezTo>
                    <a:pt x="5635" y="411"/>
                    <a:pt x="6934" y="2314"/>
                    <a:pt x="6890" y="3613"/>
                  </a:cubicBezTo>
                  <a:cubicBezTo>
                    <a:pt x="6874" y="4084"/>
                    <a:pt x="6779" y="4274"/>
                    <a:pt x="6662" y="4274"/>
                  </a:cubicBezTo>
                  <a:cubicBezTo>
                    <a:pt x="6456" y="4274"/>
                    <a:pt x="6185" y="3683"/>
                    <a:pt x="6168" y="2988"/>
                  </a:cubicBezTo>
                  <a:cubicBezTo>
                    <a:pt x="6146" y="1899"/>
                    <a:pt x="4637" y="158"/>
                    <a:pt x="22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7" name="Google Shape;1077;p9"/>
            <p:cNvSpPr/>
            <p:nvPr/>
          </p:nvSpPr>
          <p:spPr>
            <a:xfrm>
              <a:off x="6566070" y="4245672"/>
              <a:ext cx="1380195" cy="1479866"/>
            </a:xfrm>
            <a:custGeom>
              <a:avLst/>
              <a:gdLst/>
              <a:ahLst/>
              <a:cxnLst/>
              <a:rect l="l" t="t" r="r" b="b"/>
              <a:pathLst>
                <a:path w="17157" h="18396" extrusionOk="0">
                  <a:moveTo>
                    <a:pt x="2442" y="189"/>
                  </a:moveTo>
                  <a:cubicBezTo>
                    <a:pt x="4677" y="381"/>
                    <a:pt x="6134" y="2022"/>
                    <a:pt x="6160" y="3089"/>
                  </a:cubicBezTo>
                  <a:cubicBezTo>
                    <a:pt x="6173" y="3807"/>
                    <a:pt x="6453" y="4463"/>
                    <a:pt x="6737" y="4463"/>
                  </a:cubicBezTo>
                  <a:cubicBezTo>
                    <a:pt x="6934" y="4463"/>
                    <a:pt x="7039" y="4213"/>
                    <a:pt x="7057" y="3715"/>
                  </a:cubicBezTo>
                  <a:cubicBezTo>
                    <a:pt x="7096" y="2612"/>
                    <a:pt x="6212" y="1121"/>
                    <a:pt x="5893" y="626"/>
                  </a:cubicBezTo>
                  <a:lnTo>
                    <a:pt x="5893" y="626"/>
                  </a:lnTo>
                  <a:cubicBezTo>
                    <a:pt x="6877" y="771"/>
                    <a:pt x="7612" y="1147"/>
                    <a:pt x="8080" y="1742"/>
                  </a:cubicBezTo>
                  <a:cubicBezTo>
                    <a:pt x="8938" y="2831"/>
                    <a:pt x="8741" y="4384"/>
                    <a:pt x="8636" y="5220"/>
                  </a:cubicBezTo>
                  <a:cubicBezTo>
                    <a:pt x="8618" y="5333"/>
                    <a:pt x="8605" y="5434"/>
                    <a:pt x="8601" y="5513"/>
                  </a:cubicBezTo>
                  <a:cubicBezTo>
                    <a:pt x="8540" y="6134"/>
                    <a:pt x="8749" y="7118"/>
                    <a:pt x="9213" y="7249"/>
                  </a:cubicBezTo>
                  <a:cubicBezTo>
                    <a:pt x="9248" y="7259"/>
                    <a:pt x="9283" y="7264"/>
                    <a:pt x="9317" y="7264"/>
                  </a:cubicBezTo>
                  <a:cubicBezTo>
                    <a:pt x="9538" y="7264"/>
                    <a:pt x="9753" y="7059"/>
                    <a:pt x="9957" y="6650"/>
                  </a:cubicBezTo>
                  <a:cubicBezTo>
                    <a:pt x="10578" y="5403"/>
                    <a:pt x="9878" y="2468"/>
                    <a:pt x="9677" y="1707"/>
                  </a:cubicBezTo>
                  <a:lnTo>
                    <a:pt x="9677" y="1707"/>
                  </a:lnTo>
                  <a:cubicBezTo>
                    <a:pt x="13531" y="3387"/>
                    <a:pt x="12188" y="6790"/>
                    <a:pt x="11742" y="7919"/>
                  </a:cubicBezTo>
                  <a:cubicBezTo>
                    <a:pt x="11501" y="8527"/>
                    <a:pt x="11151" y="9598"/>
                    <a:pt x="11501" y="9939"/>
                  </a:cubicBezTo>
                  <a:cubicBezTo>
                    <a:pt x="11569" y="10005"/>
                    <a:pt x="11655" y="10038"/>
                    <a:pt x="11758" y="10038"/>
                  </a:cubicBezTo>
                  <a:cubicBezTo>
                    <a:pt x="11849" y="10038"/>
                    <a:pt x="11953" y="10012"/>
                    <a:pt x="12070" y="9961"/>
                  </a:cubicBezTo>
                  <a:cubicBezTo>
                    <a:pt x="12875" y="9616"/>
                    <a:pt x="12818" y="5355"/>
                    <a:pt x="12796" y="4480"/>
                  </a:cubicBezTo>
                  <a:lnTo>
                    <a:pt x="12796" y="4480"/>
                  </a:lnTo>
                  <a:cubicBezTo>
                    <a:pt x="13054" y="4537"/>
                    <a:pt x="13846" y="4817"/>
                    <a:pt x="15119" y="6269"/>
                  </a:cubicBezTo>
                  <a:cubicBezTo>
                    <a:pt x="15665" y="6895"/>
                    <a:pt x="15888" y="7599"/>
                    <a:pt x="15775" y="8356"/>
                  </a:cubicBezTo>
                  <a:cubicBezTo>
                    <a:pt x="15609" y="9485"/>
                    <a:pt x="14764" y="10381"/>
                    <a:pt x="14239" y="10709"/>
                  </a:cubicBezTo>
                  <a:cubicBezTo>
                    <a:pt x="13557" y="11129"/>
                    <a:pt x="13045" y="11982"/>
                    <a:pt x="13242" y="12367"/>
                  </a:cubicBezTo>
                  <a:cubicBezTo>
                    <a:pt x="13290" y="12463"/>
                    <a:pt x="13389" y="12551"/>
                    <a:pt x="13589" y="12551"/>
                  </a:cubicBezTo>
                  <a:cubicBezTo>
                    <a:pt x="13717" y="12551"/>
                    <a:pt x="13888" y="12514"/>
                    <a:pt x="14112" y="12420"/>
                  </a:cubicBezTo>
                  <a:cubicBezTo>
                    <a:pt x="15241" y="11956"/>
                    <a:pt x="16273" y="10298"/>
                    <a:pt x="16628" y="9681"/>
                  </a:cubicBezTo>
                  <a:lnTo>
                    <a:pt x="16628" y="9681"/>
                  </a:lnTo>
                  <a:cubicBezTo>
                    <a:pt x="16943" y="11729"/>
                    <a:pt x="16641" y="13216"/>
                    <a:pt x="15731" y="14113"/>
                  </a:cubicBezTo>
                  <a:cubicBezTo>
                    <a:pt x="14932" y="14895"/>
                    <a:pt x="13824" y="15045"/>
                    <a:pt x="13094" y="15045"/>
                  </a:cubicBezTo>
                  <a:cubicBezTo>
                    <a:pt x="12649" y="15045"/>
                    <a:pt x="12345" y="14989"/>
                    <a:pt x="12336" y="14988"/>
                  </a:cubicBezTo>
                  <a:cubicBezTo>
                    <a:pt x="12329" y="14985"/>
                    <a:pt x="12322" y="14984"/>
                    <a:pt x="12315" y="14984"/>
                  </a:cubicBezTo>
                  <a:cubicBezTo>
                    <a:pt x="12296" y="14984"/>
                    <a:pt x="12278" y="14992"/>
                    <a:pt x="12262" y="15005"/>
                  </a:cubicBezTo>
                  <a:cubicBezTo>
                    <a:pt x="12240" y="15023"/>
                    <a:pt x="12227" y="15049"/>
                    <a:pt x="12227" y="15075"/>
                  </a:cubicBezTo>
                  <a:cubicBezTo>
                    <a:pt x="12231" y="16164"/>
                    <a:pt x="11807" y="16799"/>
                    <a:pt x="11453" y="17135"/>
                  </a:cubicBezTo>
                  <a:cubicBezTo>
                    <a:pt x="11085" y="17504"/>
                    <a:pt x="10582" y="17704"/>
                    <a:pt x="10060" y="17704"/>
                  </a:cubicBezTo>
                  <a:cubicBezTo>
                    <a:pt x="10049" y="17704"/>
                    <a:pt x="10038" y="17704"/>
                    <a:pt x="10027" y="17704"/>
                  </a:cubicBezTo>
                  <a:cubicBezTo>
                    <a:pt x="9977" y="17701"/>
                    <a:pt x="9930" y="17700"/>
                    <a:pt x="9884" y="17700"/>
                  </a:cubicBezTo>
                  <a:cubicBezTo>
                    <a:pt x="9451" y="17700"/>
                    <a:pt x="9188" y="17807"/>
                    <a:pt x="8911" y="17914"/>
                  </a:cubicBezTo>
                  <a:cubicBezTo>
                    <a:pt x="8570" y="18050"/>
                    <a:pt x="8185" y="18203"/>
                    <a:pt x="7380" y="18216"/>
                  </a:cubicBezTo>
                  <a:lnTo>
                    <a:pt x="7350" y="18216"/>
                  </a:lnTo>
                  <a:cubicBezTo>
                    <a:pt x="6186" y="18216"/>
                    <a:pt x="5302" y="17026"/>
                    <a:pt x="4988" y="16532"/>
                  </a:cubicBezTo>
                  <a:lnTo>
                    <a:pt x="4988" y="16532"/>
                  </a:lnTo>
                  <a:cubicBezTo>
                    <a:pt x="5565" y="16729"/>
                    <a:pt x="6138" y="16828"/>
                    <a:pt x="6702" y="16828"/>
                  </a:cubicBezTo>
                  <a:cubicBezTo>
                    <a:pt x="7476" y="16828"/>
                    <a:pt x="8236" y="16643"/>
                    <a:pt x="8977" y="16274"/>
                  </a:cubicBezTo>
                  <a:cubicBezTo>
                    <a:pt x="9852" y="15836"/>
                    <a:pt x="9861" y="15495"/>
                    <a:pt x="9786" y="15333"/>
                  </a:cubicBezTo>
                  <a:cubicBezTo>
                    <a:pt x="9713" y="15172"/>
                    <a:pt x="9515" y="15079"/>
                    <a:pt x="9293" y="15079"/>
                  </a:cubicBezTo>
                  <a:cubicBezTo>
                    <a:pt x="9195" y="15079"/>
                    <a:pt x="9092" y="15097"/>
                    <a:pt x="8994" y="15136"/>
                  </a:cubicBezTo>
                  <a:cubicBezTo>
                    <a:pt x="8612" y="15286"/>
                    <a:pt x="7889" y="15445"/>
                    <a:pt x="6958" y="15445"/>
                  </a:cubicBezTo>
                  <a:cubicBezTo>
                    <a:pt x="6099" y="15445"/>
                    <a:pt x="5062" y="15310"/>
                    <a:pt x="3951" y="14909"/>
                  </a:cubicBezTo>
                  <a:cubicBezTo>
                    <a:pt x="1851" y="14148"/>
                    <a:pt x="1217" y="10644"/>
                    <a:pt x="1072" y="9585"/>
                  </a:cubicBezTo>
                  <a:lnTo>
                    <a:pt x="1072" y="9585"/>
                  </a:lnTo>
                  <a:cubicBezTo>
                    <a:pt x="2429" y="11173"/>
                    <a:pt x="4242" y="11787"/>
                    <a:pt x="5490" y="11787"/>
                  </a:cubicBezTo>
                  <a:cubicBezTo>
                    <a:pt x="5964" y="11787"/>
                    <a:pt x="6356" y="11698"/>
                    <a:pt x="6610" y="11541"/>
                  </a:cubicBezTo>
                  <a:cubicBezTo>
                    <a:pt x="7162" y="11199"/>
                    <a:pt x="7433" y="10836"/>
                    <a:pt x="7358" y="10548"/>
                  </a:cubicBezTo>
                  <a:cubicBezTo>
                    <a:pt x="7310" y="10364"/>
                    <a:pt x="7127" y="10246"/>
                    <a:pt x="6864" y="10233"/>
                  </a:cubicBezTo>
                  <a:cubicBezTo>
                    <a:pt x="6729" y="10237"/>
                    <a:pt x="6589" y="10254"/>
                    <a:pt x="6453" y="10285"/>
                  </a:cubicBezTo>
                  <a:cubicBezTo>
                    <a:pt x="6237" y="10325"/>
                    <a:pt x="5971" y="10375"/>
                    <a:pt x="5625" y="10375"/>
                  </a:cubicBezTo>
                  <a:cubicBezTo>
                    <a:pt x="4989" y="10375"/>
                    <a:pt x="4086" y="10205"/>
                    <a:pt x="2748" y="9485"/>
                  </a:cubicBezTo>
                  <a:cubicBezTo>
                    <a:pt x="565" y="8308"/>
                    <a:pt x="1212" y="5898"/>
                    <a:pt x="1457" y="5198"/>
                  </a:cubicBezTo>
                  <a:lnTo>
                    <a:pt x="1457" y="5198"/>
                  </a:lnTo>
                  <a:cubicBezTo>
                    <a:pt x="1659" y="5565"/>
                    <a:pt x="2210" y="6392"/>
                    <a:pt x="3382" y="7017"/>
                  </a:cubicBezTo>
                  <a:cubicBezTo>
                    <a:pt x="3805" y="7245"/>
                    <a:pt x="4136" y="7317"/>
                    <a:pt x="4386" y="7317"/>
                  </a:cubicBezTo>
                  <a:cubicBezTo>
                    <a:pt x="4669" y="7317"/>
                    <a:pt x="4849" y="7225"/>
                    <a:pt x="4939" y="7162"/>
                  </a:cubicBezTo>
                  <a:cubicBezTo>
                    <a:pt x="5114" y="7039"/>
                    <a:pt x="5211" y="6851"/>
                    <a:pt x="5180" y="6667"/>
                  </a:cubicBezTo>
                  <a:cubicBezTo>
                    <a:pt x="5154" y="6501"/>
                    <a:pt x="5031" y="6366"/>
                    <a:pt x="4865" y="6318"/>
                  </a:cubicBezTo>
                  <a:cubicBezTo>
                    <a:pt x="4799" y="6296"/>
                    <a:pt x="4721" y="6274"/>
                    <a:pt x="4638" y="6248"/>
                  </a:cubicBezTo>
                  <a:cubicBezTo>
                    <a:pt x="3964" y="6038"/>
                    <a:pt x="2831" y="5688"/>
                    <a:pt x="2245" y="4625"/>
                  </a:cubicBezTo>
                  <a:cubicBezTo>
                    <a:pt x="1650" y="3540"/>
                    <a:pt x="2319" y="683"/>
                    <a:pt x="2442" y="189"/>
                  </a:cubicBezTo>
                  <a:close/>
                  <a:moveTo>
                    <a:pt x="2367" y="0"/>
                  </a:moveTo>
                  <a:cubicBezTo>
                    <a:pt x="2331" y="0"/>
                    <a:pt x="2296" y="26"/>
                    <a:pt x="2284" y="67"/>
                  </a:cubicBezTo>
                  <a:cubicBezTo>
                    <a:pt x="2249" y="202"/>
                    <a:pt x="1405" y="3457"/>
                    <a:pt x="2087" y="4703"/>
                  </a:cubicBezTo>
                  <a:cubicBezTo>
                    <a:pt x="2708" y="5832"/>
                    <a:pt x="3885" y="6195"/>
                    <a:pt x="4585" y="6414"/>
                  </a:cubicBezTo>
                  <a:cubicBezTo>
                    <a:pt x="4668" y="6440"/>
                    <a:pt x="4743" y="6462"/>
                    <a:pt x="4813" y="6484"/>
                  </a:cubicBezTo>
                  <a:cubicBezTo>
                    <a:pt x="4909" y="6510"/>
                    <a:pt x="4983" y="6589"/>
                    <a:pt x="5005" y="6689"/>
                  </a:cubicBezTo>
                  <a:cubicBezTo>
                    <a:pt x="5023" y="6803"/>
                    <a:pt x="4957" y="6926"/>
                    <a:pt x="4834" y="7009"/>
                  </a:cubicBezTo>
                  <a:cubicBezTo>
                    <a:pt x="4718" y="7090"/>
                    <a:pt x="4567" y="7131"/>
                    <a:pt x="4393" y="7131"/>
                  </a:cubicBezTo>
                  <a:cubicBezTo>
                    <a:pt x="4127" y="7131"/>
                    <a:pt x="3807" y="7038"/>
                    <a:pt x="3470" y="6856"/>
                  </a:cubicBezTo>
                  <a:cubicBezTo>
                    <a:pt x="2009" y="6073"/>
                    <a:pt x="1541" y="4940"/>
                    <a:pt x="1536" y="4931"/>
                  </a:cubicBezTo>
                  <a:cubicBezTo>
                    <a:pt x="1519" y="4896"/>
                    <a:pt x="1488" y="4874"/>
                    <a:pt x="1453" y="4874"/>
                  </a:cubicBezTo>
                  <a:cubicBezTo>
                    <a:pt x="1414" y="4878"/>
                    <a:pt x="1383" y="4896"/>
                    <a:pt x="1366" y="4931"/>
                  </a:cubicBezTo>
                  <a:cubicBezTo>
                    <a:pt x="1352" y="4961"/>
                    <a:pt x="1" y="8203"/>
                    <a:pt x="2665" y="9638"/>
                  </a:cubicBezTo>
                  <a:cubicBezTo>
                    <a:pt x="4040" y="10378"/>
                    <a:pt x="4972" y="10553"/>
                    <a:pt x="5630" y="10553"/>
                  </a:cubicBezTo>
                  <a:cubicBezTo>
                    <a:pt x="5988" y="10553"/>
                    <a:pt x="6265" y="10502"/>
                    <a:pt x="6488" y="10460"/>
                  </a:cubicBezTo>
                  <a:cubicBezTo>
                    <a:pt x="6610" y="10429"/>
                    <a:pt x="6733" y="10416"/>
                    <a:pt x="6860" y="10412"/>
                  </a:cubicBezTo>
                  <a:cubicBezTo>
                    <a:pt x="7035" y="10421"/>
                    <a:pt x="7157" y="10486"/>
                    <a:pt x="7183" y="10591"/>
                  </a:cubicBezTo>
                  <a:cubicBezTo>
                    <a:pt x="7227" y="10744"/>
                    <a:pt x="7070" y="11037"/>
                    <a:pt x="6514" y="11383"/>
                  </a:cubicBezTo>
                  <a:cubicBezTo>
                    <a:pt x="6290" y="11522"/>
                    <a:pt x="5939" y="11599"/>
                    <a:pt x="5512" y="11599"/>
                  </a:cubicBezTo>
                  <a:cubicBezTo>
                    <a:pt x="4259" y="11599"/>
                    <a:pt x="2347" y="10936"/>
                    <a:pt x="1016" y="9226"/>
                  </a:cubicBezTo>
                  <a:cubicBezTo>
                    <a:pt x="997" y="9199"/>
                    <a:pt x="970" y="9187"/>
                    <a:pt x="943" y="9187"/>
                  </a:cubicBezTo>
                  <a:cubicBezTo>
                    <a:pt x="892" y="9187"/>
                    <a:pt x="842" y="9229"/>
                    <a:pt x="854" y="9292"/>
                  </a:cubicBezTo>
                  <a:cubicBezTo>
                    <a:pt x="871" y="9489"/>
                    <a:pt x="1309" y="14139"/>
                    <a:pt x="3890" y="15075"/>
                  </a:cubicBezTo>
                  <a:cubicBezTo>
                    <a:pt x="5056" y="15498"/>
                    <a:pt x="6093" y="15628"/>
                    <a:pt x="6927" y="15628"/>
                  </a:cubicBezTo>
                  <a:cubicBezTo>
                    <a:pt x="8204" y="15628"/>
                    <a:pt x="9003" y="15324"/>
                    <a:pt x="9056" y="15302"/>
                  </a:cubicBezTo>
                  <a:cubicBezTo>
                    <a:pt x="9135" y="15271"/>
                    <a:pt x="9216" y="15258"/>
                    <a:pt x="9292" y="15258"/>
                  </a:cubicBezTo>
                  <a:cubicBezTo>
                    <a:pt x="9449" y="15258"/>
                    <a:pt x="9582" y="15317"/>
                    <a:pt x="9620" y="15403"/>
                  </a:cubicBezTo>
                  <a:cubicBezTo>
                    <a:pt x="9677" y="15534"/>
                    <a:pt x="9519" y="15797"/>
                    <a:pt x="8894" y="16112"/>
                  </a:cubicBezTo>
                  <a:cubicBezTo>
                    <a:pt x="8182" y="16469"/>
                    <a:pt x="7451" y="16647"/>
                    <a:pt x="6707" y="16647"/>
                  </a:cubicBezTo>
                  <a:cubicBezTo>
                    <a:pt x="6084" y="16647"/>
                    <a:pt x="5452" y="16523"/>
                    <a:pt x="4813" y="16274"/>
                  </a:cubicBezTo>
                  <a:cubicBezTo>
                    <a:pt x="4802" y="16270"/>
                    <a:pt x="4791" y="16268"/>
                    <a:pt x="4780" y="16268"/>
                  </a:cubicBezTo>
                  <a:cubicBezTo>
                    <a:pt x="4753" y="16268"/>
                    <a:pt x="4727" y="16278"/>
                    <a:pt x="4712" y="16300"/>
                  </a:cubicBezTo>
                  <a:cubicBezTo>
                    <a:pt x="4686" y="16326"/>
                    <a:pt x="4681" y="16365"/>
                    <a:pt x="4699" y="16400"/>
                  </a:cubicBezTo>
                  <a:cubicBezTo>
                    <a:pt x="4743" y="16484"/>
                    <a:pt x="5775" y="18395"/>
                    <a:pt x="7350" y="18395"/>
                  </a:cubicBezTo>
                  <a:lnTo>
                    <a:pt x="7385" y="18386"/>
                  </a:lnTo>
                  <a:cubicBezTo>
                    <a:pt x="8225" y="18373"/>
                    <a:pt x="8627" y="18216"/>
                    <a:pt x="8981" y="18076"/>
                  </a:cubicBezTo>
                  <a:cubicBezTo>
                    <a:pt x="9252" y="17968"/>
                    <a:pt x="9494" y="17872"/>
                    <a:pt x="9898" y="17872"/>
                  </a:cubicBezTo>
                  <a:cubicBezTo>
                    <a:pt x="9938" y="17872"/>
                    <a:pt x="9979" y="17873"/>
                    <a:pt x="10022" y="17875"/>
                  </a:cubicBezTo>
                  <a:cubicBezTo>
                    <a:pt x="10052" y="17876"/>
                    <a:pt x="10081" y="17877"/>
                    <a:pt x="10110" y="17877"/>
                  </a:cubicBezTo>
                  <a:cubicBezTo>
                    <a:pt x="10641" y="17877"/>
                    <a:pt x="11174" y="17652"/>
                    <a:pt x="11584" y="17258"/>
                  </a:cubicBezTo>
                  <a:cubicBezTo>
                    <a:pt x="11952" y="16908"/>
                    <a:pt x="12385" y="16260"/>
                    <a:pt x="12411" y="15171"/>
                  </a:cubicBezTo>
                  <a:cubicBezTo>
                    <a:pt x="12547" y="15191"/>
                    <a:pt x="12801" y="15219"/>
                    <a:pt x="13122" y="15219"/>
                  </a:cubicBezTo>
                  <a:cubicBezTo>
                    <a:pt x="13882" y="15219"/>
                    <a:pt x="15018" y="15058"/>
                    <a:pt x="15858" y="14231"/>
                  </a:cubicBezTo>
                  <a:cubicBezTo>
                    <a:pt x="16851" y="13255"/>
                    <a:pt x="17157" y="11624"/>
                    <a:pt x="16768" y="9384"/>
                  </a:cubicBezTo>
                  <a:cubicBezTo>
                    <a:pt x="16763" y="9345"/>
                    <a:pt x="16733" y="9318"/>
                    <a:pt x="16693" y="9310"/>
                  </a:cubicBezTo>
                  <a:cubicBezTo>
                    <a:pt x="16689" y="9309"/>
                    <a:pt x="16685" y="9309"/>
                    <a:pt x="16682" y="9309"/>
                  </a:cubicBezTo>
                  <a:cubicBezTo>
                    <a:pt x="16647" y="9309"/>
                    <a:pt x="16617" y="9326"/>
                    <a:pt x="16601" y="9358"/>
                  </a:cubicBezTo>
                  <a:cubicBezTo>
                    <a:pt x="16588" y="9380"/>
                    <a:pt x="15350" y="11702"/>
                    <a:pt x="14047" y="12245"/>
                  </a:cubicBezTo>
                  <a:cubicBezTo>
                    <a:pt x="13864" y="12320"/>
                    <a:pt x="13711" y="12359"/>
                    <a:pt x="13599" y="12359"/>
                  </a:cubicBezTo>
                  <a:cubicBezTo>
                    <a:pt x="13502" y="12359"/>
                    <a:pt x="13437" y="12330"/>
                    <a:pt x="13408" y="12271"/>
                  </a:cubicBezTo>
                  <a:cubicBezTo>
                    <a:pt x="13268" y="12004"/>
                    <a:pt x="13710" y="11239"/>
                    <a:pt x="14336" y="10849"/>
                  </a:cubicBezTo>
                  <a:cubicBezTo>
                    <a:pt x="14891" y="10504"/>
                    <a:pt x="15779" y="9563"/>
                    <a:pt x="15958" y="8373"/>
                  </a:cubicBezTo>
                  <a:cubicBezTo>
                    <a:pt x="16077" y="7560"/>
                    <a:pt x="15840" y="6807"/>
                    <a:pt x="15254" y="6143"/>
                  </a:cubicBezTo>
                  <a:cubicBezTo>
                    <a:pt x="13724" y="4395"/>
                    <a:pt x="12852" y="4282"/>
                    <a:pt x="12717" y="4282"/>
                  </a:cubicBezTo>
                  <a:cubicBezTo>
                    <a:pt x="12708" y="4282"/>
                    <a:pt x="12702" y="4283"/>
                    <a:pt x="12700" y="4283"/>
                  </a:cubicBezTo>
                  <a:cubicBezTo>
                    <a:pt x="12651" y="4283"/>
                    <a:pt x="12612" y="4323"/>
                    <a:pt x="12612" y="4375"/>
                  </a:cubicBezTo>
                  <a:cubicBezTo>
                    <a:pt x="12669" y="6344"/>
                    <a:pt x="12551" y="9550"/>
                    <a:pt x="12000" y="9786"/>
                  </a:cubicBezTo>
                  <a:cubicBezTo>
                    <a:pt x="11907" y="9828"/>
                    <a:pt x="11828" y="9849"/>
                    <a:pt x="11764" y="9849"/>
                  </a:cubicBezTo>
                  <a:cubicBezTo>
                    <a:pt x="11706" y="9849"/>
                    <a:pt x="11661" y="9832"/>
                    <a:pt x="11628" y="9800"/>
                  </a:cubicBezTo>
                  <a:cubicBezTo>
                    <a:pt x="11435" y="9616"/>
                    <a:pt x="11545" y="8898"/>
                    <a:pt x="11908" y="7975"/>
                  </a:cubicBezTo>
                  <a:cubicBezTo>
                    <a:pt x="12122" y="7442"/>
                    <a:pt x="12616" y="6191"/>
                    <a:pt x="12490" y="4896"/>
                  </a:cubicBezTo>
                  <a:cubicBezTo>
                    <a:pt x="12336" y="3343"/>
                    <a:pt x="11361" y="2184"/>
                    <a:pt x="9581" y="1458"/>
                  </a:cubicBezTo>
                  <a:cubicBezTo>
                    <a:pt x="9569" y="1453"/>
                    <a:pt x="9558" y="1451"/>
                    <a:pt x="9547" y="1451"/>
                  </a:cubicBezTo>
                  <a:cubicBezTo>
                    <a:pt x="9524" y="1451"/>
                    <a:pt x="9502" y="1460"/>
                    <a:pt x="9484" y="1475"/>
                  </a:cubicBezTo>
                  <a:cubicBezTo>
                    <a:pt x="9458" y="1497"/>
                    <a:pt x="9449" y="1532"/>
                    <a:pt x="9458" y="1567"/>
                  </a:cubicBezTo>
                  <a:cubicBezTo>
                    <a:pt x="9467" y="1602"/>
                    <a:pt x="10464" y="5215"/>
                    <a:pt x="9795" y="6558"/>
                  </a:cubicBezTo>
                  <a:cubicBezTo>
                    <a:pt x="9627" y="6891"/>
                    <a:pt x="9458" y="7073"/>
                    <a:pt x="9315" y="7073"/>
                  </a:cubicBezTo>
                  <a:cubicBezTo>
                    <a:pt x="9298" y="7073"/>
                    <a:pt x="9282" y="7071"/>
                    <a:pt x="9266" y="7066"/>
                  </a:cubicBezTo>
                  <a:cubicBezTo>
                    <a:pt x="8973" y="6982"/>
                    <a:pt x="8719" y="6178"/>
                    <a:pt x="8780" y="5521"/>
                  </a:cubicBezTo>
                  <a:cubicBezTo>
                    <a:pt x="8789" y="5438"/>
                    <a:pt x="8802" y="5342"/>
                    <a:pt x="8815" y="5233"/>
                  </a:cubicBezTo>
                  <a:cubicBezTo>
                    <a:pt x="8924" y="4371"/>
                    <a:pt x="9126" y="2770"/>
                    <a:pt x="8225" y="1624"/>
                  </a:cubicBezTo>
                  <a:cubicBezTo>
                    <a:pt x="7691" y="946"/>
                    <a:pt x="6851" y="539"/>
                    <a:pt x="5722" y="412"/>
                  </a:cubicBezTo>
                  <a:cubicBezTo>
                    <a:pt x="5687" y="412"/>
                    <a:pt x="5657" y="425"/>
                    <a:pt x="5635" y="456"/>
                  </a:cubicBezTo>
                  <a:cubicBezTo>
                    <a:pt x="5617" y="486"/>
                    <a:pt x="5622" y="526"/>
                    <a:pt x="5639" y="552"/>
                  </a:cubicBezTo>
                  <a:cubicBezTo>
                    <a:pt x="5652" y="574"/>
                    <a:pt x="6925" y="2442"/>
                    <a:pt x="6882" y="3702"/>
                  </a:cubicBezTo>
                  <a:cubicBezTo>
                    <a:pt x="6864" y="4178"/>
                    <a:pt x="6768" y="4275"/>
                    <a:pt x="6742" y="4275"/>
                  </a:cubicBezTo>
                  <a:cubicBezTo>
                    <a:pt x="6632" y="4275"/>
                    <a:pt x="6357" y="3798"/>
                    <a:pt x="6339" y="3076"/>
                  </a:cubicBezTo>
                  <a:cubicBezTo>
                    <a:pt x="6313" y="1930"/>
                    <a:pt x="4760" y="163"/>
                    <a:pt x="2376" y="1"/>
                  </a:cubicBezTo>
                  <a:cubicBezTo>
                    <a:pt x="2373" y="1"/>
                    <a:pt x="2370" y="0"/>
                    <a:pt x="23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8" name="Google Shape;1078;p9"/>
            <p:cNvSpPr/>
            <p:nvPr/>
          </p:nvSpPr>
          <p:spPr>
            <a:xfrm>
              <a:off x="6747310" y="4245994"/>
              <a:ext cx="818930" cy="1219466"/>
            </a:xfrm>
            <a:custGeom>
              <a:avLst/>
              <a:gdLst/>
              <a:ahLst/>
              <a:cxnLst/>
              <a:rect l="l" t="t" r="r" b="b"/>
              <a:pathLst>
                <a:path w="10180" h="15159" extrusionOk="0">
                  <a:moveTo>
                    <a:pt x="121" y="0"/>
                  </a:moveTo>
                  <a:cubicBezTo>
                    <a:pt x="58" y="0"/>
                    <a:pt x="0" y="72"/>
                    <a:pt x="44" y="141"/>
                  </a:cubicBezTo>
                  <a:cubicBezTo>
                    <a:pt x="2476" y="3623"/>
                    <a:pt x="9917" y="15005"/>
                    <a:pt x="9992" y="15119"/>
                  </a:cubicBezTo>
                  <a:cubicBezTo>
                    <a:pt x="10009" y="15145"/>
                    <a:pt x="10035" y="15158"/>
                    <a:pt x="10066" y="15158"/>
                  </a:cubicBezTo>
                  <a:cubicBezTo>
                    <a:pt x="10140" y="15158"/>
                    <a:pt x="10180" y="15080"/>
                    <a:pt x="10140" y="15019"/>
                  </a:cubicBezTo>
                  <a:cubicBezTo>
                    <a:pt x="10066" y="14905"/>
                    <a:pt x="2630" y="3523"/>
                    <a:pt x="189" y="36"/>
                  </a:cubicBezTo>
                  <a:cubicBezTo>
                    <a:pt x="169" y="11"/>
                    <a:pt x="145" y="0"/>
                    <a:pt x="1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9" name="Google Shape;1079;p9"/>
            <p:cNvSpPr/>
            <p:nvPr/>
          </p:nvSpPr>
          <p:spPr>
            <a:xfrm>
              <a:off x="7507507" y="5244793"/>
              <a:ext cx="412039" cy="161534"/>
            </a:xfrm>
            <a:custGeom>
              <a:avLst/>
              <a:gdLst/>
              <a:ahLst/>
              <a:cxnLst/>
              <a:rect l="l" t="t" r="r" b="b"/>
              <a:pathLst>
                <a:path w="5122" h="2008" extrusionOk="0">
                  <a:moveTo>
                    <a:pt x="4998" y="0"/>
                  </a:moveTo>
                  <a:cubicBezTo>
                    <a:pt x="4978" y="0"/>
                    <a:pt x="4957" y="8"/>
                    <a:pt x="4938" y="26"/>
                  </a:cubicBezTo>
                  <a:cubicBezTo>
                    <a:pt x="4918" y="46"/>
                    <a:pt x="3106" y="1828"/>
                    <a:pt x="769" y="1828"/>
                  </a:cubicBezTo>
                  <a:cubicBezTo>
                    <a:pt x="563" y="1828"/>
                    <a:pt x="352" y="1815"/>
                    <a:pt x="139" y="1785"/>
                  </a:cubicBezTo>
                  <a:cubicBezTo>
                    <a:pt x="134" y="1784"/>
                    <a:pt x="128" y="1783"/>
                    <a:pt x="123" y="1783"/>
                  </a:cubicBezTo>
                  <a:cubicBezTo>
                    <a:pt x="19" y="1783"/>
                    <a:pt x="0" y="1947"/>
                    <a:pt x="117" y="1964"/>
                  </a:cubicBezTo>
                  <a:cubicBezTo>
                    <a:pt x="332" y="1994"/>
                    <a:pt x="550" y="2008"/>
                    <a:pt x="769" y="2008"/>
                  </a:cubicBezTo>
                  <a:cubicBezTo>
                    <a:pt x="3184" y="2008"/>
                    <a:pt x="5043" y="170"/>
                    <a:pt x="5065" y="153"/>
                  </a:cubicBezTo>
                  <a:cubicBezTo>
                    <a:pt x="5122" y="86"/>
                    <a:pt x="5065" y="0"/>
                    <a:pt x="49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0" name="Google Shape;1080;p9"/>
            <p:cNvSpPr/>
            <p:nvPr/>
          </p:nvSpPr>
          <p:spPr>
            <a:xfrm>
              <a:off x="7021544" y="5418070"/>
              <a:ext cx="519353" cy="250425"/>
            </a:xfrm>
            <a:custGeom>
              <a:avLst/>
              <a:gdLst/>
              <a:ahLst/>
              <a:cxnLst/>
              <a:rect l="l" t="t" r="r" b="b"/>
              <a:pathLst>
                <a:path w="6456" h="3113" extrusionOk="0">
                  <a:moveTo>
                    <a:pt x="6356" y="1"/>
                  </a:moveTo>
                  <a:cubicBezTo>
                    <a:pt x="6319" y="1"/>
                    <a:pt x="6285" y="21"/>
                    <a:pt x="6272" y="55"/>
                  </a:cubicBezTo>
                  <a:cubicBezTo>
                    <a:pt x="6263" y="81"/>
                    <a:pt x="5161" y="2592"/>
                    <a:pt x="117" y="2929"/>
                  </a:cubicBezTo>
                  <a:cubicBezTo>
                    <a:pt x="1" y="2933"/>
                    <a:pt x="3" y="3113"/>
                    <a:pt x="118" y="3113"/>
                  </a:cubicBezTo>
                  <a:cubicBezTo>
                    <a:pt x="119" y="3113"/>
                    <a:pt x="120" y="3113"/>
                    <a:pt x="122" y="3113"/>
                  </a:cubicBezTo>
                  <a:lnTo>
                    <a:pt x="130" y="3113"/>
                  </a:lnTo>
                  <a:cubicBezTo>
                    <a:pt x="5292" y="2767"/>
                    <a:pt x="6395" y="234"/>
                    <a:pt x="6438" y="125"/>
                  </a:cubicBezTo>
                  <a:cubicBezTo>
                    <a:pt x="6456" y="77"/>
                    <a:pt x="6434" y="24"/>
                    <a:pt x="6390" y="7"/>
                  </a:cubicBezTo>
                  <a:cubicBezTo>
                    <a:pt x="6379" y="3"/>
                    <a:pt x="6367" y="1"/>
                    <a:pt x="63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1" name="Google Shape;1081;p9"/>
            <p:cNvSpPr/>
            <p:nvPr/>
          </p:nvSpPr>
          <p:spPr>
            <a:xfrm>
              <a:off x="7431728" y="4648618"/>
              <a:ext cx="277053" cy="633504"/>
            </a:xfrm>
            <a:custGeom>
              <a:avLst/>
              <a:gdLst/>
              <a:ahLst/>
              <a:cxnLst/>
              <a:rect l="l" t="t" r="r" b="b"/>
              <a:pathLst>
                <a:path w="3444" h="7875" extrusionOk="0">
                  <a:moveTo>
                    <a:pt x="3351" y="1"/>
                  </a:moveTo>
                  <a:cubicBezTo>
                    <a:pt x="3303" y="1"/>
                    <a:pt x="3264" y="40"/>
                    <a:pt x="3260" y="88"/>
                  </a:cubicBezTo>
                  <a:cubicBezTo>
                    <a:pt x="3260" y="154"/>
                    <a:pt x="3002" y="6615"/>
                    <a:pt x="93" y="7699"/>
                  </a:cubicBezTo>
                  <a:cubicBezTo>
                    <a:pt x="1" y="7734"/>
                    <a:pt x="27" y="7874"/>
                    <a:pt x="123" y="7874"/>
                  </a:cubicBezTo>
                  <a:cubicBezTo>
                    <a:pt x="136" y="7874"/>
                    <a:pt x="145" y="7870"/>
                    <a:pt x="154" y="7870"/>
                  </a:cubicBezTo>
                  <a:cubicBezTo>
                    <a:pt x="3176" y="6741"/>
                    <a:pt x="3430" y="368"/>
                    <a:pt x="3439" y="92"/>
                  </a:cubicBezTo>
                  <a:cubicBezTo>
                    <a:pt x="3443" y="44"/>
                    <a:pt x="3404" y="1"/>
                    <a:pt x="33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2" name="Google Shape;1082;p9"/>
            <p:cNvSpPr/>
            <p:nvPr/>
          </p:nvSpPr>
          <p:spPr>
            <a:xfrm>
              <a:off x="6686575" y="5210845"/>
              <a:ext cx="781121" cy="139170"/>
            </a:xfrm>
            <a:custGeom>
              <a:avLst/>
              <a:gdLst/>
              <a:ahLst/>
              <a:cxnLst/>
              <a:rect l="l" t="t" r="r" b="b"/>
              <a:pathLst>
                <a:path w="9710" h="1730" extrusionOk="0">
                  <a:moveTo>
                    <a:pt x="131" y="0"/>
                  </a:moveTo>
                  <a:cubicBezTo>
                    <a:pt x="46" y="0"/>
                    <a:pt x="1" y="128"/>
                    <a:pt x="95" y="177"/>
                  </a:cubicBezTo>
                  <a:cubicBezTo>
                    <a:pt x="2584" y="1393"/>
                    <a:pt x="4741" y="1730"/>
                    <a:pt x="6377" y="1730"/>
                  </a:cubicBezTo>
                  <a:cubicBezTo>
                    <a:pt x="8393" y="1730"/>
                    <a:pt x="9605" y="1214"/>
                    <a:pt x="9627" y="1200"/>
                  </a:cubicBezTo>
                  <a:cubicBezTo>
                    <a:pt x="9710" y="1149"/>
                    <a:pt x="9668" y="1030"/>
                    <a:pt x="9582" y="1030"/>
                  </a:cubicBezTo>
                  <a:cubicBezTo>
                    <a:pt x="9572" y="1030"/>
                    <a:pt x="9563" y="1031"/>
                    <a:pt x="9552" y="1034"/>
                  </a:cubicBezTo>
                  <a:cubicBezTo>
                    <a:pt x="9531" y="1044"/>
                    <a:pt x="8348" y="1547"/>
                    <a:pt x="6373" y="1547"/>
                  </a:cubicBezTo>
                  <a:cubicBezTo>
                    <a:pt x="4765" y="1547"/>
                    <a:pt x="2633" y="1214"/>
                    <a:pt x="174" y="11"/>
                  </a:cubicBezTo>
                  <a:cubicBezTo>
                    <a:pt x="159" y="3"/>
                    <a:pt x="145" y="0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3" name="Google Shape;1083;p9"/>
            <p:cNvSpPr/>
            <p:nvPr/>
          </p:nvSpPr>
          <p:spPr>
            <a:xfrm>
              <a:off x="7295215" y="4416053"/>
              <a:ext cx="285821" cy="658442"/>
            </a:xfrm>
            <a:custGeom>
              <a:avLst/>
              <a:gdLst/>
              <a:ahLst/>
              <a:cxnLst/>
              <a:rect l="l" t="t" r="r" b="b"/>
              <a:pathLst>
                <a:path w="3553" h="8185" extrusionOk="0">
                  <a:moveTo>
                    <a:pt x="1783" y="1"/>
                  </a:moveTo>
                  <a:cubicBezTo>
                    <a:pt x="1726" y="1"/>
                    <a:pt x="1669" y="51"/>
                    <a:pt x="1693" y="123"/>
                  </a:cubicBezTo>
                  <a:cubicBezTo>
                    <a:pt x="1711" y="171"/>
                    <a:pt x="3342" y="4899"/>
                    <a:pt x="40" y="8027"/>
                  </a:cubicBezTo>
                  <a:cubicBezTo>
                    <a:pt x="5" y="8062"/>
                    <a:pt x="0" y="8119"/>
                    <a:pt x="35" y="8154"/>
                  </a:cubicBezTo>
                  <a:cubicBezTo>
                    <a:pt x="53" y="8171"/>
                    <a:pt x="75" y="8185"/>
                    <a:pt x="101" y="8185"/>
                  </a:cubicBezTo>
                  <a:cubicBezTo>
                    <a:pt x="123" y="8185"/>
                    <a:pt x="145" y="8176"/>
                    <a:pt x="162" y="8158"/>
                  </a:cubicBezTo>
                  <a:cubicBezTo>
                    <a:pt x="3552" y="4948"/>
                    <a:pt x="1881" y="109"/>
                    <a:pt x="1864" y="61"/>
                  </a:cubicBezTo>
                  <a:cubicBezTo>
                    <a:pt x="1849" y="19"/>
                    <a:pt x="1816" y="1"/>
                    <a:pt x="17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4" name="Google Shape;1084;p9"/>
            <p:cNvSpPr/>
            <p:nvPr/>
          </p:nvSpPr>
          <p:spPr>
            <a:xfrm>
              <a:off x="6646353" y="4807738"/>
              <a:ext cx="571642" cy="161534"/>
            </a:xfrm>
            <a:custGeom>
              <a:avLst/>
              <a:gdLst/>
              <a:ahLst/>
              <a:cxnLst/>
              <a:rect l="l" t="t" r="r" b="b"/>
              <a:pathLst>
                <a:path w="7106" h="2008" extrusionOk="0">
                  <a:moveTo>
                    <a:pt x="132" y="1"/>
                  </a:moveTo>
                  <a:cubicBezTo>
                    <a:pt x="54" y="1"/>
                    <a:pt x="0" y="112"/>
                    <a:pt x="83" y="166"/>
                  </a:cubicBezTo>
                  <a:cubicBezTo>
                    <a:pt x="2319" y="1636"/>
                    <a:pt x="4038" y="2008"/>
                    <a:pt x="5206" y="2008"/>
                  </a:cubicBezTo>
                  <a:cubicBezTo>
                    <a:pt x="6356" y="2008"/>
                    <a:pt x="6973" y="1645"/>
                    <a:pt x="7021" y="1614"/>
                  </a:cubicBezTo>
                  <a:cubicBezTo>
                    <a:pt x="7105" y="1563"/>
                    <a:pt x="7054" y="1447"/>
                    <a:pt x="6974" y="1447"/>
                  </a:cubicBezTo>
                  <a:cubicBezTo>
                    <a:pt x="6958" y="1447"/>
                    <a:pt x="6942" y="1451"/>
                    <a:pt x="6925" y="1461"/>
                  </a:cubicBezTo>
                  <a:cubicBezTo>
                    <a:pt x="6914" y="1467"/>
                    <a:pt x="6325" y="1814"/>
                    <a:pt x="5204" y="1814"/>
                  </a:cubicBezTo>
                  <a:cubicBezTo>
                    <a:pt x="4064" y="1814"/>
                    <a:pt x="2374" y="1455"/>
                    <a:pt x="184" y="17"/>
                  </a:cubicBezTo>
                  <a:cubicBezTo>
                    <a:pt x="166" y="6"/>
                    <a:pt x="149" y="1"/>
                    <a:pt x="1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5" name="Google Shape;1085;p9"/>
            <p:cNvSpPr/>
            <p:nvPr/>
          </p:nvSpPr>
          <p:spPr>
            <a:xfrm>
              <a:off x="7137947" y="4313889"/>
              <a:ext cx="122840" cy="521686"/>
            </a:xfrm>
            <a:custGeom>
              <a:avLst/>
              <a:gdLst/>
              <a:ahLst/>
              <a:cxnLst/>
              <a:rect l="l" t="t" r="r" b="b"/>
              <a:pathLst>
                <a:path w="1527" h="6485" extrusionOk="0">
                  <a:moveTo>
                    <a:pt x="194" y="0"/>
                  </a:moveTo>
                  <a:cubicBezTo>
                    <a:pt x="139" y="0"/>
                    <a:pt x="85" y="51"/>
                    <a:pt x="105" y="120"/>
                  </a:cubicBezTo>
                  <a:cubicBezTo>
                    <a:pt x="118" y="146"/>
                    <a:pt x="1334" y="3020"/>
                    <a:pt x="22" y="6362"/>
                  </a:cubicBezTo>
                  <a:cubicBezTo>
                    <a:pt x="0" y="6410"/>
                    <a:pt x="26" y="6462"/>
                    <a:pt x="70" y="6480"/>
                  </a:cubicBezTo>
                  <a:cubicBezTo>
                    <a:pt x="83" y="6484"/>
                    <a:pt x="92" y="6484"/>
                    <a:pt x="105" y="6484"/>
                  </a:cubicBezTo>
                  <a:cubicBezTo>
                    <a:pt x="140" y="6484"/>
                    <a:pt x="171" y="6462"/>
                    <a:pt x="188" y="6427"/>
                  </a:cubicBezTo>
                  <a:cubicBezTo>
                    <a:pt x="1527" y="3011"/>
                    <a:pt x="284" y="76"/>
                    <a:pt x="271" y="45"/>
                  </a:cubicBezTo>
                  <a:cubicBezTo>
                    <a:pt x="252" y="14"/>
                    <a:pt x="223" y="0"/>
                    <a:pt x="1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6" name="Google Shape;1086;p9"/>
            <p:cNvSpPr/>
            <p:nvPr/>
          </p:nvSpPr>
          <p:spPr>
            <a:xfrm>
              <a:off x="6714489" y="4515161"/>
              <a:ext cx="302071" cy="121552"/>
            </a:xfrm>
            <a:custGeom>
              <a:avLst/>
              <a:gdLst/>
              <a:ahLst/>
              <a:cxnLst/>
              <a:rect l="l" t="t" r="r" b="b"/>
              <a:pathLst>
                <a:path w="3755" h="1511" extrusionOk="0">
                  <a:moveTo>
                    <a:pt x="134" y="1"/>
                  </a:moveTo>
                  <a:cubicBezTo>
                    <a:pt x="55" y="1"/>
                    <a:pt x="0" y="117"/>
                    <a:pt x="85" y="168"/>
                  </a:cubicBezTo>
                  <a:cubicBezTo>
                    <a:pt x="2084" y="1436"/>
                    <a:pt x="3348" y="1511"/>
                    <a:pt x="3615" y="1511"/>
                  </a:cubicBezTo>
                  <a:lnTo>
                    <a:pt x="3667" y="1511"/>
                  </a:lnTo>
                  <a:cubicBezTo>
                    <a:pt x="3720" y="1506"/>
                    <a:pt x="3755" y="1463"/>
                    <a:pt x="3755" y="1415"/>
                  </a:cubicBezTo>
                  <a:cubicBezTo>
                    <a:pt x="3751" y="1362"/>
                    <a:pt x="3707" y="1327"/>
                    <a:pt x="3659" y="1327"/>
                  </a:cubicBezTo>
                  <a:cubicBezTo>
                    <a:pt x="3658" y="1327"/>
                    <a:pt x="3649" y="1327"/>
                    <a:pt x="3633" y="1327"/>
                  </a:cubicBezTo>
                  <a:cubicBezTo>
                    <a:pt x="3441" y="1327"/>
                    <a:pt x="2176" y="1279"/>
                    <a:pt x="181" y="15"/>
                  </a:cubicBezTo>
                  <a:cubicBezTo>
                    <a:pt x="165" y="5"/>
                    <a:pt x="149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7" name="Google Shape;1087;p9"/>
            <p:cNvSpPr/>
            <p:nvPr/>
          </p:nvSpPr>
          <p:spPr>
            <a:xfrm>
              <a:off x="6947214" y="4336735"/>
              <a:ext cx="61621" cy="223959"/>
            </a:xfrm>
            <a:custGeom>
              <a:avLst/>
              <a:gdLst/>
              <a:ahLst/>
              <a:cxnLst/>
              <a:rect l="l" t="t" r="r" b="b"/>
              <a:pathLst>
                <a:path w="766" h="2784" extrusionOk="0">
                  <a:moveTo>
                    <a:pt x="350" y="1"/>
                  </a:moveTo>
                  <a:cubicBezTo>
                    <a:pt x="295" y="1"/>
                    <a:pt x="239" y="47"/>
                    <a:pt x="263" y="120"/>
                  </a:cubicBezTo>
                  <a:cubicBezTo>
                    <a:pt x="267" y="129"/>
                    <a:pt x="573" y="1301"/>
                    <a:pt x="22" y="2661"/>
                  </a:cubicBezTo>
                  <a:cubicBezTo>
                    <a:pt x="0" y="2705"/>
                    <a:pt x="22" y="2758"/>
                    <a:pt x="70" y="2780"/>
                  </a:cubicBezTo>
                  <a:cubicBezTo>
                    <a:pt x="79" y="2784"/>
                    <a:pt x="92" y="2784"/>
                    <a:pt x="105" y="2784"/>
                  </a:cubicBezTo>
                  <a:cubicBezTo>
                    <a:pt x="140" y="2784"/>
                    <a:pt x="175" y="2762"/>
                    <a:pt x="188" y="2727"/>
                  </a:cubicBezTo>
                  <a:cubicBezTo>
                    <a:pt x="766" y="1310"/>
                    <a:pt x="451" y="120"/>
                    <a:pt x="438" y="72"/>
                  </a:cubicBezTo>
                  <a:cubicBezTo>
                    <a:pt x="425" y="22"/>
                    <a:pt x="388" y="1"/>
                    <a:pt x="3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8" name="Google Shape;1088;p9"/>
            <p:cNvSpPr/>
            <p:nvPr/>
          </p:nvSpPr>
          <p:spPr>
            <a:xfrm>
              <a:off x="1089600" y="4855441"/>
              <a:ext cx="1523789" cy="371093"/>
            </a:xfrm>
            <a:custGeom>
              <a:avLst/>
              <a:gdLst/>
              <a:ahLst/>
              <a:cxnLst/>
              <a:rect l="l" t="t" r="r" b="b"/>
              <a:pathLst>
                <a:path w="18942" h="4613" extrusionOk="0">
                  <a:moveTo>
                    <a:pt x="5142" y="0"/>
                  </a:moveTo>
                  <a:cubicBezTo>
                    <a:pt x="1997" y="0"/>
                    <a:pt x="1" y="4612"/>
                    <a:pt x="1" y="4612"/>
                  </a:cubicBezTo>
                  <a:lnTo>
                    <a:pt x="18942" y="4612"/>
                  </a:lnTo>
                  <a:cubicBezTo>
                    <a:pt x="17638" y="1567"/>
                    <a:pt x="16124" y="661"/>
                    <a:pt x="14764" y="661"/>
                  </a:cubicBezTo>
                  <a:cubicBezTo>
                    <a:pt x="13303" y="661"/>
                    <a:pt x="12020" y="1706"/>
                    <a:pt x="11365" y="2268"/>
                  </a:cubicBezTo>
                  <a:cubicBezTo>
                    <a:pt x="11136" y="2463"/>
                    <a:pt x="10931" y="2547"/>
                    <a:pt x="10727" y="2547"/>
                  </a:cubicBezTo>
                  <a:cubicBezTo>
                    <a:pt x="9806" y="2547"/>
                    <a:pt x="8910" y="840"/>
                    <a:pt x="5954" y="102"/>
                  </a:cubicBezTo>
                  <a:cubicBezTo>
                    <a:pt x="5676" y="32"/>
                    <a:pt x="5405" y="0"/>
                    <a:pt x="51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9" name="Google Shape;1089;p9"/>
            <p:cNvSpPr/>
            <p:nvPr/>
          </p:nvSpPr>
          <p:spPr>
            <a:xfrm>
              <a:off x="-155835" y="3600024"/>
              <a:ext cx="616128" cy="568505"/>
            </a:xfrm>
            <a:custGeom>
              <a:avLst/>
              <a:gdLst/>
              <a:ahLst/>
              <a:cxnLst/>
              <a:rect l="l" t="t" r="r" b="b"/>
              <a:pathLst>
                <a:path w="7659" h="7067" extrusionOk="0">
                  <a:moveTo>
                    <a:pt x="3927" y="0"/>
                  </a:moveTo>
                  <a:cubicBezTo>
                    <a:pt x="2675" y="0"/>
                    <a:pt x="1414" y="624"/>
                    <a:pt x="741" y="2017"/>
                  </a:cubicBezTo>
                  <a:cubicBezTo>
                    <a:pt x="636" y="2235"/>
                    <a:pt x="553" y="2463"/>
                    <a:pt x="492" y="2699"/>
                  </a:cubicBezTo>
                  <a:cubicBezTo>
                    <a:pt x="1" y="4592"/>
                    <a:pt x="2167" y="7067"/>
                    <a:pt x="4330" y="7067"/>
                  </a:cubicBezTo>
                  <a:cubicBezTo>
                    <a:pt x="5021" y="7067"/>
                    <a:pt x="5711" y="6815"/>
                    <a:pt x="6314" y="6212"/>
                  </a:cubicBezTo>
                  <a:cubicBezTo>
                    <a:pt x="7062" y="5464"/>
                    <a:pt x="7429" y="4580"/>
                    <a:pt x="7491" y="3709"/>
                  </a:cubicBezTo>
                  <a:cubicBezTo>
                    <a:pt x="7658" y="1399"/>
                    <a:pt x="5802" y="0"/>
                    <a:pt x="39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0" name="Google Shape;1090;p9"/>
            <p:cNvSpPr/>
            <p:nvPr/>
          </p:nvSpPr>
          <p:spPr>
            <a:xfrm>
              <a:off x="124030" y="3136583"/>
              <a:ext cx="115519" cy="433196"/>
            </a:xfrm>
            <a:custGeom>
              <a:avLst/>
              <a:gdLst/>
              <a:ahLst/>
              <a:cxnLst/>
              <a:rect l="l" t="t" r="r" b="b"/>
              <a:pathLst>
                <a:path w="1436" h="5385" extrusionOk="0">
                  <a:moveTo>
                    <a:pt x="786" y="393"/>
                  </a:moveTo>
                  <a:cubicBezTo>
                    <a:pt x="790" y="393"/>
                    <a:pt x="793" y="393"/>
                    <a:pt x="796" y="394"/>
                  </a:cubicBezTo>
                  <a:lnTo>
                    <a:pt x="814" y="394"/>
                  </a:lnTo>
                  <a:cubicBezTo>
                    <a:pt x="871" y="398"/>
                    <a:pt x="910" y="442"/>
                    <a:pt x="919" y="494"/>
                  </a:cubicBezTo>
                  <a:cubicBezTo>
                    <a:pt x="1125" y="1658"/>
                    <a:pt x="963" y="4409"/>
                    <a:pt x="805" y="4960"/>
                  </a:cubicBezTo>
                  <a:cubicBezTo>
                    <a:pt x="700" y="4842"/>
                    <a:pt x="403" y="4348"/>
                    <a:pt x="394" y="2445"/>
                  </a:cubicBezTo>
                  <a:cubicBezTo>
                    <a:pt x="390" y="1321"/>
                    <a:pt x="551" y="744"/>
                    <a:pt x="687" y="459"/>
                  </a:cubicBezTo>
                  <a:cubicBezTo>
                    <a:pt x="707" y="419"/>
                    <a:pt x="743" y="393"/>
                    <a:pt x="786" y="393"/>
                  </a:cubicBezTo>
                  <a:close/>
                  <a:moveTo>
                    <a:pt x="794" y="0"/>
                  </a:moveTo>
                  <a:cubicBezTo>
                    <a:pt x="611" y="0"/>
                    <a:pt x="429" y="92"/>
                    <a:pt x="333" y="289"/>
                  </a:cubicBezTo>
                  <a:cubicBezTo>
                    <a:pt x="114" y="757"/>
                    <a:pt x="0" y="1483"/>
                    <a:pt x="5" y="2450"/>
                  </a:cubicBezTo>
                  <a:cubicBezTo>
                    <a:pt x="9" y="3609"/>
                    <a:pt x="127" y="5048"/>
                    <a:pt x="652" y="5332"/>
                  </a:cubicBezTo>
                  <a:cubicBezTo>
                    <a:pt x="709" y="5367"/>
                    <a:pt x="770" y="5380"/>
                    <a:pt x="836" y="5385"/>
                  </a:cubicBezTo>
                  <a:cubicBezTo>
                    <a:pt x="906" y="5380"/>
                    <a:pt x="971" y="5363"/>
                    <a:pt x="1028" y="5323"/>
                  </a:cubicBezTo>
                  <a:cubicBezTo>
                    <a:pt x="1103" y="5275"/>
                    <a:pt x="1282" y="5162"/>
                    <a:pt x="1378" y="3246"/>
                  </a:cubicBezTo>
                  <a:cubicBezTo>
                    <a:pt x="1435" y="2060"/>
                    <a:pt x="1409" y="1006"/>
                    <a:pt x="1308" y="424"/>
                  </a:cubicBezTo>
                  <a:cubicBezTo>
                    <a:pt x="1257" y="150"/>
                    <a:pt x="1025" y="0"/>
                    <a:pt x="7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1" name="Google Shape;1091;p9"/>
            <p:cNvSpPr/>
            <p:nvPr/>
          </p:nvSpPr>
          <p:spPr>
            <a:xfrm>
              <a:off x="346056" y="3330535"/>
              <a:ext cx="340765" cy="339237"/>
            </a:xfrm>
            <a:custGeom>
              <a:avLst/>
              <a:gdLst/>
              <a:ahLst/>
              <a:cxnLst/>
              <a:rect l="l" t="t" r="r" b="b"/>
              <a:pathLst>
                <a:path w="4236" h="4217" extrusionOk="0">
                  <a:moveTo>
                    <a:pt x="3574" y="393"/>
                  </a:moveTo>
                  <a:cubicBezTo>
                    <a:pt x="3609" y="393"/>
                    <a:pt x="3644" y="410"/>
                    <a:pt x="3666" y="441"/>
                  </a:cubicBezTo>
                  <a:cubicBezTo>
                    <a:pt x="3701" y="480"/>
                    <a:pt x="3706" y="542"/>
                    <a:pt x="3675" y="585"/>
                  </a:cubicBezTo>
                  <a:cubicBezTo>
                    <a:pt x="3036" y="1578"/>
                    <a:pt x="1046" y="3490"/>
                    <a:pt x="560" y="3792"/>
                  </a:cubicBezTo>
                  <a:cubicBezTo>
                    <a:pt x="560" y="3634"/>
                    <a:pt x="683" y="3066"/>
                    <a:pt x="1965" y="1666"/>
                  </a:cubicBezTo>
                  <a:cubicBezTo>
                    <a:pt x="2726" y="835"/>
                    <a:pt x="3233" y="520"/>
                    <a:pt x="3526" y="406"/>
                  </a:cubicBezTo>
                  <a:cubicBezTo>
                    <a:pt x="3539" y="397"/>
                    <a:pt x="3557" y="393"/>
                    <a:pt x="3574" y="393"/>
                  </a:cubicBezTo>
                  <a:close/>
                  <a:moveTo>
                    <a:pt x="3575" y="1"/>
                  </a:moveTo>
                  <a:cubicBezTo>
                    <a:pt x="3513" y="1"/>
                    <a:pt x="3448" y="12"/>
                    <a:pt x="3382" y="39"/>
                  </a:cubicBezTo>
                  <a:cubicBezTo>
                    <a:pt x="2901" y="231"/>
                    <a:pt x="2328" y="690"/>
                    <a:pt x="1676" y="1403"/>
                  </a:cubicBezTo>
                  <a:cubicBezTo>
                    <a:pt x="893" y="2256"/>
                    <a:pt x="1" y="3394"/>
                    <a:pt x="193" y="3958"/>
                  </a:cubicBezTo>
                  <a:cubicBezTo>
                    <a:pt x="232" y="4089"/>
                    <a:pt x="342" y="4185"/>
                    <a:pt x="477" y="4212"/>
                  </a:cubicBezTo>
                  <a:cubicBezTo>
                    <a:pt x="490" y="4212"/>
                    <a:pt x="504" y="4212"/>
                    <a:pt x="517" y="4216"/>
                  </a:cubicBezTo>
                  <a:cubicBezTo>
                    <a:pt x="635" y="4216"/>
                    <a:pt x="941" y="4098"/>
                    <a:pt x="2144" y="2917"/>
                  </a:cubicBezTo>
                  <a:cubicBezTo>
                    <a:pt x="2988" y="2086"/>
                    <a:pt x="3684" y="1294"/>
                    <a:pt x="4003" y="800"/>
                  </a:cubicBezTo>
                  <a:cubicBezTo>
                    <a:pt x="4236" y="436"/>
                    <a:pt x="3953" y="1"/>
                    <a:pt x="35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2" name="Google Shape;1092;p9"/>
            <p:cNvSpPr/>
            <p:nvPr/>
          </p:nvSpPr>
          <p:spPr>
            <a:xfrm>
              <a:off x="461815" y="3793815"/>
              <a:ext cx="447676" cy="113106"/>
            </a:xfrm>
            <a:custGeom>
              <a:avLst/>
              <a:gdLst/>
              <a:ahLst/>
              <a:cxnLst/>
              <a:rect l="l" t="t" r="r" b="b"/>
              <a:pathLst>
                <a:path w="5565" h="1406" extrusionOk="0">
                  <a:moveTo>
                    <a:pt x="3088" y="394"/>
                  </a:moveTo>
                  <a:cubicBezTo>
                    <a:pt x="4131" y="394"/>
                    <a:pt x="4671" y="545"/>
                    <a:pt x="4944" y="675"/>
                  </a:cubicBezTo>
                  <a:cubicBezTo>
                    <a:pt x="4992" y="697"/>
                    <a:pt x="5022" y="749"/>
                    <a:pt x="5014" y="802"/>
                  </a:cubicBezTo>
                  <a:cubicBezTo>
                    <a:pt x="5005" y="854"/>
                    <a:pt x="4966" y="898"/>
                    <a:pt x="4913" y="907"/>
                  </a:cubicBezTo>
                  <a:cubicBezTo>
                    <a:pt x="4501" y="983"/>
                    <a:pt x="3889" y="1013"/>
                    <a:pt x="3246" y="1013"/>
                  </a:cubicBezTo>
                  <a:cubicBezTo>
                    <a:pt x="2075" y="1013"/>
                    <a:pt x="803" y="914"/>
                    <a:pt x="447" y="815"/>
                  </a:cubicBezTo>
                  <a:cubicBezTo>
                    <a:pt x="565" y="714"/>
                    <a:pt x="1059" y="412"/>
                    <a:pt x="2958" y="395"/>
                  </a:cubicBezTo>
                  <a:cubicBezTo>
                    <a:pt x="3002" y="394"/>
                    <a:pt x="3046" y="394"/>
                    <a:pt x="3088" y="394"/>
                  </a:cubicBezTo>
                  <a:close/>
                  <a:moveTo>
                    <a:pt x="3063" y="1"/>
                  </a:moveTo>
                  <a:cubicBezTo>
                    <a:pt x="3027" y="1"/>
                    <a:pt x="2990" y="1"/>
                    <a:pt x="2953" y="1"/>
                  </a:cubicBezTo>
                  <a:cubicBezTo>
                    <a:pt x="1794" y="14"/>
                    <a:pt x="355" y="137"/>
                    <a:pt x="71" y="662"/>
                  </a:cubicBezTo>
                  <a:cubicBezTo>
                    <a:pt x="1" y="784"/>
                    <a:pt x="9" y="929"/>
                    <a:pt x="84" y="1042"/>
                  </a:cubicBezTo>
                  <a:cubicBezTo>
                    <a:pt x="132" y="1121"/>
                    <a:pt x="246" y="1296"/>
                    <a:pt x="2166" y="1379"/>
                  </a:cubicBezTo>
                  <a:cubicBezTo>
                    <a:pt x="2533" y="1397"/>
                    <a:pt x="2892" y="1405"/>
                    <a:pt x="3229" y="1405"/>
                  </a:cubicBezTo>
                  <a:cubicBezTo>
                    <a:pt x="3964" y="1405"/>
                    <a:pt x="4585" y="1366"/>
                    <a:pt x="4983" y="1292"/>
                  </a:cubicBezTo>
                  <a:cubicBezTo>
                    <a:pt x="5473" y="1204"/>
                    <a:pt x="5565" y="535"/>
                    <a:pt x="5110" y="321"/>
                  </a:cubicBezTo>
                  <a:cubicBezTo>
                    <a:pt x="4664" y="106"/>
                    <a:pt x="3972" y="1"/>
                    <a:pt x="30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3" name="Google Shape;1093;p9"/>
            <p:cNvSpPr/>
            <p:nvPr/>
          </p:nvSpPr>
          <p:spPr>
            <a:xfrm>
              <a:off x="359812" y="4079393"/>
              <a:ext cx="330146" cy="333203"/>
            </a:xfrm>
            <a:custGeom>
              <a:avLst/>
              <a:gdLst/>
              <a:ahLst/>
              <a:cxnLst/>
              <a:rect l="l" t="t" r="r" b="b"/>
              <a:pathLst>
                <a:path w="4104" h="4142" extrusionOk="0">
                  <a:moveTo>
                    <a:pt x="490" y="397"/>
                  </a:moveTo>
                  <a:lnTo>
                    <a:pt x="490" y="397"/>
                  </a:lnTo>
                  <a:cubicBezTo>
                    <a:pt x="643" y="410"/>
                    <a:pt x="1199" y="567"/>
                    <a:pt x="2511" y="1941"/>
                  </a:cubicBezTo>
                  <a:cubicBezTo>
                    <a:pt x="3290" y="2759"/>
                    <a:pt x="3565" y="3288"/>
                    <a:pt x="3661" y="3586"/>
                  </a:cubicBezTo>
                  <a:cubicBezTo>
                    <a:pt x="3679" y="3638"/>
                    <a:pt x="3661" y="3695"/>
                    <a:pt x="3613" y="3721"/>
                  </a:cubicBezTo>
                  <a:cubicBezTo>
                    <a:pt x="3594" y="3739"/>
                    <a:pt x="3569" y="3748"/>
                    <a:pt x="3543" y="3748"/>
                  </a:cubicBezTo>
                  <a:cubicBezTo>
                    <a:pt x="3517" y="3748"/>
                    <a:pt x="3491" y="3739"/>
                    <a:pt x="3469" y="3721"/>
                  </a:cubicBezTo>
                  <a:cubicBezTo>
                    <a:pt x="2524" y="3022"/>
                    <a:pt x="753" y="904"/>
                    <a:pt x="490" y="397"/>
                  </a:cubicBezTo>
                  <a:close/>
                  <a:moveTo>
                    <a:pt x="476" y="0"/>
                  </a:moveTo>
                  <a:cubicBezTo>
                    <a:pt x="430" y="0"/>
                    <a:pt x="387" y="5"/>
                    <a:pt x="346" y="16"/>
                  </a:cubicBezTo>
                  <a:cubicBezTo>
                    <a:pt x="210" y="47"/>
                    <a:pt x="105" y="152"/>
                    <a:pt x="74" y="288"/>
                  </a:cubicBezTo>
                  <a:cubicBezTo>
                    <a:pt x="53" y="375"/>
                    <a:pt x="0" y="576"/>
                    <a:pt x="1247" y="2037"/>
                  </a:cubicBezTo>
                  <a:cubicBezTo>
                    <a:pt x="2021" y="2938"/>
                    <a:pt x="2760" y="3686"/>
                    <a:pt x="3237" y="4036"/>
                  </a:cubicBezTo>
                  <a:cubicBezTo>
                    <a:pt x="3325" y="4102"/>
                    <a:pt x="3430" y="4141"/>
                    <a:pt x="3543" y="4141"/>
                  </a:cubicBezTo>
                  <a:cubicBezTo>
                    <a:pt x="3648" y="4141"/>
                    <a:pt x="3753" y="4106"/>
                    <a:pt x="3841" y="4045"/>
                  </a:cubicBezTo>
                  <a:cubicBezTo>
                    <a:pt x="4029" y="3914"/>
                    <a:pt x="4103" y="3682"/>
                    <a:pt x="4033" y="3468"/>
                  </a:cubicBezTo>
                  <a:cubicBezTo>
                    <a:pt x="3876" y="2978"/>
                    <a:pt x="3460" y="2374"/>
                    <a:pt x="2795" y="1674"/>
                  </a:cubicBezTo>
                  <a:cubicBezTo>
                    <a:pt x="2052" y="894"/>
                    <a:pt x="1074" y="0"/>
                    <a:pt x="4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4" name="Google Shape;1094;p9"/>
            <p:cNvSpPr/>
            <p:nvPr/>
          </p:nvSpPr>
          <p:spPr>
            <a:xfrm>
              <a:off x="78982" y="4176570"/>
              <a:ext cx="126057" cy="432714"/>
            </a:xfrm>
            <a:custGeom>
              <a:avLst/>
              <a:gdLst/>
              <a:ahLst/>
              <a:cxnLst/>
              <a:rect l="l" t="t" r="r" b="b"/>
              <a:pathLst>
                <a:path w="1567" h="5379" extrusionOk="0">
                  <a:moveTo>
                    <a:pt x="853" y="427"/>
                  </a:moveTo>
                  <a:cubicBezTo>
                    <a:pt x="950" y="549"/>
                    <a:pt x="1216" y="1061"/>
                    <a:pt x="1103" y="2960"/>
                  </a:cubicBezTo>
                  <a:cubicBezTo>
                    <a:pt x="1037" y="4084"/>
                    <a:pt x="840" y="4648"/>
                    <a:pt x="687" y="4924"/>
                  </a:cubicBezTo>
                  <a:cubicBezTo>
                    <a:pt x="662" y="4965"/>
                    <a:pt x="620" y="4984"/>
                    <a:pt x="579" y="4984"/>
                  </a:cubicBezTo>
                  <a:cubicBezTo>
                    <a:pt x="521" y="4984"/>
                    <a:pt x="463" y="4945"/>
                    <a:pt x="455" y="4876"/>
                  </a:cubicBezTo>
                  <a:cubicBezTo>
                    <a:pt x="324" y="3703"/>
                    <a:pt x="665" y="965"/>
                    <a:pt x="853" y="427"/>
                  </a:cubicBezTo>
                  <a:close/>
                  <a:moveTo>
                    <a:pt x="832" y="0"/>
                  </a:moveTo>
                  <a:cubicBezTo>
                    <a:pt x="770" y="0"/>
                    <a:pt x="708" y="16"/>
                    <a:pt x="652" y="46"/>
                  </a:cubicBezTo>
                  <a:cubicBezTo>
                    <a:pt x="573" y="90"/>
                    <a:pt x="390" y="195"/>
                    <a:pt x="175" y="2102"/>
                  </a:cubicBezTo>
                  <a:cubicBezTo>
                    <a:pt x="40" y="3279"/>
                    <a:pt x="0" y="4333"/>
                    <a:pt x="66" y="4919"/>
                  </a:cubicBezTo>
                  <a:cubicBezTo>
                    <a:pt x="88" y="5142"/>
                    <a:pt x="254" y="5326"/>
                    <a:pt x="473" y="5366"/>
                  </a:cubicBezTo>
                  <a:cubicBezTo>
                    <a:pt x="512" y="5374"/>
                    <a:pt x="547" y="5379"/>
                    <a:pt x="582" y="5379"/>
                  </a:cubicBezTo>
                  <a:cubicBezTo>
                    <a:pt x="770" y="5379"/>
                    <a:pt x="941" y="5278"/>
                    <a:pt x="1028" y="5116"/>
                  </a:cubicBezTo>
                  <a:cubicBezTo>
                    <a:pt x="1282" y="4666"/>
                    <a:pt x="1440" y="3944"/>
                    <a:pt x="1496" y="2981"/>
                  </a:cubicBezTo>
                  <a:cubicBezTo>
                    <a:pt x="1566" y="1827"/>
                    <a:pt x="1540" y="379"/>
                    <a:pt x="1033" y="59"/>
                  </a:cubicBezTo>
                  <a:cubicBezTo>
                    <a:pt x="972" y="20"/>
                    <a:pt x="902" y="0"/>
                    <a:pt x="8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5" name="Google Shape;1095;p9"/>
            <p:cNvSpPr/>
            <p:nvPr/>
          </p:nvSpPr>
          <p:spPr>
            <a:xfrm>
              <a:off x="-427011" y="4061373"/>
              <a:ext cx="370610" cy="302312"/>
            </a:xfrm>
            <a:custGeom>
              <a:avLst/>
              <a:gdLst/>
              <a:ahLst/>
              <a:cxnLst/>
              <a:rect l="l" t="t" r="r" b="b"/>
              <a:pathLst>
                <a:path w="4607" h="3758" extrusionOk="0">
                  <a:moveTo>
                    <a:pt x="4108" y="415"/>
                  </a:moveTo>
                  <a:cubicBezTo>
                    <a:pt x="4081" y="568"/>
                    <a:pt x="3889" y="1115"/>
                    <a:pt x="2423" y="2327"/>
                  </a:cubicBezTo>
                  <a:cubicBezTo>
                    <a:pt x="1557" y="3049"/>
                    <a:pt x="1011" y="3289"/>
                    <a:pt x="704" y="3364"/>
                  </a:cubicBezTo>
                  <a:cubicBezTo>
                    <a:pt x="694" y="3366"/>
                    <a:pt x="684" y="3367"/>
                    <a:pt x="675" y="3367"/>
                  </a:cubicBezTo>
                  <a:cubicBezTo>
                    <a:pt x="574" y="3367"/>
                    <a:pt x="514" y="3246"/>
                    <a:pt x="582" y="3162"/>
                  </a:cubicBezTo>
                  <a:cubicBezTo>
                    <a:pt x="1352" y="2266"/>
                    <a:pt x="3583" y="647"/>
                    <a:pt x="4108" y="415"/>
                  </a:cubicBezTo>
                  <a:close/>
                  <a:moveTo>
                    <a:pt x="4174" y="0"/>
                  </a:moveTo>
                  <a:cubicBezTo>
                    <a:pt x="4035" y="0"/>
                    <a:pt x="3670" y="131"/>
                    <a:pt x="2415" y="1063"/>
                  </a:cubicBezTo>
                  <a:cubicBezTo>
                    <a:pt x="1465" y="1771"/>
                    <a:pt x="665" y="2458"/>
                    <a:pt x="284" y="2909"/>
                  </a:cubicBezTo>
                  <a:cubicBezTo>
                    <a:pt x="0" y="3241"/>
                    <a:pt x="232" y="3753"/>
                    <a:pt x="669" y="3757"/>
                  </a:cubicBezTo>
                  <a:cubicBezTo>
                    <a:pt x="713" y="3757"/>
                    <a:pt x="757" y="3753"/>
                    <a:pt x="796" y="3744"/>
                  </a:cubicBezTo>
                  <a:cubicBezTo>
                    <a:pt x="1299" y="3622"/>
                    <a:pt x="1929" y="3246"/>
                    <a:pt x="2673" y="2629"/>
                  </a:cubicBezTo>
                  <a:cubicBezTo>
                    <a:pt x="3565" y="1889"/>
                    <a:pt x="4606" y="888"/>
                    <a:pt x="4493" y="297"/>
                  </a:cubicBezTo>
                  <a:cubicBezTo>
                    <a:pt x="4471" y="166"/>
                    <a:pt x="4374" y="52"/>
                    <a:pt x="4243" y="13"/>
                  </a:cubicBezTo>
                  <a:cubicBezTo>
                    <a:pt x="4227" y="7"/>
                    <a:pt x="4207" y="0"/>
                    <a:pt x="41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6" name="Google Shape;1096;p9"/>
            <p:cNvSpPr/>
            <p:nvPr/>
          </p:nvSpPr>
          <p:spPr>
            <a:xfrm>
              <a:off x="-589589" y="3748846"/>
              <a:ext cx="446952" cy="134826"/>
            </a:xfrm>
            <a:custGeom>
              <a:avLst/>
              <a:gdLst/>
              <a:ahLst/>
              <a:cxnLst/>
              <a:rect l="l" t="t" r="r" b="b"/>
              <a:pathLst>
                <a:path w="5556" h="1676" extrusionOk="0">
                  <a:moveTo>
                    <a:pt x="862" y="394"/>
                  </a:moveTo>
                  <a:cubicBezTo>
                    <a:pt x="2113" y="394"/>
                    <a:pt x="4606" y="884"/>
                    <a:pt x="5109" y="1098"/>
                  </a:cubicBezTo>
                  <a:cubicBezTo>
                    <a:pt x="5021" y="1157"/>
                    <a:pt x="4752" y="1280"/>
                    <a:pt x="4008" y="1280"/>
                  </a:cubicBezTo>
                  <a:cubicBezTo>
                    <a:pt x="3649" y="1280"/>
                    <a:pt x="3178" y="1251"/>
                    <a:pt x="2563" y="1173"/>
                  </a:cubicBezTo>
                  <a:cubicBezTo>
                    <a:pt x="1444" y="1028"/>
                    <a:pt x="897" y="792"/>
                    <a:pt x="634" y="621"/>
                  </a:cubicBezTo>
                  <a:cubicBezTo>
                    <a:pt x="586" y="591"/>
                    <a:pt x="569" y="538"/>
                    <a:pt x="582" y="486"/>
                  </a:cubicBezTo>
                  <a:cubicBezTo>
                    <a:pt x="595" y="433"/>
                    <a:pt x="643" y="394"/>
                    <a:pt x="696" y="394"/>
                  </a:cubicBezTo>
                  <a:close/>
                  <a:moveTo>
                    <a:pt x="859" y="1"/>
                  </a:moveTo>
                  <a:cubicBezTo>
                    <a:pt x="794" y="1"/>
                    <a:pt x="734" y="2"/>
                    <a:pt x="678" y="5"/>
                  </a:cubicBezTo>
                  <a:cubicBezTo>
                    <a:pt x="179" y="27"/>
                    <a:pt x="0" y="674"/>
                    <a:pt x="420" y="950"/>
                  </a:cubicBezTo>
                  <a:cubicBezTo>
                    <a:pt x="853" y="1234"/>
                    <a:pt x="1557" y="1439"/>
                    <a:pt x="2515" y="1562"/>
                  </a:cubicBezTo>
                  <a:cubicBezTo>
                    <a:pt x="3014" y="1632"/>
                    <a:pt x="3517" y="1667"/>
                    <a:pt x="4025" y="1676"/>
                  </a:cubicBezTo>
                  <a:cubicBezTo>
                    <a:pt x="4689" y="1676"/>
                    <a:pt x="5258" y="1579"/>
                    <a:pt x="5459" y="1304"/>
                  </a:cubicBezTo>
                  <a:cubicBezTo>
                    <a:pt x="5542" y="1194"/>
                    <a:pt x="5556" y="1046"/>
                    <a:pt x="5499" y="923"/>
                  </a:cubicBezTo>
                  <a:cubicBezTo>
                    <a:pt x="5459" y="845"/>
                    <a:pt x="5372" y="652"/>
                    <a:pt x="3482" y="307"/>
                  </a:cubicBezTo>
                  <a:cubicBezTo>
                    <a:pt x="2429" y="113"/>
                    <a:pt x="1469" y="1"/>
                    <a:pt x="8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7" name="Google Shape;1097;p9"/>
            <p:cNvSpPr/>
            <p:nvPr/>
          </p:nvSpPr>
          <p:spPr>
            <a:xfrm>
              <a:off x="-299829" y="3268754"/>
              <a:ext cx="294429" cy="364738"/>
            </a:xfrm>
            <a:custGeom>
              <a:avLst/>
              <a:gdLst/>
              <a:ahLst/>
              <a:cxnLst/>
              <a:rect l="l" t="t" r="r" b="b"/>
              <a:pathLst>
                <a:path w="3660" h="4534" extrusionOk="0">
                  <a:moveTo>
                    <a:pt x="576" y="395"/>
                  </a:moveTo>
                  <a:cubicBezTo>
                    <a:pt x="606" y="395"/>
                    <a:pt x="637" y="408"/>
                    <a:pt x="654" y="430"/>
                  </a:cubicBezTo>
                  <a:cubicBezTo>
                    <a:pt x="1499" y="1257"/>
                    <a:pt x="2960" y="3597"/>
                    <a:pt x="3152" y="4135"/>
                  </a:cubicBezTo>
                  <a:cubicBezTo>
                    <a:pt x="3003" y="4100"/>
                    <a:pt x="2470" y="3869"/>
                    <a:pt x="1363" y="2324"/>
                  </a:cubicBezTo>
                  <a:cubicBezTo>
                    <a:pt x="702" y="1410"/>
                    <a:pt x="501" y="846"/>
                    <a:pt x="449" y="540"/>
                  </a:cubicBezTo>
                  <a:cubicBezTo>
                    <a:pt x="436" y="487"/>
                    <a:pt x="466" y="435"/>
                    <a:pt x="514" y="408"/>
                  </a:cubicBezTo>
                  <a:cubicBezTo>
                    <a:pt x="532" y="400"/>
                    <a:pt x="554" y="395"/>
                    <a:pt x="576" y="395"/>
                  </a:cubicBezTo>
                  <a:close/>
                  <a:moveTo>
                    <a:pt x="572" y="1"/>
                  </a:moveTo>
                  <a:cubicBezTo>
                    <a:pt x="278" y="1"/>
                    <a:pt x="1" y="258"/>
                    <a:pt x="59" y="605"/>
                  </a:cubicBezTo>
                  <a:cubicBezTo>
                    <a:pt x="151" y="1117"/>
                    <a:pt x="479" y="1773"/>
                    <a:pt x="1044" y="2556"/>
                  </a:cubicBezTo>
                  <a:cubicBezTo>
                    <a:pt x="1700" y="3466"/>
                    <a:pt x="2592" y="4533"/>
                    <a:pt x="3187" y="4533"/>
                  </a:cubicBezTo>
                  <a:lnTo>
                    <a:pt x="3244" y="4533"/>
                  </a:lnTo>
                  <a:cubicBezTo>
                    <a:pt x="3380" y="4520"/>
                    <a:pt x="3498" y="4429"/>
                    <a:pt x="3546" y="4302"/>
                  </a:cubicBezTo>
                  <a:cubicBezTo>
                    <a:pt x="3581" y="4219"/>
                    <a:pt x="3660" y="4022"/>
                    <a:pt x="2623" y="2408"/>
                  </a:cubicBezTo>
                  <a:cubicBezTo>
                    <a:pt x="1984" y="1410"/>
                    <a:pt x="1350" y="566"/>
                    <a:pt x="930" y="150"/>
                  </a:cubicBezTo>
                  <a:cubicBezTo>
                    <a:pt x="824" y="47"/>
                    <a:pt x="696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8" name="Google Shape;1098;p9"/>
            <p:cNvSpPr/>
            <p:nvPr/>
          </p:nvSpPr>
          <p:spPr>
            <a:xfrm>
              <a:off x="-304978" y="4618371"/>
              <a:ext cx="321378" cy="279788"/>
            </a:xfrm>
            <a:custGeom>
              <a:avLst/>
              <a:gdLst/>
              <a:ahLst/>
              <a:cxnLst/>
              <a:rect l="l" t="t" r="r" b="b"/>
              <a:pathLst>
                <a:path w="3995" h="3478" extrusionOk="0">
                  <a:moveTo>
                    <a:pt x="3347" y="0"/>
                  </a:moveTo>
                  <a:lnTo>
                    <a:pt x="3347" y="0"/>
                  </a:lnTo>
                  <a:cubicBezTo>
                    <a:pt x="1" y="1418"/>
                    <a:pt x="1794" y="3478"/>
                    <a:pt x="1794" y="3478"/>
                  </a:cubicBezTo>
                  <a:cubicBezTo>
                    <a:pt x="3995" y="2056"/>
                    <a:pt x="3347" y="1"/>
                    <a:pt x="33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9" name="Google Shape;1099;p9"/>
            <p:cNvSpPr/>
            <p:nvPr/>
          </p:nvSpPr>
          <p:spPr>
            <a:xfrm>
              <a:off x="99414" y="5008286"/>
              <a:ext cx="306576" cy="173600"/>
            </a:xfrm>
            <a:custGeom>
              <a:avLst/>
              <a:gdLst/>
              <a:ahLst/>
              <a:cxnLst/>
              <a:rect l="l" t="t" r="r" b="b"/>
              <a:pathLst>
                <a:path w="3811" h="2158" extrusionOk="0">
                  <a:moveTo>
                    <a:pt x="1394" y="0"/>
                  </a:moveTo>
                  <a:cubicBezTo>
                    <a:pt x="952" y="0"/>
                    <a:pt x="478" y="153"/>
                    <a:pt x="0" y="560"/>
                  </a:cubicBezTo>
                  <a:cubicBezTo>
                    <a:pt x="0" y="560"/>
                    <a:pt x="82" y="2157"/>
                    <a:pt x="1610" y="2157"/>
                  </a:cubicBezTo>
                  <a:cubicBezTo>
                    <a:pt x="2146" y="2157"/>
                    <a:pt x="2860" y="1961"/>
                    <a:pt x="3810" y="1431"/>
                  </a:cubicBezTo>
                  <a:cubicBezTo>
                    <a:pt x="3810" y="1431"/>
                    <a:pt x="2747" y="0"/>
                    <a:pt x="13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0" name="Google Shape;1100;p9"/>
            <p:cNvSpPr/>
            <p:nvPr/>
          </p:nvSpPr>
          <p:spPr>
            <a:xfrm>
              <a:off x="178571" y="4437130"/>
              <a:ext cx="373104" cy="324515"/>
            </a:xfrm>
            <a:custGeom>
              <a:avLst/>
              <a:gdLst/>
              <a:ahLst/>
              <a:cxnLst/>
              <a:rect l="l" t="t" r="r" b="b"/>
              <a:pathLst>
                <a:path w="4638" h="4034" extrusionOk="0">
                  <a:moveTo>
                    <a:pt x="3456" y="1"/>
                  </a:moveTo>
                  <a:lnTo>
                    <a:pt x="3456" y="1"/>
                  </a:lnTo>
                  <a:cubicBezTo>
                    <a:pt x="0" y="1396"/>
                    <a:pt x="1636" y="4034"/>
                    <a:pt x="1636" y="4034"/>
                  </a:cubicBezTo>
                  <a:cubicBezTo>
                    <a:pt x="4637" y="2647"/>
                    <a:pt x="3456" y="1"/>
                    <a:pt x="34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1" name="Google Shape;1101;p9"/>
            <p:cNvSpPr/>
            <p:nvPr/>
          </p:nvSpPr>
          <p:spPr>
            <a:xfrm>
              <a:off x="705721" y="4683129"/>
              <a:ext cx="292820" cy="141744"/>
            </a:xfrm>
            <a:custGeom>
              <a:avLst/>
              <a:gdLst/>
              <a:ahLst/>
              <a:cxnLst/>
              <a:rect l="l" t="t" r="r" b="b"/>
              <a:pathLst>
                <a:path w="3640" h="1762" extrusionOk="0">
                  <a:moveTo>
                    <a:pt x="1690" y="1"/>
                  </a:moveTo>
                  <a:cubicBezTo>
                    <a:pt x="1220" y="1"/>
                    <a:pt x="659" y="139"/>
                    <a:pt x="0" y="512"/>
                  </a:cubicBezTo>
                  <a:cubicBezTo>
                    <a:pt x="3" y="512"/>
                    <a:pt x="565" y="1761"/>
                    <a:pt x="1890" y="1761"/>
                  </a:cubicBezTo>
                  <a:cubicBezTo>
                    <a:pt x="2370" y="1761"/>
                    <a:pt x="2950" y="1597"/>
                    <a:pt x="3640" y="1151"/>
                  </a:cubicBezTo>
                  <a:cubicBezTo>
                    <a:pt x="3640" y="1151"/>
                    <a:pt x="3044" y="1"/>
                    <a:pt x="16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2" name="Google Shape;1102;p9"/>
            <p:cNvSpPr/>
            <p:nvPr/>
          </p:nvSpPr>
          <p:spPr>
            <a:xfrm>
              <a:off x="764445" y="4217516"/>
              <a:ext cx="285097" cy="261929"/>
            </a:xfrm>
            <a:custGeom>
              <a:avLst/>
              <a:gdLst/>
              <a:ahLst/>
              <a:cxnLst/>
              <a:rect l="l" t="t" r="r" b="b"/>
              <a:pathLst>
                <a:path w="3544" h="3256" extrusionOk="0">
                  <a:moveTo>
                    <a:pt x="2813" y="1"/>
                  </a:moveTo>
                  <a:cubicBezTo>
                    <a:pt x="2813" y="1"/>
                    <a:pt x="1" y="578"/>
                    <a:pt x="1497" y="3255"/>
                  </a:cubicBezTo>
                  <a:cubicBezTo>
                    <a:pt x="1497" y="3255"/>
                    <a:pt x="3544" y="2542"/>
                    <a:pt x="28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3" name="Google Shape;1103;p9"/>
            <p:cNvSpPr/>
            <p:nvPr/>
          </p:nvSpPr>
          <p:spPr>
            <a:xfrm>
              <a:off x="1136016" y="4463596"/>
              <a:ext cx="259837" cy="148823"/>
            </a:xfrm>
            <a:custGeom>
              <a:avLst/>
              <a:gdLst/>
              <a:ahLst/>
              <a:cxnLst/>
              <a:rect l="l" t="t" r="r" b="b"/>
              <a:pathLst>
                <a:path w="3230" h="1850" extrusionOk="0">
                  <a:moveTo>
                    <a:pt x="1388" y="1"/>
                  </a:moveTo>
                  <a:cubicBezTo>
                    <a:pt x="553" y="1"/>
                    <a:pt x="1" y="634"/>
                    <a:pt x="1" y="634"/>
                  </a:cubicBezTo>
                  <a:cubicBezTo>
                    <a:pt x="338" y="1561"/>
                    <a:pt x="881" y="1849"/>
                    <a:pt x="1427" y="1849"/>
                  </a:cubicBezTo>
                  <a:cubicBezTo>
                    <a:pt x="2325" y="1849"/>
                    <a:pt x="3229" y="1067"/>
                    <a:pt x="3229" y="1067"/>
                  </a:cubicBezTo>
                  <a:cubicBezTo>
                    <a:pt x="2549" y="251"/>
                    <a:pt x="1912" y="1"/>
                    <a:pt x="1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4" name="Google Shape;1104;p9"/>
            <p:cNvSpPr/>
            <p:nvPr/>
          </p:nvSpPr>
          <p:spPr>
            <a:xfrm>
              <a:off x="-1040075" y="4371004"/>
              <a:ext cx="2199045" cy="939276"/>
            </a:xfrm>
            <a:custGeom>
              <a:avLst/>
              <a:gdLst/>
              <a:ahLst/>
              <a:cxnLst/>
              <a:rect l="l" t="t" r="r" b="b"/>
              <a:pathLst>
                <a:path w="27336" h="11676" extrusionOk="0">
                  <a:moveTo>
                    <a:pt x="27204" y="1"/>
                  </a:moveTo>
                  <a:cubicBezTo>
                    <a:pt x="27186" y="1"/>
                    <a:pt x="27167" y="7"/>
                    <a:pt x="27148" y="22"/>
                  </a:cubicBezTo>
                  <a:cubicBezTo>
                    <a:pt x="27069" y="88"/>
                    <a:pt x="19073" y="6413"/>
                    <a:pt x="106" y="11496"/>
                  </a:cubicBezTo>
                  <a:cubicBezTo>
                    <a:pt x="1" y="11522"/>
                    <a:pt x="23" y="11675"/>
                    <a:pt x="128" y="11675"/>
                  </a:cubicBezTo>
                  <a:cubicBezTo>
                    <a:pt x="137" y="11675"/>
                    <a:pt x="145" y="11671"/>
                    <a:pt x="154" y="11671"/>
                  </a:cubicBezTo>
                  <a:cubicBezTo>
                    <a:pt x="10084" y="9007"/>
                    <a:pt x="16917" y="6024"/>
                    <a:pt x="20910" y="3985"/>
                  </a:cubicBezTo>
                  <a:cubicBezTo>
                    <a:pt x="25237" y="1781"/>
                    <a:pt x="27240" y="180"/>
                    <a:pt x="27262" y="162"/>
                  </a:cubicBezTo>
                  <a:cubicBezTo>
                    <a:pt x="27335" y="103"/>
                    <a:pt x="27277" y="1"/>
                    <a:pt x="272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5" name="Google Shape;1105;p9"/>
            <p:cNvSpPr/>
            <p:nvPr/>
          </p:nvSpPr>
          <p:spPr>
            <a:xfrm>
              <a:off x="886881" y="4506151"/>
              <a:ext cx="429979" cy="45451"/>
            </a:xfrm>
            <a:custGeom>
              <a:avLst/>
              <a:gdLst/>
              <a:ahLst/>
              <a:cxnLst/>
              <a:rect l="l" t="t" r="r" b="b"/>
              <a:pathLst>
                <a:path w="5345" h="565" extrusionOk="0">
                  <a:moveTo>
                    <a:pt x="4366" y="1"/>
                  </a:moveTo>
                  <a:cubicBezTo>
                    <a:pt x="3453" y="1"/>
                    <a:pt x="1900" y="61"/>
                    <a:pt x="110" y="385"/>
                  </a:cubicBezTo>
                  <a:cubicBezTo>
                    <a:pt x="1" y="402"/>
                    <a:pt x="18" y="560"/>
                    <a:pt x="128" y="564"/>
                  </a:cubicBezTo>
                  <a:cubicBezTo>
                    <a:pt x="132" y="560"/>
                    <a:pt x="137" y="560"/>
                    <a:pt x="141" y="560"/>
                  </a:cubicBezTo>
                  <a:cubicBezTo>
                    <a:pt x="1890" y="243"/>
                    <a:pt x="3412" y="183"/>
                    <a:pt x="4322" y="183"/>
                  </a:cubicBezTo>
                  <a:cubicBezTo>
                    <a:pt x="4882" y="183"/>
                    <a:pt x="5211" y="206"/>
                    <a:pt x="5220" y="206"/>
                  </a:cubicBezTo>
                  <a:cubicBezTo>
                    <a:pt x="5221" y="206"/>
                    <a:pt x="5222" y="206"/>
                    <a:pt x="5224" y="206"/>
                  </a:cubicBezTo>
                  <a:cubicBezTo>
                    <a:pt x="5334" y="206"/>
                    <a:pt x="5345" y="35"/>
                    <a:pt x="5233" y="22"/>
                  </a:cubicBezTo>
                  <a:cubicBezTo>
                    <a:pt x="5225" y="22"/>
                    <a:pt x="4908" y="1"/>
                    <a:pt x="43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6" name="Google Shape;1106;p9"/>
            <p:cNvSpPr/>
            <p:nvPr/>
          </p:nvSpPr>
          <p:spPr>
            <a:xfrm>
              <a:off x="816895" y="4304959"/>
              <a:ext cx="159683" cy="278661"/>
            </a:xfrm>
            <a:custGeom>
              <a:avLst/>
              <a:gdLst/>
              <a:ahLst/>
              <a:cxnLst/>
              <a:rect l="l" t="t" r="r" b="b"/>
              <a:pathLst>
                <a:path w="1985" h="3464" extrusionOk="0">
                  <a:moveTo>
                    <a:pt x="1873" y="1"/>
                  </a:moveTo>
                  <a:cubicBezTo>
                    <a:pt x="1838" y="1"/>
                    <a:pt x="1803" y="20"/>
                    <a:pt x="1790" y="64"/>
                  </a:cubicBezTo>
                  <a:cubicBezTo>
                    <a:pt x="1785" y="82"/>
                    <a:pt x="1216" y="1893"/>
                    <a:pt x="35" y="3315"/>
                  </a:cubicBezTo>
                  <a:cubicBezTo>
                    <a:pt x="0" y="3354"/>
                    <a:pt x="5" y="3406"/>
                    <a:pt x="44" y="3441"/>
                  </a:cubicBezTo>
                  <a:cubicBezTo>
                    <a:pt x="62" y="3455"/>
                    <a:pt x="84" y="3463"/>
                    <a:pt x="101" y="3463"/>
                  </a:cubicBezTo>
                  <a:cubicBezTo>
                    <a:pt x="127" y="3463"/>
                    <a:pt x="154" y="3450"/>
                    <a:pt x="171" y="3428"/>
                  </a:cubicBezTo>
                  <a:cubicBezTo>
                    <a:pt x="1378" y="1976"/>
                    <a:pt x="1956" y="134"/>
                    <a:pt x="1960" y="117"/>
                  </a:cubicBezTo>
                  <a:cubicBezTo>
                    <a:pt x="1984" y="48"/>
                    <a:pt x="1928" y="1"/>
                    <a:pt x="18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7" name="Google Shape;1107;p9"/>
            <p:cNvSpPr/>
            <p:nvPr/>
          </p:nvSpPr>
          <p:spPr>
            <a:xfrm>
              <a:off x="521987" y="4714744"/>
              <a:ext cx="385975" cy="37085"/>
            </a:xfrm>
            <a:custGeom>
              <a:avLst/>
              <a:gdLst/>
              <a:ahLst/>
              <a:cxnLst/>
              <a:rect l="l" t="t" r="r" b="b"/>
              <a:pathLst>
                <a:path w="4798" h="461" extrusionOk="0">
                  <a:moveTo>
                    <a:pt x="3596" y="0"/>
                  </a:moveTo>
                  <a:cubicBezTo>
                    <a:pt x="2709" y="0"/>
                    <a:pt x="1398" y="50"/>
                    <a:pt x="110" y="281"/>
                  </a:cubicBezTo>
                  <a:cubicBezTo>
                    <a:pt x="1" y="303"/>
                    <a:pt x="14" y="456"/>
                    <a:pt x="123" y="460"/>
                  </a:cubicBezTo>
                  <a:lnTo>
                    <a:pt x="141" y="460"/>
                  </a:lnTo>
                  <a:cubicBezTo>
                    <a:pt x="1426" y="230"/>
                    <a:pt x="2737" y="181"/>
                    <a:pt x="3616" y="181"/>
                  </a:cubicBezTo>
                  <a:cubicBezTo>
                    <a:pt x="4253" y="181"/>
                    <a:pt x="4663" y="207"/>
                    <a:pt x="4673" y="207"/>
                  </a:cubicBezTo>
                  <a:cubicBezTo>
                    <a:pt x="4674" y="207"/>
                    <a:pt x="4675" y="207"/>
                    <a:pt x="4677" y="207"/>
                  </a:cubicBezTo>
                  <a:cubicBezTo>
                    <a:pt x="4787" y="207"/>
                    <a:pt x="4798" y="40"/>
                    <a:pt x="4686" y="27"/>
                  </a:cubicBezTo>
                  <a:cubicBezTo>
                    <a:pt x="4674" y="27"/>
                    <a:pt x="4251" y="0"/>
                    <a:pt x="35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8" name="Google Shape;1108;p9"/>
            <p:cNvSpPr/>
            <p:nvPr/>
          </p:nvSpPr>
          <p:spPr>
            <a:xfrm>
              <a:off x="202142" y="4510576"/>
              <a:ext cx="261688" cy="376402"/>
            </a:xfrm>
            <a:custGeom>
              <a:avLst/>
              <a:gdLst/>
              <a:ahLst/>
              <a:cxnLst/>
              <a:rect l="l" t="t" r="r" b="b"/>
              <a:pathLst>
                <a:path w="3253" h="4679" extrusionOk="0">
                  <a:moveTo>
                    <a:pt x="3134" y="0"/>
                  </a:moveTo>
                  <a:cubicBezTo>
                    <a:pt x="3102" y="0"/>
                    <a:pt x="3071" y="17"/>
                    <a:pt x="3054" y="59"/>
                  </a:cubicBezTo>
                  <a:cubicBezTo>
                    <a:pt x="3036" y="89"/>
                    <a:pt x="1553" y="3331"/>
                    <a:pt x="66" y="4516"/>
                  </a:cubicBezTo>
                  <a:cubicBezTo>
                    <a:pt x="0" y="4569"/>
                    <a:pt x="35" y="4678"/>
                    <a:pt x="123" y="4678"/>
                  </a:cubicBezTo>
                  <a:cubicBezTo>
                    <a:pt x="140" y="4678"/>
                    <a:pt x="162" y="4674"/>
                    <a:pt x="180" y="4661"/>
                  </a:cubicBezTo>
                  <a:cubicBezTo>
                    <a:pt x="1698" y="3444"/>
                    <a:pt x="3154" y="264"/>
                    <a:pt x="3216" y="133"/>
                  </a:cubicBezTo>
                  <a:cubicBezTo>
                    <a:pt x="3253" y="59"/>
                    <a:pt x="3193" y="0"/>
                    <a:pt x="3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9" name="Google Shape;1109;p9"/>
            <p:cNvSpPr/>
            <p:nvPr/>
          </p:nvSpPr>
          <p:spPr>
            <a:xfrm>
              <a:off x="-184231" y="5025984"/>
              <a:ext cx="522651" cy="62586"/>
            </a:xfrm>
            <a:custGeom>
              <a:avLst/>
              <a:gdLst/>
              <a:ahLst/>
              <a:cxnLst/>
              <a:rect l="l" t="t" r="r" b="b"/>
              <a:pathLst>
                <a:path w="6497" h="778" extrusionOk="0">
                  <a:moveTo>
                    <a:pt x="1467" y="1"/>
                  </a:moveTo>
                  <a:cubicBezTo>
                    <a:pt x="1033" y="1"/>
                    <a:pt x="572" y="12"/>
                    <a:pt x="88" y="38"/>
                  </a:cubicBezTo>
                  <a:cubicBezTo>
                    <a:pt x="35" y="38"/>
                    <a:pt x="0" y="82"/>
                    <a:pt x="0" y="130"/>
                  </a:cubicBezTo>
                  <a:cubicBezTo>
                    <a:pt x="5" y="183"/>
                    <a:pt x="48" y="218"/>
                    <a:pt x="97" y="218"/>
                  </a:cubicBezTo>
                  <a:cubicBezTo>
                    <a:pt x="575" y="192"/>
                    <a:pt x="1030" y="181"/>
                    <a:pt x="1459" y="181"/>
                  </a:cubicBezTo>
                  <a:cubicBezTo>
                    <a:pt x="4555" y="181"/>
                    <a:pt x="6328" y="765"/>
                    <a:pt x="6348" y="773"/>
                  </a:cubicBezTo>
                  <a:cubicBezTo>
                    <a:pt x="6356" y="773"/>
                    <a:pt x="6365" y="778"/>
                    <a:pt x="6374" y="778"/>
                  </a:cubicBezTo>
                  <a:cubicBezTo>
                    <a:pt x="6474" y="773"/>
                    <a:pt x="6496" y="633"/>
                    <a:pt x="6404" y="598"/>
                  </a:cubicBezTo>
                  <a:cubicBezTo>
                    <a:pt x="6385" y="594"/>
                    <a:pt x="4590" y="1"/>
                    <a:pt x="14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0" name="Google Shape;1110;p9"/>
            <p:cNvSpPr/>
            <p:nvPr/>
          </p:nvSpPr>
          <p:spPr>
            <a:xfrm>
              <a:off x="-293313" y="4699459"/>
              <a:ext cx="243668" cy="375035"/>
            </a:xfrm>
            <a:custGeom>
              <a:avLst/>
              <a:gdLst/>
              <a:ahLst/>
              <a:cxnLst/>
              <a:rect l="l" t="t" r="r" b="b"/>
              <a:pathLst>
                <a:path w="3029" h="4662" extrusionOk="0">
                  <a:moveTo>
                    <a:pt x="2914" y="0"/>
                  </a:moveTo>
                  <a:cubicBezTo>
                    <a:pt x="2880" y="0"/>
                    <a:pt x="2845" y="19"/>
                    <a:pt x="2831" y="64"/>
                  </a:cubicBezTo>
                  <a:cubicBezTo>
                    <a:pt x="2822" y="95"/>
                    <a:pt x="1754" y="3047"/>
                    <a:pt x="62" y="4504"/>
                  </a:cubicBezTo>
                  <a:cubicBezTo>
                    <a:pt x="0" y="4557"/>
                    <a:pt x="40" y="4662"/>
                    <a:pt x="123" y="4662"/>
                  </a:cubicBezTo>
                  <a:cubicBezTo>
                    <a:pt x="145" y="4662"/>
                    <a:pt x="167" y="4653"/>
                    <a:pt x="180" y="4640"/>
                  </a:cubicBezTo>
                  <a:cubicBezTo>
                    <a:pt x="1908" y="3152"/>
                    <a:pt x="2988" y="156"/>
                    <a:pt x="3001" y="125"/>
                  </a:cubicBezTo>
                  <a:cubicBezTo>
                    <a:pt x="3028" y="52"/>
                    <a:pt x="2971" y="0"/>
                    <a:pt x="29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1" name="Google Shape;1111;p9"/>
            <p:cNvSpPr/>
            <p:nvPr/>
          </p:nvSpPr>
          <p:spPr>
            <a:xfrm>
              <a:off x="-196941" y="4602121"/>
              <a:ext cx="247529" cy="279225"/>
            </a:xfrm>
            <a:custGeom>
              <a:avLst/>
              <a:gdLst/>
              <a:ahLst/>
              <a:cxnLst/>
              <a:rect l="l" t="t" r="r" b="b"/>
              <a:pathLst>
                <a:path w="3077" h="3471" extrusionOk="0">
                  <a:moveTo>
                    <a:pt x="2512" y="207"/>
                  </a:moveTo>
                  <a:lnTo>
                    <a:pt x="2512" y="211"/>
                  </a:lnTo>
                  <a:cubicBezTo>
                    <a:pt x="2560" y="631"/>
                    <a:pt x="2612" y="2263"/>
                    <a:pt x="692" y="3260"/>
                  </a:cubicBezTo>
                  <a:cubicBezTo>
                    <a:pt x="574" y="3054"/>
                    <a:pt x="250" y="2403"/>
                    <a:pt x="491" y="1725"/>
                  </a:cubicBezTo>
                  <a:cubicBezTo>
                    <a:pt x="723" y="1068"/>
                    <a:pt x="1401" y="557"/>
                    <a:pt x="2512" y="207"/>
                  </a:cubicBezTo>
                  <a:close/>
                  <a:moveTo>
                    <a:pt x="2583" y="1"/>
                  </a:moveTo>
                  <a:cubicBezTo>
                    <a:pt x="2574" y="1"/>
                    <a:pt x="2565" y="2"/>
                    <a:pt x="2556" y="6"/>
                  </a:cubicBezTo>
                  <a:cubicBezTo>
                    <a:pt x="1331" y="373"/>
                    <a:pt x="578" y="933"/>
                    <a:pt x="320" y="1668"/>
                  </a:cubicBezTo>
                  <a:cubicBezTo>
                    <a:pt x="1" y="2573"/>
                    <a:pt x="565" y="3396"/>
                    <a:pt x="587" y="3431"/>
                  </a:cubicBezTo>
                  <a:cubicBezTo>
                    <a:pt x="605" y="3457"/>
                    <a:pt x="631" y="3470"/>
                    <a:pt x="661" y="3470"/>
                  </a:cubicBezTo>
                  <a:cubicBezTo>
                    <a:pt x="675" y="3470"/>
                    <a:pt x="692" y="3466"/>
                    <a:pt x="705" y="3461"/>
                  </a:cubicBezTo>
                  <a:cubicBezTo>
                    <a:pt x="3076" y="2271"/>
                    <a:pt x="2678" y="97"/>
                    <a:pt x="2674" y="76"/>
                  </a:cubicBezTo>
                  <a:cubicBezTo>
                    <a:pt x="2669" y="49"/>
                    <a:pt x="2652" y="27"/>
                    <a:pt x="2630" y="14"/>
                  </a:cubicBezTo>
                  <a:cubicBezTo>
                    <a:pt x="2616" y="6"/>
                    <a:pt x="2600" y="1"/>
                    <a:pt x="25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2" name="Google Shape;1112;p9"/>
            <p:cNvSpPr/>
            <p:nvPr/>
          </p:nvSpPr>
          <p:spPr>
            <a:xfrm>
              <a:off x="272530" y="4424902"/>
              <a:ext cx="307943" cy="323389"/>
            </a:xfrm>
            <a:custGeom>
              <a:avLst/>
              <a:gdLst/>
              <a:ahLst/>
              <a:cxnLst/>
              <a:rect l="l" t="t" r="r" b="b"/>
              <a:pathLst>
                <a:path w="3828" h="4020" extrusionOk="0">
                  <a:moveTo>
                    <a:pt x="2769" y="205"/>
                  </a:moveTo>
                  <a:lnTo>
                    <a:pt x="2769" y="205"/>
                  </a:lnTo>
                  <a:cubicBezTo>
                    <a:pt x="2892" y="669"/>
                    <a:pt x="3325" y="2847"/>
                    <a:pt x="678" y="3818"/>
                  </a:cubicBezTo>
                  <a:cubicBezTo>
                    <a:pt x="573" y="3560"/>
                    <a:pt x="267" y="2672"/>
                    <a:pt x="648" y="1806"/>
                  </a:cubicBezTo>
                  <a:cubicBezTo>
                    <a:pt x="963" y="1080"/>
                    <a:pt x="1680" y="542"/>
                    <a:pt x="2769" y="205"/>
                  </a:cubicBezTo>
                  <a:close/>
                  <a:moveTo>
                    <a:pt x="2827" y="0"/>
                  </a:moveTo>
                  <a:cubicBezTo>
                    <a:pt x="2820" y="0"/>
                    <a:pt x="2812" y="2"/>
                    <a:pt x="2804" y="4"/>
                  </a:cubicBezTo>
                  <a:cubicBezTo>
                    <a:pt x="1610" y="358"/>
                    <a:pt x="827" y="940"/>
                    <a:pt x="481" y="1732"/>
                  </a:cubicBezTo>
                  <a:cubicBezTo>
                    <a:pt x="0" y="2834"/>
                    <a:pt x="525" y="3923"/>
                    <a:pt x="547" y="3971"/>
                  </a:cubicBezTo>
                  <a:cubicBezTo>
                    <a:pt x="565" y="4002"/>
                    <a:pt x="595" y="4020"/>
                    <a:pt x="630" y="4020"/>
                  </a:cubicBezTo>
                  <a:cubicBezTo>
                    <a:pt x="639" y="4020"/>
                    <a:pt x="648" y="4020"/>
                    <a:pt x="656" y="4015"/>
                  </a:cubicBezTo>
                  <a:cubicBezTo>
                    <a:pt x="3828" y="2908"/>
                    <a:pt x="2922" y="91"/>
                    <a:pt x="2914" y="61"/>
                  </a:cubicBezTo>
                  <a:cubicBezTo>
                    <a:pt x="2899" y="25"/>
                    <a:pt x="2864" y="0"/>
                    <a:pt x="28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3" name="Google Shape;1113;p9"/>
            <p:cNvSpPr/>
            <p:nvPr/>
          </p:nvSpPr>
          <p:spPr>
            <a:xfrm>
              <a:off x="711352" y="4653525"/>
              <a:ext cx="312529" cy="155983"/>
            </a:xfrm>
            <a:custGeom>
              <a:avLst/>
              <a:gdLst/>
              <a:ahLst/>
              <a:cxnLst/>
              <a:rect l="l" t="t" r="r" b="b"/>
              <a:pathLst>
                <a:path w="3885" h="1939" extrusionOk="0">
                  <a:moveTo>
                    <a:pt x="1951" y="181"/>
                  </a:moveTo>
                  <a:cubicBezTo>
                    <a:pt x="2087" y="181"/>
                    <a:pt x="2222" y="194"/>
                    <a:pt x="2354" y="220"/>
                  </a:cubicBezTo>
                  <a:cubicBezTo>
                    <a:pt x="3075" y="364"/>
                    <a:pt x="3517" y="871"/>
                    <a:pt x="3661" y="1051"/>
                  </a:cubicBezTo>
                  <a:cubicBezTo>
                    <a:pt x="3045" y="1520"/>
                    <a:pt x="2459" y="1754"/>
                    <a:pt x="1913" y="1754"/>
                  </a:cubicBezTo>
                  <a:cubicBezTo>
                    <a:pt x="1793" y="1754"/>
                    <a:pt x="1674" y="1743"/>
                    <a:pt x="1557" y="1720"/>
                  </a:cubicBezTo>
                  <a:cubicBezTo>
                    <a:pt x="814" y="1576"/>
                    <a:pt x="363" y="989"/>
                    <a:pt x="223" y="788"/>
                  </a:cubicBezTo>
                  <a:lnTo>
                    <a:pt x="228" y="788"/>
                  </a:lnTo>
                  <a:cubicBezTo>
                    <a:pt x="832" y="383"/>
                    <a:pt x="1409" y="181"/>
                    <a:pt x="1951" y="181"/>
                  </a:cubicBezTo>
                  <a:close/>
                  <a:moveTo>
                    <a:pt x="1947" y="1"/>
                  </a:moveTo>
                  <a:cubicBezTo>
                    <a:pt x="1348" y="1"/>
                    <a:pt x="713" y="230"/>
                    <a:pt x="53" y="688"/>
                  </a:cubicBezTo>
                  <a:cubicBezTo>
                    <a:pt x="13" y="714"/>
                    <a:pt x="0" y="766"/>
                    <a:pt x="22" y="810"/>
                  </a:cubicBezTo>
                  <a:cubicBezTo>
                    <a:pt x="44" y="845"/>
                    <a:pt x="538" y="1702"/>
                    <a:pt x="1518" y="1899"/>
                  </a:cubicBezTo>
                  <a:cubicBezTo>
                    <a:pt x="1649" y="1926"/>
                    <a:pt x="1780" y="1939"/>
                    <a:pt x="1912" y="1939"/>
                  </a:cubicBezTo>
                  <a:cubicBezTo>
                    <a:pt x="2520" y="1939"/>
                    <a:pt x="3167" y="1672"/>
                    <a:pt x="3841" y="1143"/>
                  </a:cubicBezTo>
                  <a:cubicBezTo>
                    <a:pt x="3876" y="1112"/>
                    <a:pt x="3885" y="1059"/>
                    <a:pt x="3858" y="1020"/>
                  </a:cubicBezTo>
                  <a:cubicBezTo>
                    <a:pt x="3841" y="989"/>
                    <a:pt x="3351" y="237"/>
                    <a:pt x="2393" y="45"/>
                  </a:cubicBezTo>
                  <a:cubicBezTo>
                    <a:pt x="2247" y="16"/>
                    <a:pt x="2098" y="1"/>
                    <a:pt x="1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4" name="Google Shape;1114;p9"/>
            <p:cNvSpPr/>
            <p:nvPr/>
          </p:nvSpPr>
          <p:spPr>
            <a:xfrm>
              <a:off x="856634" y="4203117"/>
              <a:ext cx="218650" cy="266514"/>
            </a:xfrm>
            <a:custGeom>
              <a:avLst/>
              <a:gdLst/>
              <a:ahLst/>
              <a:cxnLst/>
              <a:rect l="l" t="t" r="r" b="b"/>
              <a:pathLst>
                <a:path w="2718" h="3313" extrusionOk="0">
                  <a:moveTo>
                    <a:pt x="2039" y="193"/>
                  </a:moveTo>
                  <a:lnTo>
                    <a:pt x="2039" y="197"/>
                  </a:lnTo>
                  <a:cubicBezTo>
                    <a:pt x="2420" y="2363"/>
                    <a:pt x="928" y="2993"/>
                    <a:pt x="569" y="3111"/>
                  </a:cubicBezTo>
                  <a:cubicBezTo>
                    <a:pt x="228" y="2315"/>
                    <a:pt x="198" y="1654"/>
                    <a:pt x="486" y="1151"/>
                  </a:cubicBezTo>
                  <a:cubicBezTo>
                    <a:pt x="880" y="456"/>
                    <a:pt x="1768" y="246"/>
                    <a:pt x="2039" y="193"/>
                  </a:cubicBezTo>
                  <a:close/>
                  <a:moveTo>
                    <a:pt x="2110" y="0"/>
                  </a:moveTo>
                  <a:cubicBezTo>
                    <a:pt x="2107" y="0"/>
                    <a:pt x="2103" y="0"/>
                    <a:pt x="2100" y="1"/>
                  </a:cubicBezTo>
                  <a:cubicBezTo>
                    <a:pt x="2052" y="9"/>
                    <a:pt x="841" y="158"/>
                    <a:pt x="329" y="1059"/>
                  </a:cubicBezTo>
                  <a:cubicBezTo>
                    <a:pt x="1" y="1632"/>
                    <a:pt x="40" y="2372"/>
                    <a:pt x="438" y="3255"/>
                  </a:cubicBezTo>
                  <a:cubicBezTo>
                    <a:pt x="451" y="3290"/>
                    <a:pt x="482" y="3312"/>
                    <a:pt x="521" y="3312"/>
                  </a:cubicBezTo>
                  <a:cubicBezTo>
                    <a:pt x="526" y="3312"/>
                    <a:pt x="534" y="3308"/>
                    <a:pt x="539" y="3308"/>
                  </a:cubicBezTo>
                  <a:cubicBezTo>
                    <a:pt x="561" y="3299"/>
                    <a:pt x="2717" y="2721"/>
                    <a:pt x="2201" y="75"/>
                  </a:cubicBezTo>
                  <a:cubicBezTo>
                    <a:pt x="2193" y="30"/>
                    <a:pt x="2154" y="0"/>
                    <a:pt x="2110" y="0"/>
                  </a:cubicBezTo>
                  <a:close/>
                </a:path>
              </a:pathLst>
            </a:custGeom>
            <a:solidFill>
              <a:srgbClr val="5E47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5" name="Google Shape;1115;p9"/>
            <p:cNvSpPr/>
            <p:nvPr/>
          </p:nvSpPr>
          <p:spPr>
            <a:xfrm>
              <a:off x="1146635" y="4438256"/>
              <a:ext cx="277696" cy="164027"/>
            </a:xfrm>
            <a:custGeom>
              <a:avLst/>
              <a:gdLst/>
              <a:ahLst/>
              <a:cxnLst/>
              <a:rect l="l" t="t" r="r" b="b"/>
              <a:pathLst>
                <a:path w="3452" h="2039" extrusionOk="0">
                  <a:moveTo>
                    <a:pt x="1585" y="185"/>
                  </a:moveTo>
                  <a:cubicBezTo>
                    <a:pt x="2111" y="185"/>
                    <a:pt x="2662" y="448"/>
                    <a:pt x="3220" y="966"/>
                  </a:cubicBezTo>
                  <a:cubicBezTo>
                    <a:pt x="3001" y="1181"/>
                    <a:pt x="2248" y="1854"/>
                    <a:pt x="1485" y="1854"/>
                  </a:cubicBezTo>
                  <a:cubicBezTo>
                    <a:pt x="1424" y="1854"/>
                    <a:pt x="1364" y="1850"/>
                    <a:pt x="1304" y="1841"/>
                  </a:cubicBezTo>
                  <a:cubicBezTo>
                    <a:pt x="862" y="1776"/>
                    <a:pt x="490" y="1456"/>
                    <a:pt x="201" y="892"/>
                  </a:cubicBezTo>
                  <a:cubicBezTo>
                    <a:pt x="320" y="743"/>
                    <a:pt x="761" y="258"/>
                    <a:pt x="1431" y="192"/>
                  </a:cubicBezTo>
                  <a:cubicBezTo>
                    <a:pt x="1482" y="187"/>
                    <a:pt x="1533" y="185"/>
                    <a:pt x="1585" y="185"/>
                  </a:cubicBezTo>
                  <a:close/>
                  <a:moveTo>
                    <a:pt x="1581" y="1"/>
                  </a:moveTo>
                  <a:cubicBezTo>
                    <a:pt x="1525" y="1"/>
                    <a:pt x="1469" y="3"/>
                    <a:pt x="1413" y="8"/>
                  </a:cubicBezTo>
                  <a:cubicBezTo>
                    <a:pt x="543" y="96"/>
                    <a:pt x="44" y="800"/>
                    <a:pt x="22" y="831"/>
                  </a:cubicBezTo>
                  <a:cubicBezTo>
                    <a:pt x="0" y="857"/>
                    <a:pt x="0" y="892"/>
                    <a:pt x="13" y="923"/>
                  </a:cubicBezTo>
                  <a:cubicBezTo>
                    <a:pt x="337" y="1574"/>
                    <a:pt x="761" y="1946"/>
                    <a:pt x="1282" y="2021"/>
                  </a:cubicBezTo>
                  <a:cubicBezTo>
                    <a:pt x="1348" y="2029"/>
                    <a:pt x="1417" y="2038"/>
                    <a:pt x="1487" y="2038"/>
                  </a:cubicBezTo>
                  <a:cubicBezTo>
                    <a:pt x="2463" y="2038"/>
                    <a:pt x="3377" y="1071"/>
                    <a:pt x="3417" y="1023"/>
                  </a:cubicBezTo>
                  <a:cubicBezTo>
                    <a:pt x="3452" y="988"/>
                    <a:pt x="3447" y="931"/>
                    <a:pt x="3412" y="896"/>
                  </a:cubicBezTo>
                  <a:cubicBezTo>
                    <a:pt x="2796" y="300"/>
                    <a:pt x="2180" y="1"/>
                    <a:pt x="15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6" name="Google Shape;1116;p9"/>
            <p:cNvSpPr/>
            <p:nvPr/>
          </p:nvSpPr>
          <p:spPr>
            <a:xfrm>
              <a:off x="108505" y="4985359"/>
              <a:ext cx="327009" cy="187356"/>
            </a:xfrm>
            <a:custGeom>
              <a:avLst/>
              <a:gdLst/>
              <a:ahLst/>
              <a:cxnLst/>
              <a:rect l="l" t="t" r="r" b="b"/>
              <a:pathLst>
                <a:path w="4065" h="2329" extrusionOk="0">
                  <a:moveTo>
                    <a:pt x="1612" y="180"/>
                  </a:moveTo>
                  <a:cubicBezTo>
                    <a:pt x="1621" y="180"/>
                    <a:pt x="1631" y="180"/>
                    <a:pt x="1641" y="180"/>
                  </a:cubicBezTo>
                  <a:cubicBezTo>
                    <a:pt x="2660" y="189"/>
                    <a:pt x="3575" y="1007"/>
                    <a:pt x="3833" y="1256"/>
                  </a:cubicBezTo>
                  <a:cubicBezTo>
                    <a:pt x="2976" y="1848"/>
                    <a:pt x="2248" y="2146"/>
                    <a:pt x="1658" y="2146"/>
                  </a:cubicBezTo>
                  <a:cubicBezTo>
                    <a:pt x="1450" y="2146"/>
                    <a:pt x="1259" y="2109"/>
                    <a:pt x="1086" y="2035"/>
                  </a:cubicBezTo>
                  <a:cubicBezTo>
                    <a:pt x="434" y="1764"/>
                    <a:pt x="233" y="1020"/>
                    <a:pt x="193" y="832"/>
                  </a:cubicBezTo>
                  <a:cubicBezTo>
                    <a:pt x="614" y="407"/>
                    <a:pt x="1090" y="180"/>
                    <a:pt x="1612" y="180"/>
                  </a:cubicBezTo>
                  <a:close/>
                  <a:moveTo>
                    <a:pt x="1624" y="1"/>
                  </a:moveTo>
                  <a:cubicBezTo>
                    <a:pt x="1033" y="1"/>
                    <a:pt x="495" y="250"/>
                    <a:pt x="27" y="744"/>
                  </a:cubicBezTo>
                  <a:cubicBezTo>
                    <a:pt x="10" y="762"/>
                    <a:pt x="1" y="793"/>
                    <a:pt x="5" y="819"/>
                  </a:cubicBezTo>
                  <a:cubicBezTo>
                    <a:pt x="10" y="863"/>
                    <a:pt x="176" y="1847"/>
                    <a:pt x="1016" y="2206"/>
                  </a:cubicBezTo>
                  <a:cubicBezTo>
                    <a:pt x="1217" y="2289"/>
                    <a:pt x="1431" y="2328"/>
                    <a:pt x="1650" y="2328"/>
                  </a:cubicBezTo>
                  <a:cubicBezTo>
                    <a:pt x="2302" y="2328"/>
                    <a:pt x="3098" y="2000"/>
                    <a:pt x="4025" y="1348"/>
                  </a:cubicBezTo>
                  <a:cubicBezTo>
                    <a:pt x="4047" y="1331"/>
                    <a:pt x="4060" y="1309"/>
                    <a:pt x="4060" y="1283"/>
                  </a:cubicBezTo>
                  <a:cubicBezTo>
                    <a:pt x="4065" y="1256"/>
                    <a:pt x="4056" y="1230"/>
                    <a:pt x="4038" y="1213"/>
                  </a:cubicBezTo>
                  <a:cubicBezTo>
                    <a:pt x="3995" y="1164"/>
                    <a:pt x="2919" y="14"/>
                    <a:pt x="1641" y="1"/>
                  </a:cubicBezTo>
                  <a:close/>
                </a:path>
              </a:pathLst>
            </a:custGeom>
            <a:solidFill>
              <a:srgbClr val="5E47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7" name="Google Shape;1117;p9"/>
            <p:cNvSpPr/>
            <p:nvPr/>
          </p:nvSpPr>
          <p:spPr>
            <a:xfrm>
              <a:off x="1098369" y="4311395"/>
              <a:ext cx="118013" cy="103533"/>
            </a:xfrm>
            <a:custGeom>
              <a:avLst/>
              <a:gdLst/>
              <a:ahLst/>
              <a:cxnLst/>
              <a:rect l="l" t="t" r="r" b="b"/>
              <a:pathLst>
                <a:path w="1467" h="1287" extrusionOk="0">
                  <a:moveTo>
                    <a:pt x="744" y="0"/>
                  </a:moveTo>
                  <a:cubicBezTo>
                    <a:pt x="712" y="0"/>
                    <a:pt x="681" y="2"/>
                    <a:pt x="648" y="6"/>
                  </a:cubicBezTo>
                  <a:cubicBezTo>
                    <a:pt x="272" y="54"/>
                    <a:pt x="1" y="382"/>
                    <a:pt x="49" y="732"/>
                  </a:cubicBezTo>
                  <a:cubicBezTo>
                    <a:pt x="89" y="1055"/>
                    <a:pt x="378" y="1286"/>
                    <a:pt x="716" y="1286"/>
                  </a:cubicBezTo>
                  <a:cubicBezTo>
                    <a:pt x="750" y="1286"/>
                    <a:pt x="784" y="1284"/>
                    <a:pt x="819" y="1279"/>
                  </a:cubicBezTo>
                  <a:cubicBezTo>
                    <a:pt x="1199" y="1235"/>
                    <a:pt x="1466" y="907"/>
                    <a:pt x="1423" y="553"/>
                  </a:cubicBezTo>
                  <a:cubicBezTo>
                    <a:pt x="1379" y="229"/>
                    <a:pt x="1082" y="0"/>
                    <a:pt x="7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8" name="Google Shape;1118;p9"/>
            <p:cNvSpPr/>
            <p:nvPr/>
          </p:nvSpPr>
          <p:spPr>
            <a:xfrm>
              <a:off x="745461" y="4575414"/>
              <a:ext cx="73607" cy="62425"/>
            </a:xfrm>
            <a:custGeom>
              <a:avLst/>
              <a:gdLst/>
              <a:ahLst/>
              <a:cxnLst/>
              <a:rect l="l" t="t" r="r" b="b"/>
              <a:pathLst>
                <a:path w="915" h="776" extrusionOk="0">
                  <a:moveTo>
                    <a:pt x="509" y="1"/>
                  </a:moveTo>
                  <a:cubicBezTo>
                    <a:pt x="403" y="1"/>
                    <a:pt x="295" y="45"/>
                    <a:pt x="215" y="141"/>
                  </a:cubicBezTo>
                  <a:cubicBezTo>
                    <a:pt x="1" y="393"/>
                    <a:pt x="185" y="776"/>
                    <a:pt x="508" y="776"/>
                  </a:cubicBezTo>
                  <a:cubicBezTo>
                    <a:pt x="515" y="776"/>
                    <a:pt x="522" y="775"/>
                    <a:pt x="530" y="775"/>
                  </a:cubicBezTo>
                  <a:cubicBezTo>
                    <a:pt x="753" y="753"/>
                    <a:pt x="915" y="556"/>
                    <a:pt x="893" y="338"/>
                  </a:cubicBezTo>
                  <a:cubicBezTo>
                    <a:pt x="865" y="126"/>
                    <a:pt x="689" y="1"/>
                    <a:pt x="5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9" name="Google Shape;1119;p9"/>
            <p:cNvSpPr/>
            <p:nvPr/>
          </p:nvSpPr>
          <p:spPr>
            <a:xfrm>
              <a:off x="645227" y="4625531"/>
              <a:ext cx="73527" cy="62264"/>
            </a:xfrm>
            <a:custGeom>
              <a:avLst/>
              <a:gdLst/>
              <a:ahLst/>
              <a:cxnLst/>
              <a:rect l="l" t="t" r="r" b="b"/>
              <a:pathLst>
                <a:path w="914" h="774" extrusionOk="0">
                  <a:moveTo>
                    <a:pt x="504" y="0"/>
                  </a:moveTo>
                  <a:cubicBezTo>
                    <a:pt x="397" y="0"/>
                    <a:pt x="289" y="43"/>
                    <a:pt x="210" y="139"/>
                  </a:cubicBezTo>
                  <a:cubicBezTo>
                    <a:pt x="0" y="396"/>
                    <a:pt x="184" y="774"/>
                    <a:pt x="507" y="774"/>
                  </a:cubicBezTo>
                  <a:cubicBezTo>
                    <a:pt x="514" y="774"/>
                    <a:pt x="522" y="774"/>
                    <a:pt x="529" y="773"/>
                  </a:cubicBezTo>
                  <a:cubicBezTo>
                    <a:pt x="748" y="751"/>
                    <a:pt x="914" y="554"/>
                    <a:pt x="892" y="336"/>
                  </a:cubicBezTo>
                  <a:cubicBezTo>
                    <a:pt x="865" y="126"/>
                    <a:pt x="686" y="0"/>
                    <a:pt x="5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0" name="Google Shape;1120;p9"/>
            <p:cNvSpPr/>
            <p:nvPr/>
          </p:nvSpPr>
          <p:spPr>
            <a:xfrm>
              <a:off x="115584" y="4875955"/>
              <a:ext cx="76745" cy="67332"/>
            </a:xfrm>
            <a:custGeom>
              <a:avLst/>
              <a:gdLst/>
              <a:ahLst/>
              <a:cxnLst/>
              <a:rect l="l" t="t" r="r" b="b"/>
              <a:pathLst>
                <a:path w="954" h="837" extrusionOk="0">
                  <a:moveTo>
                    <a:pt x="491" y="0"/>
                  </a:moveTo>
                  <a:cubicBezTo>
                    <a:pt x="469" y="0"/>
                    <a:pt x="447" y="2"/>
                    <a:pt x="425" y="5"/>
                  </a:cubicBezTo>
                  <a:cubicBezTo>
                    <a:pt x="175" y="40"/>
                    <a:pt x="0" y="250"/>
                    <a:pt x="31" y="477"/>
                  </a:cubicBezTo>
                  <a:cubicBezTo>
                    <a:pt x="59" y="684"/>
                    <a:pt x="245" y="836"/>
                    <a:pt x="466" y="836"/>
                  </a:cubicBezTo>
                  <a:cubicBezTo>
                    <a:pt x="488" y="836"/>
                    <a:pt x="511" y="835"/>
                    <a:pt x="534" y="832"/>
                  </a:cubicBezTo>
                  <a:cubicBezTo>
                    <a:pt x="779" y="801"/>
                    <a:pt x="954" y="587"/>
                    <a:pt x="923" y="359"/>
                  </a:cubicBezTo>
                  <a:cubicBezTo>
                    <a:pt x="895" y="153"/>
                    <a:pt x="709" y="0"/>
                    <a:pt x="4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1" name="Google Shape;1121;p9"/>
            <p:cNvSpPr/>
            <p:nvPr/>
          </p:nvSpPr>
          <p:spPr>
            <a:xfrm>
              <a:off x="-18517" y="4927519"/>
              <a:ext cx="76825" cy="67413"/>
            </a:xfrm>
            <a:custGeom>
              <a:avLst/>
              <a:gdLst/>
              <a:ahLst/>
              <a:cxnLst/>
              <a:rect l="l" t="t" r="r" b="b"/>
              <a:pathLst>
                <a:path w="955" h="838" extrusionOk="0">
                  <a:moveTo>
                    <a:pt x="495" y="1"/>
                  </a:moveTo>
                  <a:cubicBezTo>
                    <a:pt x="471" y="1"/>
                    <a:pt x="446" y="3"/>
                    <a:pt x="421" y="7"/>
                  </a:cubicBezTo>
                  <a:cubicBezTo>
                    <a:pt x="176" y="42"/>
                    <a:pt x="1" y="247"/>
                    <a:pt x="31" y="479"/>
                  </a:cubicBezTo>
                  <a:cubicBezTo>
                    <a:pt x="55" y="688"/>
                    <a:pt x="248" y="837"/>
                    <a:pt x="469" y="837"/>
                  </a:cubicBezTo>
                  <a:cubicBezTo>
                    <a:pt x="489" y="837"/>
                    <a:pt x="510" y="836"/>
                    <a:pt x="530" y="834"/>
                  </a:cubicBezTo>
                  <a:cubicBezTo>
                    <a:pt x="779" y="799"/>
                    <a:pt x="954" y="589"/>
                    <a:pt x="924" y="361"/>
                  </a:cubicBezTo>
                  <a:cubicBezTo>
                    <a:pt x="896" y="153"/>
                    <a:pt x="713" y="1"/>
                    <a:pt x="4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2" name="Google Shape;1122;p9"/>
            <p:cNvSpPr/>
            <p:nvPr/>
          </p:nvSpPr>
          <p:spPr>
            <a:xfrm>
              <a:off x="-451708" y="5079157"/>
              <a:ext cx="51485" cy="100234"/>
            </a:xfrm>
            <a:custGeom>
              <a:avLst/>
              <a:gdLst/>
              <a:ahLst/>
              <a:cxnLst/>
              <a:rect l="l" t="t" r="r" b="b"/>
              <a:pathLst>
                <a:path w="640" h="1246" extrusionOk="0">
                  <a:moveTo>
                    <a:pt x="116" y="0"/>
                  </a:moveTo>
                  <a:cubicBezTo>
                    <a:pt x="58" y="0"/>
                    <a:pt x="1" y="53"/>
                    <a:pt x="31" y="125"/>
                  </a:cubicBezTo>
                  <a:lnTo>
                    <a:pt x="451" y="1188"/>
                  </a:lnTo>
                  <a:cubicBezTo>
                    <a:pt x="465" y="1223"/>
                    <a:pt x="500" y="1245"/>
                    <a:pt x="535" y="1245"/>
                  </a:cubicBezTo>
                  <a:cubicBezTo>
                    <a:pt x="548" y="1245"/>
                    <a:pt x="556" y="1245"/>
                    <a:pt x="570" y="1241"/>
                  </a:cubicBezTo>
                  <a:cubicBezTo>
                    <a:pt x="613" y="1223"/>
                    <a:pt x="640" y="1171"/>
                    <a:pt x="622" y="1123"/>
                  </a:cubicBezTo>
                  <a:lnTo>
                    <a:pt x="198" y="60"/>
                  </a:lnTo>
                  <a:cubicBezTo>
                    <a:pt x="182" y="18"/>
                    <a:pt x="149" y="0"/>
                    <a:pt x="116" y="0"/>
                  </a:cubicBezTo>
                  <a:close/>
                </a:path>
              </a:pathLst>
            </a:custGeom>
            <a:solidFill>
              <a:srgbClr val="5E47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3" name="Google Shape;1123;p9"/>
            <p:cNvSpPr/>
            <p:nvPr/>
          </p:nvSpPr>
          <p:spPr>
            <a:xfrm>
              <a:off x="-605115" y="-142979"/>
              <a:ext cx="1715570" cy="1553715"/>
            </a:xfrm>
            <a:custGeom>
              <a:avLst/>
              <a:gdLst/>
              <a:ahLst/>
              <a:cxnLst/>
              <a:rect l="l" t="t" r="r" b="b"/>
              <a:pathLst>
                <a:path w="21326" h="19314" extrusionOk="0">
                  <a:moveTo>
                    <a:pt x="11486" y="0"/>
                  </a:moveTo>
                  <a:cubicBezTo>
                    <a:pt x="11341" y="0"/>
                    <a:pt x="11194" y="15"/>
                    <a:pt x="11046" y="47"/>
                  </a:cubicBezTo>
                  <a:cubicBezTo>
                    <a:pt x="9336" y="419"/>
                    <a:pt x="9432" y="1009"/>
                    <a:pt x="8246" y="1197"/>
                  </a:cubicBezTo>
                  <a:cubicBezTo>
                    <a:pt x="7056" y="1381"/>
                    <a:pt x="5906" y="2650"/>
                    <a:pt x="6322" y="4692"/>
                  </a:cubicBezTo>
                  <a:cubicBezTo>
                    <a:pt x="6322" y="4692"/>
                    <a:pt x="1" y="4741"/>
                    <a:pt x="2765" y="11897"/>
                  </a:cubicBezTo>
                  <a:cubicBezTo>
                    <a:pt x="2765" y="11897"/>
                    <a:pt x="3623" y="9014"/>
                    <a:pt x="4983" y="8100"/>
                  </a:cubicBezTo>
                  <a:cubicBezTo>
                    <a:pt x="5246" y="7924"/>
                    <a:pt x="5446" y="7849"/>
                    <a:pt x="5592" y="7849"/>
                  </a:cubicBezTo>
                  <a:cubicBezTo>
                    <a:pt x="6198" y="7849"/>
                    <a:pt x="5855" y="9150"/>
                    <a:pt x="5097" y="9859"/>
                  </a:cubicBezTo>
                  <a:cubicBezTo>
                    <a:pt x="4156" y="10742"/>
                    <a:pt x="2910" y="13411"/>
                    <a:pt x="5110" y="15095"/>
                  </a:cubicBezTo>
                  <a:cubicBezTo>
                    <a:pt x="6861" y="16436"/>
                    <a:pt x="7812" y="16574"/>
                    <a:pt x="8129" y="16574"/>
                  </a:cubicBezTo>
                  <a:cubicBezTo>
                    <a:pt x="8211" y="16574"/>
                    <a:pt x="8251" y="16564"/>
                    <a:pt x="8251" y="16564"/>
                  </a:cubicBezTo>
                  <a:cubicBezTo>
                    <a:pt x="8251" y="16564"/>
                    <a:pt x="6956" y="10922"/>
                    <a:pt x="7774" y="10357"/>
                  </a:cubicBezTo>
                  <a:cubicBezTo>
                    <a:pt x="7916" y="10260"/>
                    <a:pt x="8037" y="10215"/>
                    <a:pt x="8138" y="10215"/>
                  </a:cubicBezTo>
                  <a:cubicBezTo>
                    <a:pt x="8617" y="10215"/>
                    <a:pt x="8650" y="11225"/>
                    <a:pt x="8430" y="12435"/>
                  </a:cubicBezTo>
                  <a:cubicBezTo>
                    <a:pt x="8168" y="13900"/>
                    <a:pt x="7485" y="18052"/>
                    <a:pt x="12354" y="18988"/>
                  </a:cubicBezTo>
                  <a:cubicBezTo>
                    <a:pt x="12354" y="18988"/>
                    <a:pt x="10416" y="15173"/>
                    <a:pt x="10880" y="13485"/>
                  </a:cubicBezTo>
                  <a:cubicBezTo>
                    <a:pt x="11027" y="12946"/>
                    <a:pt x="11226" y="12736"/>
                    <a:pt x="11433" y="12736"/>
                  </a:cubicBezTo>
                  <a:cubicBezTo>
                    <a:pt x="11873" y="12736"/>
                    <a:pt x="12346" y="13682"/>
                    <a:pt x="12424" y="14425"/>
                  </a:cubicBezTo>
                  <a:cubicBezTo>
                    <a:pt x="12533" y="15472"/>
                    <a:pt x="12445" y="19313"/>
                    <a:pt x="16271" y="19313"/>
                  </a:cubicBezTo>
                  <a:cubicBezTo>
                    <a:pt x="16442" y="19313"/>
                    <a:pt x="16620" y="19306"/>
                    <a:pt x="16807" y="19290"/>
                  </a:cubicBezTo>
                  <a:cubicBezTo>
                    <a:pt x="16807" y="19290"/>
                    <a:pt x="14952" y="17483"/>
                    <a:pt x="14716" y="16040"/>
                  </a:cubicBezTo>
                  <a:cubicBezTo>
                    <a:pt x="14625" y="15484"/>
                    <a:pt x="14703" y="15257"/>
                    <a:pt x="14848" y="15257"/>
                  </a:cubicBezTo>
                  <a:cubicBezTo>
                    <a:pt x="15080" y="15257"/>
                    <a:pt x="15484" y="15835"/>
                    <a:pt x="15648" y="16569"/>
                  </a:cubicBezTo>
                  <a:cubicBezTo>
                    <a:pt x="15886" y="17655"/>
                    <a:pt x="17592" y="19057"/>
                    <a:pt x="19856" y="19057"/>
                  </a:cubicBezTo>
                  <a:cubicBezTo>
                    <a:pt x="20091" y="19057"/>
                    <a:pt x="20332" y="19042"/>
                    <a:pt x="20578" y="19010"/>
                  </a:cubicBezTo>
                  <a:cubicBezTo>
                    <a:pt x="20578" y="19010"/>
                    <a:pt x="20809" y="15134"/>
                    <a:pt x="19795" y="13927"/>
                  </a:cubicBezTo>
                  <a:cubicBezTo>
                    <a:pt x="18780" y="12724"/>
                    <a:pt x="17205" y="12693"/>
                    <a:pt x="16470" y="12601"/>
                  </a:cubicBezTo>
                  <a:cubicBezTo>
                    <a:pt x="15859" y="12525"/>
                    <a:pt x="15986" y="11566"/>
                    <a:pt x="17104" y="11566"/>
                  </a:cubicBezTo>
                  <a:cubicBezTo>
                    <a:pt x="17331" y="11566"/>
                    <a:pt x="17598" y="11606"/>
                    <a:pt x="17909" y="11700"/>
                  </a:cubicBezTo>
                  <a:cubicBezTo>
                    <a:pt x="19751" y="12260"/>
                    <a:pt x="20521" y="13437"/>
                    <a:pt x="20521" y="13437"/>
                  </a:cubicBezTo>
                  <a:cubicBezTo>
                    <a:pt x="20521" y="13437"/>
                    <a:pt x="21326" y="9631"/>
                    <a:pt x="18124" y="8651"/>
                  </a:cubicBezTo>
                  <a:cubicBezTo>
                    <a:pt x="17063" y="8328"/>
                    <a:pt x="16250" y="8218"/>
                    <a:pt x="15615" y="8218"/>
                  </a:cubicBezTo>
                  <a:cubicBezTo>
                    <a:pt x="14332" y="8218"/>
                    <a:pt x="13775" y="8669"/>
                    <a:pt x="13377" y="8730"/>
                  </a:cubicBezTo>
                  <a:cubicBezTo>
                    <a:pt x="13333" y="8737"/>
                    <a:pt x="13290" y="8740"/>
                    <a:pt x="13249" y="8740"/>
                  </a:cubicBezTo>
                  <a:cubicBezTo>
                    <a:pt x="12750" y="8740"/>
                    <a:pt x="12590" y="8226"/>
                    <a:pt x="13456" y="7409"/>
                  </a:cubicBezTo>
                  <a:cubicBezTo>
                    <a:pt x="13839" y="7049"/>
                    <a:pt x="14607" y="6820"/>
                    <a:pt x="15550" y="6820"/>
                  </a:cubicBezTo>
                  <a:cubicBezTo>
                    <a:pt x="16920" y="6820"/>
                    <a:pt x="18660" y="7303"/>
                    <a:pt x="20127" y="8568"/>
                  </a:cubicBezTo>
                  <a:cubicBezTo>
                    <a:pt x="20127" y="8568"/>
                    <a:pt x="18609" y="3393"/>
                    <a:pt x="15591" y="2938"/>
                  </a:cubicBezTo>
                  <a:cubicBezTo>
                    <a:pt x="15038" y="2854"/>
                    <a:pt x="14515" y="2818"/>
                    <a:pt x="14026" y="2818"/>
                  </a:cubicBezTo>
                  <a:cubicBezTo>
                    <a:pt x="11850" y="2818"/>
                    <a:pt x="10357" y="3527"/>
                    <a:pt x="9917" y="3813"/>
                  </a:cubicBezTo>
                  <a:cubicBezTo>
                    <a:pt x="9786" y="3897"/>
                    <a:pt x="9630" y="3939"/>
                    <a:pt x="9489" y="3939"/>
                  </a:cubicBezTo>
                  <a:cubicBezTo>
                    <a:pt x="9050" y="3939"/>
                    <a:pt x="8757" y="3531"/>
                    <a:pt x="9804" y="2720"/>
                  </a:cubicBezTo>
                  <a:cubicBezTo>
                    <a:pt x="10863" y="1892"/>
                    <a:pt x="12015" y="1518"/>
                    <a:pt x="13229" y="1518"/>
                  </a:cubicBezTo>
                  <a:cubicBezTo>
                    <a:pt x="13594" y="1518"/>
                    <a:pt x="13964" y="1551"/>
                    <a:pt x="14340" y="1617"/>
                  </a:cubicBezTo>
                  <a:cubicBezTo>
                    <a:pt x="14340" y="1617"/>
                    <a:pt x="13019" y="0"/>
                    <a:pt x="114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4" name="Google Shape;1124;p9"/>
            <p:cNvSpPr/>
            <p:nvPr/>
          </p:nvSpPr>
          <p:spPr>
            <a:xfrm>
              <a:off x="-474876" y="-178374"/>
              <a:ext cx="1580744" cy="1568195"/>
            </a:xfrm>
            <a:custGeom>
              <a:avLst/>
              <a:gdLst/>
              <a:ahLst/>
              <a:cxnLst/>
              <a:rect l="l" t="t" r="r" b="b"/>
              <a:pathLst>
                <a:path w="19650" h="19494" extrusionOk="0">
                  <a:moveTo>
                    <a:pt x="9739" y="180"/>
                  </a:moveTo>
                  <a:cubicBezTo>
                    <a:pt x="10903" y="180"/>
                    <a:pt x="11963" y="1162"/>
                    <a:pt x="12362" y="1580"/>
                  </a:cubicBezTo>
                  <a:cubicBezTo>
                    <a:pt x="12066" y="1540"/>
                    <a:pt x="11775" y="1519"/>
                    <a:pt x="11490" y="1519"/>
                  </a:cubicBezTo>
                  <a:cubicBezTo>
                    <a:pt x="10211" y="1519"/>
                    <a:pt x="9042" y="1927"/>
                    <a:pt x="8005" y="2735"/>
                  </a:cubicBezTo>
                  <a:cubicBezTo>
                    <a:pt x="7143" y="3409"/>
                    <a:pt x="7205" y="3781"/>
                    <a:pt x="7318" y="3938"/>
                  </a:cubicBezTo>
                  <a:cubicBezTo>
                    <a:pt x="7405" y="4059"/>
                    <a:pt x="7564" y="4121"/>
                    <a:pt x="7743" y="4121"/>
                  </a:cubicBezTo>
                  <a:cubicBezTo>
                    <a:pt x="7899" y="4121"/>
                    <a:pt x="8070" y="4074"/>
                    <a:pt x="8220" y="3978"/>
                  </a:cubicBezTo>
                  <a:cubicBezTo>
                    <a:pt x="8822" y="3593"/>
                    <a:pt x="10323" y="3002"/>
                    <a:pt x="12314" y="3002"/>
                  </a:cubicBezTo>
                  <a:cubicBezTo>
                    <a:pt x="12793" y="3002"/>
                    <a:pt x="13301" y="3036"/>
                    <a:pt x="13832" y="3116"/>
                  </a:cubicBezTo>
                  <a:cubicBezTo>
                    <a:pt x="16347" y="3501"/>
                    <a:pt x="17826" y="7298"/>
                    <a:pt x="18202" y="8391"/>
                  </a:cubicBezTo>
                  <a:cubicBezTo>
                    <a:pt x="16757" y="7247"/>
                    <a:pt x="15134" y="6823"/>
                    <a:pt x="13836" y="6823"/>
                  </a:cubicBezTo>
                  <a:cubicBezTo>
                    <a:pt x="12843" y="6823"/>
                    <a:pt x="12040" y="7071"/>
                    <a:pt x="11653" y="7433"/>
                  </a:cubicBezTo>
                  <a:cubicBezTo>
                    <a:pt x="11124" y="7928"/>
                    <a:pt x="10905" y="8383"/>
                    <a:pt x="11050" y="8680"/>
                  </a:cubicBezTo>
                  <a:cubicBezTo>
                    <a:pt x="11126" y="8835"/>
                    <a:pt x="11291" y="8919"/>
                    <a:pt x="11506" y="8919"/>
                  </a:cubicBezTo>
                  <a:cubicBezTo>
                    <a:pt x="11551" y="8919"/>
                    <a:pt x="11599" y="8915"/>
                    <a:pt x="11649" y="8908"/>
                  </a:cubicBezTo>
                  <a:cubicBezTo>
                    <a:pt x="11802" y="8877"/>
                    <a:pt x="11947" y="8829"/>
                    <a:pt x="12091" y="8763"/>
                  </a:cubicBezTo>
                  <a:cubicBezTo>
                    <a:pt x="12470" y="8610"/>
                    <a:pt x="12998" y="8397"/>
                    <a:pt x="13870" y="8397"/>
                  </a:cubicBezTo>
                  <a:cubicBezTo>
                    <a:pt x="14497" y="8397"/>
                    <a:pt x="15301" y="8507"/>
                    <a:pt x="16356" y="8829"/>
                  </a:cubicBezTo>
                  <a:cubicBezTo>
                    <a:pt x="19059" y="9656"/>
                    <a:pt x="18841" y="12512"/>
                    <a:pt x="18727" y="13308"/>
                  </a:cubicBezTo>
                  <a:cubicBezTo>
                    <a:pt x="18438" y="12954"/>
                    <a:pt x="17646" y="12145"/>
                    <a:pt x="16194" y="11703"/>
                  </a:cubicBezTo>
                  <a:cubicBezTo>
                    <a:pt x="15861" y="11601"/>
                    <a:pt x="15585" y="11563"/>
                    <a:pt x="15358" y="11563"/>
                  </a:cubicBezTo>
                  <a:cubicBezTo>
                    <a:pt x="14839" y="11563"/>
                    <a:pt x="14573" y="11765"/>
                    <a:pt x="14457" y="11886"/>
                  </a:cubicBezTo>
                  <a:cubicBezTo>
                    <a:pt x="14296" y="12057"/>
                    <a:pt x="14234" y="12285"/>
                    <a:pt x="14300" y="12473"/>
                  </a:cubicBezTo>
                  <a:cubicBezTo>
                    <a:pt x="14361" y="12643"/>
                    <a:pt x="14514" y="12757"/>
                    <a:pt x="14715" y="12783"/>
                  </a:cubicBezTo>
                  <a:cubicBezTo>
                    <a:pt x="14799" y="12792"/>
                    <a:pt x="14886" y="12801"/>
                    <a:pt x="14982" y="12809"/>
                  </a:cubicBezTo>
                  <a:cubicBezTo>
                    <a:pt x="15774" y="12893"/>
                    <a:pt x="17104" y="13028"/>
                    <a:pt x="17983" y="14078"/>
                  </a:cubicBezTo>
                  <a:cubicBezTo>
                    <a:pt x="18889" y="15150"/>
                    <a:pt x="18775" y="18479"/>
                    <a:pt x="18749" y="19021"/>
                  </a:cubicBezTo>
                  <a:cubicBezTo>
                    <a:pt x="18532" y="19046"/>
                    <a:pt x="18319" y="19058"/>
                    <a:pt x="18110" y="19058"/>
                  </a:cubicBezTo>
                  <a:cubicBezTo>
                    <a:pt x="15905" y="19058"/>
                    <a:pt x="14234" y="17717"/>
                    <a:pt x="13994" y="16641"/>
                  </a:cubicBezTo>
                  <a:cubicBezTo>
                    <a:pt x="13830" y="15908"/>
                    <a:pt x="13406" y="15260"/>
                    <a:pt x="13102" y="15260"/>
                  </a:cubicBezTo>
                  <a:cubicBezTo>
                    <a:pt x="13088" y="15260"/>
                    <a:pt x="13075" y="15261"/>
                    <a:pt x="13062" y="15263"/>
                  </a:cubicBezTo>
                  <a:cubicBezTo>
                    <a:pt x="12856" y="15303"/>
                    <a:pt x="12795" y="15600"/>
                    <a:pt x="12883" y="16147"/>
                  </a:cubicBezTo>
                  <a:cubicBezTo>
                    <a:pt x="13088" y="17381"/>
                    <a:pt x="14418" y="18846"/>
                    <a:pt x="14860" y="19305"/>
                  </a:cubicBezTo>
                  <a:cubicBezTo>
                    <a:pt x="14749" y="19311"/>
                    <a:pt x="14640" y="19314"/>
                    <a:pt x="14534" y="19314"/>
                  </a:cubicBezTo>
                  <a:cubicBezTo>
                    <a:pt x="13560" y="19314"/>
                    <a:pt x="12765" y="19062"/>
                    <a:pt x="12174" y="18553"/>
                  </a:cubicBezTo>
                  <a:cubicBezTo>
                    <a:pt x="10989" y="17538"/>
                    <a:pt x="10866" y="15780"/>
                    <a:pt x="10796" y="14835"/>
                  </a:cubicBezTo>
                  <a:cubicBezTo>
                    <a:pt x="10787" y="14708"/>
                    <a:pt x="10779" y="14599"/>
                    <a:pt x="10770" y="14507"/>
                  </a:cubicBezTo>
                  <a:cubicBezTo>
                    <a:pt x="10691" y="13737"/>
                    <a:pt x="10206" y="12774"/>
                    <a:pt x="9720" y="12735"/>
                  </a:cubicBezTo>
                  <a:lnTo>
                    <a:pt x="9689" y="12735"/>
                  </a:lnTo>
                  <a:cubicBezTo>
                    <a:pt x="9409" y="12735"/>
                    <a:pt x="9195" y="13011"/>
                    <a:pt x="9046" y="13553"/>
                  </a:cubicBezTo>
                  <a:cubicBezTo>
                    <a:pt x="8635" y="15071"/>
                    <a:pt x="10079" y="18186"/>
                    <a:pt x="10450" y="18951"/>
                  </a:cubicBezTo>
                  <a:cubicBezTo>
                    <a:pt x="5801" y="17954"/>
                    <a:pt x="6535" y="13890"/>
                    <a:pt x="6776" y="12543"/>
                  </a:cubicBezTo>
                  <a:cubicBezTo>
                    <a:pt x="6907" y="11821"/>
                    <a:pt x="7060" y="10570"/>
                    <a:pt x="6605" y="10277"/>
                  </a:cubicBezTo>
                  <a:cubicBezTo>
                    <a:pt x="6542" y="10237"/>
                    <a:pt x="6472" y="10216"/>
                    <a:pt x="6396" y="10216"/>
                  </a:cubicBezTo>
                  <a:cubicBezTo>
                    <a:pt x="6273" y="10216"/>
                    <a:pt x="6134" y="10269"/>
                    <a:pt x="5980" y="10377"/>
                  </a:cubicBezTo>
                  <a:cubicBezTo>
                    <a:pt x="5175" y="10933"/>
                    <a:pt x="6190" y="15657"/>
                    <a:pt x="6400" y="16576"/>
                  </a:cubicBezTo>
                  <a:cubicBezTo>
                    <a:pt x="6395" y="16576"/>
                    <a:pt x="6390" y="16576"/>
                    <a:pt x="6385" y="16576"/>
                  </a:cubicBezTo>
                  <a:cubicBezTo>
                    <a:pt x="6088" y="16576"/>
                    <a:pt x="5158" y="16443"/>
                    <a:pt x="3421" y="15115"/>
                  </a:cubicBezTo>
                  <a:cubicBezTo>
                    <a:pt x="2677" y="14546"/>
                    <a:pt x="2279" y="13816"/>
                    <a:pt x="2235" y="12954"/>
                  </a:cubicBezTo>
                  <a:cubicBezTo>
                    <a:pt x="2170" y="11668"/>
                    <a:pt x="2905" y="10495"/>
                    <a:pt x="3417" y="10019"/>
                  </a:cubicBezTo>
                  <a:cubicBezTo>
                    <a:pt x="4068" y="9406"/>
                    <a:pt x="4444" y="8361"/>
                    <a:pt x="4147" y="7985"/>
                  </a:cubicBezTo>
                  <a:cubicBezTo>
                    <a:pt x="4088" y="7911"/>
                    <a:pt x="3996" y="7850"/>
                    <a:pt x="3852" y="7850"/>
                  </a:cubicBezTo>
                  <a:cubicBezTo>
                    <a:pt x="3698" y="7850"/>
                    <a:pt x="3485" y="7919"/>
                    <a:pt x="3189" y="8116"/>
                  </a:cubicBezTo>
                  <a:cubicBezTo>
                    <a:pt x="2039" y="8886"/>
                    <a:pt x="1260" y="10985"/>
                    <a:pt x="1015" y="11716"/>
                  </a:cubicBezTo>
                  <a:cubicBezTo>
                    <a:pt x="206" y="9507"/>
                    <a:pt x="210" y="7788"/>
                    <a:pt x="1019" y="6593"/>
                  </a:cubicBezTo>
                  <a:cubicBezTo>
                    <a:pt x="2157" y="4914"/>
                    <a:pt x="4549" y="4874"/>
                    <a:pt x="4576" y="4874"/>
                  </a:cubicBezTo>
                  <a:cubicBezTo>
                    <a:pt x="4602" y="4874"/>
                    <a:pt x="4628" y="4861"/>
                    <a:pt x="4641" y="4844"/>
                  </a:cubicBezTo>
                  <a:cubicBezTo>
                    <a:pt x="4659" y="4822"/>
                    <a:pt x="4668" y="4796"/>
                    <a:pt x="4663" y="4769"/>
                  </a:cubicBezTo>
                  <a:cubicBezTo>
                    <a:pt x="4418" y="3562"/>
                    <a:pt x="4746" y="2770"/>
                    <a:pt x="5061" y="2315"/>
                  </a:cubicBezTo>
                  <a:cubicBezTo>
                    <a:pt x="5416" y="1808"/>
                    <a:pt x="5936" y="1467"/>
                    <a:pt x="6518" y="1375"/>
                  </a:cubicBezTo>
                  <a:cubicBezTo>
                    <a:pt x="7095" y="1283"/>
                    <a:pt x="7388" y="1095"/>
                    <a:pt x="7699" y="894"/>
                  </a:cubicBezTo>
                  <a:cubicBezTo>
                    <a:pt x="8045" y="671"/>
                    <a:pt x="8438" y="417"/>
                    <a:pt x="9322" y="224"/>
                  </a:cubicBezTo>
                  <a:cubicBezTo>
                    <a:pt x="9462" y="194"/>
                    <a:pt x="9601" y="180"/>
                    <a:pt x="9739" y="180"/>
                  </a:cubicBezTo>
                  <a:close/>
                  <a:moveTo>
                    <a:pt x="9753" y="0"/>
                  </a:moveTo>
                  <a:cubicBezTo>
                    <a:pt x="9600" y="0"/>
                    <a:pt x="9444" y="16"/>
                    <a:pt x="9287" y="49"/>
                  </a:cubicBezTo>
                  <a:cubicBezTo>
                    <a:pt x="8368" y="251"/>
                    <a:pt x="7961" y="513"/>
                    <a:pt x="7603" y="745"/>
                  </a:cubicBezTo>
                  <a:cubicBezTo>
                    <a:pt x="7297" y="942"/>
                    <a:pt x="7034" y="1112"/>
                    <a:pt x="6492" y="1200"/>
                  </a:cubicBezTo>
                  <a:cubicBezTo>
                    <a:pt x="5875" y="1296"/>
                    <a:pt x="5302" y="1664"/>
                    <a:pt x="4917" y="2215"/>
                  </a:cubicBezTo>
                  <a:cubicBezTo>
                    <a:pt x="4593" y="2683"/>
                    <a:pt x="4252" y="3492"/>
                    <a:pt x="4471" y="4699"/>
                  </a:cubicBezTo>
                  <a:cubicBezTo>
                    <a:pt x="3976" y="4730"/>
                    <a:pt x="1925" y="4944"/>
                    <a:pt x="875" y="6493"/>
                  </a:cubicBezTo>
                  <a:cubicBezTo>
                    <a:pt x="0" y="7779"/>
                    <a:pt x="18" y="9642"/>
                    <a:pt x="941" y="12022"/>
                  </a:cubicBezTo>
                  <a:cubicBezTo>
                    <a:pt x="956" y="12063"/>
                    <a:pt x="991" y="12082"/>
                    <a:pt x="1026" y="12082"/>
                  </a:cubicBezTo>
                  <a:cubicBezTo>
                    <a:pt x="1063" y="12082"/>
                    <a:pt x="1100" y="12060"/>
                    <a:pt x="1111" y="12018"/>
                  </a:cubicBezTo>
                  <a:cubicBezTo>
                    <a:pt x="1120" y="11987"/>
                    <a:pt x="1973" y="9152"/>
                    <a:pt x="3290" y="8269"/>
                  </a:cubicBezTo>
                  <a:cubicBezTo>
                    <a:pt x="3523" y="8113"/>
                    <a:pt x="3717" y="8034"/>
                    <a:pt x="3850" y="8034"/>
                  </a:cubicBezTo>
                  <a:cubicBezTo>
                    <a:pt x="3920" y="8034"/>
                    <a:pt x="3973" y="8055"/>
                    <a:pt x="4007" y="8098"/>
                  </a:cubicBezTo>
                  <a:cubicBezTo>
                    <a:pt x="4221" y="8369"/>
                    <a:pt x="3902" y="9319"/>
                    <a:pt x="3294" y="9887"/>
                  </a:cubicBezTo>
                  <a:cubicBezTo>
                    <a:pt x="2760" y="10386"/>
                    <a:pt x="1990" y="11620"/>
                    <a:pt x="2056" y="12963"/>
                  </a:cubicBezTo>
                  <a:cubicBezTo>
                    <a:pt x="2100" y="13881"/>
                    <a:pt x="2524" y="14655"/>
                    <a:pt x="3316" y="15259"/>
                  </a:cubicBezTo>
                  <a:cubicBezTo>
                    <a:pt x="5079" y="16610"/>
                    <a:pt x="6051" y="16758"/>
                    <a:pt x="6391" y="16758"/>
                  </a:cubicBezTo>
                  <a:cubicBezTo>
                    <a:pt x="6477" y="16758"/>
                    <a:pt x="6523" y="16748"/>
                    <a:pt x="6531" y="16746"/>
                  </a:cubicBezTo>
                  <a:cubicBezTo>
                    <a:pt x="6579" y="16738"/>
                    <a:pt x="6610" y="16685"/>
                    <a:pt x="6597" y="16637"/>
                  </a:cubicBezTo>
                  <a:cubicBezTo>
                    <a:pt x="6085" y="14393"/>
                    <a:pt x="5521" y="10911"/>
                    <a:pt x="6085" y="10526"/>
                  </a:cubicBezTo>
                  <a:cubicBezTo>
                    <a:pt x="6208" y="10441"/>
                    <a:pt x="6313" y="10397"/>
                    <a:pt x="6398" y="10397"/>
                  </a:cubicBezTo>
                  <a:cubicBezTo>
                    <a:pt x="6440" y="10397"/>
                    <a:pt x="6477" y="10408"/>
                    <a:pt x="6509" y="10430"/>
                  </a:cubicBezTo>
                  <a:cubicBezTo>
                    <a:pt x="6767" y="10592"/>
                    <a:pt x="6802" y="11410"/>
                    <a:pt x="6601" y="12512"/>
                  </a:cubicBezTo>
                  <a:cubicBezTo>
                    <a:pt x="6487" y="13146"/>
                    <a:pt x="6216" y="14629"/>
                    <a:pt x="6640" y="16025"/>
                  </a:cubicBezTo>
                  <a:cubicBezTo>
                    <a:pt x="7148" y="17704"/>
                    <a:pt x="8478" y="18759"/>
                    <a:pt x="10595" y="19165"/>
                  </a:cubicBezTo>
                  <a:cubicBezTo>
                    <a:pt x="10602" y="19167"/>
                    <a:pt x="10609" y="19168"/>
                    <a:pt x="10616" y="19168"/>
                  </a:cubicBezTo>
                  <a:cubicBezTo>
                    <a:pt x="10680" y="19168"/>
                    <a:pt x="10727" y="19098"/>
                    <a:pt x="10695" y="19039"/>
                  </a:cubicBezTo>
                  <a:cubicBezTo>
                    <a:pt x="10674" y="18999"/>
                    <a:pt x="8779" y="15237"/>
                    <a:pt x="9221" y="13601"/>
                  </a:cubicBezTo>
                  <a:cubicBezTo>
                    <a:pt x="9345" y="13158"/>
                    <a:pt x="9510" y="12918"/>
                    <a:pt x="9692" y="12918"/>
                  </a:cubicBezTo>
                  <a:cubicBezTo>
                    <a:pt x="9697" y="12918"/>
                    <a:pt x="9702" y="12918"/>
                    <a:pt x="9707" y="12919"/>
                  </a:cubicBezTo>
                  <a:cubicBezTo>
                    <a:pt x="10057" y="12945"/>
                    <a:pt x="10512" y="13772"/>
                    <a:pt x="10590" y="14524"/>
                  </a:cubicBezTo>
                  <a:cubicBezTo>
                    <a:pt x="10599" y="14616"/>
                    <a:pt x="10608" y="14725"/>
                    <a:pt x="10617" y="14852"/>
                  </a:cubicBezTo>
                  <a:cubicBezTo>
                    <a:pt x="10687" y="15823"/>
                    <a:pt x="10818" y="17630"/>
                    <a:pt x="12060" y="18693"/>
                  </a:cubicBezTo>
                  <a:cubicBezTo>
                    <a:pt x="12681" y="19227"/>
                    <a:pt x="13513" y="19493"/>
                    <a:pt x="14532" y="19493"/>
                  </a:cubicBezTo>
                  <a:cubicBezTo>
                    <a:pt x="14707" y="19493"/>
                    <a:pt x="14886" y="19485"/>
                    <a:pt x="15074" y="19472"/>
                  </a:cubicBezTo>
                  <a:cubicBezTo>
                    <a:pt x="15149" y="19463"/>
                    <a:pt x="15184" y="19371"/>
                    <a:pt x="15127" y="19314"/>
                  </a:cubicBezTo>
                  <a:cubicBezTo>
                    <a:pt x="15109" y="19297"/>
                    <a:pt x="13294" y="17512"/>
                    <a:pt x="13066" y="16116"/>
                  </a:cubicBezTo>
                  <a:cubicBezTo>
                    <a:pt x="12979" y="15587"/>
                    <a:pt x="13062" y="15447"/>
                    <a:pt x="13101" y="15438"/>
                  </a:cubicBezTo>
                  <a:cubicBezTo>
                    <a:pt x="13105" y="15438"/>
                    <a:pt x="13108" y="15437"/>
                    <a:pt x="13112" y="15437"/>
                  </a:cubicBezTo>
                  <a:cubicBezTo>
                    <a:pt x="13257" y="15437"/>
                    <a:pt x="13657" y="15947"/>
                    <a:pt x="13819" y="16681"/>
                  </a:cubicBezTo>
                  <a:cubicBezTo>
                    <a:pt x="14072" y="17815"/>
                    <a:pt x="15821" y="19239"/>
                    <a:pt x="18119" y="19239"/>
                  </a:cubicBezTo>
                  <a:cubicBezTo>
                    <a:pt x="18357" y="19239"/>
                    <a:pt x="18601" y="19224"/>
                    <a:pt x="18849" y="19192"/>
                  </a:cubicBezTo>
                  <a:cubicBezTo>
                    <a:pt x="18893" y="19183"/>
                    <a:pt x="18924" y="19148"/>
                    <a:pt x="18928" y="19104"/>
                  </a:cubicBezTo>
                  <a:cubicBezTo>
                    <a:pt x="18937" y="18947"/>
                    <a:pt x="19151" y="15180"/>
                    <a:pt x="18123" y="13960"/>
                  </a:cubicBezTo>
                  <a:cubicBezTo>
                    <a:pt x="17196" y="12858"/>
                    <a:pt x="15822" y="12718"/>
                    <a:pt x="15004" y="12630"/>
                  </a:cubicBezTo>
                  <a:cubicBezTo>
                    <a:pt x="14908" y="12621"/>
                    <a:pt x="14820" y="12613"/>
                    <a:pt x="14742" y="12604"/>
                  </a:cubicBezTo>
                  <a:cubicBezTo>
                    <a:pt x="14606" y="12586"/>
                    <a:pt x="14514" y="12521"/>
                    <a:pt x="14475" y="12411"/>
                  </a:cubicBezTo>
                  <a:cubicBezTo>
                    <a:pt x="14427" y="12289"/>
                    <a:pt x="14475" y="12131"/>
                    <a:pt x="14593" y="12009"/>
                  </a:cubicBezTo>
                  <a:cubicBezTo>
                    <a:pt x="14758" y="11836"/>
                    <a:pt x="15027" y="11749"/>
                    <a:pt x="15362" y="11749"/>
                  </a:cubicBezTo>
                  <a:cubicBezTo>
                    <a:pt x="15596" y="11749"/>
                    <a:pt x="15862" y="11791"/>
                    <a:pt x="16146" y="11878"/>
                  </a:cubicBezTo>
                  <a:cubicBezTo>
                    <a:pt x="17931" y="12420"/>
                    <a:pt x="18701" y="13566"/>
                    <a:pt x="18705" y="13575"/>
                  </a:cubicBezTo>
                  <a:cubicBezTo>
                    <a:pt x="18723" y="13600"/>
                    <a:pt x="18750" y="13617"/>
                    <a:pt x="18779" y="13617"/>
                  </a:cubicBezTo>
                  <a:cubicBezTo>
                    <a:pt x="18785" y="13617"/>
                    <a:pt x="18791" y="13616"/>
                    <a:pt x="18797" y="13614"/>
                  </a:cubicBezTo>
                  <a:cubicBezTo>
                    <a:pt x="18832" y="13610"/>
                    <a:pt x="18862" y="13579"/>
                    <a:pt x="18871" y="13544"/>
                  </a:cubicBezTo>
                  <a:cubicBezTo>
                    <a:pt x="18876" y="13505"/>
                    <a:pt x="19650" y="9647"/>
                    <a:pt x="16408" y="8658"/>
                  </a:cubicBezTo>
                  <a:cubicBezTo>
                    <a:pt x="15330" y="8328"/>
                    <a:pt x="14506" y="8215"/>
                    <a:pt x="13863" y="8215"/>
                  </a:cubicBezTo>
                  <a:cubicBezTo>
                    <a:pt x="12964" y="8215"/>
                    <a:pt x="12418" y="8436"/>
                    <a:pt x="12025" y="8597"/>
                  </a:cubicBezTo>
                  <a:cubicBezTo>
                    <a:pt x="11894" y="8654"/>
                    <a:pt x="11763" y="8698"/>
                    <a:pt x="11623" y="8733"/>
                  </a:cubicBezTo>
                  <a:cubicBezTo>
                    <a:pt x="11583" y="8739"/>
                    <a:pt x="11545" y="8742"/>
                    <a:pt x="11510" y="8742"/>
                  </a:cubicBezTo>
                  <a:cubicBezTo>
                    <a:pt x="11365" y="8742"/>
                    <a:pt x="11258" y="8693"/>
                    <a:pt x="11216" y="8601"/>
                  </a:cubicBezTo>
                  <a:cubicBezTo>
                    <a:pt x="11133" y="8431"/>
                    <a:pt x="11238" y="8072"/>
                    <a:pt x="11780" y="7565"/>
                  </a:cubicBezTo>
                  <a:cubicBezTo>
                    <a:pt x="12131" y="7236"/>
                    <a:pt x="12881" y="7013"/>
                    <a:pt x="13815" y="7013"/>
                  </a:cubicBezTo>
                  <a:cubicBezTo>
                    <a:pt x="15154" y="7013"/>
                    <a:pt x="16870" y="7471"/>
                    <a:pt x="18329" y="8728"/>
                  </a:cubicBezTo>
                  <a:cubicBezTo>
                    <a:pt x="18346" y="8743"/>
                    <a:pt x="18365" y="8749"/>
                    <a:pt x="18385" y="8749"/>
                  </a:cubicBezTo>
                  <a:cubicBezTo>
                    <a:pt x="18440" y="8749"/>
                    <a:pt x="18492" y="8697"/>
                    <a:pt x="18473" y="8632"/>
                  </a:cubicBezTo>
                  <a:cubicBezTo>
                    <a:pt x="18412" y="8422"/>
                    <a:pt x="16903" y="3400"/>
                    <a:pt x="13862" y="2941"/>
                  </a:cubicBezTo>
                  <a:cubicBezTo>
                    <a:pt x="13296" y="2855"/>
                    <a:pt x="12764" y="2819"/>
                    <a:pt x="12271" y="2819"/>
                  </a:cubicBezTo>
                  <a:cubicBezTo>
                    <a:pt x="9731" y="2819"/>
                    <a:pt x="8201" y="3778"/>
                    <a:pt x="8128" y="3829"/>
                  </a:cubicBezTo>
                  <a:cubicBezTo>
                    <a:pt x="8010" y="3904"/>
                    <a:pt x="7868" y="3942"/>
                    <a:pt x="7743" y="3942"/>
                  </a:cubicBezTo>
                  <a:cubicBezTo>
                    <a:pt x="7623" y="3942"/>
                    <a:pt x="7519" y="3907"/>
                    <a:pt x="7472" y="3838"/>
                  </a:cubicBezTo>
                  <a:cubicBezTo>
                    <a:pt x="7371" y="3693"/>
                    <a:pt x="7489" y="3374"/>
                    <a:pt x="8119" y="2880"/>
                  </a:cubicBezTo>
                  <a:cubicBezTo>
                    <a:pt x="9124" y="2095"/>
                    <a:pt x="10256" y="1701"/>
                    <a:pt x="11492" y="1701"/>
                  </a:cubicBezTo>
                  <a:cubicBezTo>
                    <a:pt x="11848" y="1701"/>
                    <a:pt x="12212" y="1734"/>
                    <a:pt x="12585" y="1799"/>
                  </a:cubicBezTo>
                  <a:cubicBezTo>
                    <a:pt x="12590" y="1800"/>
                    <a:pt x="12595" y="1800"/>
                    <a:pt x="12600" y="1800"/>
                  </a:cubicBezTo>
                  <a:cubicBezTo>
                    <a:pt x="12633" y="1800"/>
                    <a:pt x="12662" y="1786"/>
                    <a:pt x="12681" y="1755"/>
                  </a:cubicBezTo>
                  <a:cubicBezTo>
                    <a:pt x="12699" y="1725"/>
                    <a:pt x="12695" y="1681"/>
                    <a:pt x="12673" y="1655"/>
                  </a:cubicBezTo>
                  <a:cubicBezTo>
                    <a:pt x="12613" y="1579"/>
                    <a:pt x="11303" y="0"/>
                    <a:pt x="97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5" name="Google Shape;1125;p9"/>
            <p:cNvSpPr/>
            <p:nvPr/>
          </p:nvSpPr>
          <p:spPr>
            <a:xfrm>
              <a:off x="-117221" y="199393"/>
              <a:ext cx="1165728" cy="1166131"/>
            </a:xfrm>
            <a:custGeom>
              <a:avLst/>
              <a:gdLst/>
              <a:ahLst/>
              <a:cxnLst/>
              <a:rect l="l" t="t" r="r" b="b"/>
              <a:pathLst>
                <a:path w="14491" h="14496" extrusionOk="0">
                  <a:moveTo>
                    <a:pt x="131" y="0"/>
                  </a:moveTo>
                  <a:cubicBezTo>
                    <a:pt x="62" y="0"/>
                    <a:pt x="1" y="89"/>
                    <a:pt x="64" y="152"/>
                  </a:cubicBezTo>
                  <a:cubicBezTo>
                    <a:pt x="173" y="266"/>
                    <a:pt x="10878" y="11167"/>
                    <a:pt x="14329" y="14469"/>
                  </a:cubicBezTo>
                  <a:cubicBezTo>
                    <a:pt x="14346" y="14487"/>
                    <a:pt x="14368" y="14496"/>
                    <a:pt x="14390" y="14496"/>
                  </a:cubicBezTo>
                  <a:cubicBezTo>
                    <a:pt x="14416" y="14496"/>
                    <a:pt x="14438" y="14487"/>
                    <a:pt x="14456" y="14469"/>
                  </a:cubicBezTo>
                  <a:cubicBezTo>
                    <a:pt x="14491" y="14430"/>
                    <a:pt x="14486" y="14373"/>
                    <a:pt x="14451" y="14338"/>
                  </a:cubicBezTo>
                  <a:cubicBezTo>
                    <a:pt x="11004" y="11040"/>
                    <a:pt x="305" y="139"/>
                    <a:pt x="195" y="30"/>
                  </a:cubicBezTo>
                  <a:cubicBezTo>
                    <a:pt x="176" y="9"/>
                    <a:pt x="153" y="0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6" name="Google Shape;1126;p9"/>
            <p:cNvSpPr/>
            <p:nvPr/>
          </p:nvSpPr>
          <p:spPr>
            <a:xfrm>
              <a:off x="-457982" y="259807"/>
              <a:ext cx="418314" cy="259033"/>
            </a:xfrm>
            <a:custGeom>
              <a:avLst/>
              <a:gdLst/>
              <a:ahLst/>
              <a:cxnLst/>
              <a:rect l="l" t="t" r="r" b="b"/>
              <a:pathLst>
                <a:path w="5200" h="3220" extrusionOk="0">
                  <a:moveTo>
                    <a:pt x="5074" y="0"/>
                  </a:moveTo>
                  <a:cubicBezTo>
                    <a:pt x="5073" y="0"/>
                    <a:pt x="5071" y="0"/>
                    <a:pt x="5070" y="0"/>
                  </a:cubicBezTo>
                  <a:cubicBezTo>
                    <a:pt x="1995" y="175"/>
                    <a:pt x="44" y="3054"/>
                    <a:pt x="26" y="3080"/>
                  </a:cubicBezTo>
                  <a:cubicBezTo>
                    <a:pt x="0" y="3124"/>
                    <a:pt x="9" y="3181"/>
                    <a:pt x="53" y="3207"/>
                  </a:cubicBezTo>
                  <a:cubicBezTo>
                    <a:pt x="66" y="3216"/>
                    <a:pt x="83" y="3220"/>
                    <a:pt x="101" y="3220"/>
                  </a:cubicBezTo>
                  <a:cubicBezTo>
                    <a:pt x="131" y="3220"/>
                    <a:pt x="158" y="3207"/>
                    <a:pt x="175" y="3181"/>
                  </a:cubicBezTo>
                  <a:cubicBezTo>
                    <a:pt x="197" y="3154"/>
                    <a:pt x="2091" y="350"/>
                    <a:pt x="5079" y="184"/>
                  </a:cubicBezTo>
                  <a:cubicBezTo>
                    <a:pt x="5200" y="175"/>
                    <a:pt x="5193" y="0"/>
                    <a:pt x="50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7" name="Google Shape;1127;p9"/>
            <p:cNvSpPr/>
            <p:nvPr/>
          </p:nvSpPr>
          <p:spPr>
            <a:xfrm>
              <a:off x="-80780" y="-139520"/>
              <a:ext cx="519031" cy="384608"/>
            </a:xfrm>
            <a:custGeom>
              <a:avLst/>
              <a:gdLst/>
              <a:ahLst/>
              <a:cxnLst/>
              <a:rect l="l" t="t" r="r" b="b"/>
              <a:pathLst>
                <a:path w="6452" h="4781" extrusionOk="0">
                  <a:moveTo>
                    <a:pt x="6322" y="0"/>
                  </a:moveTo>
                  <a:cubicBezTo>
                    <a:pt x="6314" y="0"/>
                    <a:pt x="6305" y="1"/>
                    <a:pt x="6295" y="4"/>
                  </a:cubicBezTo>
                  <a:cubicBezTo>
                    <a:pt x="692" y="1522"/>
                    <a:pt x="35" y="4549"/>
                    <a:pt x="9" y="4676"/>
                  </a:cubicBezTo>
                  <a:cubicBezTo>
                    <a:pt x="0" y="4724"/>
                    <a:pt x="35" y="4772"/>
                    <a:pt x="84" y="4781"/>
                  </a:cubicBezTo>
                  <a:lnTo>
                    <a:pt x="101" y="4781"/>
                  </a:lnTo>
                  <a:cubicBezTo>
                    <a:pt x="140" y="4781"/>
                    <a:pt x="180" y="4750"/>
                    <a:pt x="189" y="4711"/>
                  </a:cubicBezTo>
                  <a:cubicBezTo>
                    <a:pt x="193" y="4680"/>
                    <a:pt x="858" y="1662"/>
                    <a:pt x="6343" y="179"/>
                  </a:cubicBezTo>
                  <a:cubicBezTo>
                    <a:pt x="6452" y="151"/>
                    <a:pt x="6420" y="0"/>
                    <a:pt x="63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8" name="Google Shape;1128;p9"/>
            <p:cNvSpPr/>
            <p:nvPr/>
          </p:nvSpPr>
          <p:spPr>
            <a:xfrm>
              <a:off x="-190586" y="376291"/>
              <a:ext cx="261446" cy="753448"/>
            </a:xfrm>
            <a:custGeom>
              <a:avLst/>
              <a:gdLst/>
              <a:ahLst/>
              <a:cxnLst/>
              <a:rect l="l" t="t" r="r" b="b"/>
              <a:pathLst>
                <a:path w="3250" h="9366" extrusionOk="0">
                  <a:moveTo>
                    <a:pt x="3122" y="0"/>
                  </a:moveTo>
                  <a:cubicBezTo>
                    <a:pt x="3107" y="0"/>
                    <a:pt x="3092" y="4"/>
                    <a:pt x="3076" y="13"/>
                  </a:cubicBezTo>
                  <a:cubicBezTo>
                    <a:pt x="1" y="1912"/>
                    <a:pt x="1125" y="8990"/>
                    <a:pt x="1177" y="9287"/>
                  </a:cubicBezTo>
                  <a:cubicBezTo>
                    <a:pt x="1182" y="9331"/>
                    <a:pt x="1221" y="9366"/>
                    <a:pt x="1265" y="9366"/>
                  </a:cubicBezTo>
                  <a:cubicBezTo>
                    <a:pt x="1269" y="9366"/>
                    <a:pt x="1274" y="9366"/>
                    <a:pt x="1278" y="9361"/>
                  </a:cubicBezTo>
                  <a:cubicBezTo>
                    <a:pt x="1330" y="9357"/>
                    <a:pt x="1361" y="9309"/>
                    <a:pt x="1352" y="9261"/>
                  </a:cubicBezTo>
                  <a:cubicBezTo>
                    <a:pt x="1344" y="9186"/>
                    <a:pt x="197" y="2004"/>
                    <a:pt x="3172" y="167"/>
                  </a:cubicBezTo>
                  <a:cubicBezTo>
                    <a:pt x="3249" y="111"/>
                    <a:pt x="3200" y="0"/>
                    <a:pt x="31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9" name="Google Shape;1129;p9"/>
            <p:cNvSpPr/>
            <p:nvPr/>
          </p:nvSpPr>
          <p:spPr>
            <a:xfrm>
              <a:off x="26613" y="226423"/>
              <a:ext cx="877172" cy="139009"/>
            </a:xfrm>
            <a:custGeom>
              <a:avLst/>
              <a:gdLst/>
              <a:ahLst/>
              <a:cxnLst/>
              <a:rect l="l" t="t" r="r" b="b"/>
              <a:pathLst>
                <a:path w="10904" h="1728" extrusionOk="0">
                  <a:moveTo>
                    <a:pt x="6351" y="0"/>
                  </a:moveTo>
                  <a:cubicBezTo>
                    <a:pt x="2362" y="0"/>
                    <a:pt x="104" y="1543"/>
                    <a:pt x="74" y="1566"/>
                  </a:cubicBezTo>
                  <a:cubicBezTo>
                    <a:pt x="1" y="1613"/>
                    <a:pt x="38" y="1728"/>
                    <a:pt x="126" y="1728"/>
                  </a:cubicBezTo>
                  <a:cubicBezTo>
                    <a:pt x="128" y="1728"/>
                    <a:pt x="129" y="1728"/>
                    <a:pt x="131" y="1728"/>
                  </a:cubicBezTo>
                  <a:cubicBezTo>
                    <a:pt x="148" y="1728"/>
                    <a:pt x="166" y="1723"/>
                    <a:pt x="179" y="1710"/>
                  </a:cubicBezTo>
                  <a:cubicBezTo>
                    <a:pt x="209" y="1690"/>
                    <a:pt x="2420" y="178"/>
                    <a:pt x="6344" y="178"/>
                  </a:cubicBezTo>
                  <a:cubicBezTo>
                    <a:pt x="7632" y="178"/>
                    <a:pt x="9106" y="341"/>
                    <a:pt x="10747" y="774"/>
                  </a:cubicBezTo>
                  <a:cubicBezTo>
                    <a:pt x="10758" y="777"/>
                    <a:pt x="10767" y="778"/>
                    <a:pt x="10776" y="778"/>
                  </a:cubicBezTo>
                  <a:cubicBezTo>
                    <a:pt x="10873" y="778"/>
                    <a:pt x="10903" y="623"/>
                    <a:pt x="10791" y="599"/>
                  </a:cubicBezTo>
                  <a:cubicBezTo>
                    <a:pt x="9138" y="164"/>
                    <a:pt x="7652" y="0"/>
                    <a:pt x="63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0" name="Google Shape;1130;p9"/>
            <p:cNvSpPr/>
            <p:nvPr/>
          </p:nvSpPr>
          <p:spPr>
            <a:xfrm>
              <a:off x="9639" y="574265"/>
              <a:ext cx="259194" cy="753609"/>
            </a:xfrm>
            <a:custGeom>
              <a:avLst/>
              <a:gdLst/>
              <a:ahLst/>
              <a:cxnLst/>
              <a:rect l="l" t="t" r="r" b="b"/>
              <a:pathLst>
                <a:path w="3222" h="9368" extrusionOk="0">
                  <a:moveTo>
                    <a:pt x="3096" y="1"/>
                  </a:moveTo>
                  <a:cubicBezTo>
                    <a:pt x="3070" y="1"/>
                    <a:pt x="3043" y="13"/>
                    <a:pt x="3023" y="41"/>
                  </a:cubicBezTo>
                  <a:cubicBezTo>
                    <a:pt x="1" y="4320"/>
                    <a:pt x="2905" y="9276"/>
                    <a:pt x="2936" y="9324"/>
                  </a:cubicBezTo>
                  <a:cubicBezTo>
                    <a:pt x="2949" y="9350"/>
                    <a:pt x="2980" y="9368"/>
                    <a:pt x="3010" y="9368"/>
                  </a:cubicBezTo>
                  <a:cubicBezTo>
                    <a:pt x="3080" y="9368"/>
                    <a:pt x="3124" y="9293"/>
                    <a:pt x="3089" y="9232"/>
                  </a:cubicBezTo>
                  <a:cubicBezTo>
                    <a:pt x="3063" y="9184"/>
                    <a:pt x="219" y="4324"/>
                    <a:pt x="3172" y="146"/>
                  </a:cubicBezTo>
                  <a:cubicBezTo>
                    <a:pt x="3222" y="75"/>
                    <a:pt x="3161" y="1"/>
                    <a:pt x="30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1" name="Google Shape;1131;p9"/>
            <p:cNvSpPr/>
            <p:nvPr/>
          </p:nvSpPr>
          <p:spPr>
            <a:xfrm>
              <a:off x="383865" y="627197"/>
              <a:ext cx="652731" cy="97178"/>
            </a:xfrm>
            <a:custGeom>
              <a:avLst/>
              <a:gdLst/>
              <a:ahLst/>
              <a:cxnLst/>
              <a:rect l="l" t="t" r="r" b="b"/>
              <a:pathLst>
                <a:path w="8114" h="1208" extrusionOk="0">
                  <a:moveTo>
                    <a:pt x="3379" y="0"/>
                  </a:moveTo>
                  <a:cubicBezTo>
                    <a:pt x="1145" y="0"/>
                    <a:pt x="131" y="905"/>
                    <a:pt x="69" y="963"/>
                  </a:cubicBezTo>
                  <a:cubicBezTo>
                    <a:pt x="1" y="1027"/>
                    <a:pt x="59" y="1120"/>
                    <a:pt x="132" y="1120"/>
                  </a:cubicBezTo>
                  <a:cubicBezTo>
                    <a:pt x="153" y="1120"/>
                    <a:pt x="175" y="1113"/>
                    <a:pt x="195" y="1094"/>
                  </a:cubicBezTo>
                  <a:cubicBezTo>
                    <a:pt x="210" y="1082"/>
                    <a:pt x="1209" y="195"/>
                    <a:pt x="3413" y="195"/>
                  </a:cubicBezTo>
                  <a:cubicBezTo>
                    <a:pt x="4579" y="195"/>
                    <a:pt x="6080" y="443"/>
                    <a:pt x="7951" y="1199"/>
                  </a:cubicBezTo>
                  <a:cubicBezTo>
                    <a:pt x="7964" y="1203"/>
                    <a:pt x="7973" y="1208"/>
                    <a:pt x="7986" y="1208"/>
                  </a:cubicBezTo>
                  <a:cubicBezTo>
                    <a:pt x="8087" y="1208"/>
                    <a:pt x="8113" y="1068"/>
                    <a:pt x="8021" y="1033"/>
                  </a:cubicBezTo>
                  <a:cubicBezTo>
                    <a:pt x="6101" y="256"/>
                    <a:pt x="4567" y="0"/>
                    <a:pt x="33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2" name="Google Shape;1132;p9"/>
            <p:cNvSpPr/>
            <p:nvPr/>
          </p:nvSpPr>
          <p:spPr>
            <a:xfrm>
              <a:off x="419260" y="802888"/>
              <a:ext cx="178427" cy="575664"/>
            </a:xfrm>
            <a:custGeom>
              <a:avLst/>
              <a:gdLst/>
              <a:ahLst/>
              <a:cxnLst/>
              <a:rect l="l" t="t" r="r" b="b"/>
              <a:pathLst>
                <a:path w="2218" h="7156" extrusionOk="0">
                  <a:moveTo>
                    <a:pt x="805" y="0"/>
                  </a:moveTo>
                  <a:cubicBezTo>
                    <a:pt x="767" y="0"/>
                    <a:pt x="730" y="23"/>
                    <a:pt x="722" y="73"/>
                  </a:cubicBezTo>
                  <a:cubicBezTo>
                    <a:pt x="0" y="4128"/>
                    <a:pt x="2013" y="7086"/>
                    <a:pt x="2034" y="7116"/>
                  </a:cubicBezTo>
                  <a:cubicBezTo>
                    <a:pt x="2047" y="7142"/>
                    <a:pt x="2077" y="7155"/>
                    <a:pt x="2107" y="7155"/>
                  </a:cubicBezTo>
                  <a:lnTo>
                    <a:pt x="2107" y="7155"/>
                  </a:lnTo>
                  <a:cubicBezTo>
                    <a:pt x="2180" y="7154"/>
                    <a:pt x="2218" y="7072"/>
                    <a:pt x="2179" y="7016"/>
                  </a:cubicBezTo>
                  <a:cubicBezTo>
                    <a:pt x="2161" y="6985"/>
                    <a:pt x="188" y="4085"/>
                    <a:pt x="897" y="108"/>
                  </a:cubicBezTo>
                  <a:cubicBezTo>
                    <a:pt x="910" y="41"/>
                    <a:pt x="856" y="0"/>
                    <a:pt x="805" y="0"/>
                  </a:cubicBezTo>
                  <a:close/>
                  <a:moveTo>
                    <a:pt x="2107" y="7155"/>
                  </a:moveTo>
                  <a:lnTo>
                    <a:pt x="2107" y="7155"/>
                  </a:lnTo>
                  <a:cubicBezTo>
                    <a:pt x="2106" y="7156"/>
                    <a:pt x="2105" y="7156"/>
                    <a:pt x="2104" y="7156"/>
                  </a:cubicBezTo>
                  <a:lnTo>
                    <a:pt x="2109" y="7156"/>
                  </a:lnTo>
                  <a:cubicBezTo>
                    <a:pt x="2108" y="7156"/>
                    <a:pt x="2107" y="7156"/>
                    <a:pt x="2107" y="71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3" name="Google Shape;1133;p9"/>
            <p:cNvSpPr/>
            <p:nvPr/>
          </p:nvSpPr>
          <p:spPr>
            <a:xfrm>
              <a:off x="669361" y="986543"/>
              <a:ext cx="356613" cy="74975"/>
            </a:xfrm>
            <a:custGeom>
              <a:avLst/>
              <a:gdLst/>
              <a:ahLst/>
              <a:cxnLst/>
              <a:rect l="l" t="t" r="r" b="b"/>
              <a:pathLst>
                <a:path w="4433" h="932" extrusionOk="0">
                  <a:moveTo>
                    <a:pt x="861" y="1"/>
                  </a:moveTo>
                  <a:cubicBezTo>
                    <a:pt x="382" y="1"/>
                    <a:pt x="127" y="64"/>
                    <a:pt x="102" y="69"/>
                  </a:cubicBezTo>
                  <a:cubicBezTo>
                    <a:pt x="1" y="102"/>
                    <a:pt x="31" y="247"/>
                    <a:pt x="123" y="247"/>
                  </a:cubicBezTo>
                  <a:cubicBezTo>
                    <a:pt x="130" y="247"/>
                    <a:pt x="138" y="246"/>
                    <a:pt x="146" y="244"/>
                  </a:cubicBezTo>
                  <a:cubicBezTo>
                    <a:pt x="153" y="243"/>
                    <a:pt x="391" y="184"/>
                    <a:pt x="851" y="184"/>
                  </a:cubicBezTo>
                  <a:cubicBezTo>
                    <a:pt x="1525" y="184"/>
                    <a:pt x="2676" y="310"/>
                    <a:pt x="4271" y="927"/>
                  </a:cubicBezTo>
                  <a:cubicBezTo>
                    <a:pt x="4284" y="931"/>
                    <a:pt x="4293" y="931"/>
                    <a:pt x="4306" y="931"/>
                  </a:cubicBezTo>
                  <a:cubicBezTo>
                    <a:pt x="4407" y="931"/>
                    <a:pt x="4433" y="796"/>
                    <a:pt x="4337" y="761"/>
                  </a:cubicBezTo>
                  <a:cubicBezTo>
                    <a:pt x="2716" y="133"/>
                    <a:pt x="1554" y="1"/>
                    <a:pt x="8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4" name="Google Shape;1134;p9"/>
            <p:cNvSpPr/>
            <p:nvPr/>
          </p:nvSpPr>
          <p:spPr>
            <a:xfrm>
              <a:off x="722212" y="1063448"/>
              <a:ext cx="66287" cy="249621"/>
            </a:xfrm>
            <a:custGeom>
              <a:avLst/>
              <a:gdLst/>
              <a:ahLst/>
              <a:cxnLst/>
              <a:rect l="l" t="t" r="r" b="b"/>
              <a:pathLst>
                <a:path w="824" h="3103" extrusionOk="0">
                  <a:moveTo>
                    <a:pt x="407" y="1"/>
                  </a:moveTo>
                  <a:cubicBezTo>
                    <a:pt x="368" y="1"/>
                    <a:pt x="329" y="24"/>
                    <a:pt x="320" y="76"/>
                  </a:cubicBezTo>
                  <a:cubicBezTo>
                    <a:pt x="1" y="1764"/>
                    <a:pt x="604" y="3002"/>
                    <a:pt x="631" y="3055"/>
                  </a:cubicBezTo>
                  <a:cubicBezTo>
                    <a:pt x="648" y="3081"/>
                    <a:pt x="679" y="3103"/>
                    <a:pt x="714" y="3103"/>
                  </a:cubicBezTo>
                  <a:cubicBezTo>
                    <a:pt x="779" y="3103"/>
                    <a:pt x="823" y="3033"/>
                    <a:pt x="792" y="2972"/>
                  </a:cubicBezTo>
                  <a:cubicBezTo>
                    <a:pt x="788" y="2959"/>
                    <a:pt x="189" y="1738"/>
                    <a:pt x="499" y="111"/>
                  </a:cubicBezTo>
                  <a:cubicBezTo>
                    <a:pt x="514" y="43"/>
                    <a:pt x="460" y="1"/>
                    <a:pt x="4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5" name="Google Shape;1135;p9"/>
            <p:cNvSpPr/>
            <p:nvPr/>
          </p:nvSpPr>
          <p:spPr>
            <a:xfrm>
              <a:off x="897500" y="-200094"/>
              <a:ext cx="983923" cy="1245771"/>
            </a:xfrm>
            <a:custGeom>
              <a:avLst/>
              <a:gdLst/>
              <a:ahLst/>
              <a:cxnLst/>
              <a:rect l="l" t="t" r="r" b="b"/>
              <a:pathLst>
                <a:path w="12231" h="15486" extrusionOk="0">
                  <a:moveTo>
                    <a:pt x="0" y="0"/>
                  </a:moveTo>
                  <a:cubicBezTo>
                    <a:pt x="276" y="1098"/>
                    <a:pt x="433" y="2222"/>
                    <a:pt x="473" y="3355"/>
                  </a:cubicBezTo>
                  <a:cubicBezTo>
                    <a:pt x="529" y="5166"/>
                    <a:pt x="1785" y="7183"/>
                    <a:pt x="1785" y="7183"/>
                  </a:cubicBezTo>
                  <a:lnTo>
                    <a:pt x="2043" y="6387"/>
                  </a:lnTo>
                  <a:cubicBezTo>
                    <a:pt x="2279" y="6671"/>
                    <a:pt x="2432" y="7664"/>
                    <a:pt x="2774" y="8648"/>
                  </a:cubicBezTo>
                  <a:cubicBezTo>
                    <a:pt x="3110" y="9632"/>
                    <a:pt x="5652" y="12135"/>
                    <a:pt x="5652" y="12135"/>
                  </a:cubicBezTo>
                  <a:lnTo>
                    <a:pt x="5442" y="10604"/>
                  </a:lnTo>
                  <a:lnTo>
                    <a:pt x="5442" y="10604"/>
                  </a:lnTo>
                  <a:cubicBezTo>
                    <a:pt x="5442" y="10604"/>
                    <a:pt x="6063" y="11982"/>
                    <a:pt x="6662" y="12699"/>
                  </a:cubicBezTo>
                  <a:cubicBezTo>
                    <a:pt x="7266" y="13412"/>
                    <a:pt x="12231" y="15485"/>
                    <a:pt x="12231" y="15485"/>
                  </a:cubicBezTo>
                  <a:cubicBezTo>
                    <a:pt x="12231" y="15485"/>
                    <a:pt x="11929" y="14077"/>
                    <a:pt x="11146" y="11465"/>
                  </a:cubicBezTo>
                  <a:cubicBezTo>
                    <a:pt x="10367" y="8854"/>
                    <a:pt x="8972" y="8123"/>
                    <a:pt x="8972" y="8123"/>
                  </a:cubicBezTo>
                  <a:lnTo>
                    <a:pt x="8972" y="8123"/>
                  </a:lnTo>
                  <a:lnTo>
                    <a:pt x="10087" y="8403"/>
                  </a:lnTo>
                  <a:cubicBezTo>
                    <a:pt x="9484" y="6820"/>
                    <a:pt x="8377" y="4917"/>
                    <a:pt x="7502" y="4576"/>
                  </a:cubicBezTo>
                  <a:cubicBezTo>
                    <a:pt x="6627" y="4234"/>
                    <a:pt x="5534" y="3417"/>
                    <a:pt x="5534" y="3416"/>
                  </a:cubicBezTo>
                  <a:lnTo>
                    <a:pt x="5534" y="3416"/>
                  </a:lnTo>
                  <a:cubicBezTo>
                    <a:pt x="5849" y="3478"/>
                    <a:pt x="6925" y="3679"/>
                    <a:pt x="6925" y="3679"/>
                  </a:cubicBezTo>
                  <a:cubicBezTo>
                    <a:pt x="4401" y="206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6" name="Google Shape;1136;p9"/>
            <p:cNvSpPr/>
            <p:nvPr/>
          </p:nvSpPr>
          <p:spPr>
            <a:xfrm>
              <a:off x="907314" y="-192372"/>
              <a:ext cx="1031466" cy="1234509"/>
            </a:xfrm>
            <a:custGeom>
              <a:avLst/>
              <a:gdLst/>
              <a:ahLst/>
              <a:cxnLst/>
              <a:rect l="l" t="t" r="r" b="b"/>
              <a:pathLst>
                <a:path w="12822" h="15346" extrusionOk="0">
                  <a:moveTo>
                    <a:pt x="219" y="184"/>
                  </a:moveTo>
                  <a:lnTo>
                    <a:pt x="219" y="184"/>
                  </a:lnTo>
                  <a:cubicBezTo>
                    <a:pt x="932" y="237"/>
                    <a:pt x="4581" y="608"/>
                    <a:pt x="6903" y="3460"/>
                  </a:cubicBezTo>
                  <a:cubicBezTo>
                    <a:pt x="6571" y="3408"/>
                    <a:pt x="5954" y="3307"/>
                    <a:pt x="5735" y="3272"/>
                  </a:cubicBezTo>
                  <a:cubicBezTo>
                    <a:pt x="5730" y="3271"/>
                    <a:pt x="5724" y="3270"/>
                    <a:pt x="5718" y="3270"/>
                  </a:cubicBezTo>
                  <a:cubicBezTo>
                    <a:pt x="5685" y="3270"/>
                    <a:pt x="5654" y="3291"/>
                    <a:pt x="5639" y="3325"/>
                  </a:cubicBezTo>
                  <a:cubicBezTo>
                    <a:pt x="5622" y="3364"/>
                    <a:pt x="5635" y="3412"/>
                    <a:pt x="5670" y="3434"/>
                  </a:cubicBezTo>
                  <a:cubicBezTo>
                    <a:pt x="5718" y="3469"/>
                    <a:pt x="6807" y="4239"/>
                    <a:pt x="7686" y="4554"/>
                  </a:cubicBezTo>
                  <a:cubicBezTo>
                    <a:pt x="8504" y="4851"/>
                    <a:pt x="9594" y="6575"/>
                    <a:pt x="10250" y="8106"/>
                  </a:cubicBezTo>
                  <a:lnTo>
                    <a:pt x="9296" y="7892"/>
                  </a:lnTo>
                  <a:cubicBezTo>
                    <a:pt x="9289" y="7890"/>
                    <a:pt x="9282" y="7889"/>
                    <a:pt x="9276" y="7889"/>
                  </a:cubicBezTo>
                  <a:cubicBezTo>
                    <a:pt x="9189" y="7889"/>
                    <a:pt x="9150" y="8018"/>
                    <a:pt x="9239" y="8062"/>
                  </a:cubicBezTo>
                  <a:cubicBezTo>
                    <a:pt x="9252" y="8067"/>
                    <a:pt x="10626" y="8767"/>
                    <a:pt x="11453" y="11295"/>
                  </a:cubicBezTo>
                  <a:cubicBezTo>
                    <a:pt x="12126" y="13347"/>
                    <a:pt x="12481" y="14663"/>
                    <a:pt x="12594" y="15105"/>
                  </a:cubicBezTo>
                  <a:cubicBezTo>
                    <a:pt x="11728" y="14764"/>
                    <a:pt x="7695" y="13154"/>
                    <a:pt x="7157" y="12550"/>
                  </a:cubicBezTo>
                  <a:cubicBezTo>
                    <a:pt x="6553" y="11868"/>
                    <a:pt x="5902" y="10521"/>
                    <a:pt x="5897" y="10508"/>
                  </a:cubicBezTo>
                  <a:cubicBezTo>
                    <a:pt x="5880" y="10477"/>
                    <a:pt x="5849" y="10459"/>
                    <a:pt x="5814" y="10459"/>
                  </a:cubicBezTo>
                  <a:cubicBezTo>
                    <a:pt x="5811" y="10458"/>
                    <a:pt x="5808" y="10457"/>
                    <a:pt x="5805" y="10457"/>
                  </a:cubicBezTo>
                  <a:cubicBezTo>
                    <a:pt x="5800" y="10457"/>
                    <a:pt x="5794" y="10459"/>
                    <a:pt x="5788" y="10459"/>
                  </a:cubicBezTo>
                  <a:cubicBezTo>
                    <a:pt x="5744" y="10473"/>
                    <a:pt x="5718" y="10516"/>
                    <a:pt x="5727" y="10560"/>
                  </a:cubicBezTo>
                  <a:lnTo>
                    <a:pt x="5932" y="11820"/>
                  </a:lnTo>
                  <a:cubicBezTo>
                    <a:pt x="5324" y="11234"/>
                    <a:pt x="3478" y="9418"/>
                    <a:pt x="3181" y="8631"/>
                  </a:cubicBezTo>
                  <a:cubicBezTo>
                    <a:pt x="3032" y="8237"/>
                    <a:pt x="2918" y="7839"/>
                    <a:pt x="2813" y="7489"/>
                  </a:cubicBezTo>
                  <a:cubicBezTo>
                    <a:pt x="2660" y="6960"/>
                    <a:pt x="2538" y="6536"/>
                    <a:pt x="2376" y="6356"/>
                  </a:cubicBezTo>
                  <a:cubicBezTo>
                    <a:pt x="2357" y="6336"/>
                    <a:pt x="2332" y="6326"/>
                    <a:pt x="2307" y="6326"/>
                  </a:cubicBezTo>
                  <a:cubicBezTo>
                    <a:pt x="2270" y="6326"/>
                    <a:pt x="2233" y="6349"/>
                    <a:pt x="2223" y="6391"/>
                  </a:cubicBezTo>
                  <a:lnTo>
                    <a:pt x="2043" y="7004"/>
                  </a:lnTo>
                  <a:cubicBezTo>
                    <a:pt x="1733" y="6488"/>
                    <a:pt x="836" y="4886"/>
                    <a:pt x="753" y="3425"/>
                  </a:cubicBezTo>
                  <a:cubicBezTo>
                    <a:pt x="683" y="2332"/>
                    <a:pt x="504" y="1247"/>
                    <a:pt x="219" y="184"/>
                  </a:cubicBezTo>
                  <a:close/>
                  <a:moveTo>
                    <a:pt x="97" y="0"/>
                  </a:moveTo>
                  <a:cubicBezTo>
                    <a:pt x="71" y="0"/>
                    <a:pt x="40" y="13"/>
                    <a:pt x="27" y="35"/>
                  </a:cubicBezTo>
                  <a:cubicBezTo>
                    <a:pt x="9" y="57"/>
                    <a:pt x="1" y="88"/>
                    <a:pt x="9" y="114"/>
                  </a:cubicBezTo>
                  <a:cubicBezTo>
                    <a:pt x="311" y="1199"/>
                    <a:pt x="499" y="2314"/>
                    <a:pt x="569" y="3439"/>
                  </a:cubicBezTo>
                  <a:cubicBezTo>
                    <a:pt x="674" y="5245"/>
                    <a:pt x="1943" y="7192"/>
                    <a:pt x="1995" y="7271"/>
                  </a:cubicBezTo>
                  <a:cubicBezTo>
                    <a:pt x="2014" y="7301"/>
                    <a:pt x="2044" y="7315"/>
                    <a:pt x="2073" y="7315"/>
                  </a:cubicBezTo>
                  <a:cubicBezTo>
                    <a:pt x="2111" y="7315"/>
                    <a:pt x="2149" y="7291"/>
                    <a:pt x="2162" y="7249"/>
                  </a:cubicBezTo>
                  <a:lnTo>
                    <a:pt x="2337" y="6636"/>
                  </a:lnTo>
                  <a:cubicBezTo>
                    <a:pt x="2437" y="6842"/>
                    <a:pt x="2533" y="7170"/>
                    <a:pt x="2643" y="7542"/>
                  </a:cubicBezTo>
                  <a:cubicBezTo>
                    <a:pt x="2743" y="7892"/>
                    <a:pt x="2866" y="8294"/>
                    <a:pt x="3010" y="8692"/>
                  </a:cubicBezTo>
                  <a:cubicBezTo>
                    <a:pt x="3378" y="9676"/>
                    <a:pt x="5897" y="12039"/>
                    <a:pt x="6002" y="12139"/>
                  </a:cubicBezTo>
                  <a:cubicBezTo>
                    <a:pt x="6021" y="12156"/>
                    <a:pt x="6043" y="12163"/>
                    <a:pt x="6064" y="12163"/>
                  </a:cubicBezTo>
                  <a:cubicBezTo>
                    <a:pt x="6116" y="12163"/>
                    <a:pt x="6165" y="12118"/>
                    <a:pt x="6155" y="12056"/>
                  </a:cubicBezTo>
                  <a:lnTo>
                    <a:pt x="5998" y="11098"/>
                  </a:lnTo>
                  <a:lnTo>
                    <a:pt x="5998" y="11098"/>
                  </a:lnTo>
                  <a:cubicBezTo>
                    <a:pt x="6247" y="11562"/>
                    <a:pt x="6641" y="12235"/>
                    <a:pt x="7021" y="12668"/>
                  </a:cubicBezTo>
                  <a:cubicBezTo>
                    <a:pt x="7651" y="13377"/>
                    <a:pt x="12489" y="15258"/>
                    <a:pt x="12695" y="15341"/>
                  </a:cubicBezTo>
                  <a:cubicBezTo>
                    <a:pt x="12704" y="15341"/>
                    <a:pt x="12713" y="15346"/>
                    <a:pt x="12726" y="15346"/>
                  </a:cubicBezTo>
                  <a:cubicBezTo>
                    <a:pt x="12748" y="15346"/>
                    <a:pt x="12769" y="15337"/>
                    <a:pt x="12783" y="15324"/>
                  </a:cubicBezTo>
                  <a:cubicBezTo>
                    <a:pt x="12809" y="15302"/>
                    <a:pt x="12822" y="15267"/>
                    <a:pt x="12813" y="15232"/>
                  </a:cubicBezTo>
                  <a:cubicBezTo>
                    <a:pt x="12809" y="15219"/>
                    <a:pt x="12463" y="13806"/>
                    <a:pt x="11623" y="11238"/>
                  </a:cubicBezTo>
                  <a:cubicBezTo>
                    <a:pt x="11046" y="9466"/>
                    <a:pt x="10210" y="8570"/>
                    <a:pt x="9720" y="8172"/>
                  </a:cubicBezTo>
                  <a:lnTo>
                    <a:pt x="9720" y="8172"/>
                  </a:lnTo>
                  <a:lnTo>
                    <a:pt x="10377" y="8320"/>
                  </a:lnTo>
                  <a:cubicBezTo>
                    <a:pt x="10384" y="8322"/>
                    <a:pt x="10391" y="8323"/>
                    <a:pt x="10398" y="8323"/>
                  </a:cubicBezTo>
                  <a:cubicBezTo>
                    <a:pt x="10426" y="8323"/>
                    <a:pt x="10451" y="8311"/>
                    <a:pt x="10468" y="8290"/>
                  </a:cubicBezTo>
                  <a:cubicBezTo>
                    <a:pt x="10490" y="8263"/>
                    <a:pt x="10495" y="8229"/>
                    <a:pt x="10482" y="8198"/>
                  </a:cubicBezTo>
                  <a:cubicBezTo>
                    <a:pt x="9808" y="6549"/>
                    <a:pt x="8649" y="4712"/>
                    <a:pt x="7748" y="4383"/>
                  </a:cubicBezTo>
                  <a:cubicBezTo>
                    <a:pt x="7183" y="4182"/>
                    <a:pt x="6514" y="3775"/>
                    <a:pt x="6116" y="3517"/>
                  </a:cubicBezTo>
                  <a:lnTo>
                    <a:pt x="6116" y="3517"/>
                  </a:lnTo>
                  <a:cubicBezTo>
                    <a:pt x="6545" y="3587"/>
                    <a:pt x="7096" y="3675"/>
                    <a:pt x="7105" y="3675"/>
                  </a:cubicBezTo>
                  <a:cubicBezTo>
                    <a:pt x="7110" y="3676"/>
                    <a:pt x="7115" y="3676"/>
                    <a:pt x="7120" y="3676"/>
                  </a:cubicBezTo>
                  <a:cubicBezTo>
                    <a:pt x="7190" y="3676"/>
                    <a:pt x="7237" y="3592"/>
                    <a:pt x="7188" y="3530"/>
                  </a:cubicBezTo>
                  <a:cubicBezTo>
                    <a:pt x="4576" y="132"/>
                    <a:pt x="145" y="0"/>
                    <a:pt x="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7" name="Google Shape;1137;p9"/>
            <p:cNvSpPr/>
            <p:nvPr/>
          </p:nvSpPr>
          <p:spPr>
            <a:xfrm>
              <a:off x="691724" y="-378601"/>
              <a:ext cx="1152777" cy="1295808"/>
            </a:xfrm>
            <a:custGeom>
              <a:avLst/>
              <a:gdLst/>
              <a:ahLst/>
              <a:cxnLst/>
              <a:rect l="l" t="t" r="r" b="b"/>
              <a:pathLst>
                <a:path w="14330" h="16108" extrusionOk="0">
                  <a:moveTo>
                    <a:pt x="129" y="0"/>
                  </a:moveTo>
                  <a:cubicBezTo>
                    <a:pt x="52" y="0"/>
                    <a:pt x="0" y="110"/>
                    <a:pt x="82" y="167"/>
                  </a:cubicBezTo>
                  <a:cubicBezTo>
                    <a:pt x="826" y="675"/>
                    <a:pt x="3306" y="2744"/>
                    <a:pt x="5835" y="6143"/>
                  </a:cubicBezTo>
                  <a:cubicBezTo>
                    <a:pt x="8258" y="9397"/>
                    <a:pt x="14102" y="16011"/>
                    <a:pt x="14163" y="16077"/>
                  </a:cubicBezTo>
                  <a:cubicBezTo>
                    <a:pt x="14181" y="16095"/>
                    <a:pt x="14203" y="16108"/>
                    <a:pt x="14229" y="16108"/>
                  </a:cubicBezTo>
                  <a:cubicBezTo>
                    <a:pt x="14251" y="16108"/>
                    <a:pt x="14273" y="16099"/>
                    <a:pt x="14290" y="16081"/>
                  </a:cubicBezTo>
                  <a:cubicBezTo>
                    <a:pt x="14325" y="16046"/>
                    <a:pt x="14330" y="15990"/>
                    <a:pt x="14299" y="15955"/>
                  </a:cubicBezTo>
                  <a:cubicBezTo>
                    <a:pt x="14238" y="15889"/>
                    <a:pt x="8394" y="9279"/>
                    <a:pt x="5979" y="6034"/>
                  </a:cubicBezTo>
                  <a:cubicBezTo>
                    <a:pt x="3437" y="2617"/>
                    <a:pt x="935" y="531"/>
                    <a:pt x="183" y="19"/>
                  </a:cubicBezTo>
                  <a:cubicBezTo>
                    <a:pt x="164" y="6"/>
                    <a:pt x="146" y="0"/>
                    <a:pt x="1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8" name="Google Shape;1138;p9"/>
            <p:cNvSpPr/>
            <p:nvPr/>
          </p:nvSpPr>
          <p:spPr>
            <a:xfrm>
              <a:off x="1289101" y="330518"/>
              <a:ext cx="395629" cy="357980"/>
            </a:xfrm>
            <a:custGeom>
              <a:avLst/>
              <a:gdLst/>
              <a:ahLst/>
              <a:cxnLst/>
              <a:rect l="l" t="t" r="r" b="b"/>
              <a:pathLst>
                <a:path w="4918" h="4450" extrusionOk="0">
                  <a:moveTo>
                    <a:pt x="4799" y="1"/>
                  </a:moveTo>
                  <a:lnTo>
                    <a:pt x="845" y="79"/>
                  </a:lnTo>
                  <a:cubicBezTo>
                    <a:pt x="801" y="84"/>
                    <a:pt x="762" y="114"/>
                    <a:pt x="758" y="154"/>
                  </a:cubicBezTo>
                  <a:lnTo>
                    <a:pt x="10" y="4344"/>
                  </a:lnTo>
                  <a:cubicBezTo>
                    <a:pt x="1" y="4392"/>
                    <a:pt x="31" y="4441"/>
                    <a:pt x="80" y="4449"/>
                  </a:cubicBezTo>
                  <a:lnTo>
                    <a:pt x="97" y="4449"/>
                  </a:lnTo>
                  <a:cubicBezTo>
                    <a:pt x="136" y="4445"/>
                    <a:pt x="171" y="4414"/>
                    <a:pt x="180" y="4375"/>
                  </a:cubicBezTo>
                  <a:lnTo>
                    <a:pt x="915" y="259"/>
                  </a:lnTo>
                  <a:lnTo>
                    <a:pt x="4799" y="180"/>
                  </a:lnTo>
                  <a:cubicBezTo>
                    <a:pt x="4918" y="180"/>
                    <a:pt x="4918" y="1"/>
                    <a:pt x="47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9" name="Google Shape;1139;p9"/>
            <p:cNvSpPr/>
            <p:nvPr/>
          </p:nvSpPr>
          <p:spPr>
            <a:xfrm>
              <a:off x="1213082" y="250636"/>
              <a:ext cx="420888" cy="347764"/>
            </a:xfrm>
            <a:custGeom>
              <a:avLst/>
              <a:gdLst/>
              <a:ahLst/>
              <a:cxnLst/>
              <a:rect l="l" t="t" r="r" b="b"/>
              <a:pathLst>
                <a:path w="5232" h="4323" extrusionOk="0">
                  <a:moveTo>
                    <a:pt x="4948" y="189"/>
                  </a:moveTo>
                  <a:lnTo>
                    <a:pt x="4502" y="902"/>
                  </a:lnTo>
                  <a:lnTo>
                    <a:pt x="3833" y="241"/>
                  </a:lnTo>
                  <a:lnTo>
                    <a:pt x="4948" y="189"/>
                  </a:lnTo>
                  <a:close/>
                  <a:moveTo>
                    <a:pt x="3584" y="254"/>
                  </a:moveTo>
                  <a:lnTo>
                    <a:pt x="3063" y="963"/>
                  </a:lnTo>
                  <a:lnTo>
                    <a:pt x="2424" y="311"/>
                  </a:lnTo>
                  <a:lnTo>
                    <a:pt x="3584" y="254"/>
                  </a:lnTo>
                  <a:close/>
                  <a:moveTo>
                    <a:pt x="2153" y="324"/>
                  </a:moveTo>
                  <a:lnTo>
                    <a:pt x="1724" y="1099"/>
                  </a:lnTo>
                  <a:lnTo>
                    <a:pt x="801" y="1580"/>
                  </a:lnTo>
                  <a:lnTo>
                    <a:pt x="1077" y="377"/>
                  </a:lnTo>
                  <a:lnTo>
                    <a:pt x="2153" y="324"/>
                  </a:lnTo>
                  <a:close/>
                  <a:moveTo>
                    <a:pt x="745" y="1829"/>
                  </a:moveTo>
                  <a:lnTo>
                    <a:pt x="1353" y="2564"/>
                  </a:lnTo>
                  <a:lnTo>
                    <a:pt x="434" y="3185"/>
                  </a:lnTo>
                  <a:lnTo>
                    <a:pt x="434" y="3185"/>
                  </a:lnTo>
                  <a:lnTo>
                    <a:pt x="745" y="1829"/>
                  </a:lnTo>
                  <a:close/>
                  <a:moveTo>
                    <a:pt x="382" y="3413"/>
                  </a:moveTo>
                  <a:lnTo>
                    <a:pt x="1007" y="4121"/>
                  </a:lnTo>
                  <a:lnTo>
                    <a:pt x="220" y="4139"/>
                  </a:lnTo>
                  <a:lnTo>
                    <a:pt x="220" y="4139"/>
                  </a:lnTo>
                  <a:lnTo>
                    <a:pt x="382" y="3413"/>
                  </a:lnTo>
                  <a:close/>
                  <a:moveTo>
                    <a:pt x="5120" y="0"/>
                  </a:moveTo>
                  <a:cubicBezTo>
                    <a:pt x="5118" y="0"/>
                    <a:pt x="5116" y="1"/>
                    <a:pt x="5115" y="1"/>
                  </a:cubicBezTo>
                  <a:lnTo>
                    <a:pt x="998" y="202"/>
                  </a:lnTo>
                  <a:cubicBezTo>
                    <a:pt x="959" y="202"/>
                    <a:pt x="924" y="232"/>
                    <a:pt x="915" y="272"/>
                  </a:cubicBezTo>
                  <a:lnTo>
                    <a:pt x="14" y="4213"/>
                  </a:lnTo>
                  <a:cubicBezTo>
                    <a:pt x="1" y="4266"/>
                    <a:pt x="45" y="4323"/>
                    <a:pt x="102" y="4323"/>
                  </a:cubicBezTo>
                  <a:lnTo>
                    <a:pt x="106" y="4323"/>
                  </a:lnTo>
                  <a:lnTo>
                    <a:pt x="1208" y="4296"/>
                  </a:lnTo>
                  <a:cubicBezTo>
                    <a:pt x="1283" y="4296"/>
                    <a:pt x="1322" y="4204"/>
                    <a:pt x="1274" y="4148"/>
                  </a:cubicBezTo>
                  <a:lnTo>
                    <a:pt x="548" y="3325"/>
                  </a:lnTo>
                  <a:lnTo>
                    <a:pt x="1541" y="2656"/>
                  </a:lnTo>
                  <a:cubicBezTo>
                    <a:pt x="1558" y="2643"/>
                    <a:pt x="1576" y="2621"/>
                    <a:pt x="1576" y="2595"/>
                  </a:cubicBezTo>
                  <a:cubicBezTo>
                    <a:pt x="1580" y="2568"/>
                    <a:pt x="1576" y="2542"/>
                    <a:pt x="1558" y="2525"/>
                  </a:cubicBezTo>
                  <a:lnTo>
                    <a:pt x="902" y="1733"/>
                  </a:lnTo>
                  <a:lnTo>
                    <a:pt x="1834" y="1243"/>
                  </a:lnTo>
                  <a:cubicBezTo>
                    <a:pt x="1851" y="1234"/>
                    <a:pt x="1864" y="1221"/>
                    <a:pt x="1873" y="1208"/>
                  </a:cubicBezTo>
                  <a:lnTo>
                    <a:pt x="2293" y="438"/>
                  </a:lnTo>
                  <a:lnTo>
                    <a:pt x="3006" y="1169"/>
                  </a:lnTo>
                  <a:cubicBezTo>
                    <a:pt x="3024" y="1186"/>
                    <a:pt x="3050" y="1195"/>
                    <a:pt x="3076" y="1195"/>
                  </a:cubicBezTo>
                  <a:cubicBezTo>
                    <a:pt x="3102" y="1190"/>
                    <a:pt x="3129" y="1177"/>
                    <a:pt x="3142" y="1160"/>
                  </a:cubicBezTo>
                  <a:lnTo>
                    <a:pt x="3715" y="381"/>
                  </a:lnTo>
                  <a:lnTo>
                    <a:pt x="4454" y="1112"/>
                  </a:lnTo>
                  <a:cubicBezTo>
                    <a:pt x="4472" y="1129"/>
                    <a:pt x="4498" y="1138"/>
                    <a:pt x="4528" y="1138"/>
                  </a:cubicBezTo>
                  <a:cubicBezTo>
                    <a:pt x="4555" y="1134"/>
                    <a:pt x="4577" y="1116"/>
                    <a:pt x="4594" y="1094"/>
                  </a:cubicBezTo>
                  <a:lnTo>
                    <a:pt x="5193" y="141"/>
                  </a:lnTo>
                  <a:cubicBezTo>
                    <a:pt x="5232" y="77"/>
                    <a:pt x="5187" y="0"/>
                    <a:pt x="51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0" name="Google Shape;1140;p9"/>
            <p:cNvSpPr/>
            <p:nvPr/>
          </p:nvSpPr>
          <p:spPr>
            <a:xfrm>
              <a:off x="1205761" y="215804"/>
              <a:ext cx="343741" cy="265066"/>
            </a:xfrm>
            <a:custGeom>
              <a:avLst/>
              <a:gdLst/>
              <a:ahLst/>
              <a:cxnLst/>
              <a:rect l="l" t="t" r="r" b="b"/>
              <a:pathLst>
                <a:path w="4273" h="3295" extrusionOk="0">
                  <a:moveTo>
                    <a:pt x="4151" y="1"/>
                  </a:moveTo>
                  <a:cubicBezTo>
                    <a:pt x="4150" y="1"/>
                    <a:pt x="4148" y="1"/>
                    <a:pt x="4147" y="1"/>
                  </a:cubicBezTo>
                  <a:lnTo>
                    <a:pt x="648" y="79"/>
                  </a:lnTo>
                  <a:cubicBezTo>
                    <a:pt x="608" y="79"/>
                    <a:pt x="573" y="110"/>
                    <a:pt x="564" y="154"/>
                  </a:cubicBezTo>
                  <a:lnTo>
                    <a:pt x="9" y="3189"/>
                  </a:lnTo>
                  <a:cubicBezTo>
                    <a:pt x="0" y="3238"/>
                    <a:pt x="31" y="3281"/>
                    <a:pt x="79" y="3294"/>
                  </a:cubicBezTo>
                  <a:lnTo>
                    <a:pt x="96" y="3294"/>
                  </a:lnTo>
                  <a:cubicBezTo>
                    <a:pt x="140" y="3294"/>
                    <a:pt x="179" y="3264"/>
                    <a:pt x="188" y="3220"/>
                  </a:cubicBezTo>
                  <a:lnTo>
                    <a:pt x="731" y="259"/>
                  </a:lnTo>
                  <a:lnTo>
                    <a:pt x="4151" y="180"/>
                  </a:lnTo>
                  <a:cubicBezTo>
                    <a:pt x="4272" y="176"/>
                    <a:pt x="4270" y="1"/>
                    <a:pt x="41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1" name="Google Shape;1141;p9"/>
            <p:cNvSpPr/>
            <p:nvPr/>
          </p:nvSpPr>
          <p:spPr>
            <a:xfrm>
              <a:off x="1451196" y="172364"/>
              <a:ext cx="34028" cy="32580"/>
            </a:xfrm>
            <a:custGeom>
              <a:avLst/>
              <a:gdLst/>
              <a:ahLst/>
              <a:cxnLst/>
              <a:rect l="l" t="t" r="r" b="b"/>
              <a:pathLst>
                <a:path w="423" h="405" extrusionOk="0">
                  <a:moveTo>
                    <a:pt x="127" y="1"/>
                  </a:moveTo>
                  <a:cubicBezTo>
                    <a:pt x="59" y="1"/>
                    <a:pt x="0" y="86"/>
                    <a:pt x="59" y="151"/>
                  </a:cubicBezTo>
                  <a:lnTo>
                    <a:pt x="256" y="374"/>
                  </a:lnTo>
                  <a:cubicBezTo>
                    <a:pt x="274" y="396"/>
                    <a:pt x="300" y="405"/>
                    <a:pt x="326" y="405"/>
                  </a:cubicBezTo>
                  <a:cubicBezTo>
                    <a:pt x="348" y="405"/>
                    <a:pt x="365" y="401"/>
                    <a:pt x="383" y="383"/>
                  </a:cubicBezTo>
                  <a:cubicBezTo>
                    <a:pt x="422" y="352"/>
                    <a:pt x="422" y="296"/>
                    <a:pt x="392" y="256"/>
                  </a:cubicBezTo>
                  <a:lnTo>
                    <a:pt x="195" y="33"/>
                  </a:lnTo>
                  <a:cubicBezTo>
                    <a:pt x="174" y="10"/>
                    <a:pt x="150" y="1"/>
                    <a:pt x="1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2" name="Google Shape;1142;p9"/>
            <p:cNvSpPr/>
            <p:nvPr/>
          </p:nvSpPr>
          <p:spPr>
            <a:xfrm>
              <a:off x="1396977" y="168100"/>
              <a:ext cx="34430" cy="32661"/>
            </a:xfrm>
            <a:custGeom>
              <a:avLst/>
              <a:gdLst/>
              <a:ahLst/>
              <a:cxnLst/>
              <a:rect l="l" t="t" r="r" b="b"/>
              <a:pathLst>
                <a:path w="428" h="406" extrusionOk="0">
                  <a:moveTo>
                    <a:pt x="128" y="0"/>
                  </a:moveTo>
                  <a:cubicBezTo>
                    <a:pt x="61" y="0"/>
                    <a:pt x="1" y="83"/>
                    <a:pt x="60" y="152"/>
                  </a:cubicBezTo>
                  <a:lnTo>
                    <a:pt x="261" y="375"/>
                  </a:lnTo>
                  <a:cubicBezTo>
                    <a:pt x="274" y="392"/>
                    <a:pt x="300" y="405"/>
                    <a:pt x="326" y="405"/>
                  </a:cubicBezTo>
                  <a:cubicBezTo>
                    <a:pt x="348" y="405"/>
                    <a:pt x="370" y="397"/>
                    <a:pt x="388" y="384"/>
                  </a:cubicBezTo>
                  <a:cubicBezTo>
                    <a:pt x="423" y="349"/>
                    <a:pt x="427" y="292"/>
                    <a:pt x="392" y="257"/>
                  </a:cubicBezTo>
                  <a:lnTo>
                    <a:pt x="195" y="34"/>
                  </a:lnTo>
                  <a:cubicBezTo>
                    <a:pt x="175" y="10"/>
                    <a:pt x="151" y="0"/>
                    <a:pt x="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3" name="Google Shape;1143;p9"/>
            <p:cNvSpPr/>
            <p:nvPr/>
          </p:nvSpPr>
          <p:spPr>
            <a:xfrm>
              <a:off x="1343160" y="163756"/>
              <a:ext cx="34028" cy="32741"/>
            </a:xfrm>
            <a:custGeom>
              <a:avLst/>
              <a:gdLst/>
              <a:ahLst/>
              <a:cxnLst/>
              <a:rect l="l" t="t" r="r" b="b"/>
              <a:pathLst>
                <a:path w="423" h="407" extrusionOk="0">
                  <a:moveTo>
                    <a:pt x="128" y="0"/>
                  </a:moveTo>
                  <a:cubicBezTo>
                    <a:pt x="60" y="0"/>
                    <a:pt x="0" y="84"/>
                    <a:pt x="59" y="153"/>
                  </a:cubicBezTo>
                  <a:lnTo>
                    <a:pt x="256" y="376"/>
                  </a:lnTo>
                  <a:cubicBezTo>
                    <a:pt x="274" y="394"/>
                    <a:pt x="300" y="407"/>
                    <a:pt x="326" y="407"/>
                  </a:cubicBezTo>
                  <a:cubicBezTo>
                    <a:pt x="348" y="407"/>
                    <a:pt x="366" y="398"/>
                    <a:pt x="383" y="381"/>
                  </a:cubicBezTo>
                  <a:cubicBezTo>
                    <a:pt x="422" y="350"/>
                    <a:pt x="422" y="293"/>
                    <a:pt x="392" y="254"/>
                  </a:cubicBezTo>
                  <a:lnTo>
                    <a:pt x="195" y="31"/>
                  </a:lnTo>
                  <a:cubicBezTo>
                    <a:pt x="174" y="9"/>
                    <a:pt x="151" y="0"/>
                    <a:pt x="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4" name="Google Shape;1144;p9"/>
            <p:cNvSpPr/>
            <p:nvPr/>
          </p:nvSpPr>
          <p:spPr>
            <a:xfrm>
              <a:off x="1288941" y="159332"/>
              <a:ext cx="35798" cy="32661"/>
            </a:xfrm>
            <a:custGeom>
              <a:avLst/>
              <a:gdLst/>
              <a:ahLst/>
              <a:cxnLst/>
              <a:rect l="l" t="t" r="r" b="b"/>
              <a:pathLst>
                <a:path w="445" h="406" extrusionOk="0">
                  <a:moveTo>
                    <a:pt x="130" y="1"/>
                  </a:moveTo>
                  <a:cubicBezTo>
                    <a:pt x="62" y="1"/>
                    <a:pt x="1" y="86"/>
                    <a:pt x="60" y="151"/>
                  </a:cubicBezTo>
                  <a:lnTo>
                    <a:pt x="261" y="375"/>
                  </a:lnTo>
                  <a:cubicBezTo>
                    <a:pt x="274" y="396"/>
                    <a:pt x="300" y="405"/>
                    <a:pt x="327" y="405"/>
                  </a:cubicBezTo>
                  <a:cubicBezTo>
                    <a:pt x="405" y="405"/>
                    <a:pt x="445" y="313"/>
                    <a:pt x="392" y="256"/>
                  </a:cubicBezTo>
                  <a:lnTo>
                    <a:pt x="195" y="33"/>
                  </a:lnTo>
                  <a:cubicBezTo>
                    <a:pt x="176" y="10"/>
                    <a:pt x="152" y="1"/>
                    <a:pt x="1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5" name="Google Shape;1145;p9"/>
            <p:cNvSpPr/>
            <p:nvPr/>
          </p:nvSpPr>
          <p:spPr>
            <a:xfrm>
              <a:off x="1235124" y="155149"/>
              <a:ext cx="35798" cy="32982"/>
            </a:xfrm>
            <a:custGeom>
              <a:avLst/>
              <a:gdLst/>
              <a:ahLst/>
              <a:cxnLst/>
              <a:rect l="l" t="t" r="r" b="b"/>
              <a:pathLst>
                <a:path w="445" h="410" extrusionOk="0">
                  <a:moveTo>
                    <a:pt x="127" y="0"/>
                  </a:moveTo>
                  <a:cubicBezTo>
                    <a:pt x="59" y="0"/>
                    <a:pt x="0" y="85"/>
                    <a:pt x="59" y="151"/>
                  </a:cubicBezTo>
                  <a:lnTo>
                    <a:pt x="256" y="378"/>
                  </a:lnTo>
                  <a:cubicBezTo>
                    <a:pt x="274" y="396"/>
                    <a:pt x="300" y="409"/>
                    <a:pt x="326" y="409"/>
                  </a:cubicBezTo>
                  <a:cubicBezTo>
                    <a:pt x="401" y="405"/>
                    <a:pt x="444" y="317"/>
                    <a:pt x="392" y="256"/>
                  </a:cubicBezTo>
                  <a:lnTo>
                    <a:pt x="195" y="33"/>
                  </a:lnTo>
                  <a:cubicBezTo>
                    <a:pt x="174" y="10"/>
                    <a:pt x="150" y="0"/>
                    <a:pt x="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6" name="Google Shape;1146;p9"/>
            <p:cNvSpPr/>
            <p:nvPr/>
          </p:nvSpPr>
          <p:spPr>
            <a:xfrm>
              <a:off x="1167390" y="407503"/>
              <a:ext cx="36281" cy="33224"/>
            </a:xfrm>
            <a:custGeom>
              <a:avLst/>
              <a:gdLst/>
              <a:ahLst/>
              <a:cxnLst/>
              <a:rect l="l" t="t" r="r" b="b"/>
              <a:pathLst>
                <a:path w="451" h="413" extrusionOk="0">
                  <a:moveTo>
                    <a:pt x="133" y="0"/>
                  </a:moveTo>
                  <a:cubicBezTo>
                    <a:pt x="64" y="0"/>
                    <a:pt x="1" y="91"/>
                    <a:pt x="66" y="159"/>
                  </a:cubicBezTo>
                  <a:lnTo>
                    <a:pt x="267" y="382"/>
                  </a:lnTo>
                  <a:cubicBezTo>
                    <a:pt x="280" y="400"/>
                    <a:pt x="306" y="413"/>
                    <a:pt x="333" y="413"/>
                  </a:cubicBezTo>
                  <a:cubicBezTo>
                    <a:pt x="411" y="413"/>
                    <a:pt x="451" y="321"/>
                    <a:pt x="403" y="264"/>
                  </a:cubicBezTo>
                  <a:lnTo>
                    <a:pt x="202" y="37"/>
                  </a:lnTo>
                  <a:cubicBezTo>
                    <a:pt x="181" y="11"/>
                    <a:pt x="157" y="0"/>
                    <a:pt x="1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7" name="Google Shape;1147;p9"/>
            <p:cNvSpPr/>
            <p:nvPr/>
          </p:nvSpPr>
          <p:spPr>
            <a:xfrm>
              <a:off x="1176158" y="358512"/>
              <a:ext cx="33867" cy="32661"/>
            </a:xfrm>
            <a:custGeom>
              <a:avLst/>
              <a:gdLst/>
              <a:ahLst/>
              <a:cxnLst/>
              <a:rect l="l" t="t" r="r" b="b"/>
              <a:pathLst>
                <a:path w="421" h="406" extrusionOk="0">
                  <a:moveTo>
                    <a:pt x="104" y="0"/>
                  </a:moveTo>
                  <a:cubicBezTo>
                    <a:pt x="82" y="0"/>
                    <a:pt x="61" y="8"/>
                    <a:pt x="44" y="24"/>
                  </a:cubicBezTo>
                  <a:cubicBezTo>
                    <a:pt x="5" y="55"/>
                    <a:pt x="1" y="112"/>
                    <a:pt x="36" y="151"/>
                  </a:cubicBezTo>
                  <a:lnTo>
                    <a:pt x="232" y="374"/>
                  </a:lnTo>
                  <a:cubicBezTo>
                    <a:pt x="250" y="392"/>
                    <a:pt x="276" y="405"/>
                    <a:pt x="302" y="405"/>
                  </a:cubicBezTo>
                  <a:cubicBezTo>
                    <a:pt x="381" y="405"/>
                    <a:pt x="421" y="313"/>
                    <a:pt x="368" y="252"/>
                  </a:cubicBezTo>
                  <a:lnTo>
                    <a:pt x="171" y="29"/>
                  </a:lnTo>
                  <a:cubicBezTo>
                    <a:pt x="153" y="10"/>
                    <a:pt x="128" y="0"/>
                    <a:pt x="1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8" name="Google Shape;1148;p9"/>
            <p:cNvSpPr/>
            <p:nvPr/>
          </p:nvSpPr>
          <p:spPr>
            <a:xfrm>
              <a:off x="1177445" y="305339"/>
              <a:ext cx="34350" cy="32661"/>
            </a:xfrm>
            <a:custGeom>
              <a:avLst/>
              <a:gdLst/>
              <a:ahLst/>
              <a:cxnLst/>
              <a:rect l="l" t="t" r="r" b="b"/>
              <a:pathLst>
                <a:path w="427" h="406" extrusionOk="0">
                  <a:moveTo>
                    <a:pt x="128" y="0"/>
                  </a:moveTo>
                  <a:cubicBezTo>
                    <a:pt x="61" y="0"/>
                    <a:pt x="0" y="83"/>
                    <a:pt x="59" y="152"/>
                  </a:cubicBezTo>
                  <a:lnTo>
                    <a:pt x="256" y="375"/>
                  </a:lnTo>
                  <a:cubicBezTo>
                    <a:pt x="273" y="392"/>
                    <a:pt x="300" y="405"/>
                    <a:pt x="326" y="405"/>
                  </a:cubicBezTo>
                  <a:cubicBezTo>
                    <a:pt x="348" y="405"/>
                    <a:pt x="370" y="397"/>
                    <a:pt x="387" y="384"/>
                  </a:cubicBezTo>
                  <a:cubicBezTo>
                    <a:pt x="422" y="349"/>
                    <a:pt x="426" y="292"/>
                    <a:pt x="391" y="257"/>
                  </a:cubicBezTo>
                  <a:lnTo>
                    <a:pt x="195" y="34"/>
                  </a:lnTo>
                  <a:cubicBezTo>
                    <a:pt x="175" y="10"/>
                    <a:pt x="151" y="0"/>
                    <a:pt x="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9" name="Google Shape;1149;p9"/>
            <p:cNvSpPr/>
            <p:nvPr/>
          </p:nvSpPr>
          <p:spPr>
            <a:xfrm>
              <a:off x="1182111" y="253935"/>
              <a:ext cx="35637" cy="32661"/>
            </a:xfrm>
            <a:custGeom>
              <a:avLst/>
              <a:gdLst/>
              <a:ahLst/>
              <a:cxnLst/>
              <a:rect l="l" t="t" r="r" b="b"/>
              <a:pathLst>
                <a:path w="443" h="406" extrusionOk="0">
                  <a:moveTo>
                    <a:pt x="127" y="1"/>
                  </a:moveTo>
                  <a:cubicBezTo>
                    <a:pt x="60" y="1"/>
                    <a:pt x="0" y="84"/>
                    <a:pt x="62" y="152"/>
                  </a:cubicBezTo>
                  <a:lnTo>
                    <a:pt x="259" y="375"/>
                  </a:lnTo>
                  <a:cubicBezTo>
                    <a:pt x="277" y="397"/>
                    <a:pt x="298" y="406"/>
                    <a:pt x="325" y="406"/>
                  </a:cubicBezTo>
                  <a:cubicBezTo>
                    <a:pt x="403" y="406"/>
                    <a:pt x="443" y="314"/>
                    <a:pt x="395" y="257"/>
                  </a:cubicBezTo>
                  <a:lnTo>
                    <a:pt x="193" y="34"/>
                  </a:lnTo>
                  <a:cubicBezTo>
                    <a:pt x="173" y="11"/>
                    <a:pt x="150" y="1"/>
                    <a:pt x="1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0" name="Google Shape;1150;p9"/>
            <p:cNvSpPr/>
            <p:nvPr/>
          </p:nvSpPr>
          <p:spPr>
            <a:xfrm>
              <a:off x="1184444" y="199795"/>
              <a:ext cx="35798" cy="32661"/>
            </a:xfrm>
            <a:custGeom>
              <a:avLst/>
              <a:gdLst/>
              <a:ahLst/>
              <a:cxnLst/>
              <a:rect l="l" t="t" r="r" b="b"/>
              <a:pathLst>
                <a:path w="445" h="406" extrusionOk="0">
                  <a:moveTo>
                    <a:pt x="129" y="1"/>
                  </a:moveTo>
                  <a:cubicBezTo>
                    <a:pt x="62" y="1"/>
                    <a:pt x="1" y="86"/>
                    <a:pt x="60" y="151"/>
                  </a:cubicBezTo>
                  <a:lnTo>
                    <a:pt x="256" y="375"/>
                  </a:lnTo>
                  <a:cubicBezTo>
                    <a:pt x="274" y="396"/>
                    <a:pt x="300" y="405"/>
                    <a:pt x="326" y="405"/>
                  </a:cubicBezTo>
                  <a:cubicBezTo>
                    <a:pt x="401" y="405"/>
                    <a:pt x="444" y="313"/>
                    <a:pt x="392" y="256"/>
                  </a:cubicBezTo>
                  <a:lnTo>
                    <a:pt x="195" y="33"/>
                  </a:lnTo>
                  <a:cubicBezTo>
                    <a:pt x="175" y="10"/>
                    <a:pt x="152" y="1"/>
                    <a:pt x="1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1" name="Google Shape;1151;p9"/>
            <p:cNvSpPr/>
            <p:nvPr/>
          </p:nvSpPr>
          <p:spPr>
            <a:xfrm>
              <a:off x="1428350" y="375486"/>
              <a:ext cx="367231" cy="431909"/>
            </a:xfrm>
            <a:custGeom>
              <a:avLst/>
              <a:gdLst/>
              <a:ahLst/>
              <a:cxnLst/>
              <a:rect l="l" t="t" r="r" b="b"/>
              <a:pathLst>
                <a:path w="4565" h="5369" extrusionOk="0">
                  <a:moveTo>
                    <a:pt x="126" y="0"/>
                  </a:moveTo>
                  <a:cubicBezTo>
                    <a:pt x="61" y="0"/>
                    <a:pt x="0" y="73"/>
                    <a:pt x="50" y="142"/>
                  </a:cubicBezTo>
                  <a:cubicBezTo>
                    <a:pt x="1402" y="2062"/>
                    <a:pt x="4368" y="5303"/>
                    <a:pt x="4398" y="5338"/>
                  </a:cubicBezTo>
                  <a:cubicBezTo>
                    <a:pt x="4416" y="5356"/>
                    <a:pt x="4442" y="5369"/>
                    <a:pt x="4468" y="5369"/>
                  </a:cubicBezTo>
                  <a:cubicBezTo>
                    <a:pt x="4490" y="5369"/>
                    <a:pt x="4512" y="5360"/>
                    <a:pt x="4525" y="5343"/>
                  </a:cubicBezTo>
                  <a:cubicBezTo>
                    <a:pt x="4565" y="5312"/>
                    <a:pt x="4565" y="5255"/>
                    <a:pt x="4534" y="5216"/>
                  </a:cubicBezTo>
                  <a:cubicBezTo>
                    <a:pt x="4503" y="5185"/>
                    <a:pt x="1542" y="1948"/>
                    <a:pt x="199" y="41"/>
                  </a:cubicBezTo>
                  <a:cubicBezTo>
                    <a:pt x="179" y="12"/>
                    <a:pt x="152" y="0"/>
                    <a:pt x="1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2" name="Google Shape;1152;p9"/>
            <p:cNvSpPr/>
            <p:nvPr/>
          </p:nvSpPr>
          <p:spPr>
            <a:xfrm>
              <a:off x="1440980" y="512001"/>
              <a:ext cx="232808" cy="270778"/>
            </a:xfrm>
            <a:custGeom>
              <a:avLst/>
              <a:gdLst/>
              <a:ahLst/>
              <a:cxnLst/>
              <a:rect l="l" t="t" r="r" b="b"/>
              <a:pathLst>
                <a:path w="2894" h="3366" extrusionOk="0">
                  <a:moveTo>
                    <a:pt x="128" y="1"/>
                  </a:moveTo>
                  <a:cubicBezTo>
                    <a:pt x="64" y="1"/>
                    <a:pt x="0" y="73"/>
                    <a:pt x="55" y="146"/>
                  </a:cubicBezTo>
                  <a:cubicBezTo>
                    <a:pt x="1232" y="1979"/>
                    <a:pt x="2719" y="3331"/>
                    <a:pt x="2732" y="3344"/>
                  </a:cubicBezTo>
                  <a:cubicBezTo>
                    <a:pt x="2750" y="3357"/>
                    <a:pt x="2772" y="3366"/>
                    <a:pt x="2793" y="3366"/>
                  </a:cubicBezTo>
                  <a:cubicBezTo>
                    <a:pt x="2820" y="3366"/>
                    <a:pt x="2842" y="3357"/>
                    <a:pt x="2859" y="3335"/>
                  </a:cubicBezTo>
                  <a:cubicBezTo>
                    <a:pt x="2894" y="3300"/>
                    <a:pt x="2890" y="3243"/>
                    <a:pt x="2855" y="3208"/>
                  </a:cubicBezTo>
                  <a:cubicBezTo>
                    <a:pt x="2837" y="3195"/>
                    <a:pt x="1367" y="1861"/>
                    <a:pt x="204" y="50"/>
                  </a:cubicBezTo>
                  <a:cubicBezTo>
                    <a:pt x="185" y="15"/>
                    <a:pt x="156" y="1"/>
                    <a:pt x="1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3" name="Google Shape;1153;p9"/>
            <p:cNvSpPr/>
            <p:nvPr/>
          </p:nvSpPr>
          <p:spPr>
            <a:xfrm>
              <a:off x="988241" y="-23438"/>
              <a:ext cx="388952" cy="257665"/>
            </a:xfrm>
            <a:custGeom>
              <a:avLst/>
              <a:gdLst/>
              <a:ahLst/>
              <a:cxnLst/>
              <a:rect l="l" t="t" r="r" b="b"/>
              <a:pathLst>
                <a:path w="4835" h="3203" extrusionOk="0">
                  <a:moveTo>
                    <a:pt x="4712" y="0"/>
                  </a:moveTo>
                  <a:lnTo>
                    <a:pt x="1042" y="61"/>
                  </a:lnTo>
                  <a:cubicBezTo>
                    <a:pt x="1002" y="61"/>
                    <a:pt x="967" y="87"/>
                    <a:pt x="954" y="122"/>
                  </a:cubicBezTo>
                  <a:lnTo>
                    <a:pt x="18" y="3084"/>
                  </a:lnTo>
                  <a:cubicBezTo>
                    <a:pt x="1" y="3132"/>
                    <a:pt x="27" y="3180"/>
                    <a:pt x="75" y="3198"/>
                  </a:cubicBezTo>
                  <a:cubicBezTo>
                    <a:pt x="84" y="3198"/>
                    <a:pt x="93" y="3202"/>
                    <a:pt x="101" y="3202"/>
                  </a:cubicBezTo>
                  <a:cubicBezTo>
                    <a:pt x="141" y="3198"/>
                    <a:pt x="176" y="3171"/>
                    <a:pt x="184" y="3136"/>
                  </a:cubicBezTo>
                  <a:lnTo>
                    <a:pt x="1103" y="241"/>
                  </a:lnTo>
                  <a:lnTo>
                    <a:pt x="4712" y="184"/>
                  </a:lnTo>
                  <a:cubicBezTo>
                    <a:pt x="4834" y="184"/>
                    <a:pt x="4834" y="0"/>
                    <a:pt x="47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4" name="Google Shape;1154;p9"/>
            <p:cNvSpPr/>
            <p:nvPr/>
          </p:nvSpPr>
          <p:spPr>
            <a:xfrm>
              <a:off x="1195706" y="-118524"/>
              <a:ext cx="101924" cy="107796"/>
            </a:xfrm>
            <a:custGeom>
              <a:avLst/>
              <a:gdLst/>
              <a:ahLst/>
              <a:cxnLst/>
              <a:rect l="l" t="t" r="r" b="b"/>
              <a:pathLst>
                <a:path w="1267" h="1340" extrusionOk="0">
                  <a:moveTo>
                    <a:pt x="129" y="1"/>
                  </a:moveTo>
                  <a:cubicBezTo>
                    <a:pt x="60" y="1"/>
                    <a:pt x="0" y="85"/>
                    <a:pt x="59" y="154"/>
                  </a:cubicBezTo>
                  <a:lnTo>
                    <a:pt x="1083" y="1309"/>
                  </a:lnTo>
                  <a:cubicBezTo>
                    <a:pt x="1101" y="1326"/>
                    <a:pt x="1122" y="1339"/>
                    <a:pt x="1149" y="1339"/>
                  </a:cubicBezTo>
                  <a:cubicBezTo>
                    <a:pt x="1227" y="1339"/>
                    <a:pt x="1267" y="1248"/>
                    <a:pt x="1219" y="1191"/>
                  </a:cubicBezTo>
                  <a:lnTo>
                    <a:pt x="195" y="32"/>
                  </a:lnTo>
                  <a:cubicBezTo>
                    <a:pt x="175" y="10"/>
                    <a:pt x="151" y="1"/>
                    <a:pt x="1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5" name="Google Shape;1155;p9"/>
            <p:cNvSpPr/>
            <p:nvPr/>
          </p:nvSpPr>
          <p:spPr>
            <a:xfrm>
              <a:off x="1076568" y="-159550"/>
              <a:ext cx="142951" cy="154133"/>
            </a:xfrm>
            <a:custGeom>
              <a:avLst/>
              <a:gdLst/>
              <a:ahLst/>
              <a:cxnLst/>
              <a:rect l="l" t="t" r="r" b="b"/>
              <a:pathLst>
                <a:path w="1777" h="1916" extrusionOk="0">
                  <a:moveTo>
                    <a:pt x="124" y="1"/>
                  </a:moveTo>
                  <a:cubicBezTo>
                    <a:pt x="57" y="1"/>
                    <a:pt x="0" y="82"/>
                    <a:pt x="53" y="148"/>
                  </a:cubicBezTo>
                  <a:lnTo>
                    <a:pt x="1589" y="1884"/>
                  </a:lnTo>
                  <a:cubicBezTo>
                    <a:pt x="1606" y="1902"/>
                    <a:pt x="1628" y="1915"/>
                    <a:pt x="1654" y="1915"/>
                  </a:cubicBezTo>
                  <a:cubicBezTo>
                    <a:pt x="1733" y="1915"/>
                    <a:pt x="1777" y="1823"/>
                    <a:pt x="1724" y="1762"/>
                  </a:cubicBezTo>
                  <a:lnTo>
                    <a:pt x="189" y="30"/>
                  </a:lnTo>
                  <a:cubicBezTo>
                    <a:pt x="168" y="9"/>
                    <a:pt x="146" y="1"/>
                    <a:pt x="1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6" name="Google Shape;1156;p9"/>
            <p:cNvSpPr/>
            <p:nvPr/>
          </p:nvSpPr>
          <p:spPr>
            <a:xfrm>
              <a:off x="978748" y="-185373"/>
              <a:ext cx="162660" cy="177783"/>
            </a:xfrm>
            <a:custGeom>
              <a:avLst/>
              <a:gdLst/>
              <a:ahLst/>
              <a:cxnLst/>
              <a:rect l="l" t="t" r="r" b="b"/>
              <a:pathLst>
                <a:path w="2022" h="2210" extrusionOk="0">
                  <a:moveTo>
                    <a:pt x="127" y="0"/>
                  </a:moveTo>
                  <a:cubicBezTo>
                    <a:pt x="60" y="0"/>
                    <a:pt x="0" y="80"/>
                    <a:pt x="53" y="150"/>
                  </a:cubicBezTo>
                  <a:lnTo>
                    <a:pt x="1855" y="2179"/>
                  </a:lnTo>
                  <a:cubicBezTo>
                    <a:pt x="1868" y="2201"/>
                    <a:pt x="1895" y="2210"/>
                    <a:pt x="1921" y="2210"/>
                  </a:cubicBezTo>
                  <a:cubicBezTo>
                    <a:pt x="1943" y="2210"/>
                    <a:pt x="1965" y="2205"/>
                    <a:pt x="1982" y="2188"/>
                  </a:cubicBezTo>
                  <a:cubicBezTo>
                    <a:pt x="2017" y="2157"/>
                    <a:pt x="2022" y="2100"/>
                    <a:pt x="1987" y="2061"/>
                  </a:cubicBezTo>
                  <a:lnTo>
                    <a:pt x="189" y="27"/>
                  </a:lnTo>
                  <a:cubicBezTo>
                    <a:pt x="170" y="8"/>
                    <a:pt x="148" y="0"/>
                    <a:pt x="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7" name="Google Shape;1157;p9"/>
            <p:cNvSpPr/>
            <p:nvPr/>
          </p:nvSpPr>
          <p:spPr>
            <a:xfrm>
              <a:off x="932815" y="-82726"/>
              <a:ext cx="126862" cy="135389"/>
            </a:xfrm>
            <a:custGeom>
              <a:avLst/>
              <a:gdLst/>
              <a:ahLst/>
              <a:cxnLst/>
              <a:rect l="l" t="t" r="r" b="b"/>
              <a:pathLst>
                <a:path w="1577" h="1683" extrusionOk="0">
                  <a:moveTo>
                    <a:pt x="130" y="0"/>
                  </a:moveTo>
                  <a:cubicBezTo>
                    <a:pt x="62" y="0"/>
                    <a:pt x="1" y="85"/>
                    <a:pt x="60" y="151"/>
                  </a:cubicBezTo>
                  <a:lnTo>
                    <a:pt x="1390" y="1656"/>
                  </a:lnTo>
                  <a:cubicBezTo>
                    <a:pt x="1405" y="1671"/>
                    <a:pt x="1427" y="1683"/>
                    <a:pt x="1449" y="1683"/>
                  </a:cubicBezTo>
                  <a:cubicBezTo>
                    <a:pt x="1453" y="1683"/>
                    <a:pt x="1456" y="1682"/>
                    <a:pt x="1460" y="1682"/>
                  </a:cubicBezTo>
                  <a:cubicBezTo>
                    <a:pt x="1461" y="1682"/>
                    <a:pt x="1463" y="1682"/>
                    <a:pt x="1465" y="1682"/>
                  </a:cubicBezTo>
                  <a:cubicBezTo>
                    <a:pt x="1540" y="1682"/>
                    <a:pt x="1577" y="1593"/>
                    <a:pt x="1525" y="1533"/>
                  </a:cubicBezTo>
                  <a:lnTo>
                    <a:pt x="195" y="33"/>
                  </a:lnTo>
                  <a:cubicBezTo>
                    <a:pt x="176" y="10"/>
                    <a:pt x="152" y="0"/>
                    <a:pt x="1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8" name="Google Shape;1158;p9"/>
            <p:cNvSpPr/>
            <p:nvPr/>
          </p:nvSpPr>
          <p:spPr>
            <a:xfrm>
              <a:off x="948984" y="16945"/>
              <a:ext cx="88248" cy="93397"/>
            </a:xfrm>
            <a:custGeom>
              <a:avLst/>
              <a:gdLst/>
              <a:ahLst/>
              <a:cxnLst/>
              <a:rect l="l" t="t" r="r" b="b"/>
              <a:pathLst>
                <a:path w="1097" h="1161" extrusionOk="0">
                  <a:moveTo>
                    <a:pt x="129" y="1"/>
                  </a:moveTo>
                  <a:cubicBezTo>
                    <a:pt x="60" y="1"/>
                    <a:pt x="1" y="85"/>
                    <a:pt x="60" y="154"/>
                  </a:cubicBezTo>
                  <a:lnTo>
                    <a:pt x="926" y="1130"/>
                  </a:lnTo>
                  <a:cubicBezTo>
                    <a:pt x="944" y="1152"/>
                    <a:pt x="966" y="1160"/>
                    <a:pt x="992" y="1160"/>
                  </a:cubicBezTo>
                  <a:cubicBezTo>
                    <a:pt x="1014" y="1160"/>
                    <a:pt x="1036" y="1156"/>
                    <a:pt x="1053" y="1143"/>
                  </a:cubicBezTo>
                  <a:cubicBezTo>
                    <a:pt x="1092" y="1108"/>
                    <a:pt x="1097" y="1051"/>
                    <a:pt x="1062" y="1012"/>
                  </a:cubicBezTo>
                  <a:lnTo>
                    <a:pt x="196" y="32"/>
                  </a:lnTo>
                  <a:cubicBezTo>
                    <a:pt x="175" y="10"/>
                    <a:pt x="152" y="1"/>
                    <a:pt x="1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9" name="Google Shape;1159;p9"/>
            <p:cNvSpPr/>
            <p:nvPr/>
          </p:nvSpPr>
          <p:spPr>
            <a:xfrm>
              <a:off x="953408" y="93850"/>
              <a:ext cx="72481" cy="75940"/>
            </a:xfrm>
            <a:custGeom>
              <a:avLst/>
              <a:gdLst/>
              <a:ahLst/>
              <a:cxnLst/>
              <a:rect l="l" t="t" r="r" b="b"/>
              <a:pathLst>
                <a:path w="901" h="944" extrusionOk="0">
                  <a:moveTo>
                    <a:pt x="101" y="0"/>
                  </a:moveTo>
                  <a:cubicBezTo>
                    <a:pt x="80" y="0"/>
                    <a:pt x="60" y="7"/>
                    <a:pt x="44" y="21"/>
                  </a:cubicBezTo>
                  <a:cubicBezTo>
                    <a:pt x="5" y="56"/>
                    <a:pt x="1" y="112"/>
                    <a:pt x="36" y="152"/>
                  </a:cubicBezTo>
                  <a:lnTo>
                    <a:pt x="714" y="917"/>
                  </a:lnTo>
                  <a:cubicBezTo>
                    <a:pt x="731" y="935"/>
                    <a:pt x="753" y="944"/>
                    <a:pt x="779" y="944"/>
                  </a:cubicBezTo>
                  <a:cubicBezTo>
                    <a:pt x="781" y="944"/>
                    <a:pt x="783" y="944"/>
                    <a:pt x="784" y="944"/>
                  </a:cubicBezTo>
                  <a:cubicBezTo>
                    <a:pt x="860" y="944"/>
                    <a:pt x="901" y="850"/>
                    <a:pt x="849" y="795"/>
                  </a:cubicBezTo>
                  <a:lnTo>
                    <a:pt x="171" y="29"/>
                  </a:lnTo>
                  <a:cubicBezTo>
                    <a:pt x="152" y="10"/>
                    <a:pt x="126" y="0"/>
                    <a:pt x="1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0" name="Google Shape;1160;p9"/>
            <p:cNvSpPr/>
            <p:nvPr/>
          </p:nvSpPr>
          <p:spPr>
            <a:xfrm>
              <a:off x="2072224" y="-1214500"/>
              <a:ext cx="1106682" cy="1840018"/>
            </a:xfrm>
            <a:custGeom>
              <a:avLst/>
              <a:gdLst/>
              <a:ahLst/>
              <a:cxnLst/>
              <a:rect l="l" t="t" r="r" b="b"/>
              <a:pathLst>
                <a:path w="13757" h="22873" extrusionOk="0">
                  <a:moveTo>
                    <a:pt x="110" y="1"/>
                  </a:moveTo>
                  <a:cubicBezTo>
                    <a:pt x="55" y="1"/>
                    <a:pt x="0" y="50"/>
                    <a:pt x="21" y="117"/>
                  </a:cubicBezTo>
                  <a:cubicBezTo>
                    <a:pt x="1495" y="3538"/>
                    <a:pt x="3713" y="7510"/>
                    <a:pt x="7671" y="13839"/>
                  </a:cubicBezTo>
                  <a:cubicBezTo>
                    <a:pt x="11328" y="19679"/>
                    <a:pt x="13559" y="22802"/>
                    <a:pt x="13581" y="22833"/>
                  </a:cubicBezTo>
                  <a:cubicBezTo>
                    <a:pt x="13599" y="22859"/>
                    <a:pt x="13625" y="22872"/>
                    <a:pt x="13656" y="22872"/>
                  </a:cubicBezTo>
                  <a:cubicBezTo>
                    <a:pt x="13673" y="22872"/>
                    <a:pt x="13691" y="22868"/>
                    <a:pt x="13708" y="22855"/>
                  </a:cubicBezTo>
                  <a:cubicBezTo>
                    <a:pt x="13747" y="22824"/>
                    <a:pt x="13756" y="22772"/>
                    <a:pt x="13730" y="22728"/>
                  </a:cubicBezTo>
                  <a:cubicBezTo>
                    <a:pt x="13704" y="22697"/>
                    <a:pt x="11473" y="19578"/>
                    <a:pt x="7825" y="13743"/>
                  </a:cubicBezTo>
                  <a:cubicBezTo>
                    <a:pt x="3870" y="7422"/>
                    <a:pt x="1661" y="3455"/>
                    <a:pt x="183" y="42"/>
                  </a:cubicBezTo>
                  <a:cubicBezTo>
                    <a:pt x="165" y="13"/>
                    <a:pt x="137" y="1"/>
                    <a:pt x="1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1" name="Google Shape;1161;p9"/>
            <p:cNvSpPr/>
            <p:nvPr/>
          </p:nvSpPr>
          <p:spPr>
            <a:xfrm>
              <a:off x="2574758" y="-306522"/>
              <a:ext cx="375759" cy="354923"/>
            </a:xfrm>
            <a:custGeom>
              <a:avLst/>
              <a:gdLst/>
              <a:ahLst/>
              <a:cxnLst/>
              <a:rect l="l" t="t" r="r" b="b"/>
              <a:pathLst>
                <a:path w="4671" h="4412" extrusionOk="0">
                  <a:moveTo>
                    <a:pt x="127" y="0"/>
                  </a:moveTo>
                  <a:cubicBezTo>
                    <a:pt x="29" y="0"/>
                    <a:pt x="1" y="153"/>
                    <a:pt x="108" y="181"/>
                  </a:cubicBezTo>
                  <a:cubicBezTo>
                    <a:pt x="1971" y="593"/>
                    <a:pt x="4456" y="4333"/>
                    <a:pt x="4482" y="4368"/>
                  </a:cubicBezTo>
                  <a:cubicBezTo>
                    <a:pt x="4500" y="4394"/>
                    <a:pt x="4526" y="4411"/>
                    <a:pt x="4556" y="4411"/>
                  </a:cubicBezTo>
                  <a:lnTo>
                    <a:pt x="4556" y="4407"/>
                  </a:lnTo>
                  <a:cubicBezTo>
                    <a:pt x="4626" y="4407"/>
                    <a:pt x="4670" y="4328"/>
                    <a:pt x="4631" y="4267"/>
                  </a:cubicBezTo>
                  <a:cubicBezTo>
                    <a:pt x="4526" y="4114"/>
                    <a:pt x="2076" y="431"/>
                    <a:pt x="147" y="2"/>
                  </a:cubicBezTo>
                  <a:cubicBezTo>
                    <a:pt x="140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2" name="Google Shape;1162;p9"/>
            <p:cNvSpPr/>
            <p:nvPr/>
          </p:nvSpPr>
          <p:spPr>
            <a:xfrm>
              <a:off x="2798071" y="-154402"/>
              <a:ext cx="216799" cy="120828"/>
            </a:xfrm>
            <a:custGeom>
              <a:avLst/>
              <a:gdLst/>
              <a:ahLst/>
              <a:cxnLst/>
              <a:rect l="l" t="t" r="r" b="b"/>
              <a:pathLst>
                <a:path w="2695" h="1502" extrusionOk="0">
                  <a:moveTo>
                    <a:pt x="88" y="0"/>
                  </a:moveTo>
                  <a:cubicBezTo>
                    <a:pt x="43" y="0"/>
                    <a:pt x="4" y="34"/>
                    <a:pt x="0" y="84"/>
                  </a:cubicBezTo>
                  <a:cubicBezTo>
                    <a:pt x="0" y="132"/>
                    <a:pt x="35" y="176"/>
                    <a:pt x="88" y="180"/>
                  </a:cubicBezTo>
                  <a:cubicBezTo>
                    <a:pt x="1186" y="246"/>
                    <a:pt x="2520" y="1462"/>
                    <a:pt x="2533" y="1475"/>
                  </a:cubicBezTo>
                  <a:cubicBezTo>
                    <a:pt x="2550" y="1492"/>
                    <a:pt x="2572" y="1501"/>
                    <a:pt x="2594" y="1501"/>
                  </a:cubicBezTo>
                  <a:cubicBezTo>
                    <a:pt x="2620" y="1501"/>
                    <a:pt x="2642" y="1488"/>
                    <a:pt x="2660" y="1471"/>
                  </a:cubicBezTo>
                  <a:cubicBezTo>
                    <a:pt x="2695" y="1436"/>
                    <a:pt x="2690" y="1374"/>
                    <a:pt x="2655" y="1344"/>
                  </a:cubicBezTo>
                  <a:cubicBezTo>
                    <a:pt x="2598" y="1291"/>
                    <a:pt x="1264" y="66"/>
                    <a:pt x="96" y="1"/>
                  </a:cubicBezTo>
                  <a:cubicBezTo>
                    <a:pt x="94" y="0"/>
                    <a:pt x="91" y="0"/>
                    <a:pt x="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3" name="Google Shape;1163;p9"/>
            <p:cNvSpPr/>
            <p:nvPr/>
          </p:nvSpPr>
          <p:spPr>
            <a:xfrm>
              <a:off x="2425695" y="-552119"/>
              <a:ext cx="345994" cy="147938"/>
            </a:xfrm>
            <a:custGeom>
              <a:avLst/>
              <a:gdLst/>
              <a:ahLst/>
              <a:cxnLst/>
              <a:rect l="l" t="t" r="r" b="b"/>
              <a:pathLst>
                <a:path w="4301" h="1839" extrusionOk="0">
                  <a:moveTo>
                    <a:pt x="705" y="0"/>
                  </a:moveTo>
                  <a:cubicBezTo>
                    <a:pt x="513" y="0"/>
                    <a:pt x="316" y="14"/>
                    <a:pt x="115" y="45"/>
                  </a:cubicBezTo>
                  <a:cubicBezTo>
                    <a:pt x="0" y="58"/>
                    <a:pt x="16" y="223"/>
                    <a:pt x="118" y="223"/>
                  </a:cubicBezTo>
                  <a:cubicBezTo>
                    <a:pt x="125" y="223"/>
                    <a:pt x="133" y="222"/>
                    <a:pt x="141" y="220"/>
                  </a:cubicBezTo>
                  <a:cubicBezTo>
                    <a:pt x="330" y="192"/>
                    <a:pt x="515" y="179"/>
                    <a:pt x="696" y="179"/>
                  </a:cubicBezTo>
                  <a:cubicBezTo>
                    <a:pt x="2693" y="179"/>
                    <a:pt x="4114" y="1788"/>
                    <a:pt x="4130" y="1808"/>
                  </a:cubicBezTo>
                  <a:cubicBezTo>
                    <a:pt x="4148" y="1826"/>
                    <a:pt x="4174" y="1839"/>
                    <a:pt x="4200" y="1839"/>
                  </a:cubicBezTo>
                  <a:cubicBezTo>
                    <a:pt x="4222" y="1839"/>
                    <a:pt x="4244" y="1830"/>
                    <a:pt x="4257" y="1817"/>
                  </a:cubicBezTo>
                  <a:cubicBezTo>
                    <a:pt x="4297" y="1782"/>
                    <a:pt x="4301" y="1725"/>
                    <a:pt x="4266" y="1686"/>
                  </a:cubicBezTo>
                  <a:cubicBezTo>
                    <a:pt x="4250" y="1670"/>
                    <a:pt x="2782" y="0"/>
                    <a:pt x="705" y="0"/>
                  </a:cubicBezTo>
                  <a:close/>
                </a:path>
              </a:pathLst>
            </a:custGeom>
            <a:solidFill>
              <a:srgbClr val="5E47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4" name="Google Shape;1164;p9"/>
            <p:cNvSpPr/>
            <p:nvPr/>
          </p:nvSpPr>
          <p:spPr>
            <a:xfrm>
              <a:off x="2365925" y="-427270"/>
              <a:ext cx="141261" cy="330709"/>
            </a:xfrm>
            <a:custGeom>
              <a:avLst/>
              <a:gdLst/>
              <a:ahLst/>
              <a:cxnLst/>
              <a:rect l="l" t="t" r="r" b="b"/>
              <a:pathLst>
                <a:path w="1756" h="4111" extrusionOk="0">
                  <a:moveTo>
                    <a:pt x="1629" y="1"/>
                  </a:moveTo>
                  <a:cubicBezTo>
                    <a:pt x="1607" y="1"/>
                    <a:pt x="1583" y="10"/>
                    <a:pt x="1562" y="33"/>
                  </a:cubicBezTo>
                  <a:cubicBezTo>
                    <a:pt x="0" y="1726"/>
                    <a:pt x="307" y="4010"/>
                    <a:pt x="311" y="4031"/>
                  </a:cubicBezTo>
                  <a:cubicBezTo>
                    <a:pt x="320" y="4075"/>
                    <a:pt x="355" y="4106"/>
                    <a:pt x="403" y="4110"/>
                  </a:cubicBezTo>
                  <a:lnTo>
                    <a:pt x="412" y="4106"/>
                  </a:lnTo>
                  <a:cubicBezTo>
                    <a:pt x="464" y="4101"/>
                    <a:pt x="499" y="4053"/>
                    <a:pt x="490" y="4005"/>
                  </a:cubicBezTo>
                  <a:cubicBezTo>
                    <a:pt x="486" y="3983"/>
                    <a:pt x="193" y="1783"/>
                    <a:pt x="1693" y="156"/>
                  </a:cubicBezTo>
                  <a:cubicBezTo>
                    <a:pt x="1756" y="87"/>
                    <a:pt x="1697" y="1"/>
                    <a:pt x="16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5" name="Google Shape;1165;p9"/>
            <p:cNvSpPr/>
            <p:nvPr/>
          </p:nvSpPr>
          <p:spPr>
            <a:xfrm>
              <a:off x="2412744" y="-334356"/>
              <a:ext cx="85593" cy="188483"/>
            </a:xfrm>
            <a:custGeom>
              <a:avLst/>
              <a:gdLst/>
              <a:ahLst/>
              <a:cxnLst/>
              <a:rect l="l" t="t" r="r" b="b"/>
              <a:pathLst>
                <a:path w="1064" h="2343" extrusionOk="0">
                  <a:moveTo>
                    <a:pt x="279" y="0"/>
                  </a:moveTo>
                  <a:cubicBezTo>
                    <a:pt x="239" y="0"/>
                    <a:pt x="200" y="24"/>
                    <a:pt x="193" y="77"/>
                  </a:cubicBezTo>
                  <a:cubicBezTo>
                    <a:pt x="0" y="1293"/>
                    <a:pt x="840" y="2268"/>
                    <a:pt x="875" y="2312"/>
                  </a:cubicBezTo>
                  <a:cubicBezTo>
                    <a:pt x="893" y="2330"/>
                    <a:pt x="919" y="2343"/>
                    <a:pt x="945" y="2343"/>
                  </a:cubicBezTo>
                  <a:cubicBezTo>
                    <a:pt x="1019" y="2343"/>
                    <a:pt x="1063" y="2251"/>
                    <a:pt x="1011" y="2194"/>
                  </a:cubicBezTo>
                  <a:cubicBezTo>
                    <a:pt x="1002" y="2181"/>
                    <a:pt x="193" y="1236"/>
                    <a:pt x="368" y="103"/>
                  </a:cubicBezTo>
                  <a:cubicBezTo>
                    <a:pt x="377" y="38"/>
                    <a:pt x="328" y="0"/>
                    <a:pt x="2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6" name="Google Shape;1166;p9"/>
            <p:cNvSpPr/>
            <p:nvPr/>
          </p:nvSpPr>
          <p:spPr>
            <a:xfrm>
              <a:off x="2597443" y="-181833"/>
              <a:ext cx="61299" cy="292176"/>
            </a:xfrm>
            <a:custGeom>
              <a:avLst/>
              <a:gdLst/>
              <a:ahLst/>
              <a:cxnLst/>
              <a:rect l="l" t="t" r="r" b="b"/>
              <a:pathLst>
                <a:path w="762" h="3632" extrusionOk="0">
                  <a:moveTo>
                    <a:pt x="633" y="1"/>
                  </a:moveTo>
                  <a:cubicBezTo>
                    <a:pt x="598" y="1"/>
                    <a:pt x="563" y="20"/>
                    <a:pt x="547" y="66"/>
                  </a:cubicBezTo>
                  <a:cubicBezTo>
                    <a:pt x="1" y="1798"/>
                    <a:pt x="552" y="3500"/>
                    <a:pt x="578" y="3570"/>
                  </a:cubicBezTo>
                  <a:cubicBezTo>
                    <a:pt x="587" y="3609"/>
                    <a:pt x="622" y="3631"/>
                    <a:pt x="661" y="3631"/>
                  </a:cubicBezTo>
                  <a:cubicBezTo>
                    <a:pt x="670" y="3631"/>
                    <a:pt x="683" y="3631"/>
                    <a:pt x="692" y="3627"/>
                  </a:cubicBezTo>
                  <a:cubicBezTo>
                    <a:pt x="740" y="3609"/>
                    <a:pt x="762" y="3561"/>
                    <a:pt x="749" y="3513"/>
                  </a:cubicBezTo>
                  <a:cubicBezTo>
                    <a:pt x="740" y="3496"/>
                    <a:pt x="189" y="1794"/>
                    <a:pt x="722" y="119"/>
                  </a:cubicBezTo>
                  <a:cubicBezTo>
                    <a:pt x="744" y="49"/>
                    <a:pt x="688" y="1"/>
                    <a:pt x="6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7" name="Google Shape;1167;p9"/>
            <p:cNvSpPr/>
            <p:nvPr/>
          </p:nvSpPr>
          <p:spPr>
            <a:xfrm>
              <a:off x="2780051" y="77118"/>
              <a:ext cx="172555" cy="409385"/>
            </a:xfrm>
            <a:custGeom>
              <a:avLst/>
              <a:gdLst/>
              <a:ahLst/>
              <a:cxnLst/>
              <a:rect l="l" t="t" r="r" b="b"/>
              <a:pathLst>
                <a:path w="2145" h="5089" extrusionOk="0">
                  <a:moveTo>
                    <a:pt x="301" y="1"/>
                  </a:moveTo>
                  <a:cubicBezTo>
                    <a:pt x="272" y="1"/>
                    <a:pt x="243" y="15"/>
                    <a:pt x="224" y="49"/>
                  </a:cubicBezTo>
                  <a:cubicBezTo>
                    <a:pt x="198" y="97"/>
                    <a:pt x="1" y="574"/>
                    <a:pt x="613" y="2101"/>
                  </a:cubicBezTo>
                  <a:cubicBezTo>
                    <a:pt x="1226" y="3632"/>
                    <a:pt x="1952" y="5027"/>
                    <a:pt x="1961" y="5040"/>
                  </a:cubicBezTo>
                  <a:cubicBezTo>
                    <a:pt x="1974" y="5071"/>
                    <a:pt x="2009" y="5088"/>
                    <a:pt x="2039" y="5088"/>
                  </a:cubicBezTo>
                  <a:cubicBezTo>
                    <a:pt x="2057" y="5088"/>
                    <a:pt x="2070" y="5084"/>
                    <a:pt x="2083" y="5075"/>
                  </a:cubicBezTo>
                  <a:cubicBezTo>
                    <a:pt x="2127" y="5053"/>
                    <a:pt x="2144" y="5001"/>
                    <a:pt x="2123" y="4957"/>
                  </a:cubicBezTo>
                  <a:cubicBezTo>
                    <a:pt x="2114" y="4940"/>
                    <a:pt x="1392" y="3553"/>
                    <a:pt x="780" y="2035"/>
                  </a:cubicBezTo>
                  <a:cubicBezTo>
                    <a:pt x="193" y="578"/>
                    <a:pt x="386" y="132"/>
                    <a:pt x="386" y="132"/>
                  </a:cubicBezTo>
                  <a:cubicBezTo>
                    <a:pt x="421" y="62"/>
                    <a:pt x="361" y="1"/>
                    <a:pt x="3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8" name="Google Shape;1168;p9"/>
            <p:cNvSpPr/>
            <p:nvPr/>
          </p:nvSpPr>
          <p:spPr>
            <a:xfrm>
              <a:off x="2796623" y="236156"/>
              <a:ext cx="47945" cy="156707"/>
            </a:xfrm>
            <a:custGeom>
              <a:avLst/>
              <a:gdLst/>
              <a:ahLst/>
              <a:cxnLst/>
              <a:rect l="l" t="t" r="r" b="b"/>
              <a:pathLst>
                <a:path w="596" h="1948" extrusionOk="0">
                  <a:moveTo>
                    <a:pt x="490" y="1"/>
                  </a:moveTo>
                  <a:cubicBezTo>
                    <a:pt x="458" y="1"/>
                    <a:pt x="427" y="18"/>
                    <a:pt x="412" y="49"/>
                  </a:cubicBezTo>
                  <a:cubicBezTo>
                    <a:pt x="1" y="859"/>
                    <a:pt x="141" y="1830"/>
                    <a:pt x="145" y="1869"/>
                  </a:cubicBezTo>
                  <a:cubicBezTo>
                    <a:pt x="149" y="1913"/>
                    <a:pt x="189" y="1944"/>
                    <a:pt x="232" y="1948"/>
                  </a:cubicBezTo>
                  <a:lnTo>
                    <a:pt x="250" y="1944"/>
                  </a:lnTo>
                  <a:cubicBezTo>
                    <a:pt x="298" y="1939"/>
                    <a:pt x="333" y="1891"/>
                    <a:pt x="324" y="1843"/>
                  </a:cubicBezTo>
                  <a:cubicBezTo>
                    <a:pt x="320" y="1834"/>
                    <a:pt x="189" y="889"/>
                    <a:pt x="569" y="133"/>
                  </a:cubicBezTo>
                  <a:cubicBezTo>
                    <a:pt x="596" y="89"/>
                    <a:pt x="578" y="32"/>
                    <a:pt x="530" y="10"/>
                  </a:cubicBezTo>
                  <a:cubicBezTo>
                    <a:pt x="517" y="4"/>
                    <a:pt x="504" y="1"/>
                    <a:pt x="4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9" name="Google Shape;1169;p9"/>
            <p:cNvSpPr/>
            <p:nvPr/>
          </p:nvSpPr>
          <p:spPr>
            <a:xfrm>
              <a:off x="2963062" y="310889"/>
              <a:ext cx="242461" cy="76423"/>
            </a:xfrm>
            <a:custGeom>
              <a:avLst/>
              <a:gdLst/>
              <a:ahLst/>
              <a:cxnLst/>
              <a:rect l="l" t="t" r="r" b="b"/>
              <a:pathLst>
                <a:path w="3014" h="950" extrusionOk="0">
                  <a:moveTo>
                    <a:pt x="717" y="0"/>
                  </a:moveTo>
                  <a:cubicBezTo>
                    <a:pt x="510" y="0"/>
                    <a:pt x="302" y="26"/>
                    <a:pt x="97" y="87"/>
                  </a:cubicBezTo>
                  <a:cubicBezTo>
                    <a:pt x="1" y="119"/>
                    <a:pt x="33" y="261"/>
                    <a:pt x="123" y="261"/>
                  </a:cubicBezTo>
                  <a:cubicBezTo>
                    <a:pt x="132" y="261"/>
                    <a:pt x="140" y="260"/>
                    <a:pt x="149" y="258"/>
                  </a:cubicBezTo>
                  <a:cubicBezTo>
                    <a:pt x="331" y="204"/>
                    <a:pt x="518" y="182"/>
                    <a:pt x="705" y="182"/>
                  </a:cubicBezTo>
                  <a:cubicBezTo>
                    <a:pt x="1771" y="182"/>
                    <a:pt x="2824" y="924"/>
                    <a:pt x="2835" y="931"/>
                  </a:cubicBezTo>
                  <a:cubicBezTo>
                    <a:pt x="2853" y="945"/>
                    <a:pt x="2870" y="949"/>
                    <a:pt x="2892" y="949"/>
                  </a:cubicBezTo>
                  <a:lnTo>
                    <a:pt x="2888" y="949"/>
                  </a:lnTo>
                  <a:cubicBezTo>
                    <a:pt x="2889" y="949"/>
                    <a:pt x="2891" y="949"/>
                    <a:pt x="2892" y="949"/>
                  </a:cubicBezTo>
                  <a:cubicBezTo>
                    <a:pt x="2977" y="949"/>
                    <a:pt x="3013" y="834"/>
                    <a:pt x="2940" y="787"/>
                  </a:cubicBezTo>
                  <a:cubicBezTo>
                    <a:pt x="2889" y="750"/>
                    <a:pt x="1832" y="0"/>
                    <a:pt x="7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0" name="Google Shape;1170;p9"/>
            <p:cNvSpPr/>
            <p:nvPr/>
          </p:nvSpPr>
          <p:spPr>
            <a:xfrm>
              <a:off x="3134971" y="601857"/>
              <a:ext cx="126942" cy="84226"/>
            </a:xfrm>
            <a:custGeom>
              <a:avLst/>
              <a:gdLst/>
              <a:ahLst/>
              <a:cxnLst/>
              <a:rect l="l" t="t" r="r" b="b"/>
              <a:pathLst>
                <a:path w="1578" h="1047" extrusionOk="0">
                  <a:moveTo>
                    <a:pt x="479" y="1"/>
                  </a:moveTo>
                  <a:cubicBezTo>
                    <a:pt x="0" y="1"/>
                    <a:pt x="129" y="1047"/>
                    <a:pt x="742" y="1047"/>
                  </a:cubicBezTo>
                  <a:cubicBezTo>
                    <a:pt x="806" y="1047"/>
                    <a:pt x="874" y="1035"/>
                    <a:pt x="948" y="1011"/>
                  </a:cubicBezTo>
                  <a:cubicBezTo>
                    <a:pt x="948" y="1011"/>
                    <a:pt x="1577" y="420"/>
                    <a:pt x="655" y="40"/>
                  </a:cubicBezTo>
                  <a:cubicBezTo>
                    <a:pt x="589" y="13"/>
                    <a:pt x="530" y="1"/>
                    <a:pt x="4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1" name="Google Shape;1171;p9"/>
            <p:cNvSpPr/>
            <p:nvPr/>
          </p:nvSpPr>
          <p:spPr>
            <a:xfrm>
              <a:off x="3157897" y="367040"/>
              <a:ext cx="132493" cy="76181"/>
            </a:xfrm>
            <a:custGeom>
              <a:avLst/>
              <a:gdLst/>
              <a:ahLst/>
              <a:cxnLst/>
              <a:rect l="l" t="t" r="r" b="b"/>
              <a:pathLst>
                <a:path w="1647" h="947" extrusionOk="0">
                  <a:moveTo>
                    <a:pt x="618" y="1"/>
                  </a:moveTo>
                  <a:cubicBezTo>
                    <a:pt x="1" y="1"/>
                    <a:pt x="361" y="947"/>
                    <a:pt x="906" y="947"/>
                  </a:cubicBezTo>
                  <a:cubicBezTo>
                    <a:pt x="1016" y="947"/>
                    <a:pt x="1134" y="908"/>
                    <a:pt x="1253" y="815"/>
                  </a:cubicBezTo>
                  <a:cubicBezTo>
                    <a:pt x="1253" y="815"/>
                    <a:pt x="1647" y="50"/>
                    <a:pt x="649" y="2"/>
                  </a:cubicBezTo>
                  <a:cubicBezTo>
                    <a:pt x="639" y="1"/>
                    <a:pt x="628" y="1"/>
                    <a:pt x="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2" name="Google Shape;1172;p9"/>
            <p:cNvSpPr/>
            <p:nvPr/>
          </p:nvSpPr>
          <p:spPr>
            <a:xfrm>
              <a:off x="2907877" y="27242"/>
              <a:ext cx="128792" cy="82215"/>
            </a:xfrm>
            <a:custGeom>
              <a:avLst/>
              <a:gdLst/>
              <a:ahLst/>
              <a:cxnLst/>
              <a:rect l="l" t="t" r="r" b="b"/>
              <a:pathLst>
                <a:path w="1601" h="1022" extrusionOk="0">
                  <a:moveTo>
                    <a:pt x="502" y="1"/>
                  </a:moveTo>
                  <a:cubicBezTo>
                    <a:pt x="1" y="1"/>
                    <a:pt x="189" y="1021"/>
                    <a:pt x="778" y="1021"/>
                  </a:cubicBezTo>
                  <a:cubicBezTo>
                    <a:pt x="854" y="1021"/>
                    <a:pt x="936" y="1004"/>
                    <a:pt x="1023" y="967"/>
                  </a:cubicBezTo>
                  <a:cubicBezTo>
                    <a:pt x="1023" y="967"/>
                    <a:pt x="1601" y="324"/>
                    <a:pt x="652" y="26"/>
                  </a:cubicBezTo>
                  <a:cubicBezTo>
                    <a:pt x="596" y="9"/>
                    <a:pt x="546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3" name="Google Shape;1173;p9"/>
            <p:cNvSpPr/>
            <p:nvPr/>
          </p:nvSpPr>
          <p:spPr>
            <a:xfrm>
              <a:off x="2981081" y="-61488"/>
              <a:ext cx="128792" cy="82134"/>
            </a:xfrm>
            <a:custGeom>
              <a:avLst/>
              <a:gdLst/>
              <a:ahLst/>
              <a:cxnLst/>
              <a:rect l="l" t="t" r="r" b="b"/>
              <a:pathLst>
                <a:path w="1601" h="1021" extrusionOk="0">
                  <a:moveTo>
                    <a:pt x="499" y="0"/>
                  </a:moveTo>
                  <a:cubicBezTo>
                    <a:pt x="1" y="0"/>
                    <a:pt x="191" y="1021"/>
                    <a:pt x="781" y="1021"/>
                  </a:cubicBezTo>
                  <a:cubicBezTo>
                    <a:pt x="855" y="1021"/>
                    <a:pt x="936" y="1004"/>
                    <a:pt x="1023" y="967"/>
                  </a:cubicBezTo>
                  <a:cubicBezTo>
                    <a:pt x="1023" y="967"/>
                    <a:pt x="1601" y="324"/>
                    <a:pt x="652" y="27"/>
                  </a:cubicBezTo>
                  <a:cubicBezTo>
                    <a:pt x="595" y="9"/>
                    <a:pt x="544" y="0"/>
                    <a:pt x="4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4" name="Google Shape;1174;p9"/>
            <p:cNvSpPr/>
            <p:nvPr/>
          </p:nvSpPr>
          <p:spPr>
            <a:xfrm>
              <a:off x="2734359" y="-425500"/>
              <a:ext cx="132412" cy="83019"/>
            </a:xfrm>
            <a:custGeom>
              <a:avLst/>
              <a:gdLst/>
              <a:ahLst/>
              <a:cxnLst/>
              <a:rect l="l" t="t" r="r" b="b"/>
              <a:pathLst>
                <a:path w="1646" h="1032" extrusionOk="0">
                  <a:moveTo>
                    <a:pt x="477" y="1"/>
                  </a:moveTo>
                  <a:cubicBezTo>
                    <a:pt x="1" y="1"/>
                    <a:pt x="186" y="1031"/>
                    <a:pt x="771" y="1031"/>
                  </a:cubicBezTo>
                  <a:cubicBezTo>
                    <a:pt x="845" y="1031"/>
                    <a:pt x="925" y="1015"/>
                    <a:pt x="1011" y="978"/>
                  </a:cubicBezTo>
                  <a:cubicBezTo>
                    <a:pt x="1011" y="978"/>
                    <a:pt x="1645" y="405"/>
                    <a:pt x="639" y="33"/>
                  </a:cubicBezTo>
                  <a:cubicBezTo>
                    <a:pt x="578" y="11"/>
                    <a:pt x="525" y="1"/>
                    <a:pt x="477" y="1"/>
                  </a:cubicBezTo>
                  <a:close/>
                </a:path>
              </a:pathLst>
            </a:custGeom>
            <a:solidFill>
              <a:srgbClr val="7D5F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5" name="Google Shape;1175;p9"/>
            <p:cNvSpPr/>
            <p:nvPr/>
          </p:nvSpPr>
          <p:spPr>
            <a:xfrm>
              <a:off x="2912462" y="463734"/>
              <a:ext cx="122840" cy="88248"/>
            </a:xfrm>
            <a:custGeom>
              <a:avLst/>
              <a:gdLst/>
              <a:ahLst/>
              <a:cxnLst/>
              <a:rect l="l" t="t" r="r" b="b"/>
              <a:pathLst>
                <a:path w="1527" h="1097" extrusionOk="0">
                  <a:moveTo>
                    <a:pt x="472" y="1"/>
                  </a:moveTo>
                  <a:cubicBezTo>
                    <a:pt x="31" y="1"/>
                    <a:pt x="1" y="1097"/>
                    <a:pt x="702" y="1097"/>
                  </a:cubicBezTo>
                  <a:cubicBezTo>
                    <a:pt x="729" y="1097"/>
                    <a:pt x="758" y="1095"/>
                    <a:pt x="787" y="1092"/>
                  </a:cubicBezTo>
                  <a:cubicBezTo>
                    <a:pt x="787" y="1092"/>
                    <a:pt x="1526" y="637"/>
                    <a:pt x="695" y="81"/>
                  </a:cubicBezTo>
                  <a:cubicBezTo>
                    <a:pt x="612" y="25"/>
                    <a:pt x="538" y="1"/>
                    <a:pt x="4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6" name="Google Shape;1176;p9"/>
            <p:cNvSpPr/>
            <p:nvPr/>
          </p:nvSpPr>
          <p:spPr>
            <a:xfrm>
              <a:off x="2762756" y="371786"/>
              <a:ext cx="126862" cy="91868"/>
            </a:xfrm>
            <a:custGeom>
              <a:avLst/>
              <a:gdLst/>
              <a:ahLst/>
              <a:cxnLst/>
              <a:rect l="l" t="t" r="r" b="b"/>
              <a:pathLst>
                <a:path w="1577" h="1142" extrusionOk="0">
                  <a:moveTo>
                    <a:pt x="659" y="1"/>
                  </a:moveTo>
                  <a:cubicBezTo>
                    <a:pt x="249" y="1"/>
                    <a:pt x="0" y="1036"/>
                    <a:pt x="750" y="1141"/>
                  </a:cubicBezTo>
                  <a:cubicBezTo>
                    <a:pt x="750" y="1141"/>
                    <a:pt x="1576" y="892"/>
                    <a:pt x="920" y="144"/>
                  </a:cubicBezTo>
                  <a:cubicBezTo>
                    <a:pt x="831" y="43"/>
                    <a:pt x="742" y="1"/>
                    <a:pt x="6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7" name="Google Shape;1177;p9"/>
            <p:cNvSpPr/>
            <p:nvPr/>
          </p:nvSpPr>
          <p:spPr>
            <a:xfrm>
              <a:off x="2601466" y="89908"/>
              <a:ext cx="126942" cy="91868"/>
            </a:xfrm>
            <a:custGeom>
              <a:avLst/>
              <a:gdLst/>
              <a:ahLst/>
              <a:cxnLst/>
              <a:rect l="l" t="t" r="r" b="b"/>
              <a:pathLst>
                <a:path w="1578" h="1142" extrusionOk="0">
                  <a:moveTo>
                    <a:pt x="658" y="1"/>
                  </a:moveTo>
                  <a:cubicBezTo>
                    <a:pt x="251" y="1"/>
                    <a:pt x="1" y="1036"/>
                    <a:pt x="747" y="1141"/>
                  </a:cubicBezTo>
                  <a:cubicBezTo>
                    <a:pt x="747" y="1141"/>
                    <a:pt x="1578" y="892"/>
                    <a:pt x="917" y="144"/>
                  </a:cubicBezTo>
                  <a:cubicBezTo>
                    <a:pt x="829" y="43"/>
                    <a:pt x="740" y="1"/>
                    <a:pt x="6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8" name="Google Shape;1178;p9"/>
            <p:cNvSpPr/>
            <p:nvPr/>
          </p:nvSpPr>
          <p:spPr>
            <a:xfrm>
              <a:off x="2453529" y="-163894"/>
              <a:ext cx="122518" cy="88087"/>
            </a:xfrm>
            <a:custGeom>
              <a:avLst/>
              <a:gdLst/>
              <a:ahLst/>
              <a:cxnLst/>
              <a:rect l="l" t="t" r="r" b="b"/>
              <a:pathLst>
                <a:path w="1523" h="1095" extrusionOk="0">
                  <a:moveTo>
                    <a:pt x="473" y="0"/>
                  </a:moveTo>
                  <a:cubicBezTo>
                    <a:pt x="29" y="0"/>
                    <a:pt x="1" y="1095"/>
                    <a:pt x="703" y="1095"/>
                  </a:cubicBezTo>
                  <a:cubicBezTo>
                    <a:pt x="730" y="1095"/>
                    <a:pt x="758" y="1093"/>
                    <a:pt x="788" y="1090"/>
                  </a:cubicBezTo>
                  <a:cubicBezTo>
                    <a:pt x="788" y="1090"/>
                    <a:pt x="1523" y="635"/>
                    <a:pt x="696" y="79"/>
                  </a:cubicBezTo>
                  <a:cubicBezTo>
                    <a:pt x="613" y="24"/>
                    <a:pt x="538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9" name="Google Shape;1179;p9"/>
            <p:cNvSpPr/>
            <p:nvPr/>
          </p:nvSpPr>
          <p:spPr>
            <a:xfrm>
              <a:off x="2349998" y="-117317"/>
              <a:ext cx="127184" cy="92190"/>
            </a:xfrm>
            <a:custGeom>
              <a:avLst/>
              <a:gdLst/>
              <a:ahLst/>
              <a:cxnLst/>
              <a:rect l="l" t="t" r="r" b="b"/>
              <a:pathLst>
                <a:path w="1581" h="1146" extrusionOk="0">
                  <a:moveTo>
                    <a:pt x="660" y="1"/>
                  </a:moveTo>
                  <a:cubicBezTo>
                    <a:pt x="250" y="1"/>
                    <a:pt x="0" y="1040"/>
                    <a:pt x="754" y="1145"/>
                  </a:cubicBezTo>
                  <a:cubicBezTo>
                    <a:pt x="754" y="1145"/>
                    <a:pt x="1581" y="891"/>
                    <a:pt x="920" y="143"/>
                  </a:cubicBezTo>
                  <a:cubicBezTo>
                    <a:pt x="831" y="43"/>
                    <a:pt x="742" y="1"/>
                    <a:pt x="6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42200003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0" name="Google Shape;10;p2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35" name="Google Shape;35;p2"/>
          <p:cNvSpPr txBox="1">
            <a:spLocks noGrp="1"/>
          </p:cNvSpPr>
          <p:nvPr>
            <p:ph type="ctrTitle"/>
          </p:nvPr>
        </p:nvSpPr>
        <p:spPr>
          <a:xfrm>
            <a:off x="3001400" y="1217528"/>
            <a:ext cx="5581800" cy="184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7050">
                <a:solidFill>
                  <a:srgbClr val="212529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ubTitle" idx="1"/>
          </p:nvPr>
        </p:nvSpPr>
        <p:spPr>
          <a:xfrm>
            <a:off x="3666200" y="3517936"/>
            <a:ext cx="4252200" cy="4869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Delius Swash Caps"/>
                <a:ea typeface="Delius Swash Caps"/>
                <a:cs typeface="Delius Swash Caps"/>
                <a:sym typeface="Delius Swash Cap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8675588" y="4708064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8" name="Google Shape;38;p2"/>
          <p:cNvSpPr/>
          <p:nvPr/>
        </p:nvSpPr>
        <p:spPr>
          <a:xfrm>
            <a:off x="8485414" y="1053651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9" name="Google Shape;39;p2"/>
          <p:cNvSpPr/>
          <p:nvPr/>
        </p:nvSpPr>
        <p:spPr>
          <a:xfrm>
            <a:off x="5414550" y="616100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0" name="Google Shape;40;p2"/>
          <p:cNvSpPr/>
          <p:nvPr/>
        </p:nvSpPr>
        <p:spPr>
          <a:xfrm>
            <a:off x="3497325" y="4537151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1" name="Google Shape;41;p2"/>
          <p:cNvSpPr/>
          <p:nvPr/>
        </p:nvSpPr>
        <p:spPr>
          <a:xfrm>
            <a:off x="374626" y="1053651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2" name="Google Shape;42;p2"/>
          <p:cNvSpPr/>
          <p:nvPr/>
        </p:nvSpPr>
        <p:spPr>
          <a:xfrm>
            <a:off x="2989589" y="39516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3" name="Google Shape;43;p2"/>
          <p:cNvSpPr/>
          <p:nvPr/>
        </p:nvSpPr>
        <p:spPr>
          <a:xfrm>
            <a:off x="1800676" y="4340789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44" name="Google Shape;44;p2"/>
          <p:cNvGrpSpPr/>
          <p:nvPr/>
        </p:nvGrpSpPr>
        <p:grpSpPr>
          <a:xfrm>
            <a:off x="5032476" y="4607963"/>
            <a:ext cx="311900" cy="314700"/>
            <a:chOff x="8571050" y="1873050"/>
            <a:chExt cx="311900" cy="314700"/>
          </a:xfrm>
        </p:grpSpPr>
        <p:sp>
          <p:nvSpPr>
            <p:cNvPr id="45" name="Google Shape;45;p2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49" name="Google Shape;49;p2"/>
          <p:cNvGrpSpPr/>
          <p:nvPr/>
        </p:nvGrpSpPr>
        <p:grpSpPr>
          <a:xfrm>
            <a:off x="1541185" y="829734"/>
            <a:ext cx="686239" cy="223927"/>
            <a:chOff x="3798300" y="2287225"/>
            <a:chExt cx="730975" cy="238525"/>
          </a:xfrm>
        </p:grpSpPr>
        <p:sp>
          <p:nvSpPr>
            <p:cNvPr id="50" name="Google Shape;50;p2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52" name="Google Shape;52;p2"/>
          <p:cNvGrpSpPr/>
          <p:nvPr/>
        </p:nvGrpSpPr>
        <p:grpSpPr>
          <a:xfrm>
            <a:off x="7553320" y="4416699"/>
            <a:ext cx="545748" cy="159103"/>
            <a:chOff x="5393300" y="2420750"/>
            <a:chExt cx="581325" cy="169475"/>
          </a:xfrm>
        </p:grpSpPr>
        <p:sp>
          <p:nvSpPr>
            <p:cNvPr id="53" name="Google Shape;53;p2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41604298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3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57" name="Google Shape;57;p3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82" name="Google Shape;82;p3"/>
          <p:cNvSpPr txBox="1">
            <a:spLocks noGrp="1"/>
          </p:cNvSpPr>
          <p:nvPr>
            <p:ph type="title"/>
          </p:nvPr>
        </p:nvSpPr>
        <p:spPr>
          <a:xfrm>
            <a:off x="1170425" y="2532250"/>
            <a:ext cx="3858900" cy="8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550">
                <a:solidFill>
                  <a:srgbClr val="21252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3" name="Google Shape;83;p3"/>
          <p:cNvSpPr txBox="1">
            <a:spLocks noGrp="1"/>
          </p:cNvSpPr>
          <p:nvPr>
            <p:ph type="title" idx="2" hasCustomPrompt="1"/>
          </p:nvPr>
        </p:nvSpPr>
        <p:spPr>
          <a:xfrm>
            <a:off x="1488725" y="1000931"/>
            <a:ext cx="1255800" cy="11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7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84" name="Google Shape;84;p3"/>
          <p:cNvSpPr txBox="1">
            <a:spLocks noGrp="1"/>
          </p:cNvSpPr>
          <p:nvPr>
            <p:ph type="subTitle" idx="1"/>
          </p:nvPr>
        </p:nvSpPr>
        <p:spPr>
          <a:xfrm>
            <a:off x="1170425" y="3545650"/>
            <a:ext cx="4266000" cy="5340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"/>
          <p:cNvSpPr/>
          <p:nvPr/>
        </p:nvSpPr>
        <p:spPr>
          <a:xfrm flipH="1">
            <a:off x="360424" y="3498676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6" name="Google Shape;86;p3"/>
          <p:cNvSpPr/>
          <p:nvPr/>
        </p:nvSpPr>
        <p:spPr>
          <a:xfrm flipH="1">
            <a:off x="5039724" y="45493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7" name="Google Shape;87;p3"/>
          <p:cNvSpPr/>
          <p:nvPr/>
        </p:nvSpPr>
        <p:spPr>
          <a:xfrm flipH="1">
            <a:off x="8140473" y="452375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8" name="Google Shape;88;p3"/>
          <p:cNvSpPr/>
          <p:nvPr/>
        </p:nvSpPr>
        <p:spPr>
          <a:xfrm flipH="1">
            <a:off x="677774" y="2076089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9" name="Google Shape;89;p3"/>
          <p:cNvSpPr/>
          <p:nvPr/>
        </p:nvSpPr>
        <p:spPr>
          <a:xfrm flipH="1">
            <a:off x="5370499" y="4344026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90" name="Google Shape;90;p3"/>
          <p:cNvSpPr/>
          <p:nvPr/>
        </p:nvSpPr>
        <p:spPr>
          <a:xfrm flipH="1">
            <a:off x="8388249" y="463758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91" name="Google Shape;91;p3"/>
          <p:cNvSpPr/>
          <p:nvPr/>
        </p:nvSpPr>
        <p:spPr>
          <a:xfrm flipH="1">
            <a:off x="630174" y="380064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92" name="Google Shape;92;p3"/>
          <p:cNvGrpSpPr/>
          <p:nvPr/>
        </p:nvGrpSpPr>
        <p:grpSpPr>
          <a:xfrm>
            <a:off x="3569448" y="1303739"/>
            <a:ext cx="529900" cy="149350"/>
            <a:chOff x="3898800" y="2624300"/>
            <a:chExt cx="529900" cy="149350"/>
          </a:xfrm>
        </p:grpSpPr>
        <p:sp>
          <p:nvSpPr>
            <p:cNvPr id="93" name="Google Shape;93;p3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95" name="Google Shape;95;p3"/>
          <p:cNvGrpSpPr/>
          <p:nvPr/>
        </p:nvGrpSpPr>
        <p:grpSpPr>
          <a:xfrm flipH="1">
            <a:off x="2809211" y="4718176"/>
            <a:ext cx="581325" cy="169475"/>
            <a:chOff x="5393300" y="2420750"/>
            <a:chExt cx="581325" cy="169475"/>
          </a:xfrm>
        </p:grpSpPr>
        <p:sp>
          <p:nvSpPr>
            <p:cNvPr id="96" name="Google Shape;96;p3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7082999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"/>
          <p:cNvSpPr txBox="1">
            <a:spLocks noGrp="1"/>
          </p:cNvSpPr>
          <p:nvPr>
            <p:ph type="body" idx="1"/>
          </p:nvPr>
        </p:nvSpPr>
        <p:spPr>
          <a:xfrm>
            <a:off x="891300" y="1225850"/>
            <a:ext cx="7361400" cy="33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0479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100"/>
            </a:lvl1pPr>
            <a:lvl2pPr marL="914378" lvl="1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566" lvl="2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754" lvl="3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5943" lvl="4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132" lvl="5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320" lvl="6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509" lvl="7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697" lvl="8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00" name="Google Shape;100;p4"/>
          <p:cNvSpPr txBox="1">
            <a:spLocks noGrp="1"/>
          </p:cNvSpPr>
          <p:nvPr>
            <p:ph type="title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grpSp>
        <p:nvGrpSpPr>
          <p:cNvPr id="101" name="Google Shape;101;p4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02" name="Google Shape;102;p4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6" name="Google Shape;116;p4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4" name="Google Shape;124;p4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6" name="Google Shape;126;p4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27" name="Google Shape;127;p4"/>
          <p:cNvSpPr/>
          <p:nvPr/>
        </p:nvSpPr>
        <p:spPr>
          <a:xfrm>
            <a:off x="8718050" y="3779801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8" name="Google Shape;128;p4"/>
          <p:cNvSpPr/>
          <p:nvPr/>
        </p:nvSpPr>
        <p:spPr>
          <a:xfrm>
            <a:off x="5349125" y="4901551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9" name="Google Shape;129;p4"/>
          <p:cNvSpPr/>
          <p:nvPr/>
        </p:nvSpPr>
        <p:spPr>
          <a:xfrm>
            <a:off x="350200" y="4565114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0" name="Google Shape;130;p4"/>
          <p:cNvSpPr/>
          <p:nvPr/>
        </p:nvSpPr>
        <p:spPr>
          <a:xfrm>
            <a:off x="7166001" y="4814901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1" name="Google Shape;131;p4"/>
          <p:cNvSpPr/>
          <p:nvPr/>
        </p:nvSpPr>
        <p:spPr>
          <a:xfrm>
            <a:off x="891301" y="591826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2" name="Google Shape;132;p4"/>
          <p:cNvSpPr/>
          <p:nvPr/>
        </p:nvSpPr>
        <p:spPr>
          <a:xfrm>
            <a:off x="233039" y="2263725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33" name="Google Shape;133;p4"/>
          <p:cNvGrpSpPr/>
          <p:nvPr/>
        </p:nvGrpSpPr>
        <p:grpSpPr>
          <a:xfrm>
            <a:off x="8118814" y="911138"/>
            <a:ext cx="311900" cy="314700"/>
            <a:chOff x="8571050" y="1873050"/>
            <a:chExt cx="311900" cy="314700"/>
          </a:xfrm>
        </p:grpSpPr>
        <p:sp>
          <p:nvSpPr>
            <p:cNvPr id="134" name="Google Shape;134;p4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38" name="Google Shape;138;p4"/>
          <p:cNvGrpSpPr/>
          <p:nvPr/>
        </p:nvGrpSpPr>
        <p:grpSpPr>
          <a:xfrm>
            <a:off x="8165826" y="4533300"/>
            <a:ext cx="529900" cy="149350"/>
            <a:chOff x="3898800" y="2624300"/>
            <a:chExt cx="529900" cy="149350"/>
          </a:xfrm>
        </p:grpSpPr>
        <p:sp>
          <p:nvSpPr>
            <p:cNvPr id="139" name="Google Shape;139;p4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41" name="Google Shape;141;p4"/>
          <p:cNvGrpSpPr/>
          <p:nvPr/>
        </p:nvGrpSpPr>
        <p:grpSpPr>
          <a:xfrm rot="3651682">
            <a:off x="153345" y="1192020"/>
            <a:ext cx="340408" cy="202565"/>
            <a:chOff x="3780075" y="2889150"/>
            <a:chExt cx="340425" cy="202575"/>
          </a:xfrm>
        </p:grpSpPr>
        <p:sp>
          <p:nvSpPr>
            <p:cNvPr id="142" name="Google Shape;142;p4"/>
            <p:cNvSpPr/>
            <p:nvPr/>
          </p:nvSpPr>
          <p:spPr>
            <a:xfrm>
              <a:off x="3826225" y="2907725"/>
              <a:ext cx="294275" cy="184000"/>
            </a:xfrm>
            <a:custGeom>
              <a:avLst/>
              <a:gdLst/>
              <a:ahLst/>
              <a:cxnLst/>
              <a:rect l="l" t="t" r="r" b="b"/>
              <a:pathLst>
                <a:path w="11771" h="7360" extrusionOk="0">
                  <a:moveTo>
                    <a:pt x="551" y="1"/>
                  </a:moveTo>
                  <a:cubicBezTo>
                    <a:pt x="326" y="1"/>
                    <a:pt x="101" y="143"/>
                    <a:pt x="68" y="426"/>
                  </a:cubicBezTo>
                  <a:cubicBezTo>
                    <a:pt x="1" y="2194"/>
                    <a:pt x="435" y="3962"/>
                    <a:pt x="1302" y="5530"/>
                  </a:cubicBezTo>
                  <a:cubicBezTo>
                    <a:pt x="2059" y="6773"/>
                    <a:pt x="3188" y="7360"/>
                    <a:pt x="4513" y="7360"/>
                  </a:cubicBezTo>
                  <a:cubicBezTo>
                    <a:pt x="4822" y="7360"/>
                    <a:pt x="5143" y="7328"/>
                    <a:pt x="5472" y="7264"/>
                  </a:cubicBezTo>
                  <a:cubicBezTo>
                    <a:pt x="8474" y="6631"/>
                    <a:pt x="10875" y="4362"/>
                    <a:pt x="11709" y="1393"/>
                  </a:cubicBezTo>
                  <a:cubicBezTo>
                    <a:pt x="11770" y="1048"/>
                    <a:pt x="11497" y="826"/>
                    <a:pt x="11229" y="826"/>
                  </a:cubicBezTo>
                  <a:cubicBezTo>
                    <a:pt x="11057" y="826"/>
                    <a:pt x="10887" y="918"/>
                    <a:pt x="10809" y="1127"/>
                  </a:cubicBezTo>
                  <a:cubicBezTo>
                    <a:pt x="10108" y="3595"/>
                    <a:pt x="8173" y="5563"/>
                    <a:pt x="5705" y="6264"/>
                  </a:cubicBezTo>
                  <a:cubicBezTo>
                    <a:pt x="5338" y="6380"/>
                    <a:pt x="4963" y="6439"/>
                    <a:pt x="4588" y="6439"/>
                  </a:cubicBezTo>
                  <a:cubicBezTo>
                    <a:pt x="4212" y="6439"/>
                    <a:pt x="3837" y="6380"/>
                    <a:pt x="3470" y="6264"/>
                  </a:cubicBezTo>
                  <a:cubicBezTo>
                    <a:pt x="2836" y="5997"/>
                    <a:pt x="2336" y="5530"/>
                    <a:pt x="2036" y="4929"/>
                  </a:cubicBezTo>
                  <a:cubicBezTo>
                    <a:pt x="1302" y="3528"/>
                    <a:pt x="968" y="1994"/>
                    <a:pt x="1035" y="426"/>
                  </a:cubicBezTo>
                  <a:cubicBezTo>
                    <a:pt x="1002" y="143"/>
                    <a:pt x="777" y="1"/>
                    <a:pt x="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3" name="Google Shape;143;p4"/>
            <p:cNvSpPr/>
            <p:nvPr/>
          </p:nvSpPr>
          <p:spPr>
            <a:xfrm>
              <a:off x="3780075" y="2889150"/>
              <a:ext cx="132075" cy="76975"/>
            </a:xfrm>
            <a:custGeom>
              <a:avLst/>
              <a:gdLst/>
              <a:ahLst/>
              <a:cxnLst/>
              <a:rect l="l" t="t" r="r" b="b"/>
              <a:pathLst>
                <a:path w="5283" h="3079" extrusionOk="0">
                  <a:moveTo>
                    <a:pt x="2227" y="0"/>
                  </a:moveTo>
                  <a:cubicBezTo>
                    <a:pt x="1662" y="0"/>
                    <a:pt x="1372" y="515"/>
                    <a:pt x="1113" y="936"/>
                  </a:cubicBezTo>
                  <a:cubicBezTo>
                    <a:pt x="846" y="1369"/>
                    <a:pt x="513" y="1903"/>
                    <a:pt x="212" y="2403"/>
                  </a:cubicBezTo>
                  <a:cubicBezTo>
                    <a:pt x="1" y="2733"/>
                    <a:pt x="320" y="3078"/>
                    <a:pt x="643" y="3078"/>
                  </a:cubicBezTo>
                  <a:cubicBezTo>
                    <a:pt x="779" y="3078"/>
                    <a:pt x="915" y="3018"/>
                    <a:pt x="1013" y="2870"/>
                  </a:cubicBezTo>
                  <a:cubicBezTo>
                    <a:pt x="1280" y="2470"/>
                    <a:pt x="1513" y="2070"/>
                    <a:pt x="1747" y="1669"/>
                  </a:cubicBezTo>
                  <a:cubicBezTo>
                    <a:pt x="1880" y="1503"/>
                    <a:pt x="1980" y="1303"/>
                    <a:pt x="2114" y="1102"/>
                  </a:cubicBezTo>
                  <a:cubicBezTo>
                    <a:pt x="2147" y="1069"/>
                    <a:pt x="2214" y="936"/>
                    <a:pt x="2281" y="936"/>
                  </a:cubicBezTo>
                  <a:cubicBezTo>
                    <a:pt x="2414" y="936"/>
                    <a:pt x="2614" y="1136"/>
                    <a:pt x="2714" y="1236"/>
                  </a:cubicBezTo>
                  <a:lnTo>
                    <a:pt x="3281" y="1669"/>
                  </a:lnTo>
                  <a:lnTo>
                    <a:pt x="4449" y="2603"/>
                  </a:lnTo>
                  <a:cubicBezTo>
                    <a:pt x="4549" y="2687"/>
                    <a:pt x="4666" y="2729"/>
                    <a:pt x="4782" y="2729"/>
                  </a:cubicBezTo>
                  <a:cubicBezTo>
                    <a:pt x="4899" y="2729"/>
                    <a:pt x="5016" y="2687"/>
                    <a:pt x="5116" y="2603"/>
                  </a:cubicBezTo>
                  <a:cubicBezTo>
                    <a:pt x="5283" y="2403"/>
                    <a:pt x="5283" y="2103"/>
                    <a:pt x="5116" y="1936"/>
                  </a:cubicBezTo>
                  <a:lnTo>
                    <a:pt x="3748" y="836"/>
                  </a:lnTo>
                  <a:cubicBezTo>
                    <a:pt x="3348" y="502"/>
                    <a:pt x="2848" y="2"/>
                    <a:pt x="2281" y="2"/>
                  </a:cubicBezTo>
                  <a:cubicBezTo>
                    <a:pt x="2263" y="1"/>
                    <a:pt x="2245" y="0"/>
                    <a:pt x="2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17472908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oogle Shape;145;p5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46" name="Google Shape;146;p5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1" name="Google Shape;151;p5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2" name="Google Shape;152;p5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4" name="Google Shape;154;p5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6" name="Google Shape;156;p5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7" name="Google Shape;157;p5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8" name="Google Shape;158;p5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9" name="Google Shape;159;p5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0" name="Google Shape;160;p5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1" name="Google Shape;161;p5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2" name="Google Shape;162;p5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3" name="Google Shape;163;p5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4" name="Google Shape;164;p5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5" name="Google Shape;165;p5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6" name="Google Shape;166;p5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7" name="Google Shape;167;p5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9" name="Google Shape;169;p5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0" name="Google Shape;170;p5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71" name="Google Shape;171;p5"/>
          <p:cNvSpPr txBox="1">
            <a:spLocks noGrp="1"/>
          </p:cNvSpPr>
          <p:nvPr>
            <p:ph type="title"/>
          </p:nvPr>
        </p:nvSpPr>
        <p:spPr>
          <a:xfrm>
            <a:off x="1307344" y="2604267"/>
            <a:ext cx="29553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5"/>
          <p:cNvSpPr txBox="1">
            <a:spLocks noGrp="1"/>
          </p:cNvSpPr>
          <p:nvPr>
            <p:ph type="subTitle" idx="1"/>
          </p:nvPr>
        </p:nvSpPr>
        <p:spPr>
          <a:xfrm>
            <a:off x="1307350" y="3149929"/>
            <a:ext cx="2955300" cy="10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5"/>
          <p:cNvSpPr txBox="1">
            <a:spLocks noGrp="1"/>
          </p:cNvSpPr>
          <p:nvPr>
            <p:ph type="title" idx="2"/>
          </p:nvPr>
        </p:nvSpPr>
        <p:spPr>
          <a:xfrm>
            <a:off x="4881356" y="2604267"/>
            <a:ext cx="29553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5"/>
          <p:cNvSpPr txBox="1">
            <a:spLocks noGrp="1"/>
          </p:cNvSpPr>
          <p:nvPr>
            <p:ph type="subTitle" idx="3"/>
          </p:nvPr>
        </p:nvSpPr>
        <p:spPr>
          <a:xfrm>
            <a:off x="4881351" y="3149929"/>
            <a:ext cx="2955300" cy="10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5"/>
          <p:cNvSpPr txBox="1">
            <a:spLocks noGrp="1"/>
          </p:cNvSpPr>
          <p:nvPr>
            <p:ph type="title" idx="4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5"/>
          <p:cNvSpPr/>
          <p:nvPr/>
        </p:nvSpPr>
        <p:spPr>
          <a:xfrm>
            <a:off x="5277926" y="483215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7" name="Google Shape;177;p5"/>
          <p:cNvSpPr/>
          <p:nvPr/>
        </p:nvSpPr>
        <p:spPr>
          <a:xfrm>
            <a:off x="2030951" y="4849101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8" name="Google Shape;178;p5"/>
          <p:cNvSpPr/>
          <p:nvPr/>
        </p:nvSpPr>
        <p:spPr>
          <a:xfrm>
            <a:off x="6922026" y="650376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9" name="Google Shape;179;p5"/>
          <p:cNvSpPr/>
          <p:nvPr/>
        </p:nvSpPr>
        <p:spPr>
          <a:xfrm>
            <a:off x="2030950" y="650376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80" name="Google Shape;180;p5"/>
          <p:cNvSpPr/>
          <p:nvPr/>
        </p:nvSpPr>
        <p:spPr>
          <a:xfrm>
            <a:off x="8604014" y="216666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81" name="Google Shape;181;p5"/>
          <p:cNvSpPr/>
          <p:nvPr/>
        </p:nvSpPr>
        <p:spPr>
          <a:xfrm>
            <a:off x="8064501" y="4538201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82" name="Google Shape;182;p5"/>
          <p:cNvGrpSpPr/>
          <p:nvPr/>
        </p:nvGrpSpPr>
        <p:grpSpPr>
          <a:xfrm>
            <a:off x="378089" y="2730939"/>
            <a:ext cx="730975" cy="238525"/>
            <a:chOff x="3798300" y="2287225"/>
            <a:chExt cx="730975" cy="238525"/>
          </a:xfrm>
        </p:grpSpPr>
        <p:sp>
          <p:nvSpPr>
            <p:cNvPr id="183" name="Google Shape;183;p5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4" name="Google Shape;184;p5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85" name="Google Shape;185;p5"/>
          <p:cNvGrpSpPr/>
          <p:nvPr/>
        </p:nvGrpSpPr>
        <p:grpSpPr>
          <a:xfrm>
            <a:off x="8064489" y="2661000"/>
            <a:ext cx="529900" cy="149350"/>
            <a:chOff x="3898800" y="2624300"/>
            <a:chExt cx="529900" cy="149350"/>
          </a:xfrm>
        </p:grpSpPr>
        <p:sp>
          <p:nvSpPr>
            <p:cNvPr id="186" name="Google Shape;186;p5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7" name="Google Shape;187;p5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15962363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oogle Shape;189;p6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90" name="Google Shape;190;p6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91" name="Google Shape;191;p6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92" name="Google Shape;192;p6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93" name="Google Shape;193;p6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94" name="Google Shape;194;p6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95" name="Google Shape;195;p6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96" name="Google Shape;196;p6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97" name="Google Shape;197;p6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98" name="Google Shape;198;p6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99" name="Google Shape;199;p6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00" name="Google Shape;200;p6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01" name="Google Shape;201;p6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02" name="Google Shape;202;p6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03" name="Google Shape;203;p6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04" name="Google Shape;204;p6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05" name="Google Shape;205;p6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06" name="Google Shape;206;p6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07" name="Google Shape;207;p6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08" name="Google Shape;208;p6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09" name="Google Shape;209;p6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10" name="Google Shape;210;p6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11" name="Google Shape;211;p6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12" name="Google Shape;212;p6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13" name="Google Shape;213;p6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215" name="Google Shape;215;p6"/>
          <p:cNvSpPr txBox="1">
            <a:spLocks noGrp="1"/>
          </p:cNvSpPr>
          <p:nvPr>
            <p:ph type="title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6"/>
          <p:cNvSpPr/>
          <p:nvPr/>
        </p:nvSpPr>
        <p:spPr>
          <a:xfrm>
            <a:off x="4387775" y="4895351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17" name="Google Shape;217;p6"/>
          <p:cNvSpPr/>
          <p:nvPr/>
        </p:nvSpPr>
        <p:spPr>
          <a:xfrm>
            <a:off x="360150" y="832676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18" name="Google Shape;218;p6"/>
          <p:cNvSpPr/>
          <p:nvPr/>
        </p:nvSpPr>
        <p:spPr>
          <a:xfrm>
            <a:off x="368489" y="3740139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19" name="Google Shape;219;p6"/>
          <p:cNvSpPr/>
          <p:nvPr/>
        </p:nvSpPr>
        <p:spPr>
          <a:xfrm>
            <a:off x="8347051" y="728739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20" name="Google Shape;220;p6"/>
          <p:cNvSpPr/>
          <p:nvPr/>
        </p:nvSpPr>
        <p:spPr>
          <a:xfrm>
            <a:off x="6328376" y="40453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21" name="Google Shape;221;p6"/>
          <p:cNvSpPr/>
          <p:nvPr/>
        </p:nvSpPr>
        <p:spPr>
          <a:xfrm>
            <a:off x="125826" y="2337551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222" name="Google Shape;222;p6"/>
          <p:cNvGrpSpPr/>
          <p:nvPr/>
        </p:nvGrpSpPr>
        <p:grpSpPr>
          <a:xfrm>
            <a:off x="8632975" y="3425438"/>
            <a:ext cx="311900" cy="314700"/>
            <a:chOff x="8571050" y="1873050"/>
            <a:chExt cx="311900" cy="314700"/>
          </a:xfrm>
        </p:grpSpPr>
        <p:sp>
          <p:nvSpPr>
            <p:cNvPr id="223" name="Google Shape;223;p6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25" name="Google Shape;225;p6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60885670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" name="Google Shape;228;p7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229" name="Google Shape;229;p7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0" name="Google Shape;230;p7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1" name="Google Shape;231;p7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2" name="Google Shape;232;p7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3" name="Google Shape;233;p7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4" name="Google Shape;234;p7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5" name="Google Shape;235;p7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6" name="Google Shape;236;p7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7" name="Google Shape;237;p7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44" name="Google Shape;244;p7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45" name="Google Shape;245;p7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50" name="Google Shape;250;p7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51" name="Google Shape;251;p7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52" name="Google Shape;252;p7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53" name="Google Shape;253;p7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254" name="Google Shape;254;p7"/>
          <p:cNvSpPr txBox="1">
            <a:spLocks noGrp="1"/>
          </p:cNvSpPr>
          <p:nvPr>
            <p:ph type="body" idx="1"/>
          </p:nvPr>
        </p:nvSpPr>
        <p:spPr>
          <a:xfrm>
            <a:off x="1106875" y="1780450"/>
            <a:ext cx="4550700" cy="225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400"/>
            </a:lvl1pPr>
            <a:lvl2pPr marL="914378" lvl="1" indent="-317492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 sz="1200"/>
            </a:lvl2pPr>
            <a:lvl3pPr marL="1371566" lvl="2" indent="-317492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 sz="1200"/>
            </a:lvl3pPr>
            <a:lvl4pPr marL="1828754" lvl="3" indent="-317492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 sz="1200"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 sz="1200"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 sz="1200"/>
            </a:lvl6pPr>
            <a:lvl7pPr marL="3200320" lvl="6" indent="-317492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 sz="1200"/>
            </a:lvl7pPr>
            <a:lvl8pPr marL="3657509" lvl="7" indent="-317492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 sz="1200"/>
            </a:lvl8pPr>
            <a:lvl9pPr marL="4114697" lvl="8" indent="-317492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 sz="1200"/>
            </a:lvl9pPr>
          </a:lstStyle>
          <a:p>
            <a:endParaRPr/>
          </a:p>
        </p:txBody>
      </p:sp>
      <p:sp>
        <p:nvSpPr>
          <p:cNvPr id="255" name="Google Shape;255;p7"/>
          <p:cNvSpPr txBox="1">
            <a:spLocks noGrp="1"/>
          </p:cNvSpPr>
          <p:nvPr>
            <p:ph type="title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7"/>
          <p:cNvSpPr/>
          <p:nvPr/>
        </p:nvSpPr>
        <p:spPr>
          <a:xfrm>
            <a:off x="326075" y="449345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57" name="Google Shape;257;p7"/>
          <p:cNvSpPr/>
          <p:nvPr/>
        </p:nvSpPr>
        <p:spPr>
          <a:xfrm>
            <a:off x="7443301" y="4820976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58" name="Google Shape;258;p7"/>
          <p:cNvSpPr/>
          <p:nvPr/>
        </p:nvSpPr>
        <p:spPr>
          <a:xfrm>
            <a:off x="8040500" y="632951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59" name="Google Shape;259;p7"/>
          <p:cNvSpPr/>
          <p:nvPr/>
        </p:nvSpPr>
        <p:spPr>
          <a:xfrm>
            <a:off x="435351" y="1638389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60" name="Google Shape;260;p7"/>
          <p:cNvSpPr/>
          <p:nvPr/>
        </p:nvSpPr>
        <p:spPr>
          <a:xfrm>
            <a:off x="2924575" y="4607976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61" name="Google Shape;261;p7"/>
          <p:cNvSpPr/>
          <p:nvPr/>
        </p:nvSpPr>
        <p:spPr>
          <a:xfrm>
            <a:off x="8493876" y="4107225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262" name="Google Shape;262;p7"/>
          <p:cNvGrpSpPr/>
          <p:nvPr/>
        </p:nvGrpSpPr>
        <p:grpSpPr>
          <a:xfrm>
            <a:off x="224750" y="2606563"/>
            <a:ext cx="311900" cy="314700"/>
            <a:chOff x="8571050" y="1873050"/>
            <a:chExt cx="311900" cy="314700"/>
          </a:xfrm>
        </p:grpSpPr>
        <p:sp>
          <p:nvSpPr>
            <p:cNvPr id="263" name="Google Shape;263;p7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64" name="Google Shape;264;p7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65" name="Google Shape;265;p7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66" name="Google Shape;266;p7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267" name="Google Shape;267;p7"/>
          <p:cNvGrpSpPr/>
          <p:nvPr/>
        </p:nvGrpSpPr>
        <p:grpSpPr>
          <a:xfrm rot="8927671" flipH="1">
            <a:off x="8064759" y="1508002"/>
            <a:ext cx="288970" cy="174347"/>
            <a:chOff x="4177750" y="2899175"/>
            <a:chExt cx="288975" cy="174350"/>
          </a:xfrm>
        </p:grpSpPr>
        <p:sp>
          <p:nvSpPr>
            <p:cNvPr id="268" name="Google Shape;268;p7"/>
            <p:cNvSpPr/>
            <p:nvPr/>
          </p:nvSpPr>
          <p:spPr>
            <a:xfrm>
              <a:off x="4177750" y="2920450"/>
              <a:ext cx="250650" cy="153075"/>
            </a:xfrm>
            <a:custGeom>
              <a:avLst/>
              <a:gdLst/>
              <a:ahLst/>
              <a:cxnLst/>
              <a:rect l="l" t="t" r="r" b="b"/>
              <a:pathLst>
                <a:path w="10026" h="6123" extrusionOk="0">
                  <a:moveTo>
                    <a:pt x="626" y="0"/>
                  </a:moveTo>
                  <a:cubicBezTo>
                    <a:pt x="321" y="0"/>
                    <a:pt x="0" y="351"/>
                    <a:pt x="183" y="718"/>
                  </a:cubicBezTo>
                  <a:cubicBezTo>
                    <a:pt x="1174" y="2864"/>
                    <a:pt x="2361" y="6123"/>
                    <a:pt x="5266" y="6123"/>
                  </a:cubicBezTo>
                  <a:cubicBezTo>
                    <a:pt x="5295" y="6123"/>
                    <a:pt x="5324" y="6122"/>
                    <a:pt x="5354" y="6122"/>
                  </a:cubicBezTo>
                  <a:cubicBezTo>
                    <a:pt x="8289" y="6055"/>
                    <a:pt x="9223" y="2853"/>
                    <a:pt x="9924" y="584"/>
                  </a:cubicBezTo>
                  <a:cubicBezTo>
                    <a:pt x="10026" y="237"/>
                    <a:pt x="9728" y="3"/>
                    <a:pt x="9444" y="3"/>
                  </a:cubicBezTo>
                  <a:cubicBezTo>
                    <a:pt x="9263" y="3"/>
                    <a:pt x="9088" y="97"/>
                    <a:pt x="9023" y="317"/>
                  </a:cubicBezTo>
                  <a:cubicBezTo>
                    <a:pt x="8656" y="1485"/>
                    <a:pt x="8356" y="2686"/>
                    <a:pt x="7689" y="3653"/>
                  </a:cubicBezTo>
                  <a:cubicBezTo>
                    <a:pt x="7122" y="4487"/>
                    <a:pt x="6221" y="5188"/>
                    <a:pt x="5187" y="5188"/>
                  </a:cubicBezTo>
                  <a:cubicBezTo>
                    <a:pt x="2785" y="5121"/>
                    <a:pt x="1785" y="2019"/>
                    <a:pt x="984" y="251"/>
                  </a:cubicBezTo>
                  <a:cubicBezTo>
                    <a:pt x="900" y="73"/>
                    <a:pt x="765" y="0"/>
                    <a:pt x="6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69" name="Google Shape;269;p7"/>
            <p:cNvSpPr/>
            <p:nvPr/>
          </p:nvSpPr>
          <p:spPr>
            <a:xfrm>
              <a:off x="4342725" y="2899175"/>
              <a:ext cx="124000" cy="79875"/>
            </a:xfrm>
            <a:custGeom>
              <a:avLst/>
              <a:gdLst/>
              <a:ahLst/>
              <a:cxnLst/>
              <a:rect l="l" t="t" r="r" b="b"/>
              <a:pathLst>
                <a:path w="4960" h="3195" extrusionOk="0">
                  <a:moveTo>
                    <a:pt x="2291" y="902"/>
                  </a:moveTo>
                  <a:lnTo>
                    <a:pt x="2291" y="902"/>
                  </a:lnTo>
                  <a:cubicBezTo>
                    <a:pt x="2291" y="902"/>
                    <a:pt x="2302" y="913"/>
                    <a:pt x="2315" y="928"/>
                  </a:cubicBezTo>
                  <a:lnTo>
                    <a:pt x="2315" y="928"/>
                  </a:lnTo>
                  <a:cubicBezTo>
                    <a:pt x="2302" y="923"/>
                    <a:pt x="2291" y="915"/>
                    <a:pt x="2291" y="902"/>
                  </a:cubicBezTo>
                  <a:close/>
                  <a:moveTo>
                    <a:pt x="2391" y="1"/>
                  </a:moveTo>
                  <a:cubicBezTo>
                    <a:pt x="2157" y="1"/>
                    <a:pt x="1924" y="68"/>
                    <a:pt x="1724" y="201"/>
                  </a:cubicBezTo>
                  <a:lnTo>
                    <a:pt x="523" y="835"/>
                  </a:lnTo>
                  <a:cubicBezTo>
                    <a:pt x="1" y="1082"/>
                    <a:pt x="271" y="1736"/>
                    <a:pt x="699" y="1736"/>
                  </a:cubicBezTo>
                  <a:cubicBezTo>
                    <a:pt x="790" y="1736"/>
                    <a:pt x="890" y="1706"/>
                    <a:pt x="990" y="1635"/>
                  </a:cubicBezTo>
                  <a:lnTo>
                    <a:pt x="2024" y="1102"/>
                  </a:lnTo>
                  <a:lnTo>
                    <a:pt x="2257" y="1002"/>
                  </a:lnTo>
                  <a:cubicBezTo>
                    <a:pt x="2276" y="1002"/>
                    <a:pt x="2316" y="981"/>
                    <a:pt x="2341" y="962"/>
                  </a:cubicBezTo>
                  <a:lnTo>
                    <a:pt x="2341" y="962"/>
                  </a:lnTo>
                  <a:cubicBezTo>
                    <a:pt x="2350" y="977"/>
                    <a:pt x="2357" y="991"/>
                    <a:pt x="2357" y="1002"/>
                  </a:cubicBezTo>
                  <a:lnTo>
                    <a:pt x="2558" y="1235"/>
                  </a:lnTo>
                  <a:lnTo>
                    <a:pt x="4125" y="3070"/>
                  </a:lnTo>
                  <a:cubicBezTo>
                    <a:pt x="4209" y="3153"/>
                    <a:pt x="4325" y="3195"/>
                    <a:pt x="4446" y="3195"/>
                  </a:cubicBezTo>
                  <a:cubicBezTo>
                    <a:pt x="4567" y="3195"/>
                    <a:pt x="4692" y="3153"/>
                    <a:pt x="4792" y="3070"/>
                  </a:cubicBezTo>
                  <a:cubicBezTo>
                    <a:pt x="4959" y="2870"/>
                    <a:pt x="4959" y="2569"/>
                    <a:pt x="4792" y="2403"/>
                  </a:cubicBezTo>
                  <a:cubicBezTo>
                    <a:pt x="4192" y="1702"/>
                    <a:pt x="3592" y="1002"/>
                    <a:pt x="2991" y="301"/>
                  </a:cubicBezTo>
                  <a:cubicBezTo>
                    <a:pt x="2858" y="134"/>
                    <a:pt x="2624" y="1"/>
                    <a:pt x="23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270" name="Google Shape;270;p7"/>
          <p:cNvGrpSpPr/>
          <p:nvPr/>
        </p:nvGrpSpPr>
        <p:grpSpPr>
          <a:xfrm>
            <a:off x="5510726" y="4212901"/>
            <a:ext cx="581325" cy="169475"/>
            <a:chOff x="5393300" y="2420750"/>
            <a:chExt cx="581325" cy="169475"/>
          </a:xfrm>
        </p:grpSpPr>
        <p:sp>
          <p:nvSpPr>
            <p:cNvPr id="271" name="Google Shape;271;p7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72" name="Google Shape;272;p7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3062910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7"/>
          <p:cNvSpPr/>
          <p:nvPr/>
        </p:nvSpPr>
        <p:spPr>
          <a:xfrm>
            <a:off x="1864457" y="3177363"/>
            <a:ext cx="2412433" cy="2043541"/>
          </a:xfrm>
          <a:custGeom>
            <a:avLst/>
            <a:gdLst/>
            <a:ahLst/>
            <a:cxnLst/>
            <a:rect l="l" t="t" r="r" b="b"/>
            <a:pathLst>
              <a:path w="29762" h="25211" extrusionOk="0">
                <a:moveTo>
                  <a:pt x="11253" y="0"/>
                </a:moveTo>
                <a:cubicBezTo>
                  <a:pt x="7759" y="0"/>
                  <a:pt x="4927" y="2833"/>
                  <a:pt x="4927" y="6326"/>
                </a:cubicBezTo>
                <a:cubicBezTo>
                  <a:pt x="4927" y="7056"/>
                  <a:pt x="5046" y="7746"/>
                  <a:pt x="5274" y="8399"/>
                </a:cubicBezTo>
                <a:cubicBezTo>
                  <a:pt x="2193" y="9548"/>
                  <a:pt x="1" y="12519"/>
                  <a:pt x="1" y="16006"/>
                </a:cubicBezTo>
                <a:cubicBezTo>
                  <a:pt x="1" y="20486"/>
                  <a:pt x="3633" y="24119"/>
                  <a:pt x="8113" y="24119"/>
                </a:cubicBezTo>
                <a:cubicBezTo>
                  <a:pt x="8948" y="24119"/>
                  <a:pt x="9750" y="23993"/>
                  <a:pt x="10508" y="23763"/>
                </a:cubicBezTo>
                <a:lnTo>
                  <a:pt x="10508" y="23763"/>
                </a:lnTo>
                <a:cubicBezTo>
                  <a:pt x="10396" y="24244"/>
                  <a:pt x="10299" y="24732"/>
                  <a:pt x="10223" y="25211"/>
                </a:cubicBezTo>
                <a:lnTo>
                  <a:pt x="11301" y="23471"/>
                </a:lnTo>
                <a:cubicBezTo>
                  <a:pt x="12324" y="23033"/>
                  <a:pt x="13242" y="22394"/>
                  <a:pt x="14000" y="21592"/>
                </a:cubicBezTo>
                <a:lnTo>
                  <a:pt x="14000" y="21592"/>
                </a:lnTo>
                <a:cubicBezTo>
                  <a:pt x="13994" y="22394"/>
                  <a:pt x="14077" y="23207"/>
                  <a:pt x="14196" y="24000"/>
                </a:cubicBezTo>
                <a:lnTo>
                  <a:pt x="17571" y="19449"/>
                </a:lnTo>
                <a:cubicBezTo>
                  <a:pt x="18509" y="21759"/>
                  <a:pt x="20779" y="23387"/>
                  <a:pt x="23429" y="23387"/>
                </a:cubicBezTo>
                <a:cubicBezTo>
                  <a:pt x="26929" y="23387"/>
                  <a:pt x="29762" y="20557"/>
                  <a:pt x="29762" y="17056"/>
                </a:cubicBezTo>
                <a:cubicBezTo>
                  <a:pt x="29762" y="14503"/>
                  <a:pt x="28237" y="12297"/>
                  <a:pt x="26053" y="11295"/>
                </a:cubicBezTo>
                <a:cubicBezTo>
                  <a:pt x="26560" y="10383"/>
                  <a:pt x="26853" y="9332"/>
                  <a:pt x="26853" y="8212"/>
                </a:cubicBezTo>
                <a:cubicBezTo>
                  <a:pt x="26853" y="4718"/>
                  <a:pt x="24020" y="1886"/>
                  <a:pt x="20528" y="1886"/>
                </a:cubicBezTo>
                <a:cubicBezTo>
                  <a:pt x="19102" y="1886"/>
                  <a:pt x="17786" y="2360"/>
                  <a:pt x="16729" y="3153"/>
                </a:cubicBezTo>
                <a:cubicBezTo>
                  <a:pt x="15628" y="1268"/>
                  <a:pt x="13591" y="0"/>
                  <a:pt x="11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7"/>
          <p:cNvSpPr/>
          <p:nvPr/>
        </p:nvSpPr>
        <p:spPr>
          <a:xfrm>
            <a:off x="1463849" y="1421401"/>
            <a:ext cx="2604027" cy="793668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7"/>
          <p:cNvSpPr/>
          <p:nvPr/>
        </p:nvSpPr>
        <p:spPr>
          <a:xfrm>
            <a:off x="-72875" y="2618751"/>
            <a:ext cx="2412352" cy="1820748"/>
          </a:xfrm>
          <a:custGeom>
            <a:avLst/>
            <a:gdLst/>
            <a:ahLst/>
            <a:cxnLst/>
            <a:rect l="l" t="t" r="r" b="b"/>
            <a:pathLst>
              <a:path w="29761" h="25212" extrusionOk="0">
                <a:moveTo>
                  <a:pt x="18503" y="1"/>
                </a:moveTo>
                <a:cubicBezTo>
                  <a:pt x="16171" y="1"/>
                  <a:pt x="14126" y="1267"/>
                  <a:pt x="13034" y="3145"/>
                </a:cubicBezTo>
                <a:cubicBezTo>
                  <a:pt x="11975" y="2352"/>
                  <a:pt x="10660" y="1879"/>
                  <a:pt x="9234" y="1879"/>
                </a:cubicBezTo>
                <a:cubicBezTo>
                  <a:pt x="5741" y="1879"/>
                  <a:pt x="2902" y="4718"/>
                  <a:pt x="2902" y="8212"/>
                </a:cubicBezTo>
                <a:cubicBezTo>
                  <a:pt x="2902" y="9333"/>
                  <a:pt x="3194" y="10383"/>
                  <a:pt x="3708" y="11295"/>
                </a:cubicBezTo>
                <a:cubicBezTo>
                  <a:pt x="1517" y="12289"/>
                  <a:pt x="1" y="14495"/>
                  <a:pt x="1" y="17057"/>
                </a:cubicBezTo>
                <a:cubicBezTo>
                  <a:pt x="1" y="20549"/>
                  <a:pt x="2831" y="23381"/>
                  <a:pt x="6325" y="23381"/>
                </a:cubicBezTo>
                <a:cubicBezTo>
                  <a:pt x="8977" y="23381"/>
                  <a:pt x="11245" y="21753"/>
                  <a:pt x="12192" y="19443"/>
                </a:cubicBezTo>
                <a:lnTo>
                  <a:pt x="15565" y="23994"/>
                </a:lnTo>
                <a:cubicBezTo>
                  <a:pt x="15677" y="23207"/>
                  <a:pt x="15767" y="22392"/>
                  <a:pt x="15754" y="21592"/>
                </a:cubicBezTo>
                <a:lnTo>
                  <a:pt x="15754" y="21592"/>
                </a:lnTo>
                <a:cubicBezTo>
                  <a:pt x="16512" y="22386"/>
                  <a:pt x="17431" y="23034"/>
                  <a:pt x="18461" y="23471"/>
                </a:cubicBezTo>
                <a:lnTo>
                  <a:pt x="19540" y="25211"/>
                </a:lnTo>
                <a:cubicBezTo>
                  <a:pt x="19456" y="24724"/>
                  <a:pt x="19365" y="24244"/>
                  <a:pt x="19254" y="23763"/>
                </a:cubicBezTo>
                <a:lnTo>
                  <a:pt x="19254" y="23763"/>
                </a:lnTo>
                <a:cubicBezTo>
                  <a:pt x="20013" y="23994"/>
                  <a:pt x="20812" y="24119"/>
                  <a:pt x="21641" y="24119"/>
                </a:cubicBezTo>
                <a:cubicBezTo>
                  <a:pt x="26128" y="24119"/>
                  <a:pt x="29760" y="20487"/>
                  <a:pt x="29760" y="15998"/>
                </a:cubicBezTo>
                <a:cubicBezTo>
                  <a:pt x="29760" y="12519"/>
                  <a:pt x="27569" y="9548"/>
                  <a:pt x="24486" y="8393"/>
                </a:cubicBezTo>
                <a:cubicBezTo>
                  <a:pt x="24709" y="7746"/>
                  <a:pt x="24834" y="7050"/>
                  <a:pt x="24834" y="6327"/>
                </a:cubicBezTo>
                <a:cubicBezTo>
                  <a:pt x="24834" y="2833"/>
                  <a:pt x="22003" y="1"/>
                  <a:pt x="1850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7"/>
          <p:cNvSpPr/>
          <p:nvPr/>
        </p:nvSpPr>
        <p:spPr>
          <a:xfrm>
            <a:off x="-720918" y="2181008"/>
            <a:ext cx="1558979" cy="1447525"/>
          </a:xfrm>
          <a:custGeom>
            <a:avLst/>
            <a:gdLst/>
            <a:ahLst/>
            <a:cxnLst/>
            <a:rect l="l" t="t" r="r" b="b"/>
            <a:pathLst>
              <a:path w="19233" h="17858" extrusionOk="0">
                <a:moveTo>
                  <a:pt x="8776" y="1"/>
                </a:moveTo>
                <a:cubicBezTo>
                  <a:pt x="6682" y="1"/>
                  <a:pt x="4815" y="1497"/>
                  <a:pt x="4426" y="3629"/>
                </a:cubicBezTo>
                <a:cubicBezTo>
                  <a:pt x="4231" y="4701"/>
                  <a:pt x="4439" y="5752"/>
                  <a:pt x="4940" y="6628"/>
                </a:cubicBezTo>
                <a:cubicBezTo>
                  <a:pt x="2769" y="7101"/>
                  <a:pt x="987" y="8834"/>
                  <a:pt x="563" y="11157"/>
                </a:cubicBezTo>
                <a:cubicBezTo>
                  <a:pt x="0" y="14240"/>
                  <a:pt x="2039" y="17198"/>
                  <a:pt x="5129" y="17762"/>
                </a:cubicBezTo>
                <a:cubicBezTo>
                  <a:pt x="5476" y="17826"/>
                  <a:pt x="5822" y="17857"/>
                  <a:pt x="6162" y="17857"/>
                </a:cubicBezTo>
                <a:cubicBezTo>
                  <a:pt x="7999" y="17857"/>
                  <a:pt x="9693" y="16960"/>
                  <a:pt x="10744" y="15521"/>
                </a:cubicBezTo>
                <a:cubicBezTo>
                  <a:pt x="11376" y="16585"/>
                  <a:pt x="12442" y="17387"/>
                  <a:pt x="13756" y="17622"/>
                </a:cubicBezTo>
                <a:cubicBezTo>
                  <a:pt x="14029" y="17673"/>
                  <a:pt x="14300" y="17697"/>
                  <a:pt x="14567" y="17697"/>
                </a:cubicBezTo>
                <a:cubicBezTo>
                  <a:pt x="16662" y="17697"/>
                  <a:pt x="18518" y="16202"/>
                  <a:pt x="18913" y="14067"/>
                </a:cubicBezTo>
                <a:cubicBezTo>
                  <a:pt x="19232" y="12306"/>
                  <a:pt x="18461" y="10601"/>
                  <a:pt x="17083" y="9634"/>
                </a:cubicBezTo>
                <a:cubicBezTo>
                  <a:pt x="17549" y="9070"/>
                  <a:pt x="17883" y="8389"/>
                  <a:pt x="18030" y="7617"/>
                </a:cubicBezTo>
                <a:cubicBezTo>
                  <a:pt x="18467" y="5209"/>
                  <a:pt x="16874" y="2906"/>
                  <a:pt x="14466" y="2467"/>
                </a:cubicBezTo>
                <a:cubicBezTo>
                  <a:pt x="14196" y="2416"/>
                  <a:pt x="13928" y="2391"/>
                  <a:pt x="13663" y="2391"/>
                </a:cubicBezTo>
                <a:cubicBezTo>
                  <a:pt x="13354" y="2391"/>
                  <a:pt x="13050" y="2425"/>
                  <a:pt x="12754" y="2488"/>
                </a:cubicBezTo>
                <a:cubicBezTo>
                  <a:pt x="12163" y="1271"/>
                  <a:pt x="11016" y="337"/>
                  <a:pt x="9575" y="74"/>
                </a:cubicBezTo>
                <a:cubicBezTo>
                  <a:pt x="9306" y="24"/>
                  <a:pt x="9039" y="1"/>
                  <a:pt x="87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7"/>
          <p:cNvSpPr/>
          <p:nvPr/>
        </p:nvSpPr>
        <p:spPr>
          <a:xfrm>
            <a:off x="6172200" y="3628525"/>
            <a:ext cx="3011494" cy="1065558"/>
          </a:xfrm>
          <a:custGeom>
            <a:avLst/>
            <a:gdLst/>
            <a:ahLst/>
            <a:cxnLst/>
            <a:rect l="l" t="t" r="r" b="b"/>
            <a:pathLst>
              <a:path w="43957" h="19958" extrusionOk="0">
                <a:moveTo>
                  <a:pt x="36650" y="1"/>
                </a:moveTo>
                <a:cubicBezTo>
                  <a:pt x="36345" y="1"/>
                  <a:pt x="36644" y="864"/>
                  <a:pt x="36797" y="1253"/>
                </a:cubicBezTo>
                <a:cubicBezTo>
                  <a:pt x="31878" y="1963"/>
                  <a:pt x="27549" y="2993"/>
                  <a:pt x="23771" y="4211"/>
                </a:cubicBezTo>
                <a:cubicBezTo>
                  <a:pt x="23806" y="3897"/>
                  <a:pt x="23820" y="3424"/>
                  <a:pt x="23589" y="3369"/>
                </a:cubicBezTo>
                <a:cubicBezTo>
                  <a:pt x="23577" y="3366"/>
                  <a:pt x="23565" y="3364"/>
                  <a:pt x="23554" y="3364"/>
                </a:cubicBezTo>
                <a:cubicBezTo>
                  <a:pt x="23318" y="3364"/>
                  <a:pt x="23312" y="4037"/>
                  <a:pt x="23319" y="4356"/>
                </a:cubicBezTo>
                <a:cubicBezTo>
                  <a:pt x="23297" y="4363"/>
                  <a:pt x="23277" y="4371"/>
                  <a:pt x="23264" y="4371"/>
                </a:cubicBezTo>
                <a:cubicBezTo>
                  <a:pt x="23130" y="4111"/>
                  <a:pt x="22833" y="3566"/>
                  <a:pt x="22581" y="3566"/>
                </a:cubicBezTo>
                <a:cubicBezTo>
                  <a:pt x="22569" y="3566"/>
                  <a:pt x="22557" y="3567"/>
                  <a:pt x="22546" y="3570"/>
                </a:cubicBezTo>
                <a:cubicBezTo>
                  <a:pt x="22310" y="3626"/>
                  <a:pt x="22629" y="4183"/>
                  <a:pt x="22838" y="4517"/>
                </a:cubicBezTo>
                <a:cubicBezTo>
                  <a:pt x="5630" y="10327"/>
                  <a:pt x="1" y="19957"/>
                  <a:pt x="1" y="19957"/>
                </a:cubicBezTo>
                <a:lnTo>
                  <a:pt x="43888" y="19957"/>
                </a:lnTo>
                <a:lnTo>
                  <a:pt x="43957" y="488"/>
                </a:lnTo>
                <a:lnTo>
                  <a:pt x="43957" y="488"/>
                </a:lnTo>
                <a:cubicBezTo>
                  <a:pt x="41821" y="640"/>
                  <a:pt x="39782" y="849"/>
                  <a:pt x="37835" y="1106"/>
                </a:cubicBezTo>
                <a:cubicBezTo>
                  <a:pt x="37951" y="781"/>
                  <a:pt x="38140" y="168"/>
                  <a:pt x="37876" y="36"/>
                </a:cubicBezTo>
                <a:cubicBezTo>
                  <a:pt x="37853" y="24"/>
                  <a:pt x="37830" y="19"/>
                  <a:pt x="37808" y="19"/>
                </a:cubicBezTo>
                <a:cubicBezTo>
                  <a:pt x="37527" y="19"/>
                  <a:pt x="37350" y="912"/>
                  <a:pt x="37305" y="1177"/>
                </a:cubicBezTo>
                <a:cubicBezTo>
                  <a:pt x="37298" y="1177"/>
                  <a:pt x="37292" y="1183"/>
                  <a:pt x="37277" y="1183"/>
                </a:cubicBezTo>
                <a:cubicBezTo>
                  <a:pt x="37222" y="919"/>
                  <a:pt x="36991" y="1"/>
                  <a:pt x="366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7"/>
          <p:cNvSpPr/>
          <p:nvPr/>
        </p:nvSpPr>
        <p:spPr>
          <a:xfrm>
            <a:off x="-72875" y="3301750"/>
            <a:ext cx="4086758" cy="1315003"/>
          </a:xfrm>
          <a:custGeom>
            <a:avLst/>
            <a:gdLst/>
            <a:ahLst/>
            <a:cxnLst/>
            <a:rect l="l" t="t" r="r" b="b"/>
            <a:pathLst>
              <a:path w="42175" h="19151" extrusionOk="0">
                <a:moveTo>
                  <a:pt x="7007" y="1"/>
                </a:moveTo>
                <a:cubicBezTo>
                  <a:pt x="6680" y="1"/>
                  <a:pt x="6458" y="884"/>
                  <a:pt x="6403" y="1135"/>
                </a:cubicBezTo>
                <a:cubicBezTo>
                  <a:pt x="6395" y="1135"/>
                  <a:pt x="6388" y="1128"/>
                  <a:pt x="6381" y="1128"/>
                </a:cubicBezTo>
                <a:cubicBezTo>
                  <a:pt x="6336" y="875"/>
                  <a:pt x="6164" y="14"/>
                  <a:pt x="5899" y="14"/>
                </a:cubicBezTo>
                <a:cubicBezTo>
                  <a:pt x="5880" y="14"/>
                  <a:pt x="5859" y="19"/>
                  <a:pt x="5838" y="29"/>
                </a:cubicBezTo>
                <a:cubicBezTo>
                  <a:pt x="5581" y="161"/>
                  <a:pt x="5755" y="746"/>
                  <a:pt x="5874" y="1058"/>
                </a:cubicBezTo>
                <a:cubicBezTo>
                  <a:pt x="4001" y="814"/>
                  <a:pt x="2046" y="614"/>
                  <a:pt x="0" y="467"/>
                </a:cubicBezTo>
                <a:lnTo>
                  <a:pt x="0" y="467"/>
                </a:lnTo>
                <a:lnTo>
                  <a:pt x="70" y="19151"/>
                </a:lnTo>
                <a:lnTo>
                  <a:pt x="42174" y="19151"/>
                </a:lnTo>
                <a:cubicBezTo>
                  <a:pt x="42174" y="19151"/>
                  <a:pt x="36177" y="8887"/>
                  <a:pt x="17508" y="3466"/>
                </a:cubicBezTo>
                <a:cubicBezTo>
                  <a:pt x="17709" y="3145"/>
                  <a:pt x="17959" y="2673"/>
                  <a:pt x="17751" y="2631"/>
                </a:cubicBezTo>
                <a:cubicBezTo>
                  <a:pt x="17738" y="2628"/>
                  <a:pt x="17726" y="2627"/>
                  <a:pt x="17713" y="2627"/>
                </a:cubicBezTo>
                <a:cubicBezTo>
                  <a:pt x="17486" y="2627"/>
                  <a:pt x="17222" y="3083"/>
                  <a:pt x="17091" y="3348"/>
                </a:cubicBezTo>
                <a:cubicBezTo>
                  <a:pt x="17063" y="3341"/>
                  <a:pt x="17034" y="3334"/>
                  <a:pt x="17007" y="3327"/>
                </a:cubicBezTo>
                <a:cubicBezTo>
                  <a:pt x="17014" y="3000"/>
                  <a:pt x="16994" y="2426"/>
                  <a:pt x="16779" y="2426"/>
                </a:cubicBezTo>
                <a:cubicBezTo>
                  <a:pt x="16769" y="2426"/>
                  <a:pt x="16759" y="2427"/>
                  <a:pt x="16749" y="2429"/>
                </a:cubicBezTo>
                <a:cubicBezTo>
                  <a:pt x="16540" y="2484"/>
                  <a:pt x="16540" y="2902"/>
                  <a:pt x="16575" y="3202"/>
                </a:cubicBezTo>
                <a:cubicBezTo>
                  <a:pt x="13646" y="2394"/>
                  <a:pt x="10424" y="1713"/>
                  <a:pt x="6869" y="1198"/>
                </a:cubicBezTo>
                <a:cubicBezTo>
                  <a:pt x="7014" y="829"/>
                  <a:pt x="7300" y="1"/>
                  <a:pt x="700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7"/>
          <p:cNvSpPr/>
          <p:nvPr/>
        </p:nvSpPr>
        <p:spPr>
          <a:xfrm>
            <a:off x="-134588" y="4165300"/>
            <a:ext cx="9413186" cy="989911"/>
          </a:xfrm>
          <a:custGeom>
            <a:avLst/>
            <a:gdLst/>
            <a:ahLst/>
            <a:cxnLst/>
            <a:rect l="l" t="t" r="r" b="b"/>
            <a:pathLst>
              <a:path w="112497" h="22095" extrusionOk="0">
                <a:moveTo>
                  <a:pt x="56127" y="0"/>
                </a:moveTo>
                <a:cubicBezTo>
                  <a:pt x="39493" y="0"/>
                  <a:pt x="20270" y="270"/>
                  <a:pt x="28" y="1079"/>
                </a:cubicBezTo>
                <a:cubicBezTo>
                  <a:pt x="0" y="1088"/>
                  <a:pt x="174" y="11183"/>
                  <a:pt x="180" y="13813"/>
                </a:cubicBezTo>
                <a:cubicBezTo>
                  <a:pt x="195" y="18247"/>
                  <a:pt x="222" y="22095"/>
                  <a:pt x="222" y="22095"/>
                </a:cubicBezTo>
                <a:lnTo>
                  <a:pt x="112497" y="22095"/>
                </a:lnTo>
                <a:lnTo>
                  <a:pt x="112308" y="1079"/>
                </a:lnTo>
                <a:cubicBezTo>
                  <a:pt x="112308" y="1079"/>
                  <a:pt x="89395" y="0"/>
                  <a:pt x="561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9" name="Google Shape;209;p7"/>
          <p:cNvGrpSpPr/>
          <p:nvPr/>
        </p:nvGrpSpPr>
        <p:grpSpPr>
          <a:xfrm>
            <a:off x="7004394" y="4528090"/>
            <a:ext cx="291160" cy="269967"/>
            <a:chOff x="247670" y="4242199"/>
            <a:chExt cx="638089" cy="591643"/>
          </a:xfrm>
        </p:grpSpPr>
        <p:sp>
          <p:nvSpPr>
            <p:cNvPr id="210" name="Google Shape;210;p7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7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7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7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7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7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7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7" name="Google Shape;217;p7"/>
          <p:cNvGrpSpPr/>
          <p:nvPr/>
        </p:nvGrpSpPr>
        <p:grpSpPr>
          <a:xfrm>
            <a:off x="4265946" y="4418887"/>
            <a:ext cx="381194" cy="353447"/>
            <a:chOff x="247670" y="4242199"/>
            <a:chExt cx="638089" cy="591643"/>
          </a:xfrm>
        </p:grpSpPr>
        <p:sp>
          <p:nvSpPr>
            <p:cNvPr id="218" name="Google Shape;218;p7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7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7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7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7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7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7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" name="Google Shape;225;p7"/>
          <p:cNvSpPr/>
          <p:nvPr/>
        </p:nvSpPr>
        <p:spPr>
          <a:xfrm flipH="1">
            <a:off x="7547998" y="3927374"/>
            <a:ext cx="1635652" cy="1237902"/>
          </a:xfrm>
          <a:custGeom>
            <a:avLst/>
            <a:gdLst/>
            <a:ahLst/>
            <a:cxnLst/>
            <a:rect l="l" t="t" r="r" b="b"/>
            <a:pathLst>
              <a:path w="22638" h="17133" extrusionOk="0">
                <a:moveTo>
                  <a:pt x="4586" y="0"/>
                </a:moveTo>
                <a:cubicBezTo>
                  <a:pt x="2764" y="0"/>
                  <a:pt x="1128" y="787"/>
                  <a:pt x="0" y="2039"/>
                </a:cubicBezTo>
                <a:cubicBezTo>
                  <a:pt x="15" y="10112"/>
                  <a:pt x="42" y="17133"/>
                  <a:pt x="42" y="17133"/>
                </a:cubicBezTo>
                <a:lnTo>
                  <a:pt x="22616" y="17133"/>
                </a:lnTo>
                <a:cubicBezTo>
                  <a:pt x="22629" y="16966"/>
                  <a:pt x="22637" y="16806"/>
                  <a:pt x="22637" y="16639"/>
                </a:cubicBezTo>
                <a:cubicBezTo>
                  <a:pt x="22637" y="14140"/>
                  <a:pt x="21154" y="11991"/>
                  <a:pt x="19018" y="11016"/>
                </a:cubicBezTo>
                <a:cubicBezTo>
                  <a:pt x="19519" y="10126"/>
                  <a:pt x="19805" y="9102"/>
                  <a:pt x="19805" y="8010"/>
                </a:cubicBezTo>
                <a:cubicBezTo>
                  <a:pt x="19805" y="7871"/>
                  <a:pt x="19798" y="7732"/>
                  <a:pt x="19790" y="7599"/>
                </a:cubicBezTo>
                <a:cubicBezTo>
                  <a:pt x="19581" y="4377"/>
                  <a:pt x="16903" y="1837"/>
                  <a:pt x="13633" y="1837"/>
                </a:cubicBezTo>
                <a:cubicBezTo>
                  <a:pt x="12242" y="1837"/>
                  <a:pt x="10954" y="2296"/>
                  <a:pt x="9924" y="3076"/>
                </a:cubicBezTo>
                <a:cubicBezTo>
                  <a:pt x="8851" y="1233"/>
                  <a:pt x="6869" y="0"/>
                  <a:pt x="45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6" name="Google Shape;226;p7"/>
          <p:cNvGrpSpPr/>
          <p:nvPr/>
        </p:nvGrpSpPr>
        <p:grpSpPr>
          <a:xfrm>
            <a:off x="8116581" y="3851655"/>
            <a:ext cx="498475" cy="462191"/>
            <a:chOff x="247670" y="4242199"/>
            <a:chExt cx="638089" cy="591643"/>
          </a:xfrm>
        </p:grpSpPr>
        <p:sp>
          <p:nvSpPr>
            <p:cNvPr id="227" name="Google Shape;227;p7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7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7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7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7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7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7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4" name="Google Shape;234;p7"/>
          <p:cNvGrpSpPr/>
          <p:nvPr/>
        </p:nvGrpSpPr>
        <p:grpSpPr>
          <a:xfrm>
            <a:off x="188469" y="4111565"/>
            <a:ext cx="291160" cy="269967"/>
            <a:chOff x="247670" y="4242199"/>
            <a:chExt cx="638089" cy="591643"/>
          </a:xfrm>
        </p:grpSpPr>
        <p:sp>
          <p:nvSpPr>
            <p:cNvPr id="235" name="Google Shape;235;p7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7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7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7489597" y="293524"/>
            <a:ext cx="2169001" cy="661081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7"/>
          <p:cNvSpPr/>
          <p:nvPr/>
        </p:nvSpPr>
        <p:spPr>
          <a:xfrm flipH="1">
            <a:off x="-370253" y="804675"/>
            <a:ext cx="1559003" cy="475160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7"/>
          <p:cNvSpPr txBox="1">
            <a:spLocks noGrp="1"/>
          </p:cNvSpPr>
          <p:nvPr>
            <p:ph type="body" idx="1"/>
          </p:nvPr>
        </p:nvSpPr>
        <p:spPr>
          <a:xfrm>
            <a:off x="4511700" y="1329300"/>
            <a:ext cx="3912300" cy="24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●"/>
              <a:defRPr/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8"/>
          <p:cNvSpPr txBox="1">
            <a:spLocks noGrp="1"/>
          </p:cNvSpPr>
          <p:nvPr>
            <p:ph type="title"/>
          </p:nvPr>
        </p:nvSpPr>
        <p:spPr>
          <a:xfrm>
            <a:off x="974100" y="1928184"/>
            <a:ext cx="7195800" cy="103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8750">
                <a:solidFill>
                  <a:srgbClr val="21252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275" name="Google Shape;275;p8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276" name="Google Shape;276;p8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77" name="Google Shape;277;p8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78" name="Google Shape;278;p8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79" name="Google Shape;279;p8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83" name="Google Shape;283;p8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84" name="Google Shape;284;p8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86" name="Google Shape;286;p8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87" name="Google Shape;287;p8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88" name="Google Shape;288;p8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89" name="Google Shape;289;p8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90" name="Google Shape;290;p8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91" name="Google Shape;291;p8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92" name="Google Shape;292;p8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93" name="Google Shape;293;p8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94" name="Google Shape;294;p8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95" name="Google Shape;295;p8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96" name="Google Shape;296;p8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97" name="Google Shape;297;p8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98" name="Google Shape;298;p8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00" name="Google Shape;300;p8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301" name="Google Shape;301;p8"/>
          <p:cNvSpPr/>
          <p:nvPr/>
        </p:nvSpPr>
        <p:spPr>
          <a:xfrm>
            <a:off x="2180326" y="500089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02" name="Google Shape;302;p8"/>
          <p:cNvSpPr/>
          <p:nvPr/>
        </p:nvSpPr>
        <p:spPr>
          <a:xfrm>
            <a:off x="2983126" y="460981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03" name="Google Shape;303;p8"/>
          <p:cNvSpPr/>
          <p:nvPr/>
        </p:nvSpPr>
        <p:spPr>
          <a:xfrm>
            <a:off x="478575" y="2737726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04" name="Google Shape;304;p8"/>
          <p:cNvSpPr/>
          <p:nvPr/>
        </p:nvSpPr>
        <p:spPr>
          <a:xfrm>
            <a:off x="6728589" y="500101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05" name="Google Shape;305;p8"/>
          <p:cNvSpPr/>
          <p:nvPr/>
        </p:nvSpPr>
        <p:spPr>
          <a:xfrm>
            <a:off x="353076" y="664701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06" name="Google Shape;306;p8"/>
          <p:cNvSpPr/>
          <p:nvPr/>
        </p:nvSpPr>
        <p:spPr>
          <a:xfrm>
            <a:off x="7653576" y="4365476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07" name="Google Shape;307;p8"/>
          <p:cNvSpPr/>
          <p:nvPr/>
        </p:nvSpPr>
        <p:spPr>
          <a:xfrm>
            <a:off x="6077864" y="4640151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308" name="Google Shape;308;p8"/>
          <p:cNvGrpSpPr/>
          <p:nvPr/>
        </p:nvGrpSpPr>
        <p:grpSpPr>
          <a:xfrm>
            <a:off x="8430775" y="3463238"/>
            <a:ext cx="311900" cy="314700"/>
            <a:chOff x="8571050" y="1873050"/>
            <a:chExt cx="311900" cy="314700"/>
          </a:xfrm>
        </p:grpSpPr>
        <p:sp>
          <p:nvSpPr>
            <p:cNvPr id="309" name="Google Shape;309;p8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10" name="Google Shape;310;p8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11" name="Google Shape;311;p8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12" name="Google Shape;312;p8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313" name="Google Shape;313;p8"/>
          <p:cNvGrpSpPr/>
          <p:nvPr/>
        </p:nvGrpSpPr>
        <p:grpSpPr>
          <a:xfrm>
            <a:off x="1716850" y="3935238"/>
            <a:ext cx="311900" cy="314700"/>
            <a:chOff x="8571050" y="1873050"/>
            <a:chExt cx="311900" cy="314700"/>
          </a:xfrm>
        </p:grpSpPr>
        <p:sp>
          <p:nvSpPr>
            <p:cNvPr id="314" name="Google Shape;314;p8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15" name="Google Shape;315;p8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16" name="Google Shape;316;p8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17" name="Google Shape;317;p8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318" name="Google Shape;318;p8"/>
          <p:cNvGrpSpPr/>
          <p:nvPr/>
        </p:nvGrpSpPr>
        <p:grpSpPr>
          <a:xfrm>
            <a:off x="1091476" y="1365276"/>
            <a:ext cx="730975" cy="238525"/>
            <a:chOff x="3798300" y="2287225"/>
            <a:chExt cx="730975" cy="238525"/>
          </a:xfrm>
        </p:grpSpPr>
        <p:sp>
          <p:nvSpPr>
            <p:cNvPr id="319" name="Google Shape;319;p8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20" name="Google Shape;320;p8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321" name="Google Shape;321;p8"/>
          <p:cNvGrpSpPr/>
          <p:nvPr/>
        </p:nvGrpSpPr>
        <p:grpSpPr>
          <a:xfrm>
            <a:off x="6546075" y="3722076"/>
            <a:ext cx="529900" cy="149350"/>
            <a:chOff x="3898800" y="2624300"/>
            <a:chExt cx="529900" cy="149350"/>
          </a:xfrm>
        </p:grpSpPr>
        <p:sp>
          <p:nvSpPr>
            <p:cNvPr id="322" name="Google Shape;322;p8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23" name="Google Shape;323;p8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4138939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5" name="Google Shape;325;p9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326" name="Google Shape;326;p9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27" name="Google Shape;327;p9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29" name="Google Shape;329;p9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30" name="Google Shape;330;p9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31" name="Google Shape;331;p9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32" name="Google Shape;332;p9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33" name="Google Shape;333;p9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34" name="Google Shape;334;p9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35" name="Google Shape;335;p9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36" name="Google Shape;336;p9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37" name="Google Shape;337;p9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38" name="Google Shape;338;p9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39" name="Google Shape;339;p9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40" name="Google Shape;340;p9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41" name="Google Shape;341;p9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42" name="Google Shape;342;p9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43" name="Google Shape;343;p9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44" name="Google Shape;344;p9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45" name="Google Shape;345;p9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46" name="Google Shape;346;p9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50" name="Google Shape;350;p9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351" name="Google Shape;351;p9"/>
          <p:cNvSpPr txBox="1">
            <a:spLocks noGrp="1"/>
          </p:cNvSpPr>
          <p:nvPr>
            <p:ph type="body" idx="1"/>
          </p:nvPr>
        </p:nvSpPr>
        <p:spPr>
          <a:xfrm>
            <a:off x="4572000" y="951150"/>
            <a:ext cx="3858600" cy="3241200"/>
          </a:xfrm>
          <a:prstGeom prst="rect">
            <a:avLst/>
          </a:prstGeom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189" lvl="0" indent="-31749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600"/>
            </a:lvl1pPr>
            <a:lvl2pPr marL="914378" lvl="1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52" name="Google Shape;352;p9"/>
          <p:cNvSpPr txBox="1">
            <a:spLocks noGrp="1"/>
          </p:cNvSpPr>
          <p:nvPr>
            <p:ph type="title"/>
          </p:nvPr>
        </p:nvSpPr>
        <p:spPr>
          <a:xfrm flipH="1">
            <a:off x="799350" y="1520229"/>
            <a:ext cx="2949900" cy="59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4700"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353" name="Google Shape;353;p9"/>
          <p:cNvSpPr txBox="1">
            <a:spLocks noGrp="1"/>
          </p:cNvSpPr>
          <p:nvPr>
            <p:ph type="subTitle" idx="2"/>
          </p:nvPr>
        </p:nvSpPr>
        <p:spPr>
          <a:xfrm flipH="1">
            <a:off x="799825" y="2333204"/>
            <a:ext cx="2949900" cy="13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4" name="Google Shape;354;p9"/>
          <p:cNvSpPr/>
          <p:nvPr/>
        </p:nvSpPr>
        <p:spPr>
          <a:xfrm>
            <a:off x="2180326" y="500089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55" name="Google Shape;355;p9"/>
          <p:cNvSpPr/>
          <p:nvPr/>
        </p:nvSpPr>
        <p:spPr>
          <a:xfrm>
            <a:off x="1689364" y="4674726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56" name="Google Shape;356;p9"/>
          <p:cNvSpPr/>
          <p:nvPr/>
        </p:nvSpPr>
        <p:spPr>
          <a:xfrm>
            <a:off x="231975" y="2890400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57" name="Google Shape;357;p9"/>
          <p:cNvSpPr/>
          <p:nvPr/>
        </p:nvSpPr>
        <p:spPr>
          <a:xfrm>
            <a:off x="8724914" y="1862326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58" name="Google Shape;358;p9"/>
          <p:cNvSpPr/>
          <p:nvPr/>
        </p:nvSpPr>
        <p:spPr>
          <a:xfrm>
            <a:off x="3535476" y="1071701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59" name="Google Shape;359;p9"/>
          <p:cNvSpPr/>
          <p:nvPr/>
        </p:nvSpPr>
        <p:spPr>
          <a:xfrm>
            <a:off x="8557801" y="4674726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60" name="Google Shape;360;p9"/>
          <p:cNvSpPr/>
          <p:nvPr/>
        </p:nvSpPr>
        <p:spPr>
          <a:xfrm>
            <a:off x="5936939" y="4533300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361" name="Google Shape;361;p9"/>
          <p:cNvGrpSpPr/>
          <p:nvPr/>
        </p:nvGrpSpPr>
        <p:grpSpPr>
          <a:xfrm>
            <a:off x="2118826" y="4151363"/>
            <a:ext cx="311900" cy="314700"/>
            <a:chOff x="8571050" y="1873050"/>
            <a:chExt cx="311900" cy="314700"/>
          </a:xfrm>
        </p:grpSpPr>
        <p:sp>
          <p:nvSpPr>
            <p:cNvPr id="362" name="Google Shape;362;p9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63" name="Google Shape;363;p9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64" name="Google Shape;364;p9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65" name="Google Shape;365;p9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366" name="Google Shape;366;p9"/>
          <p:cNvGrpSpPr/>
          <p:nvPr/>
        </p:nvGrpSpPr>
        <p:grpSpPr>
          <a:xfrm>
            <a:off x="347726" y="833176"/>
            <a:ext cx="730975" cy="238525"/>
            <a:chOff x="3798300" y="2287225"/>
            <a:chExt cx="730975" cy="238525"/>
          </a:xfrm>
        </p:grpSpPr>
        <p:sp>
          <p:nvSpPr>
            <p:cNvPr id="367" name="Google Shape;367;p9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68" name="Google Shape;368;p9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369" name="Google Shape;369;p9"/>
          <p:cNvGrpSpPr/>
          <p:nvPr/>
        </p:nvGrpSpPr>
        <p:grpSpPr>
          <a:xfrm>
            <a:off x="6077876" y="460851"/>
            <a:ext cx="529900" cy="149350"/>
            <a:chOff x="3898800" y="2624300"/>
            <a:chExt cx="529900" cy="149350"/>
          </a:xfrm>
        </p:grpSpPr>
        <p:sp>
          <p:nvSpPr>
            <p:cNvPr id="370" name="Google Shape;370;p9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71" name="Google Shape;371;p9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22825319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0"/>
          <p:cNvSpPr txBox="1">
            <a:spLocks noGrp="1"/>
          </p:cNvSpPr>
          <p:nvPr>
            <p:ph type="body" idx="1"/>
          </p:nvPr>
        </p:nvSpPr>
        <p:spPr>
          <a:xfrm>
            <a:off x="1043150" y="435550"/>
            <a:ext cx="2332800" cy="247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189" lvl="0" indent="-22859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100">
                <a:latin typeface="Dancing Script"/>
                <a:ea typeface="Dancing Script"/>
                <a:cs typeface="Dancing Script"/>
                <a:sym typeface="Dancing Script"/>
              </a:defRPr>
            </a:lvl1pPr>
          </a:lstStyle>
          <a:p>
            <a:endParaRPr/>
          </a:p>
        </p:txBody>
      </p:sp>
      <p:sp>
        <p:nvSpPr>
          <p:cNvPr id="374" name="Google Shape;374;p10"/>
          <p:cNvSpPr/>
          <p:nvPr/>
        </p:nvSpPr>
        <p:spPr>
          <a:xfrm>
            <a:off x="7238276" y="1253575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75" name="Google Shape;375;p10"/>
          <p:cNvSpPr/>
          <p:nvPr/>
        </p:nvSpPr>
        <p:spPr>
          <a:xfrm>
            <a:off x="8765601" y="367141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76" name="Google Shape;376;p10"/>
          <p:cNvSpPr/>
          <p:nvPr/>
        </p:nvSpPr>
        <p:spPr>
          <a:xfrm>
            <a:off x="3877275" y="2528876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77" name="Google Shape;377;p10"/>
          <p:cNvSpPr/>
          <p:nvPr/>
        </p:nvSpPr>
        <p:spPr>
          <a:xfrm>
            <a:off x="376500" y="1275425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78" name="Google Shape;378;p10"/>
          <p:cNvSpPr/>
          <p:nvPr/>
        </p:nvSpPr>
        <p:spPr>
          <a:xfrm>
            <a:off x="5109563" y="4279139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79" name="Google Shape;379;p10"/>
          <p:cNvSpPr/>
          <p:nvPr/>
        </p:nvSpPr>
        <p:spPr>
          <a:xfrm>
            <a:off x="5363101" y="285986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80" name="Google Shape;380;p10"/>
          <p:cNvSpPr/>
          <p:nvPr/>
        </p:nvSpPr>
        <p:spPr>
          <a:xfrm>
            <a:off x="3760114" y="695801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81" name="Google Shape;381;p10"/>
          <p:cNvSpPr/>
          <p:nvPr/>
        </p:nvSpPr>
        <p:spPr>
          <a:xfrm>
            <a:off x="1637489" y="4640213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382" name="Google Shape;382;p10"/>
          <p:cNvGrpSpPr/>
          <p:nvPr/>
        </p:nvGrpSpPr>
        <p:grpSpPr>
          <a:xfrm>
            <a:off x="256000" y="2742800"/>
            <a:ext cx="311900" cy="314700"/>
            <a:chOff x="8571050" y="1873050"/>
            <a:chExt cx="311900" cy="314700"/>
          </a:xfrm>
        </p:grpSpPr>
        <p:sp>
          <p:nvSpPr>
            <p:cNvPr id="383" name="Google Shape;383;p10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84" name="Google Shape;384;p10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85" name="Google Shape;385;p10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86" name="Google Shape;386;p10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387" name="Google Shape;387;p10"/>
          <p:cNvGrpSpPr/>
          <p:nvPr/>
        </p:nvGrpSpPr>
        <p:grpSpPr>
          <a:xfrm flipH="1">
            <a:off x="1503201" y="3929775"/>
            <a:ext cx="529900" cy="149350"/>
            <a:chOff x="3898800" y="2624300"/>
            <a:chExt cx="529900" cy="149350"/>
          </a:xfrm>
        </p:grpSpPr>
        <p:sp>
          <p:nvSpPr>
            <p:cNvPr id="388" name="Google Shape;388;p10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89" name="Google Shape;389;p10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390" name="Google Shape;390;p10"/>
          <p:cNvGrpSpPr/>
          <p:nvPr/>
        </p:nvGrpSpPr>
        <p:grpSpPr>
          <a:xfrm>
            <a:off x="7053976" y="357514"/>
            <a:ext cx="581325" cy="169475"/>
            <a:chOff x="5393300" y="2420750"/>
            <a:chExt cx="581325" cy="169475"/>
          </a:xfrm>
        </p:grpSpPr>
        <p:sp>
          <p:nvSpPr>
            <p:cNvPr id="391" name="Google Shape;391;p10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92" name="Google Shape;392;p10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438341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1"/>
          <p:cNvSpPr txBox="1">
            <a:spLocks noGrp="1"/>
          </p:cNvSpPr>
          <p:nvPr>
            <p:ph type="title" hasCustomPrompt="1"/>
          </p:nvPr>
        </p:nvSpPr>
        <p:spPr>
          <a:xfrm>
            <a:off x="1353150" y="1330375"/>
            <a:ext cx="6437700" cy="174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95" name="Google Shape;395;p11"/>
          <p:cNvSpPr txBox="1">
            <a:spLocks noGrp="1"/>
          </p:cNvSpPr>
          <p:nvPr>
            <p:ph type="body" idx="1"/>
          </p:nvPr>
        </p:nvSpPr>
        <p:spPr>
          <a:xfrm>
            <a:off x="2032950" y="3202650"/>
            <a:ext cx="5078100" cy="435000"/>
          </a:xfrm>
          <a:prstGeom prst="rect">
            <a:avLst/>
          </a:prstGeom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1pPr>
            <a:lvl2pPr marL="914378" lvl="1" indent="-317492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396" name="Google Shape;396;p11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397" name="Google Shape;397;p11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422" name="Google Shape;422;p11"/>
          <p:cNvSpPr/>
          <p:nvPr/>
        </p:nvSpPr>
        <p:spPr>
          <a:xfrm>
            <a:off x="2873851" y="632039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23" name="Google Shape;423;p11"/>
          <p:cNvSpPr/>
          <p:nvPr/>
        </p:nvSpPr>
        <p:spPr>
          <a:xfrm>
            <a:off x="3311926" y="460796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24" name="Google Shape;424;p11"/>
          <p:cNvSpPr/>
          <p:nvPr/>
        </p:nvSpPr>
        <p:spPr>
          <a:xfrm>
            <a:off x="478575" y="2737726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25" name="Google Shape;425;p11"/>
          <p:cNvSpPr/>
          <p:nvPr/>
        </p:nvSpPr>
        <p:spPr>
          <a:xfrm>
            <a:off x="7985114" y="2449476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26" name="Google Shape;426;p11"/>
          <p:cNvSpPr/>
          <p:nvPr/>
        </p:nvSpPr>
        <p:spPr>
          <a:xfrm>
            <a:off x="353076" y="664701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27" name="Google Shape;427;p11"/>
          <p:cNvSpPr/>
          <p:nvPr/>
        </p:nvSpPr>
        <p:spPr>
          <a:xfrm>
            <a:off x="7653576" y="4365476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28" name="Google Shape;428;p11"/>
          <p:cNvSpPr/>
          <p:nvPr/>
        </p:nvSpPr>
        <p:spPr>
          <a:xfrm>
            <a:off x="5784289" y="4452525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429" name="Google Shape;429;p11"/>
          <p:cNvGrpSpPr/>
          <p:nvPr/>
        </p:nvGrpSpPr>
        <p:grpSpPr>
          <a:xfrm>
            <a:off x="8430775" y="3463238"/>
            <a:ext cx="311900" cy="314700"/>
            <a:chOff x="8571050" y="1873050"/>
            <a:chExt cx="311900" cy="314700"/>
          </a:xfrm>
        </p:grpSpPr>
        <p:sp>
          <p:nvSpPr>
            <p:cNvPr id="430" name="Google Shape;430;p11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434" name="Google Shape;434;p11"/>
          <p:cNvGrpSpPr/>
          <p:nvPr/>
        </p:nvGrpSpPr>
        <p:grpSpPr>
          <a:xfrm>
            <a:off x="1669876" y="4293263"/>
            <a:ext cx="311900" cy="314700"/>
            <a:chOff x="8571050" y="1873050"/>
            <a:chExt cx="311900" cy="314700"/>
          </a:xfrm>
        </p:grpSpPr>
        <p:sp>
          <p:nvSpPr>
            <p:cNvPr id="435" name="Google Shape;435;p11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439" name="Google Shape;439;p11"/>
          <p:cNvGrpSpPr/>
          <p:nvPr/>
        </p:nvGrpSpPr>
        <p:grpSpPr>
          <a:xfrm>
            <a:off x="1091476" y="1365276"/>
            <a:ext cx="730975" cy="238525"/>
            <a:chOff x="3798300" y="2287225"/>
            <a:chExt cx="730975" cy="238525"/>
          </a:xfrm>
        </p:grpSpPr>
        <p:sp>
          <p:nvSpPr>
            <p:cNvPr id="440" name="Google Shape;440;p11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41" name="Google Shape;441;p11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442" name="Google Shape;442;p11"/>
          <p:cNvGrpSpPr/>
          <p:nvPr/>
        </p:nvGrpSpPr>
        <p:grpSpPr>
          <a:xfrm>
            <a:off x="6399801" y="482688"/>
            <a:ext cx="529900" cy="149350"/>
            <a:chOff x="3898800" y="2624300"/>
            <a:chExt cx="529900" cy="149350"/>
          </a:xfrm>
        </p:grpSpPr>
        <p:sp>
          <p:nvSpPr>
            <p:cNvPr id="443" name="Google Shape;443;p11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44" name="Google Shape;444;p11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24086211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16026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7" name="Google Shape;447;p13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448" name="Google Shape;448;p13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49" name="Google Shape;449;p13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50" name="Google Shape;450;p13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51" name="Google Shape;451;p13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52" name="Google Shape;452;p13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53" name="Google Shape;453;p13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54" name="Google Shape;454;p13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55" name="Google Shape;455;p13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56" name="Google Shape;456;p13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57" name="Google Shape;457;p13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58" name="Google Shape;458;p13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59" name="Google Shape;459;p13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60" name="Google Shape;460;p13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61" name="Google Shape;461;p13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62" name="Google Shape;462;p13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63" name="Google Shape;463;p13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64" name="Google Shape;464;p13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65" name="Google Shape;465;p13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66" name="Google Shape;466;p13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67" name="Google Shape;467;p13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68" name="Google Shape;468;p13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69" name="Google Shape;469;p13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70" name="Google Shape;470;p13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71" name="Google Shape;471;p13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72" name="Google Shape;472;p13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473" name="Google Shape;473;p13"/>
          <p:cNvSpPr txBox="1">
            <a:spLocks noGrp="1"/>
          </p:cNvSpPr>
          <p:nvPr>
            <p:ph type="title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2"/>
          </p:nvPr>
        </p:nvSpPr>
        <p:spPr>
          <a:xfrm>
            <a:off x="2172613" y="1747833"/>
            <a:ext cx="21486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475" name="Google Shape;475;p13"/>
          <p:cNvSpPr txBox="1">
            <a:spLocks noGrp="1"/>
          </p:cNvSpPr>
          <p:nvPr>
            <p:ph type="subTitle" idx="1"/>
          </p:nvPr>
        </p:nvSpPr>
        <p:spPr>
          <a:xfrm>
            <a:off x="2172625" y="2207958"/>
            <a:ext cx="2223300" cy="5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3" hasCustomPrompt="1"/>
          </p:nvPr>
        </p:nvSpPr>
        <p:spPr>
          <a:xfrm>
            <a:off x="1132240" y="1801332"/>
            <a:ext cx="839700" cy="80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477" name="Google Shape;477;p13"/>
          <p:cNvSpPr txBox="1">
            <a:spLocks noGrp="1"/>
          </p:cNvSpPr>
          <p:nvPr>
            <p:ph type="title" idx="4"/>
          </p:nvPr>
        </p:nvSpPr>
        <p:spPr>
          <a:xfrm>
            <a:off x="5870188" y="1747833"/>
            <a:ext cx="21486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p13"/>
          <p:cNvSpPr txBox="1">
            <a:spLocks noGrp="1"/>
          </p:cNvSpPr>
          <p:nvPr>
            <p:ph type="subTitle" idx="5"/>
          </p:nvPr>
        </p:nvSpPr>
        <p:spPr>
          <a:xfrm>
            <a:off x="5870200" y="2207958"/>
            <a:ext cx="2223300" cy="5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9" name="Google Shape;479;p13"/>
          <p:cNvSpPr txBox="1">
            <a:spLocks noGrp="1"/>
          </p:cNvSpPr>
          <p:nvPr>
            <p:ph type="title" idx="6" hasCustomPrompt="1"/>
          </p:nvPr>
        </p:nvSpPr>
        <p:spPr>
          <a:xfrm>
            <a:off x="4842281" y="1801332"/>
            <a:ext cx="839700" cy="80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480" name="Google Shape;480;p13"/>
          <p:cNvSpPr txBox="1">
            <a:spLocks noGrp="1"/>
          </p:cNvSpPr>
          <p:nvPr>
            <p:ph type="title" idx="7"/>
          </p:nvPr>
        </p:nvSpPr>
        <p:spPr>
          <a:xfrm>
            <a:off x="2172613" y="3178583"/>
            <a:ext cx="21486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481" name="Google Shape;481;p13"/>
          <p:cNvSpPr txBox="1">
            <a:spLocks noGrp="1"/>
          </p:cNvSpPr>
          <p:nvPr>
            <p:ph type="subTitle" idx="8"/>
          </p:nvPr>
        </p:nvSpPr>
        <p:spPr>
          <a:xfrm>
            <a:off x="2172625" y="3638708"/>
            <a:ext cx="2223300" cy="5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13"/>
          <p:cNvSpPr txBox="1">
            <a:spLocks noGrp="1"/>
          </p:cNvSpPr>
          <p:nvPr>
            <p:ph type="title" idx="9" hasCustomPrompt="1"/>
          </p:nvPr>
        </p:nvSpPr>
        <p:spPr>
          <a:xfrm>
            <a:off x="1132240" y="3215319"/>
            <a:ext cx="839700" cy="80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483" name="Google Shape;483;p13"/>
          <p:cNvSpPr txBox="1">
            <a:spLocks noGrp="1"/>
          </p:cNvSpPr>
          <p:nvPr>
            <p:ph type="title" idx="13"/>
          </p:nvPr>
        </p:nvSpPr>
        <p:spPr>
          <a:xfrm>
            <a:off x="5870188" y="3178583"/>
            <a:ext cx="21486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484" name="Google Shape;484;p13"/>
          <p:cNvSpPr txBox="1">
            <a:spLocks noGrp="1"/>
          </p:cNvSpPr>
          <p:nvPr>
            <p:ph type="subTitle" idx="14"/>
          </p:nvPr>
        </p:nvSpPr>
        <p:spPr>
          <a:xfrm>
            <a:off x="5870200" y="3638708"/>
            <a:ext cx="2223300" cy="5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5" name="Google Shape;485;p13"/>
          <p:cNvSpPr txBox="1">
            <a:spLocks noGrp="1"/>
          </p:cNvSpPr>
          <p:nvPr>
            <p:ph type="title" idx="15" hasCustomPrompt="1"/>
          </p:nvPr>
        </p:nvSpPr>
        <p:spPr>
          <a:xfrm>
            <a:off x="4842281" y="3215319"/>
            <a:ext cx="839700" cy="80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486" name="Google Shape;486;p13"/>
          <p:cNvSpPr/>
          <p:nvPr/>
        </p:nvSpPr>
        <p:spPr>
          <a:xfrm>
            <a:off x="4857500" y="480140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87" name="Google Shape;487;p13"/>
          <p:cNvSpPr/>
          <p:nvPr/>
        </p:nvSpPr>
        <p:spPr>
          <a:xfrm>
            <a:off x="1055051" y="472081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88" name="Google Shape;488;p13"/>
          <p:cNvSpPr/>
          <p:nvPr/>
        </p:nvSpPr>
        <p:spPr>
          <a:xfrm>
            <a:off x="2248825" y="783950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89" name="Google Shape;489;p13"/>
          <p:cNvSpPr/>
          <p:nvPr/>
        </p:nvSpPr>
        <p:spPr>
          <a:xfrm>
            <a:off x="368489" y="3321564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90" name="Google Shape;490;p13"/>
          <p:cNvSpPr/>
          <p:nvPr/>
        </p:nvSpPr>
        <p:spPr>
          <a:xfrm>
            <a:off x="8261476" y="869664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91" name="Google Shape;491;p13"/>
          <p:cNvSpPr/>
          <p:nvPr/>
        </p:nvSpPr>
        <p:spPr>
          <a:xfrm>
            <a:off x="7064301" y="53898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92" name="Google Shape;492;p13"/>
          <p:cNvSpPr/>
          <p:nvPr/>
        </p:nvSpPr>
        <p:spPr>
          <a:xfrm>
            <a:off x="454126" y="1541826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493" name="Google Shape;493;p13"/>
          <p:cNvGrpSpPr/>
          <p:nvPr/>
        </p:nvGrpSpPr>
        <p:grpSpPr>
          <a:xfrm>
            <a:off x="8274826" y="4667863"/>
            <a:ext cx="311900" cy="314700"/>
            <a:chOff x="8571050" y="1873050"/>
            <a:chExt cx="311900" cy="314700"/>
          </a:xfrm>
        </p:grpSpPr>
        <p:sp>
          <p:nvSpPr>
            <p:cNvPr id="494" name="Google Shape;494;p13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95" name="Google Shape;495;p13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96" name="Google Shape;496;p13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97" name="Google Shape;497;p13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498" name="Google Shape;498;p13"/>
          <p:cNvGrpSpPr/>
          <p:nvPr/>
        </p:nvGrpSpPr>
        <p:grpSpPr>
          <a:xfrm flipH="1">
            <a:off x="7699751" y="1806964"/>
            <a:ext cx="730975" cy="238525"/>
            <a:chOff x="3798300" y="2287225"/>
            <a:chExt cx="730975" cy="238525"/>
          </a:xfrm>
        </p:grpSpPr>
        <p:sp>
          <p:nvSpPr>
            <p:cNvPr id="499" name="Google Shape;499;p13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00" name="Google Shape;500;p13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501" name="Google Shape;501;p13"/>
          <p:cNvGrpSpPr/>
          <p:nvPr/>
        </p:nvGrpSpPr>
        <p:grpSpPr>
          <a:xfrm flipH="1">
            <a:off x="1806525" y="4686438"/>
            <a:ext cx="529900" cy="149350"/>
            <a:chOff x="3898800" y="2624300"/>
            <a:chExt cx="529900" cy="149350"/>
          </a:xfrm>
        </p:grpSpPr>
        <p:sp>
          <p:nvSpPr>
            <p:cNvPr id="502" name="Google Shape;502;p13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03" name="Google Shape;503;p13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284145120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5" name="Google Shape;505;p14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506" name="Google Shape;506;p14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07" name="Google Shape;507;p14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08" name="Google Shape;508;p14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09" name="Google Shape;509;p14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10" name="Google Shape;510;p14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11" name="Google Shape;511;p14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12" name="Google Shape;512;p14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13" name="Google Shape;513;p14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14" name="Google Shape;514;p14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15" name="Google Shape;515;p14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16" name="Google Shape;516;p14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17" name="Google Shape;517;p14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18" name="Google Shape;518;p14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19" name="Google Shape;519;p14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20" name="Google Shape;520;p14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21" name="Google Shape;521;p14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22" name="Google Shape;522;p14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23" name="Google Shape;523;p14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24" name="Google Shape;524;p14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25" name="Google Shape;525;p14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26" name="Google Shape;526;p14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27" name="Google Shape;527;p14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28" name="Google Shape;528;p14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29" name="Google Shape;529;p14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30" name="Google Shape;530;p14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531" name="Google Shape;531;p14"/>
          <p:cNvSpPr txBox="1">
            <a:spLocks noGrp="1"/>
          </p:cNvSpPr>
          <p:nvPr>
            <p:ph type="title"/>
          </p:nvPr>
        </p:nvSpPr>
        <p:spPr>
          <a:xfrm>
            <a:off x="850149" y="2680475"/>
            <a:ext cx="24153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532" name="Google Shape;532;p14"/>
          <p:cNvSpPr txBox="1">
            <a:spLocks noGrp="1"/>
          </p:cNvSpPr>
          <p:nvPr>
            <p:ph type="subTitle" idx="1"/>
          </p:nvPr>
        </p:nvSpPr>
        <p:spPr>
          <a:xfrm>
            <a:off x="850150" y="3226126"/>
            <a:ext cx="2415300" cy="8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3" name="Google Shape;533;p14"/>
          <p:cNvSpPr txBox="1">
            <a:spLocks noGrp="1"/>
          </p:cNvSpPr>
          <p:nvPr>
            <p:ph type="title" idx="2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534" name="Google Shape;534;p14"/>
          <p:cNvSpPr txBox="1">
            <a:spLocks noGrp="1"/>
          </p:cNvSpPr>
          <p:nvPr>
            <p:ph type="title" idx="3"/>
          </p:nvPr>
        </p:nvSpPr>
        <p:spPr>
          <a:xfrm>
            <a:off x="3364436" y="2680475"/>
            <a:ext cx="24153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535" name="Google Shape;535;p14"/>
          <p:cNvSpPr txBox="1">
            <a:spLocks noGrp="1"/>
          </p:cNvSpPr>
          <p:nvPr>
            <p:ph type="subTitle" idx="4"/>
          </p:nvPr>
        </p:nvSpPr>
        <p:spPr>
          <a:xfrm>
            <a:off x="3364438" y="3226126"/>
            <a:ext cx="2415300" cy="8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6" name="Google Shape;536;p14"/>
          <p:cNvSpPr txBox="1">
            <a:spLocks noGrp="1"/>
          </p:cNvSpPr>
          <p:nvPr>
            <p:ph type="title" idx="5"/>
          </p:nvPr>
        </p:nvSpPr>
        <p:spPr>
          <a:xfrm>
            <a:off x="5878749" y="2680475"/>
            <a:ext cx="24153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537" name="Google Shape;537;p14"/>
          <p:cNvSpPr txBox="1">
            <a:spLocks noGrp="1"/>
          </p:cNvSpPr>
          <p:nvPr>
            <p:ph type="subTitle" idx="6"/>
          </p:nvPr>
        </p:nvSpPr>
        <p:spPr>
          <a:xfrm>
            <a:off x="5878750" y="3226126"/>
            <a:ext cx="2415300" cy="8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4"/>
          <p:cNvSpPr/>
          <p:nvPr/>
        </p:nvSpPr>
        <p:spPr>
          <a:xfrm>
            <a:off x="4857500" y="480140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39" name="Google Shape;539;p14"/>
          <p:cNvSpPr/>
          <p:nvPr/>
        </p:nvSpPr>
        <p:spPr>
          <a:xfrm>
            <a:off x="850151" y="466786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40" name="Google Shape;540;p14"/>
          <p:cNvSpPr/>
          <p:nvPr/>
        </p:nvSpPr>
        <p:spPr>
          <a:xfrm>
            <a:off x="2248825" y="783950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41" name="Google Shape;541;p14"/>
          <p:cNvSpPr/>
          <p:nvPr/>
        </p:nvSpPr>
        <p:spPr>
          <a:xfrm>
            <a:off x="368489" y="3321564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42" name="Google Shape;542;p14"/>
          <p:cNvSpPr/>
          <p:nvPr/>
        </p:nvSpPr>
        <p:spPr>
          <a:xfrm>
            <a:off x="8318689" y="680014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43" name="Google Shape;543;p14"/>
          <p:cNvSpPr/>
          <p:nvPr/>
        </p:nvSpPr>
        <p:spPr>
          <a:xfrm>
            <a:off x="7064301" y="53898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44" name="Google Shape;544;p14"/>
          <p:cNvSpPr/>
          <p:nvPr/>
        </p:nvSpPr>
        <p:spPr>
          <a:xfrm>
            <a:off x="454126" y="1541826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545" name="Google Shape;545;p14"/>
          <p:cNvGrpSpPr/>
          <p:nvPr/>
        </p:nvGrpSpPr>
        <p:grpSpPr>
          <a:xfrm>
            <a:off x="8216101" y="4488038"/>
            <a:ext cx="311900" cy="314700"/>
            <a:chOff x="8571050" y="1873050"/>
            <a:chExt cx="311900" cy="314700"/>
          </a:xfrm>
        </p:grpSpPr>
        <p:sp>
          <p:nvSpPr>
            <p:cNvPr id="546" name="Google Shape;546;p14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47" name="Google Shape;547;p14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48" name="Google Shape;548;p14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49" name="Google Shape;549;p14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550" name="Google Shape;550;p14"/>
          <p:cNvGrpSpPr/>
          <p:nvPr/>
        </p:nvGrpSpPr>
        <p:grpSpPr>
          <a:xfrm flipH="1">
            <a:off x="8122501" y="1658401"/>
            <a:ext cx="730975" cy="238525"/>
            <a:chOff x="3798300" y="2287225"/>
            <a:chExt cx="730975" cy="238525"/>
          </a:xfrm>
        </p:grpSpPr>
        <p:sp>
          <p:nvSpPr>
            <p:cNvPr id="551" name="Google Shape;551;p14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52" name="Google Shape;552;p14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553" name="Google Shape;553;p14"/>
          <p:cNvGrpSpPr/>
          <p:nvPr/>
        </p:nvGrpSpPr>
        <p:grpSpPr>
          <a:xfrm flipH="1">
            <a:off x="2248826" y="4783976"/>
            <a:ext cx="529900" cy="149350"/>
            <a:chOff x="3898800" y="2624300"/>
            <a:chExt cx="529900" cy="149350"/>
          </a:xfrm>
        </p:grpSpPr>
        <p:sp>
          <p:nvSpPr>
            <p:cNvPr id="554" name="Google Shape;554;p14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55" name="Google Shape;555;p14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40873300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7" name="Google Shape;557;p15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558" name="Google Shape;558;p15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59" name="Google Shape;559;p15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60" name="Google Shape;560;p15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61" name="Google Shape;561;p15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62" name="Google Shape;562;p15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63" name="Google Shape;563;p15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64" name="Google Shape;564;p15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65" name="Google Shape;565;p15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66" name="Google Shape;566;p15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67" name="Google Shape;567;p15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68" name="Google Shape;568;p15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69" name="Google Shape;569;p15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70" name="Google Shape;570;p15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71" name="Google Shape;571;p15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72" name="Google Shape;572;p15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73" name="Google Shape;573;p15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74" name="Google Shape;574;p15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75" name="Google Shape;575;p15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76" name="Google Shape;576;p15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77" name="Google Shape;577;p15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78" name="Google Shape;578;p15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79" name="Google Shape;579;p15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80" name="Google Shape;580;p15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81" name="Google Shape;581;p15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82" name="Google Shape;582;p15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583" name="Google Shape;583;p15"/>
          <p:cNvSpPr txBox="1">
            <a:spLocks noGrp="1"/>
          </p:cNvSpPr>
          <p:nvPr>
            <p:ph type="title"/>
          </p:nvPr>
        </p:nvSpPr>
        <p:spPr>
          <a:xfrm>
            <a:off x="850149" y="3161292"/>
            <a:ext cx="24153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584" name="Google Shape;584;p15"/>
          <p:cNvSpPr txBox="1">
            <a:spLocks noGrp="1"/>
          </p:cNvSpPr>
          <p:nvPr>
            <p:ph type="subTitle" idx="1"/>
          </p:nvPr>
        </p:nvSpPr>
        <p:spPr>
          <a:xfrm>
            <a:off x="850150" y="3618967"/>
            <a:ext cx="2415300" cy="6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5" name="Google Shape;585;p15"/>
          <p:cNvSpPr txBox="1">
            <a:spLocks noGrp="1"/>
          </p:cNvSpPr>
          <p:nvPr>
            <p:ph type="title" idx="2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586" name="Google Shape;586;p15"/>
          <p:cNvSpPr txBox="1">
            <a:spLocks noGrp="1"/>
          </p:cNvSpPr>
          <p:nvPr>
            <p:ph type="title" idx="3"/>
          </p:nvPr>
        </p:nvSpPr>
        <p:spPr>
          <a:xfrm>
            <a:off x="3364436" y="3161292"/>
            <a:ext cx="24153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587" name="Google Shape;587;p15"/>
          <p:cNvSpPr txBox="1">
            <a:spLocks noGrp="1"/>
          </p:cNvSpPr>
          <p:nvPr>
            <p:ph type="subTitle" idx="4"/>
          </p:nvPr>
        </p:nvSpPr>
        <p:spPr>
          <a:xfrm>
            <a:off x="3364438" y="3618967"/>
            <a:ext cx="2415300" cy="6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8" name="Google Shape;588;p15"/>
          <p:cNvSpPr txBox="1">
            <a:spLocks noGrp="1"/>
          </p:cNvSpPr>
          <p:nvPr>
            <p:ph type="title" idx="5"/>
          </p:nvPr>
        </p:nvSpPr>
        <p:spPr>
          <a:xfrm>
            <a:off x="5878749" y="3161292"/>
            <a:ext cx="24153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589" name="Google Shape;589;p15"/>
          <p:cNvSpPr txBox="1">
            <a:spLocks noGrp="1"/>
          </p:cNvSpPr>
          <p:nvPr>
            <p:ph type="subTitle" idx="6"/>
          </p:nvPr>
        </p:nvSpPr>
        <p:spPr>
          <a:xfrm>
            <a:off x="5878750" y="3618967"/>
            <a:ext cx="2415300" cy="6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0" name="Google Shape;590;p15"/>
          <p:cNvSpPr/>
          <p:nvPr/>
        </p:nvSpPr>
        <p:spPr>
          <a:xfrm>
            <a:off x="326075" y="449345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91" name="Google Shape;591;p15"/>
          <p:cNvSpPr/>
          <p:nvPr/>
        </p:nvSpPr>
        <p:spPr>
          <a:xfrm>
            <a:off x="7443301" y="4820976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92" name="Google Shape;592;p15"/>
          <p:cNvSpPr/>
          <p:nvPr/>
        </p:nvSpPr>
        <p:spPr>
          <a:xfrm>
            <a:off x="8040500" y="632951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93" name="Google Shape;593;p15"/>
          <p:cNvSpPr/>
          <p:nvPr/>
        </p:nvSpPr>
        <p:spPr>
          <a:xfrm>
            <a:off x="435351" y="1638389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94" name="Google Shape;594;p15"/>
          <p:cNvSpPr/>
          <p:nvPr/>
        </p:nvSpPr>
        <p:spPr>
          <a:xfrm>
            <a:off x="2924575" y="4607976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95" name="Google Shape;595;p15"/>
          <p:cNvSpPr/>
          <p:nvPr/>
        </p:nvSpPr>
        <p:spPr>
          <a:xfrm>
            <a:off x="8493876" y="4107225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596" name="Google Shape;596;p15"/>
          <p:cNvGrpSpPr/>
          <p:nvPr/>
        </p:nvGrpSpPr>
        <p:grpSpPr>
          <a:xfrm>
            <a:off x="224750" y="2606563"/>
            <a:ext cx="311900" cy="314700"/>
            <a:chOff x="8571050" y="1873050"/>
            <a:chExt cx="311900" cy="314700"/>
          </a:xfrm>
        </p:grpSpPr>
        <p:sp>
          <p:nvSpPr>
            <p:cNvPr id="597" name="Google Shape;597;p15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98" name="Google Shape;598;p15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99" name="Google Shape;599;p15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00" name="Google Shape;600;p15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601" name="Google Shape;601;p15"/>
          <p:cNvGrpSpPr/>
          <p:nvPr/>
        </p:nvGrpSpPr>
        <p:grpSpPr>
          <a:xfrm rot="8927671" flipH="1">
            <a:off x="8064759" y="1508002"/>
            <a:ext cx="288970" cy="174347"/>
            <a:chOff x="4177750" y="2899175"/>
            <a:chExt cx="288975" cy="174350"/>
          </a:xfrm>
        </p:grpSpPr>
        <p:sp>
          <p:nvSpPr>
            <p:cNvPr id="602" name="Google Shape;602;p15"/>
            <p:cNvSpPr/>
            <p:nvPr/>
          </p:nvSpPr>
          <p:spPr>
            <a:xfrm>
              <a:off x="4177750" y="2920450"/>
              <a:ext cx="250650" cy="153075"/>
            </a:xfrm>
            <a:custGeom>
              <a:avLst/>
              <a:gdLst/>
              <a:ahLst/>
              <a:cxnLst/>
              <a:rect l="l" t="t" r="r" b="b"/>
              <a:pathLst>
                <a:path w="10026" h="6123" extrusionOk="0">
                  <a:moveTo>
                    <a:pt x="626" y="0"/>
                  </a:moveTo>
                  <a:cubicBezTo>
                    <a:pt x="321" y="0"/>
                    <a:pt x="0" y="351"/>
                    <a:pt x="183" y="718"/>
                  </a:cubicBezTo>
                  <a:cubicBezTo>
                    <a:pt x="1174" y="2864"/>
                    <a:pt x="2361" y="6123"/>
                    <a:pt x="5266" y="6123"/>
                  </a:cubicBezTo>
                  <a:cubicBezTo>
                    <a:pt x="5295" y="6123"/>
                    <a:pt x="5324" y="6122"/>
                    <a:pt x="5354" y="6122"/>
                  </a:cubicBezTo>
                  <a:cubicBezTo>
                    <a:pt x="8289" y="6055"/>
                    <a:pt x="9223" y="2853"/>
                    <a:pt x="9924" y="584"/>
                  </a:cubicBezTo>
                  <a:cubicBezTo>
                    <a:pt x="10026" y="237"/>
                    <a:pt x="9728" y="3"/>
                    <a:pt x="9444" y="3"/>
                  </a:cubicBezTo>
                  <a:cubicBezTo>
                    <a:pt x="9263" y="3"/>
                    <a:pt x="9088" y="97"/>
                    <a:pt x="9023" y="317"/>
                  </a:cubicBezTo>
                  <a:cubicBezTo>
                    <a:pt x="8656" y="1485"/>
                    <a:pt x="8356" y="2686"/>
                    <a:pt x="7689" y="3653"/>
                  </a:cubicBezTo>
                  <a:cubicBezTo>
                    <a:pt x="7122" y="4487"/>
                    <a:pt x="6221" y="5188"/>
                    <a:pt x="5187" y="5188"/>
                  </a:cubicBezTo>
                  <a:cubicBezTo>
                    <a:pt x="2785" y="5121"/>
                    <a:pt x="1785" y="2019"/>
                    <a:pt x="984" y="251"/>
                  </a:cubicBezTo>
                  <a:cubicBezTo>
                    <a:pt x="900" y="73"/>
                    <a:pt x="765" y="0"/>
                    <a:pt x="6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03" name="Google Shape;603;p15"/>
            <p:cNvSpPr/>
            <p:nvPr/>
          </p:nvSpPr>
          <p:spPr>
            <a:xfrm>
              <a:off x="4342725" y="2899175"/>
              <a:ext cx="124000" cy="79875"/>
            </a:xfrm>
            <a:custGeom>
              <a:avLst/>
              <a:gdLst/>
              <a:ahLst/>
              <a:cxnLst/>
              <a:rect l="l" t="t" r="r" b="b"/>
              <a:pathLst>
                <a:path w="4960" h="3195" extrusionOk="0">
                  <a:moveTo>
                    <a:pt x="2291" y="902"/>
                  </a:moveTo>
                  <a:lnTo>
                    <a:pt x="2291" y="902"/>
                  </a:lnTo>
                  <a:cubicBezTo>
                    <a:pt x="2291" y="902"/>
                    <a:pt x="2302" y="913"/>
                    <a:pt x="2315" y="928"/>
                  </a:cubicBezTo>
                  <a:lnTo>
                    <a:pt x="2315" y="928"/>
                  </a:lnTo>
                  <a:cubicBezTo>
                    <a:pt x="2302" y="923"/>
                    <a:pt x="2291" y="915"/>
                    <a:pt x="2291" y="902"/>
                  </a:cubicBezTo>
                  <a:close/>
                  <a:moveTo>
                    <a:pt x="2391" y="1"/>
                  </a:moveTo>
                  <a:cubicBezTo>
                    <a:pt x="2157" y="1"/>
                    <a:pt x="1924" y="68"/>
                    <a:pt x="1724" y="201"/>
                  </a:cubicBezTo>
                  <a:lnTo>
                    <a:pt x="523" y="835"/>
                  </a:lnTo>
                  <a:cubicBezTo>
                    <a:pt x="1" y="1082"/>
                    <a:pt x="271" y="1736"/>
                    <a:pt x="699" y="1736"/>
                  </a:cubicBezTo>
                  <a:cubicBezTo>
                    <a:pt x="790" y="1736"/>
                    <a:pt x="890" y="1706"/>
                    <a:pt x="990" y="1635"/>
                  </a:cubicBezTo>
                  <a:lnTo>
                    <a:pt x="2024" y="1102"/>
                  </a:lnTo>
                  <a:lnTo>
                    <a:pt x="2257" y="1002"/>
                  </a:lnTo>
                  <a:cubicBezTo>
                    <a:pt x="2276" y="1002"/>
                    <a:pt x="2316" y="981"/>
                    <a:pt x="2341" y="962"/>
                  </a:cubicBezTo>
                  <a:lnTo>
                    <a:pt x="2341" y="962"/>
                  </a:lnTo>
                  <a:cubicBezTo>
                    <a:pt x="2350" y="977"/>
                    <a:pt x="2357" y="991"/>
                    <a:pt x="2357" y="1002"/>
                  </a:cubicBezTo>
                  <a:lnTo>
                    <a:pt x="2558" y="1235"/>
                  </a:lnTo>
                  <a:lnTo>
                    <a:pt x="4125" y="3070"/>
                  </a:lnTo>
                  <a:cubicBezTo>
                    <a:pt x="4209" y="3153"/>
                    <a:pt x="4325" y="3195"/>
                    <a:pt x="4446" y="3195"/>
                  </a:cubicBezTo>
                  <a:cubicBezTo>
                    <a:pt x="4567" y="3195"/>
                    <a:pt x="4692" y="3153"/>
                    <a:pt x="4792" y="3070"/>
                  </a:cubicBezTo>
                  <a:cubicBezTo>
                    <a:pt x="4959" y="2870"/>
                    <a:pt x="4959" y="2569"/>
                    <a:pt x="4792" y="2403"/>
                  </a:cubicBezTo>
                  <a:cubicBezTo>
                    <a:pt x="4192" y="1702"/>
                    <a:pt x="3592" y="1002"/>
                    <a:pt x="2991" y="301"/>
                  </a:cubicBezTo>
                  <a:cubicBezTo>
                    <a:pt x="2858" y="134"/>
                    <a:pt x="2624" y="1"/>
                    <a:pt x="23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604" name="Google Shape;604;p15"/>
          <p:cNvGrpSpPr/>
          <p:nvPr/>
        </p:nvGrpSpPr>
        <p:grpSpPr>
          <a:xfrm>
            <a:off x="5622301" y="4465976"/>
            <a:ext cx="581325" cy="169475"/>
            <a:chOff x="5393300" y="2420750"/>
            <a:chExt cx="581325" cy="169475"/>
          </a:xfrm>
        </p:grpSpPr>
        <p:sp>
          <p:nvSpPr>
            <p:cNvPr id="605" name="Google Shape;605;p15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06" name="Google Shape;606;p15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164316337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8" name="Google Shape;608;p16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609" name="Google Shape;609;p16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10" name="Google Shape;610;p16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11" name="Google Shape;611;p16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12" name="Google Shape;612;p16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13" name="Google Shape;613;p16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14" name="Google Shape;614;p16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15" name="Google Shape;615;p16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16" name="Google Shape;616;p16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17" name="Google Shape;617;p16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18" name="Google Shape;618;p16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19" name="Google Shape;619;p16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20" name="Google Shape;620;p16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21" name="Google Shape;621;p16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22" name="Google Shape;622;p16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23" name="Google Shape;623;p16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24" name="Google Shape;624;p16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25" name="Google Shape;625;p16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26" name="Google Shape;626;p16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27" name="Google Shape;627;p16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28" name="Google Shape;628;p16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29" name="Google Shape;629;p16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30" name="Google Shape;630;p16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31" name="Google Shape;631;p16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32" name="Google Shape;632;p16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33" name="Google Shape;633;p16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634" name="Google Shape;634;p16"/>
          <p:cNvSpPr txBox="1">
            <a:spLocks noGrp="1"/>
          </p:cNvSpPr>
          <p:nvPr>
            <p:ph type="title"/>
          </p:nvPr>
        </p:nvSpPr>
        <p:spPr>
          <a:xfrm>
            <a:off x="2102221" y="1689875"/>
            <a:ext cx="22230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35" name="Google Shape;635;p16"/>
          <p:cNvSpPr txBox="1">
            <a:spLocks noGrp="1"/>
          </p:cNvSpPr>
          <p:nvPr>
            <p:ph type="subTitle" idx="1"/>
          </p:nvPr>
        </p:nvSpPr>
        <p:spPr>
          <a:xfrm>
            <a:off x="2102221" y="2112525"/>
            <a:ext cx="22230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6" name="Google Shape;636;p16"/>
          <p:cNvSpPr txBox="1">
            <a:spLocks noGrp="1"/>
          </p:cNvSpPr>
          <p:nvPr>
            <p:ph type="title" idx="2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37" name="Google Shape;637;p16"/>
          <p:cNvSpPr txBox="1">
            <a:spLocks noGrp="1"/>
          </p:cNvSpPr>
          <p:nvPr>
            <p:ph type="title" idx="3"/>
          </p:nvPr>
        </p:nvSpPr>
        <p:spPr>
          <a:xfrm>
            <a:off x="5788724" y="1689875"/>
            <a:ext cx="22230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38" name="Google Shape;638;p16"/>
          <p:cNvSpPr txBox="1">
            <a:spLocks noGrp="1"/>
          </p:cNvSpPr>
          <p:nvPr>
            <p:ph type="subTitle" idx="4"/>
          </p:nvPr>
        </p:nvSpPr>
        <p:spPr>
          <a:xfrm>
            <a:off x="5788732" y="2112525"/>
            <a:ext cx="22230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9" name="Google Shape;639;p16"/>
          <p:cNvSpPr txBox="1">
            <a:spLocks noGrp="1"/>
          </p:cNvSpPr>
          <p:nvPr>
            <p:ph type="title" idx="5"/>
          </p:nvPr>
        </p:nvSpPr>
        <p:spPr>
          <a:xfrm>
            <a:off x="2102221" y="3146025"/>
            <a:ext cx="22230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40" name="Google Shape;640;p16"/>
          <p:cNvSpPr txBox="1">
            <a:spLocks noGrp="1"/>
          </p:cNvSpPr>
          <p:nvPr>
            <p:ph type="subTitle" idx="6"/>
          </p:nvPr>
        </p:nvSpPr>
        <p:spPr>
          <a:xfrm>
            <a:off x="2102221" y="3568675"/>
            <a:ext cx="22230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6"/>
          <p:cNvSpPr txBox="1">
            <a:spLocks noGrp="1"/>
          </p:cNvSpPr>
          <p:nvPr>
            <p:ph type="title" idx="7"/>
          </p:nvPr>
        </p:nvSpPr>
        <p:spPr>
          <a:xfrm>
            <a:off x="5788724" y="3146025"/>
            <a:ext cx="22230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6"/>
          <p:cNvSpPr txBox="1">
            <a:spLocks noGrp="1"/>
          </p:cNvSpPr>
          <p:nvPr>
            <p:ph type="subTitle" idx="8"/>
          </p:nvPr>
        </p:nvSpPr>
        <p:spPr>
          <a:xfrm>
            <a:off x="5788732" y="3568675"/>
            <a:ext cx="22230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3" name="Google Shape;643;p16"/>
          <p:cNvSpPr/>
          <p:nvPr/>
        </p:nvSpPr>
        <p:spPr>
          <a:xfrm>
            <a:off x="7988464" y="3532025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644" name="Google Shape;644;p16"/>
          <p:cNvSpPr/>
          <p:nvPr/>
        </p:nvSpPr>
        <p:spPr>
          <a:xfrm>
            <a:off x="7776089" y="115556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645" name="Google Shape;645;p16"/>
          <p:cNvSpPr/>
          <p:nvPr/>
        </p:nvSpPr>
        <p:spPr>
          <a:xfrm>
            <a:off x="292600" y="2753351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646" name="Google Shape;646;p16"/>
          <p:cNvSpPr/>
          <p:nvPr/>
        </p:nvSpPr>
        <p:spPr>
          <a:xfrm>
            <a:off x="2463951" y="4729901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647" name="Google Shape;647;p16"/>
          <p:cNvSpPr/>
          <p:nvPr/>
        </p:nvSpPr>
        <p:spPr>
          <a:xfrm>
            <a:off x="374626" y="1053651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648" name="Google Shape;648;p16"/>
          <p:cNvGrpSpPr/>
          <p:nvPr/>
        </p:nvGrpSpPr>
        <p:grpSpPr>
          <a:xfrm>
            <a:off x="4797601" y="4685763"/>
            <a:ext cx="311900" cy="314700"/>
            <a:chOff x="8571050" y="1873050"/>
            <a:chExt cx="311900" cy="314700"/>
          </a:xfrm>
        </p:grpSpPr>
        <p:sp>
          <p:nvSpPr>
            <p:cNvPr id="649" name="Google Shape;649;p16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50" name="Google Shape;650;p16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51" name="Google Shape;651;p16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52" name="Google Shape;652;p16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653" name="Google Shape;653;p16"/>
          <p:cNvGrpSpPr/>
          <p:nvPr/>
        </p:nvGrpSpPr>
        <p:grpSpPr>
          <a:xfrm>
            <a:off x="1519560" y="931659"/>
            <a:ext cx="686239" cy="223927"/>
            <a:chOff x="3798300" y="2287225"/>
            <a:chExt cx="730975" cy="238525"/>
          </a:xfrm>
        </p:grpSpPr>
        <p:sp>
          <p:nvSpPr>
            <p:cNvPr id="654" name="Google Shape;654;p16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55" name="Google Shape;655;p16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656" name="Google Shape;656;p16"/>
          <p:cNvGrpSpPr/>
          <p:nvPr/>
        </p:nvGrpSpPr>
        <p:grpSpPr>
          <a:xfrm>
            <a:off x="8157895" y="4685774"/>
            <a:ext cx="545748" cy="159103"/>
            <a:chOff x="5393300" y="2420750"/>
            <a:chExt cx="581325" cy="169475"/>
          </a:xfrm>
        </p:grpSpPr>
        <p:sp>
          <p:nvSpPr>
            <p:cNvPr id="657" name="Google Shape;657;p16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58" name="Google Shape;658;p16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101878666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0" name="Google Shape;660;p17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661" name="Google Shape;661;p17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62" name="Google Shape;662;p17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63" name="Google Shape;663;p17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64" name="Google Shape;664;p17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65" name="Google Shape;665;p17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66" name="Google Shape;666;p17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67" name="Google Shape;667;p17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68" name="Google Shape;668;p17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69" name="Google Shape;669;p17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70" name="Google Shape;670;p17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71" name="Google Shape;671;p17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72" name="Google Shape;672;p17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73" name="Google Shape;673;p17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74" name="Google Shape;674;p17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75" name="Google Shape;675;p17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76" name="Google Shape;676;p17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77" name="Google Shape;677;p17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78" name="Google Shape;678;p17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79" name="Google Shape;679;p17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80" name="Google Shape;680;p17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81" name="Google Shape;681;p17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82" name="Google Shape;682;p17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83" name="Google Shape;683;p17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84" name="Google Shape;684;p17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85" name="Google Shape;685;p17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686" name="Google Shape;686;p17"/>
          <p:cNvSpPr txBox="1">
            <a:spLocks noGrp="1"/>
          </p:cNvSpPr>
          <p:nvPr>
            <p:ph type="title"/>
          </p:nvPr>
        </p:nvSpPr>
        <p:spPr>
          <a:xfrm>
            <a:off x="3463263" y="1648775"/>
            <a:ext cx="22230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87" name="Google Shape;687;p17"/>
          <p:cNvSpPr txBox="1">
            <a:spLocks noGrp="1"/>
          </p:cNvSpPr>
          <p:nvPr>
            <p:ph type="subTitle" idx="1"/>
          </p:nvPr>
        </p:nvSpPr>
        <p:spPr>
          <a:xfrm>
            <a:off x="3463263" y="2071425"/>
            <a:ext cx="22230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8" name="Google Shape;688;p17"/>
          <p:cNvSpPr txBox="1">
            <a:spLocks noGrp="1"/>
          </p:cNvSpPr>
          <p:nvPr>
            <p:ph type="title" idx="2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89" name="Google Shape;689;p17"/>
          <p:cNvSpPr txBox="1">
            <a:spLocks noGrp="1"/>
          </p:cNvSpPr>
          <p:nvPr>
            <p:ph type="title" idx="3"/>
          </p:nvPr>
        </p:nvSpPr>
        <p:spPr>
          <a:xfrm>
            <a:off x="6037947" y="1648775"/>
            <a:ext cx="22230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90" name="Google Shape;690;p17"/>
          <p:cNvSpPr txBox="1">
            <a:spLocks noGrp="1"/>
          </p:cNvSpPr>
          <p:nvPr>
            <p:ph type="subTitle" idx="4"/>
          </p:nvPr>
        </p:nvSpPr>
        <p:spPr>
          <a:xfrm>
            <a:off x="6037954" y="2071425"/>
            <a:ext cx="22230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1" name="Google Shape;691;p17"/>
          <p:cNvSpPr txBox="1">
            <a:spLocks noGrp="1"/>
          </p:cNvSpPr>
          <p:nvPr>
            <p:ph type="title" idx="5"/>
          </p:nvPr>
        </p:nvSpPr>
        <p:spPr>
          <a:xfrm>
            <a:off x="3463263" y="3104925"/>
            <a:ext cx="22230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92" name="Google Shape;692;p17"/>
          <p:cNvSpPr txBox="1">
            <a:spLocks noGrp="1"/>
          </p:cNvSpPr>
          <p:nvPr>
            <p:ph type="subTitle" idx="6"/>
          </p:nvPr>
        </p:nvSpPr>
        <p:spPr>
          <a:xfrm>
            <a:off x="3463263" y="3527575"/>
            <a:ext cx="22230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3" name="Google Shape;693;p17"/>
          <p:cNvSpPr txBox="1">
            <a:spLocks noGrp="1"/>
          </p:cNvSpPr>
          <p:nvPr>
            <p:ph type="title" idx="7"/>
          </p:nvPr>
        </p:nvSpPr>
        <p:spPr>
          <a:xfrm>
            <a:off x="6037947" y="3104925"/>
            <a:ext cx="22230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94" name="Google Shape;694;p17"/>
          <p:cNvSpPr txBox="1">
            <a:spLocks noGrp="1"/>
          </p:cNvSpPr>
          <p:nvPr>
            <p:ph type="subTitle" idx="8"/>
          </p:nvPr>
        </p:nvSpPr>
        <p:spPr>
          <a:xfrm>
            <a:off x="6037954" y="3527575"/>
            <a:ext cx="22230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5" name="Google Shape;695;p17"/>
          <p:cNvSpPr txBox="1">
            <a:spLocks noGrp="1"/>
          </p:cNvSpPr>
          <p:nvPr>
            <p:ph type="title" idx="9"/>
          </p:nvPr>
        </p:nvSpPr>
        <p:spPr>
          <a:xfrm>
            <a:off x="888572" y="1648775"/>
            <a:ext cx="22230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96" name="Google Shape;696;p17"/>
          <p:cNvSpPr txBox="1">
            <a:spLocks noGrp="1"/>
          </p:cNvSpPr>
          <p:nvPr>
            <p:ph type="subTitle" idx="13"/>
          </p:nvPr>
        </p:nvSpPr>
        <p:spPr>
          <a:xfrm>
            <a:off x="888579" y="2071425"/>
            <a:ext cx="22230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7" name="Google Shape;697;p17"/>
          <p:cNvSpPr txBox="1">
            <a:spLocks noGrp="1"/>
          </p:cNvSpPr>
          <p:nvPr>
            <p:ph type="title" idx="14"/>
          </p:nvPr>
        </p:nvSpPr>
        <p:spPr>
          <a:xfrm>
            <a:off x="888572" y="3104925"/>
            <a:ext cx="22230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98" name="Google Shape;698;p17"/>
          <p:cNvSpPr txBox="1">
            <a:spLocks noGrp="1"/>
          </p:cNvSpPr>
          <p:nvPr>
            <p:ph type="subTitle" idx="15"/>
          </p:nvPr>
        </p:nvSpPr>
        <p:spPr>
          <a:xfrm>
            <a:off x="888579" y="3527575"/>
            <a:ext cx="22230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9" name="Google Shape;699;p17"/>
          <p:cNvSpPr/>
          <p:nvPr/>
        </p:nvSpPr>
        <p:spPr>
          <a:xfrm>
            <a:off x="326075" y="449345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00" name="Google Shape;700;p17"/>
          <p:cNvSpPr/>
          <p:nvPr/>
        </p:nvSpPr>
        <p:spPr>
          <a:xfrm>
            <a:off x="7443301" y="4820976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01" name="Google Shape;701;p17"/>
          <p:cNvSpPr/>
          <p:nvPr/>
        </p:nvSpPr>
        <p:spPr>
          <a:xfrm>
            <a:off x="6936650" y="551501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02" name="Google Shape;702;p17"/>
          <p:cNvSpPr/>
          <p:nvPr/>
        </p:nvSpPr>
        <p:spPr>
          <a:xfrm>
            <a:off x="435351" y="1638389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03" name="Google Shape;703;p17"/>
          <p:cNvSpPr/>
          <p:nvPr/>
        </p:nvSpPr>
        <p:spPr>
          <a:xfrm>
            <a:off x="2607526" y="4607976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04" name="Google Shape;704;p17"/>
          <p:cNvSpPr/>
          <p:nvPr/>
        </p:nvSpPr>
        <p:spPr>
          <a:xfrm>
            <a:off x="8493876" y="4182551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705" name="Google Shape;705;p17"/>
          <p:cNvGrpSpPr/>
          <p:nvPr/>
        </p:nvGrpSpPr>
        <p:grpSpPr>
          <a:xfrm>
            <a:off x="224750" y="2606563"/>
            <a:ext cx="311900" cy="314700"/>
            <a:chOff x="8571050" y="1873050"/>
            <a:chExt cx="311900" cy="314700"/>
          </a:xfrm>
        </p:grpSpPr>
        <p:sp>
          <p:nvSpPr>
            <p:cNvPr id="706" name="Google Shape;706;p17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07" name="Google Shape;707;p17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08" name="Google Shape;708;p17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09" name="Google Shape;709;p17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710" name="Google Shape;710;p17"/>
          <p:cNvGrpSpPr/>
          <p:nvPr/>
        </p:nvGrpSpPr>
        <p:grpSpPr>
          <a:xfrm rot="8927671" flipH="1">
            <a:off x="8286284" y="1017202"/>
            <a:ext cx="288970" cy="174347"/>
            <a:chOff x="4177750" y="2899175"/>
            <a:chExt cx="288975" cy="174350"/>
          </a:xfrm>
        </p:grpSpPr>
        <p:sp>
          <p:nvSpPr>
            <p:cNvPr id="711" name="Google Shape;711;p17"/>
            <p:cNvSpPr/>
            <p:nvPr/>
          </p:nvSpPr>
          <p:spPr>
            <a:xfrm>
              <a:off x="4177750" y="2920450"/>
              <a:ext cx="250650" cy="153075"/>
            </a:xfrm>
            <a:custGeom>
              <a:avLst/>
              <a:gdLst/>
              <a:ahLst/>
              <a:cxnLst/>
              <a:rect l="l" t="t" r="r" b="b"/>
              <a:pathLst>
                <a:path w="10026" h="6123" extrusionOk="0">
                  <a:moveTo>
                    <a:pt x="626" y="0"/>
                  </a:moveTo>
                  <a:cubicBezTo>
                    <a:pt x="321" y="0"/>
                    <a:pt x="0" y="351"/>
                    <a:pt x="183" y="718"/>
                  </a:cubicBezTo>
                  <a:cubicBezTo>
                    <a:pt x="1174" y="2864"/>
                    <a:pt x="2361" y="6123"/>
                    <a:pt x="5266" y="6123"/>
                  </a:cubicBezTo>
                  <a:cubicBezTo>
                    <a:pt x="5295" y="6123"/>
                    <a:pt x="5324" y="6122"/>
                    <a:pt x="5354" y="6122"/>
                  </a:cubicBezTo>
                  <a:cubicBezTo>
                    <a:pt x="8289" y="6055"/>
                    <a:pt x="9223" y="2853"/>
                    <a:pt x="9924" y="584"/>
                  </a:cubicBezTo>
                  <a:cubicBezTo>
                    <a:pt x="10026" y="237"/>
                    <a:pt x="9728" y="3"/>
                    <a:pt x="9444" y="3"/>
                  </a:cubicBezTo>
                  <a:cubicBezTo>
                    <a:pt x="9263" y="3"/>
                    <a:pt x="9088" y="97"/>
                    <a:pt x="9023" y="317"/>
                  </a:cubicBezTo>
                  <a:cubicBezTo>
                    <a:pt x="8656" y="1485"/>
                    <a:pt x="8356" y="2686"/>
                    <a:pt x="7689" y="3653"/>
                  </a:cubicBezTo>
                  <a:cubicBezTo>
                    <a:pt x="7122" y="4487"/>
                    <a:pt x="6221" y="5188"/>
                    <a:pt x="5187" y="5188"/>
                  </a:cubicBezTo>
                  <a:cubicBezTo>
                    <a:pt x="2785" y="5121"/>
                    <a:pt x="1785" y="2019"/>
                    <a:pt x="984" y="251"/>
                  </a:cubicBezTo>
                  <a:cubicBezTo>
                    <a:pt x="900" y="73"/>
                    <a:pt x="765" y="0"/>
                    <a:pt x="6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12" name="Google Shape;712;p17"/>
            <p:cNvSpPr/>
            <p:nvPr/>
          </p:nvSpPr>
          <p:spPr>
            <a:xfrm>
              <a:off x="4342725" y="2899175"/>
              <a:ext cx="124000" cy="79875"/>
            </a:xfrm>
            <a:custGeom>
              <a:avLst/>
              <a:gdLst/>
              <a:ahLst/>
              <a:cxnLst/>
              <a:rect l="l" t="t" r="r" b="b"/>
              <a:pathLst>
                <a:path w="4960" h="3195" extrusionOk="0">
                  <a:moveTo>
                    <a:pt x="2291" y="902"/>
                  </a:moveTo>
                  <a:lnTo>
                    <a:pt x="2291" y="902"/>
                  </a:lnTo>
                  <a:cubicBezTo>
                    <a:pt x="2291" y="902"/>
                    <a:pt x="2302" y="913"/>
                    <a:pt x="2315" y="928"/>
                  </a:cubicBezTo>
                  <a:lnTo>
                    <a:pt x="2315" y="928"/>
                  </a:lnTo>
                  <a:cubicBezTo>
                    <a:pt x="2302" y="923"/>
                    <a:pt x="2291" y="915"/>
                    <a:pt x="2291" y="902"/>
                  </a:cubicBezTo>
                  <a:close/>
                  <a:moveTo>
                    <a:pt x="2391" y="1"/>
                  </a:moveTo>
                  <a:cubicBezTo>
                    <a:pt x="2157" y="1"/>
                    <a:pt x="1924" y="68"/>
                    <a:pt x="1724" y="201"/>
                  </a:cubicBezTo>
                  <a:lnTo>
                    <a:pt x="523" y="835"/>
                  </a:lnTo>
                  <a:cubicBezTo>
                    <a:pt x="1" y="1082"/>
                    <a:pt x="271" y="1736"/>
                    <a:pt x="699" y="1736"/>
                  </a:cubicBezTo>
                  <a:cubicBezTo>
                    <a:pt x="790" y="1736"/>
                    <a:pt x="890" y="1706"/>
                    <a:pt x="990" y="1635"/>
                  </a:cubicBezTo>
                  <a:lnTo>
                    <a:pt x="2024" y="1102"/>
                  </a:lnTo>
                  <a:lnTo>
                    <a:pt x="2257" y="1002"/>
                  </a:lnTo>
                  <a:cubicBezTo>
                    <a:pt x="2276" y="1002"/>
                    <a:pt x="2316" y="981"/>
                    <a:pt x="2341" y="962"/>
                  </a:cubicBezTo>
                  <a:lnTo>
                    <a:pt x="2341" y="962"/>
                  </a:lnTo>
                  <a:cubicBezTo>
                    <a:pt x="2350" y="977"/>
                    <a:pt x="2357" y="991"/>
                    <a:pt x="2357" y="1002"/>
                  </a:cubicBezTo>
                  <a:lnTo>
                    <a:pt x="2558" y="1235"/>
                  </a:lnTo>
                  <a:lnTo>
                    <a:pt x="4125" y="3070"/>
                  </a:lnTo>
                  <a:cubicBezTo>
                    <a:pt x="4209" y="3153"/>
                    <a:pt x="4325" y="3195"/>
                    <a:pt x="4446" y="3195"/>
                  </a:cubicBezTo>
                  <a:cubicBezTo>
                    <a:pt x="4567" y="3195"/>
                    <a:pt x="4692" y="3153"/>
                    <a:pt x="4792" y="3070"/>
                  </a:cubicBezTo>
                  <a:cubicBezTo>
                    <a:pt x="4959" y="2870"/>
                    <a:pt x="4959" y="2569"/>
                    <a:pt x="4792" y="2403"/>
                  </a:cubicBezTo>
                  <a:cubicBezTo>
                    <a:pt x="4192" y="1702"/>
                    <a:pt x="3592" y="1002"/>
                    <a:pt x="2991" y="301"/>
                  </a:cubicBezTo>
                  <a:cubicBezTo>
                    <a:pt x="2858" y="134"/>
                    <a:pt x="2624" y="1"/>
                    <a:pt x="23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713" name="Google Shape;713;p17"/>
          <p:cNvGrpSpPr/>
          <p:nvPr/>
        </p:nvGrpSpPr>
        <p:grpSpPr>
          <a:xfrm>
            <a:off x="1709414" y="738501"/>
            <a:ext cx="581325" cy="169475"/>
            <a:chOff x="5393300" y="2420750"/>
            <a:chExt cx="581325" cy="169475"/>
          </a:xfrm>
        </p:grpSpPr>
        <p:sp>
          <p:nvSpPr>
            <p:cNvPr id="714" name="Google Shape;714;p17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15" name="Google Shape;715;p17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413018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8"/>
          <p:cNvSpPr/>
          <p:nvPr/>
        </p:nvSpPr>
        <p:spPr>
          <a:xfrm flipH="1">
            <a:off x="8253898" y="2280300"/>
            <a:ext cx="1353715" cy="1256935"/>
          </a:xfrm>
          <a:custGeom>
            <a:avLst/>
            <a:gdLst/>
            <a:ahLst/>
            <a:cxnLst/>
            <a:rect l="l" t="t" r="r" b="b"/>
            <a:pathLst>
              <a:path w="19233" h="17858" extrusionOk="0">
                <a:moveTo>
                  <a:pt x="8776" y="1"/>
                </a:moveTo>
                <a:cubicBezTo>
                  <a:pt x="6682" y="1"/>
                  <a:pt x="4815" y="1497"/>
                  <a:pt x="4426" y="3629"/>
                </a:cubicBezTo>
                <a:cubicBezTo>
                  <a:pt x="4231" y="4701"/>
                  <a:pt x="4439" y="5752"/>
                  <a:pt x="4940" y="6628"/>
                </a:cubicBezTo>
                <a:cubicBezTo>
                  <a:pt x="2769" y="7101"/>
                  <a:pt x="987" y="8834"/>
                  <a:pt x="563" y="11157"/>
                </a:cubicBezTo>
                <a:cubicBezTo>
                  <a:pt x="0" y="14240"/>
                  <a:pt x="2039" y="17198"/>
                  <a:pt x="5129" y="17762"/>
                </a:cubicBezTo>
                <a:cubicBezTo>
                  <a:pt x="5476" y="17826"/>
                  <a:pt x="5822" y="17857"/>
                  <a:pt x="6162" y="17857"/>
                </a:cubicBezTo>
                <a:cubicBezTo>
                  <a:pt x="7999" y="17857"/>
                  <a:pt x="9693" y="16960"/>
                  <a:pt x="10744" y="15521"/>
                </a:cubicBezTo>
                <a:cubicBezTo>
                  <a:pt x="11376" y="16585"/>
                  <a:pt x="12442" y="17387"/>
                  <a:pt x="13756" y="17622"/>
                </a:cubicBezTo>
                <a:cubicBezTo>
                  <a:pt x="14029" y="17673"/>
                  <a:pt x="14300" y="17697"/>
                  <a:pt x="14567" y="17697"/>
                </a:cubicBezTo>
                <a:cubicBezTo>
                  <a:pt x="16662" y="17697"/>
                  <a:pt x="18518" y="16202"/>
                  <a:pt x="18913" y="14067"/>
                </a:cubicBezTo>
                <a:cubicBezTo>
                  <a:pt x="19232" y="12306"/>
                  <a:pt x="18461" y="10601"/>
                  <a:pt x="17083" y="9634"/>
                </a:cubicBezTo>
                <a:cubicBezTo>
                  <a:pt x="17549" y="9070"/>
                  <a:pt x="17883" y="8389"/>
                  <a:pt x="18030" y="7617"/>
                </a:cubicBezTo>
                <a:cubicBezTo>
                  <a:pt x="18467" y="5209"/>
                  <a:pt x="16874" y="2906"/>
                  <a:pt x="14466" y="2467"/>
                </a:cubicBezTo>
                <a:cubicBezTo>
                  <a:pt x="14196" y="2416"/>
                  <a:pt x="13928" y="2391"/>
                  <a:pt x="13663" y="2391"/>
                </a:cubicBezTo>
                <a:cubicBezTo>
                  <a:pt x="13354" y="2391"/>
                  <a:pt x="13050" y="2425"/>
                  <a:pt x="12754" y="2488"/>
                </a:cubicBezTo>
                <a:cubicBezTo>
                  <a:pt x="12163" y="1271"/>
                  <a:pt x="11016" y="337"/>
                  <a:pt x="9575" y="74"/>
                </a:cubicBezTo>
                <a:cubicBezTo>
                  <a:pt x="9306" y="24"/>
                  <a:pt x="9039" y="1"/>
                  <a:pt x="87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8"/>
          <p:cNvSpPr/>
          <p:nvPr/>
        </p:nvSpPr>
        <p:spPr>
          <a:xfrm flipH="1">
            <a:off x="6482826" y="2944244"/>
            <a:ext cx="2094728" cy="1581045"/>
          </a:xfrm>
          <a:custGeom>
            <a:avLst/>
            <a:gdLst/>
            <a:ahLst/>
            <a:cxnLst/>
            <a:rect l="l" t="t" r="r" b="b"/>
            <a:pathLst>
              <a:path w="29761" h="25212" extrusionOk="0">
                <a:moveTo>
                  <a:pt x="18503" y="1"/>
                </a:moveTo>
                <a:cubicBezTo>
                  <a:pt x="16171" y="1"/>
                  <a:pt x="14126" y="1267"/>
                  <a:pt x="13034" y="3145"/>
                </a:cubicBezTo>
                <a:cubicBezTo>
                  <a:pt x="11975" y="2352"/>
                  <a:pt x="10660" y="1879"/>
                  <a:pt x="9234" y="1879"/>
                </a:cubicBezTo>
                <a:cubicBezTo>
                  <a:pt x="5741" y="1879"/>
                  <a:pt x="2902" y="4718"/>
                  <a:pt x="2902" y="8212"/>
                </a:cubicBezTo>
                <a:cubicBezTo>
                  <a:pt x="2902" y="9333"/>
                  <a:pt x="3194" y="10383"/>
                  <a:pt x="3708" y="11295"/>
                </a:cubicBezTo>
                <a:cubicBezTo>
                  <a:pt x="1517" y="12289"/>
                  <a:pt x="1" y="14495"/>
                  <a:pt x="1" y="17057"/>
                </a:cubicBezTo>
                <a:cubicBezTo>
                  <a:pt x="1" y="20549"/>
                  <a:pt x="2831" y="23381"/>
                  <a:pt x="6325" y="23381"/>
                </a:cubicBezTo>
                <a:cubicBezTo>
                  <a:pt x="8977" y="23381"/>
                  <a:pt x="11245" y="21753"/>
                  <a:pt x="12192" y="19443"/>
                </a:cubicBezTo>
                <a:lnTo>
                  <a:pt x="15565" y="23994"/>
                </a:lnTo>
                <a:cubicBezTo>
                  <a:pt x="15677" y="23207"/>
                  <a:pt x="15767" y="22392"/>
                  <a:pt x="15754" y="21592"/>
                </a:cubicBezTo>
                <a:lnTo>
                  <a:pt x="15754" y="21592"/>
                </a:lnTo>
                <a:cubicBezTo>
                  <a:pt x="16512" y="22386"/>
                  <a:pt x="17431" y="23034"/>
                  <a:pt x="18461" y="23471"/>
                </a:cubicBezTo>
                <a:lnTo>
                  <a:pt x="19540" y="25211"/>
                </a:lnTo>
                <a:cubicBezTo>
                  <a:pt x="19456" y="24724"/>
                  <a:pt x="19365" y="24244"/>
                  <a:pt x="19254" y="23763"/>
                </a:cubicBezTo>
                <a:lnTo>
                  <a:pt x="19254" y="23763"/>
                </a:lnTo>
                <a:cubicBezTo>
                  <a:pt x="20013" y="23994"/>
                  <a:pt x="20812" y="24119"/>
                  <a:pt x="21641" y="24119"/>
                </a:cubicBezTo>
                <a:cubicBezTo>
                  <a:pt x="26128" y="24119"/>
                  <a:pt x="29760" y="20487"/>
                  <a:pt x="29760" y="15998"/>
                </a:cubicBezTo>
                <a:cubicBezTo>
                  <a:pt x="29760" y="12519"/>
                  <a:pt x="27569" y="9548"/>
                  <a:pt x="24486" y="8393"/>
                </a:cubicBezTo>
                <a:cubicBezTo>
                  <a:pt x="24709" y="7746"/>
                  <a:pt x="24834" y="7050"/>
                  <a:pt x="24834" y="6327"/>
                </a:cubicBezTo>
                <a:cubicBezTo>
                  <a:pt x="24834" y="2833"/>
                  <a:pt x="22003" y="1"/>
                  <a:pt x="1850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8"/>
          <p:cNvSpPr/>
          <p:nvPr/>
        </p:nvSpPr>
        <p:spPr>
          <a:xfrm>
            <a:off x="-663249" y="2329475"/>
            <a:ext cx="1353715" cy="1256935"/>
          </a:xfrm>
          <a:custGeom>
            <a:avLst/>
            <a:gdLst/>
            <a:ahLst/>
            <a:cxnLst/>
            <a:rect l="l" t="t" r="r" b="b"/>
            <a:pathLst>
              <a:path w="19233" h="17858" extrusionOk="0">
                <a:moveTo>
                  <a:pt x="8776" y="1"/>
                </a:moveTo>
                <a:cubicBezTo>
                  <a:pt x="6682" y="1"/>
                  <a:pt x="4815" y="1497"/>
                  <a:pt x="4426" y="3629"/>
                </a:cubicBezTo>
                <a:cubicBezTo>
                  <a:pt x="4231" y="4701"/>
                  <a:pt x="4439" y="5752"/>
                  <a:pt x="4940" y="6628"/>
                </a:cubicBezTo>
                <a:cubicBezTo>
                  <a:pt x="2769" y="7101"/>
                  <a:pt x="987" y="8834"/>
                  <a:pt x="563" y="11157"/>
                </a:cubicBezTo>
                <a:cubicBezTo>
                  <a:pt x="0" y="14240"/>
                  <a:pt x="2039" y="17198"/>
                  <a:pt x="5129" y="17762"/>
                </a:cubicBezTo>
                <a:cubicBezTo>
                  <a:pt x="5476" y="17826"/>
                  <a:pt x="5822" y="17857"/>
                  <a:pt x="6162" y="17857"/>
                </a:cubicBezTo>
                <a:cubicBezTo>
                  <a:pt x="7999" y="17857"/>
                  <a:pt x="9693" y="16960"/>
                  <a:pt x="10744" y="15521"/>
                </a:cubicBezTo>
                <a:cubicBezTo>
                  <a:pt x="11376" y="16585"/>
                  <a:pt x="12442" y="17387"/>
                  <a:pt x="13756" y="17622"/>
                </a:cubicBezTo>
                <a:cubicBezTo>
                  <a:pt x="14029" y="17673"/>
                  <a:pt x="14300" y="17697"/>
                  <a:pt x="14567" y="17697"/>
                </a:cubicBezTo>
                <a:cubicBezTo>
                  <a:pt x="16662" y="17697"/>
                  <a:pt x="18518" y="16202"/>
                  <a:pt x="18913" y="14067"/>
                </a:cubicBezTo>
                <a:cubicBezTo>
                  <a:pt x="19232" y="12306"/>
                  <a:pt x="18461" y="10601"/>
                  <a:pt x="17083" y="9634"/>
                </a:cubicBezTo>
                <a:cubicBezTo>
                  <a:pt x="17549" y="9070"/>
                  <a:pt x="17883" y="8389"/>
                  <a:pt x="18030" y="7617"/>
                </a:cubicBezTo>
                <a:cubicBezTo>
                  <a:pt x="18467" y="5209"/>
                  <a:pt x="16874" y="2906"/>
                  <a:pt x="14466" y="2467"/>
                </a:cubicBezTo>
                <a:cubicBezTo>
                  <a:pt x="14196" y="2416"/>
                  <a:pt x="13928" y="2391"/>
                  <a:pt x="13663" y="2391"/>
                </a:cubicBezTo>
                <a:cubicBezTo>
                  <a:pt x="13354" y="2391"/>
                  <a:pt x="13050" y="2425"/>
                  <a:pt x="12754" y="2488"/>
                </a:cubicBezTo>
                <a:cubicBezTo>
                  <a:pt x="12163" y="1271"/>
                  <a:pt x="11016" y="337"/>
                  <a:pt x="9575" y="74"/>
                </a:cubicBezTo>
                <a:cubicBezTo>
                  <a:pt x="9306" y="24"/>
                  <a:pt x="9039" y="1"/>
                  <a:pt x="87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8"/>
          <p:cNvSpPr/>
          <p:nvPr/>
        </p:nvSpPr>
        <p:spPr>
          <a:xfrm>
            <a:off x="140610" y="2737719"/>
            <a:ext cx="2094728" cy="1581045"/>
          </a:xfrm>
          <a:custGeom>
            <a:avLst/>
            <a:gdLst/>
            <a:ahLst/>
            <a:cxnLst/>
            <a:rect l="l" t="t" r="r" b="b"/>
            <a:pathLst>
              <a:path w="29761" h="25212" extrusionOk="0">
                <a:moveTo>
                  <a:pt x="18503" y="1"/>
                </a:moveTo>
                <a:cubicBezTo>
                  <a:pt x="16171" y="1"/>
                  <a:pt x="14126" y="1267"/>
                  <a:pt x="13034" y="3145"/>
                </a:cubicBezTo>
                <a:cubicBezTo>
                  <a:pt x="11975" y="2352"/>
                  <a:pt x="10660" y="1879"/>
                  <a:pt x="9234" y="1879"/>
                </a:cubicBezTo>
                <a:cubicBezTo>
                  <a:pt x="5741" y="1879"/>
                  <a:pt x="2902" y="4718"/>
                  <a:pt x="2902" y="8212"/>
                </a:cubicBezTo>
                <a:cubicBezTo>
                  <a:pt x="2902" y="9333"/>
                  <a:pt x="3194" y="10383"/>
                  <a:pt x="3708" y="11295"/>
                </a:cubicBezTo>
                <a:cubicBezTo>
                  <a:pt x="1517" y="12289"/>
                  <a:pt x="1" y="14495"/>
                  <a:pt x="1" y="17057"/>
                </a:cubicBezTo>
                <a:cubicBezTo>
                  <a:pt x="1" y="20549"/>
                  <a:pt x="2831" y="23381"/>
                  <a:pt x="6325" y="23381"/>
                </a:cubicBezTo>
                <a:cubicBezTo>
                  <a:pt x="8977" y="23381"/>
                  <a:pt x="11245" y="21753"/>
                  <a:pt x="12192" y="19443"/>
                </a:cubicBezTo>
                <a:lnTo>
                  <a:pt x="15565" y="23994"/>
                </a:lnTo>
                <a:cubicBezTo>
                  <a:pt x="15677" y="23207"/>
                  <a:pt x="15767" y="22392"/>
                  <a:pt x="15754" y="21592"/>
                </a:cubicBezTo>
                <a:lnTo>
                  <a:pt x="15754" y="21592"/>
                </a:lnTo>
                <a:cubicBezTo>
                  <a:pt x="16512" y="22386"/>
                  <a:pt x="17431" y="23034"/>
                  <a:pt x="18461" y="23471"/>
                </a:cubicBezTo>
                <a:lnTo>
                  <a:pt x="19540" y="25211"/>
                </a:lnTo>
                <a:cubicBezTo>
                  <a:pt x="19456" y="24724"/>
                  <a:pt x="19365" y="24244"/>
                  <a:pt x="19254" y="23763"/>
                </a:cubicBezTo>
                <a:lnTo>
                  <a:pt x="19254" y="23763"/>
                </a:lnTo>
                <a:cubicBezTo>
                  <a:pt x="20013" y="23994"/>
                  <a:pt x="20812" y="24119"/>
                  <a:pt x="21641" y="24119"/>
                </a:cubicBezTo>
                <a:cubicBezTo>
                  <a:pt x="26128" y="24119"/>
                  <a:pt x="29760" y="20487"/>
                  <a:pt x="29760" y="15998"/>
                </a:cubicBezTo>
                <a:cubicBezTo>
                  <a:pt x="29760" y="12519"/>
                  <a:pt x="27569" y="9548"/>
                  <a:pt x="24486" y="8393"/>
                </a:cubicBezTo>
                <a:cubicBezTo>
                  <a:pt x="24709" y="7746"/>
                  <a:pt x="24834" y="7050"/>
                  <a:pt x="24834" y="6327"/>
                </a:cubicBezTo>
                <a:cubicBezTo>
                  <a:pt x="24834" y="2833"/>
                  <a:pt x="22003" y="1"/>
                  <a:pt x="1850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8"/>
          <p:cNvSpPr/>
          <p:nvPr/>
        </p:nvSpPr>
        <p:spPr>
          <a:xfrm>
            <a:off x="5667405" y="3161262"/>
            <a:ext cx="3563045" cy="1469707"/>
          </a:xfrm>
          <a:custGeom>
            <a:avLst/>
            <a:gdLst/>
            <a:ahLst/>
            <a:cxnLst/>
            <a:rect l="l" t="t" r="r" b="b"/>
            <a:pathLst>
              <a:path w="43957" h="19958" extrusionOk="0">
                <a:moveTo>
                  <a:pt x="36650" y="1"/>
                </a:moveTo>
                <a:cubicBezTo>
                  <a:pt x="36345" y="1"/>
                  <a:pt x="36644" y="864"/>
                  <a:pt x="36797" y="1253"/>
                </a:cubicBezTo>
                <a:cubicBezTo>
                  <a:pt x="31878" y="1963"/>
                  <a:pt x="27549" y="2993"/>
                  <a:pt x="23771" y="4211"/>
                </a:cubicBezTo>
                <a:cubicBezTo>
                  <a:pt x="23806" y="3897"/>
                  <a:pt x="23820" y="3424"/>
                  <a:pt x="23589" y="3369"/>
                </a:cubicBezTo>
                <a:cubicBezTo>
                  <a:pt x="23577" y="3366"/>
                  <a:pt x="23565" y="3364"/>
                  <a:pt x="23554" y="3364"/>
                </a:cubicBezTo>
                <a:cubicBezTo>
                  <a:pt x="23318" y="3364"/>
                  <a:pt x="23312" y="4037"/>
                  <a:pt x="23319" y="4356"/>
                </a:cubicBezTo>
                <a:cubicBezTo>
                  <a:pt x="23297" y="4363"/>
                  <a:pt x="23277" y="4371"/>
                  <a:pt x="23264" y="4371"/>
                </a:cubicBezTo>
                <a:cubicBezTo>
                  <a:pt x="23130" y="4111"/>
                  <a:pt x="22833" y="3566"/>
                  <a:pt x="22581" y="3566"/>
                </a:cubicBezTo>
                <a:cubicBezTo>
                  <a:pt x="22569" y="3566"/>
                  <a:pt x="22557" y="3567"/>
                  <a:pt x="22546" y="3570"/>
                </a:cubicBezTo>
                <a:cubicBezTo>
                  <a:pt x="22310" y="3626"/>
                  <a:pt x="22629" y="4183"/>
                  <a:pt x="22838" y="4517"/>
                </a:cubicBezTo>
                <a:cubicBezTo>
                  <a:pt x="5630" y="10327"/>
                  <a:pt x="1" y="19957"/>
                  <a:pt x="1" y="19957"/>
                </a:cubicBezTo>
                <a:lnTo>
                  <a:pt x="43888" y="19957"/>
                </a:lnTo>
                <a:lnTo>
                  <a:pt x="43957" y="488"/>
                </a:lnTo>
                <a:lnTo>
                  <a:pt x="43957" y="488"/>
                </a:lnTo>
                <a:cubicBezTo>
                  <a:pt x="41821" y="640"/>
                  <a:pt x="39782" y="849"/>
                  <a:pt x="37835" y="1106"/>
                </a:cubicBezTo>
                <a:cubicBezTo>
                  <a:pt x="37951" y="781"/>
                  <a:pt x="38140" y="168"/>
                  <a:pt x="37876" y="36"/>
                </a:cubicBezTo>
                <a:cubicBezTo>
                  <a:pt x="37853" y="24"/>
                  <a:pt x="37830" y="19"/>
                  <a:pt x="37808" y="19"/>
                </a:cubicBezTo>
                <a:cubicBezTo>
                  <a:pt x="37527" y="19"/>
                  <a:pt x="37350" y="912"/>
                  <a:pt x="37305" y="1177"/>
                </a:cubicBezTo>
                <a:cubicBezTo>
                  <a:pt x="37298" y="1177"/>
                  <a:pt x="37292" y="1183"/>
                  <a:pt x="37277" y="1183"/>
                </a:cubicBezTo>
                <a:cubicBezTo>
                  <a:pt x="37222" y="919"/>
                  <a:pt x="36991" y="1"/>
                  <a:pt x="366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2" name="Google Shape;252;p8"/>
          <p:cNvGrpSpPr/>
          <p:nvPr/>
        </p:nvGrpSpPr>
        <p:grpSpPr>
          <a:xfrm>
            <a:off x="1083625" y="3286292"/>
            <a:ext cx="6972138" cy="1314981"/>
            <a:chOff x="-72875" y="2823347"/>
            <a:chExt cx="6972138" cy="1552332"/>
          </a:xfrm>
        </p:grpSpPr>
        <p:sp>
          <p:nvSpPr>
            <p:cNvPr id="253" name="Google Shape;253;p8"/>
            <p:cNvSpPr/>
            <p:nvPr/>
          </p:nvSpPr>
          <p:spPr>
            <a:xfrm>
              <a:off x="3480663" y="2823347"/>
              <a:ext cx="3418600" cy="1552332"/>
            </a:xfrm>
            <a:custGeom>
              <a:avLst/>
              <a:gdLst/>
              <a:ahLst/>
              <a:cxnLst/>
              <a:rect l="l" t="t" r="r" b="b"/>
              <a:pathLst>
                <a:path w="42175" h="19151" extrusionOk="0">
                  <a:moveTo>
                    <a:pt x="7007" y="1"/>
                  </a:moveTo>
                  <a:cubicBezTo>
                    <a:pt x="6680" y="1"/>
                    <a:pt x="6458" y="884"/>
                    <a:pt x="6403" y="1135"/>
                  </a:cubicBezTo>
                  <a:cubicBezTo>
                    <a:pt x="6395" y="1135"/>
                    <a:pt x="6388" y="1128"/>
                    <a:pt x="6381" y="1128"/>
                  </a:cubicBezTo>
                  <a:cubicBezTo>
                    <a:pt x="6336" y="875"/>
                    <a:pt x="6164" y="14"/>
                    <a:pt x="5899" y="14"/>
                  </a:cubicBezTo>
                  <a:cubicBezTo>
                    <a:pt x="5880" y="14"/>
                    <a:pt x="5859" y="19"/>
                    <a:pt x="5838" y="29"/>
                  </a:cubicBezTo>
                  <a:cubicBezTo>
                    <a:pt x="5581" y="161"/>
                    <a:pt x="5755" y="746"/>
                    <a:pt x="5874" y="1058"/>
                  </a:cubicBezTo>
                  <a:cubicBezTo>
                    <a:pt x="4001" y="814"/>
                    <a:pt x="2046" y="614"/>
                    <a:pt x="0" y="467"/>
                  </a:cubicBezTo>
                  <a:lnTo>
                    <a:pt x="0" y="467"/>
                  </a:lnTo>
                  <a:lnTo>
                    <a:pt x="70" y="19151"/>
                  </a:lnTo>
                  <a:lnTo>
                    <a:pt x="42174" y="19151"/>
                  </a:lnTo>
                  <a:cubicBezTo>
                    <a:pt x="42174" y="19151"/>
                    <a:pt x="36177" y="8887"/>
                    <a:pt x="17508" y="3466"/>
                  </a:cubicBezTo>
                  <a:cubicBezTo>
                    <a:pt x="17709" y="3145"/>
                    <a:pt x="17959" y="2673"/>
                    <a:pt x="17751" y="2631"/>
                  </a:cubicBezTo>
                  <a:cubicBezTo>
                    <a:pt x="17738" y="2628"/>
                    <a:pt x="17726" y="2627"/>
                    <a:pt x="17713" y="2627"/>
                  </a:cubicBezTo>
                  <a:cubicBezTo>
                    <a:pt x="17486" y="2627"/>
                    <a:pt x="17222" y="3083"/>
                    <a:pt x="17091" y="3348"/>
                  </a:cubicBezTo>
                  <a:cubicBezTo>
                    <a:pt x="17063" y="3341"/>
                    <a:pt x="17034" y="3334"/>
                    <a:pt x="17007" y="3327"/>
                  </a:cubicBezTo>
                  <a:cubicBezTo>
                    <a:pt x="17014" y="3000"/>
                    <a:pt x="16994" y="2426"/>
                    <a:pt x="16779" y="2426"/>
                  </a:cubicBezTo>
                  <a:cubicBezTo>
                    <a:pt x="16769" y="2426"/>
                    <a:pt x="16759" y="2427"/>
                    <a:pt x="16749" y="2429"/>
                  </a:cubicBezTo>
                  <a:cubicBezTo>
                    <a:pt x="16540" y="2484"/>
                    <a:pt x="16540" y="2902"/>
                    <a:pt x="16575" y="3202"/>
                  </a:cubicBezTo>
                  <a:cubicBezTo>
                    <a:pt x="13646" y="2394"/>
                    <a:pt x="10424" y="1713"/>
                    <a:pt x="6869" y="1198"/>
                  </a:cubicBezTo>
                  <a:cubicBezTo>
                    <a:pt x="7014" y="829"/>
                    <a:pt x="7300" y="1"/>
                    <a:pt x="70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8"/>
            <p:cNvSpPr/>
            <p:nvPr/>
          </p:nvSpPr>
          <p:spPr>
            <a:xfrm>
              <a:off x="-72875" y="2825675"/>
              <a:ext cx="3563016" cy="1447504"/>
            </a:xfrm>
            <a:custGeom>
              <a:avLst/>
              <a:gdLst/>
              <a:ahLst/>
              <a:cxnLst/>
              <a:rect l="l" t="t" r="r" b="b"/>
              <a:pathLst>
                <a:path w="43958" h="19958" extrusionOk="0">
                  <a:moveTo>
                    <a:pt x="36651" y="1"/>
                  </a:moveTo>
                  <a:cubicBezTo>
                    <a:pt x="36345" y="1"/>
                    <a:pt x="36644" y="864"/>
                    <a:pt x="36791" y="1253"/>
                  </a:cubicBezTo>
                  <a:cubicBezTo>
                    <a:pt x="31871" y="1963"/>
                    <a:pt x="27549" y="2993"/>
                    <a:pt x="23772" y="4211"/>
                  </a:cubicBezTo>
                  <a:cubicBezTo>
                    <a:pt x="23807" y="3897"/>
                    <a:pt x="23820" y="3424"/>
                    <a:pt x="23590" y="3369"/>
                  </a:cubicBezTo>
                  <a:cubicBezTo>
                    <a:pt x="23577" y="3366"/>
                    <a:pt x="23565" y="3364"/>
                    <a:pt x="23554" y="3364"/>
                  </a:cubicBezTo>
                  <a:cubicBezTo>
                    <a:pt x="23319" y="3364"/>
                    <a:pt x="23313" y="4037"/>
                    <a:pt x="23319" y="4356"/>
                  </a:cubicBezTo>
                  <a:cubicBezTo>
                    <a:pt x="23297" y="4363"/>
                    <a:pt x="23277" y="4371"/>
                    <a:pt x="23264" y="4371"/>
                  </a:cubicBezTo>
                  <a:cubicBezTo>
                    <a:pt x="23130" y="4111"/>
                    <a:pt x="22833" y="3566"/>
                    <a:pt x="22581" y="3566"/>
                  </a:cubicBezTo>
                  <a:cubicBezTo>
                    <a:pt x="22569" y="3566"/>
                    <a:pt x="22557" y="3567"/>
                    <a:pt x="22546" y="3570"/>
                  </a:cubicBezTo>
                  <a:cubicBezTo>
                    <a:pt x="22310" y="3626"/>
                    <a:pt x="22629" y="4183"/>
                    <a:pt x="22838" y="4517"/>
                  </a:cubicBezTo>
                  <a:cubicBezTo>
                    <a:pt x="5630" y="10327"/>
                    <a:pt x="1" y="19957"/>
                    <a:pt x="1" y="19957"/>
                  </a:cubicBezTo>
                  <a:lnTo>
                    <a:pt x="43889" y="19957"/>
                  </a:lnTo>
                  <a:lnTo>
                    <a:pt x="43957" y="488"/>
                  </a:lnTo>
                  <a:lnTo>
                    <a:pt x="43957" y="488"/>
                  </a:lnTo>
                  <a:cubicBezTo>
                    <a:pt x="41821" y="640"/>
                    <a:pt x="39782" y="849"/>
                    <a:pt x="37835" y="1106"/>
                  </a:cubicBezTo>
                  <a:cubicBezTo>
                    <a:pt x="37952" y="781"/>
                    <a:pt x="38140" y="168"/>
                    <a:pt x="37868" y="36"/>
                  </a:cubicBezTo>
                  <a:cubicBezTo>
                    <a:pt x="37846" y="24"/>
                    <a:pt x="37824" y="19"/>
                    <a:pt x="37802" y="19"/>
                  </a:cubicBezTo>
                  <a:cubicBezTo>
                    <a:pt x="37527" y="19"/>
                    <a:pt x="37350" y="912"/>
                    <a:pt x="37305" y="1177"/>
                  </a:cubicBezTo>
                  <a:cubicBezTo>
                    <a:pt x="37299" y="1177"/>
                    <a:pt x="37284" y="1183"/>
                    <a:pt x="37277" y="1183"/>
                  </a:cubicBezTo>
                  <a:cubicBezTo>
                    <a:pt x="37222" y="919"/>
                    <a:pt x="36991" y="1"/>
                    <a:pt x="366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255;p8"/>
          <p:cNvSpPr/>
          <p:nvPr/>
        </p:nvSpPr>
        <p:spPr>
          <a:xfrm>
            <a:off x="-91050" y="3008401"/>
            <a:ext cx="3419167" cy="1367286"/>
          </a:xfrm>
          <a:custGeom>
            <a:avLst/>
            <a:gdLst/>
            <a:ahLst/>
            <a:cxnLst/>
            <a:rect l="l" t="t" r="r" b="b"/>
            <a:pathLst>
              <a:path w="42182" h="19151" extrusionOk="0">
                <a:moveTo>
                  <a:pt x="7015" y="1"/>
                </a:moveTo>
                <a:cubicBezTo>
                  <a:pt x="6687" y="1"/>
                  <a:pt x="6465" y="884"/>
                  <a:pt x="6410" y="1135"/>
                </a:cubicBezTo>
                <a:cubicBezTo>
                  <a:pt x="6402" y="1135"/>
                  <a:pt x="6395" y="1128"/>
                  <a:pt x="6389" y="1128"/>
                </a:cubicBezTo>
                <a:cubicBezTo>
                  <a:pt x="6343" y="875"/>
                  <a:pt x="6171" y="14"/>
                  <a:pt x="5907" y="14"/>
                </a:cubicBezTo>
                <a:cubicBezTo>
                  <a:pt x="5887" y="14"/>
                  <a:pt x="5867" y="19"/>
                  <a:pt x="5846" y="29"/>
                </a:cubicBezTo>
                <a:cubicBezTo>
                  <a:pt x="5589" y="161"/>
                  <a:pt x="5762" y="746"/>
                  <a:pt x="5881" y="1058"/>
                </a:cubicBezTo>
                <a:cubicBezTo>
                  <a:pt x="4009" y="814"/>
                  <a:pt x="2053" y="614"/>
                  <a:pt x="1" y="467"/>
                </a:cubicBezTo>
                <a:lnTo>
                  <a:pt x="1" y="467"/>
                </a:lnTo>
                <a:lnTo>
                  <a:pt x="71" y="19151"/>
                </a:lnTo>
                <a:lnTo>
                  <a:pt x="42182" y="19151"/>
                </a:lnTo>
                <a:cubicBezTo>
                  <a:pt x="42182" y="19151"/>
                  <a:pt x="36185" y="8887"/>
                  <a:pt x="17516" y="3466"/>
                </a:cubicBezTo>
                <a:cubicBezTo>
                  <a:pt x="17716" y="3145"/>
                  <a:pt x="17967" y="2673"/>
                  <a:pt x="17758" y="2631"/>
                </a:cubicBezTo>
                <a:cubicBezTo>
                  <a:pt x="17746" y="2628"/>
                  <a:pt x="17733" y="2627"/>
                  <a:pt x="17721" y="2627"/>
                </a:cubicBezTo>
                <a:cubicBezTo>
                  <a:pt x="17493" y="2627"/>
                  <a:pt x="17230" y="3083"/>
                  <a:pt x="17098" y="3348"/>
                </a:cubicBezTo>
                <a:cubicBezTo>
                  <a:pt x="17070" y="3341"/>
                  <a:pt x="17041" y="3334"/>
                  <a:pt x="17015" y="3327"/>
                </a:cubicBezTo>
                <a:cubicBezTo>
                  <a:pt x="17021" y="3000"/>
                  <a:pt x="17002" y="2426"/>
                  <a:pt x="16786" y="2426"/>
                </a:cubicBezTo>
                <a:cubicBezTo>
                  <a:pt x="16776" y="2426"/>
                  <a:pt x="16766" y="2427"/>
                  <a:pt x="16756" y="2429"/>
                </a:cubicBezTo>
                <a:cubicBezTo>
                  <a:pt x="16540" y="2484"/>
                  <a:pt x="16547" y="2902"/>
                  <a:pt x="16582" y="3202"/>
                </a:cubicBezTo>
                <a:cubicBezTo>
                  <a:pt x="13653" y="2394"/>
                  <a:pt x="10425" y="1713"/>
                  <a:pt x="6876" y="1198"/>
                </a:cubicBezTo>
                <a:cubicBezTo>
                  <a:pt x="7021" y="829"/>
                  <a:pt x="7307" y="1"/>
                  <a:pt x="70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8"/>
          <p:cNvSpPr/>
          <p:nvPr/>
        </p:nvSpPr>
        <p:spPr>
          <a:xfrm>
            <a:off x="-91050" y="3666875"/>
            <a:ext cx="9321501" cy="1552339"/>
          </a:xfrm>
          <a:custGeom>
            <a:avLst/>
            <a:gdLst/>
            <a:ahLst/>
            <a:cxnLst/>
            <a:rect l="l" t="t" r="r" b="b"/>
            <a:pathLst>
              <a:path w="112497" h="22095" extrusionOk="0">
                <a:moveTo>
                  <a:pt x="56127" y="0"/>
                </a:moveTo>
                <a:cubicBezTo>
                  <a:pt x="39493" y="0"/>
                  <a:pt x="20270" y="270"/>
                  <a:pt x="28" y="1079"/>
                </a:cubicBezTo>
                <a:cubicBezTo>
                  <a:pt x="0" y="1088"/>
                  <a:pt x="174" y="11183"/>
                  <a:pt x="180" y="13813"/>
                </a:cubicBezTo>
                <a:cubicBezTo>
                  <a:pt x="195" y="18247"/>
                  <a:pt x="222" y="22095"/>
                  <a:pt x="222" y="22095"/>
                </a:cubicBezTo>
                <a:lnTo>
                  <a:pt x="112497" y="22095"/>
                </a:lnTo>
                <a:lnTo>
                  <a:pt x="112308" y="1079"/>
                </a:lnTo>
                <a:cubicBezTo>
                  <a:pt x="112308" y="1079"/>
                  <a:pt x="89395" y="0"/>
                  <a:pt x="561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7" name="Google Shape;257;p8"/>
          <p:cNvGrpSpPr/>
          <p:nvPr/>
        </p:nvGrpSpPr>
        <p:grpSpPr>
          <a:xfrm>
            <a:off x="-5075" y="3959813"/>
            <a:ext cx="2739744" cy="1314943"/>
            <a:chOff x="-5071" y="3769221"/>
            <a:chExt cx="2952628" cy="1417117"/>
          </a:xfrm>
        </p:grpSpPr>
        <p:sp>
          <p:nvSpPr>
            <p:cNvPr id="258" name="Google Shape;258;p8"/>
            <p:cNvSpPr/>
            <p:nvPr/>
          </p:nvSpPr>
          <p:spPr>
            <a:xfrm>
              <a:off x="1268451" y="4375682"/>
              <a:ext cx="1679106" cy="810656"/>
            </a:xfrm>
            <a:custGeom>
              <a:avLst/>
              <a:gdLst/>
              <a:ahLst/>
              <a:cxnLst/>
              <a:rect l="l" t="t" r="r" b="b"/>
              <a:pathLst>
                <a:path w="20715" h="10001" extrusionOk="0">
                  <a:moveTo>
                    <a:pt x="12769" y="1"/>
                  </a:moveTo>
                  <a:cubicBezTo>
                    <a:pt x="12044" y="1"/>
                    <a:pt x="11363" y="168"/>
                    <a:pt x="10750" y="467"/>
                  </a:cubicBezTo>
                  <a:cubicBezTo>
                    <a:pt x="9930" y="864"/>
                    <a:pt x="9255" y="1504"/>
                    <a:pt x="8796" y="2290"/>
                  </a:cubicBezTo>
                  <a:cubicBezTo>
                    <a:pt x="8030" y="1713"/>
                    <a:pt x="7069" y="1365"/>
                    <a:pt x="6041" y="1365"/>
                  </a:cubicBezTo>
                  <a:cubicBezTo>
                    <a:pt x="3500" y="1365"/>
                    <a:pt x="1440" y="3424"/>
                    <a:pt x="1440" y="5964"/>
                  </a:cubicBezTo>
                  <a:cubicBezTo>
                    <a:pt x="1440" y="6779"/>
                    <a:pt x="1657" y="7538"/>
                    <a:pt x="2024" y="8206"/>
                  </a:cubicBezTo>
                  <a:cubicBezTo>
                    <a:pt x="1182" y="8588"/>
                    <a:pt x="479" y="9214"/>
                    <a:pt x="0" y="10001"/>
                  </a:cubicBezTo>
                  <a:lnTo>
                    <a:pt x="20715" y="10001"/>
                  </a:lnTo>
                  <a:cubicBezTo>
                    <a:pt x="20201" y="8199"/>
                    <a:pt x="18849" y="6744"/>
                    <a:pt x="17111" y="6096"/>
                  </a:cubicBezTo>
                  <a:cubicBezTo>
                    <a:pt x="17278" y="5624"/>
                    <a:pt x="17362" y="5123"/>
                    <a:pt x="17362" y="4593"/>
                  </a:cubicBezTo>
                  <a:cubicBezTo>
                    <a:pt x="17362" y="2053"/>
                    <a:pt x="15309" y="1"/>
                    <a:pt x="127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8"/>
            <p:cNvSpPr/>
            <p:nvPr/>
          </p:nvSpPr>
          <p:spPr>
            <a:xfrm>
              <a:off x="-5071" y="3769221"/>
              <a:ext cx="1834980" cy="1388758"/>
            </a:xfrm>
            <a:custGeom>
              <a:avLst/>
              <a:gdLst/>
              <a:ahLst/>
              <a:cxnLst/>
              <a:rect l="l" t="t" r="r" b="b"/>
              <a:pathLst>
                <a:path w="22638" h="17133" extrusionOk="0">
                  <a:moveTo>
                    <a:pt x="4586" y="0"/>
                  </a:moveTo>
                  <a:cubicBezTo>
                    <a:pt x="2764" y="0"/>
                    <a:pt x="1128" y="787"/>
                    <a:pt x="0" y="2039"/>
                  </a:cubicBezTo>
                  <a:cubicBezTo>
                    <a:pt x="15" y="10112"/>
                    <a:pt x="42" y="17133"/>
                    <a:pt x="42" y="17133"/>
                  </a:cubicBezTo>
                  <a:lnTo>
                    <a:pt x="22616" y="17133"/>
                  </a:lnTo>
                  <a:cubicBezTo>
                    <a:pt x="22629" y="16966"/>
                    <a:pt x="22637" y="16806"/>
                    <a:pt x="22637" y="16639"/>
                  </a:cubicBezTo>
                  <a:cubicBezTo>
                    <a:pt x="22637" y="14140"/>
                    <a:pt x="21154" y="11991"/>
                    <a:pt x="19018" y="11016"/>
                  </a:cubicBezTo>
                  <a:cubicBezTo>
                    <a:pt x="19519" y="10126"/>
                    <a:pt x="19805" y="9102"/>
                    <a:pt x="19805" y="8010"/>
                  </a:cubicBezTo>
                  <a:cubicBezTo>
                    <a:pt x="19805" y="7871"/>
                    <a:pt x="19798" y="7732"/>
                    <a:pt x="19790" y="7599"/>
                  </a:cubicBezTo>
                  <a:cubicBezTo>
                    <a:pt x="19581" y="4377"/>
                    <a:pt x="16903" y="1837"/>
                    <a:pt x="13633" y="1837"/>
                  </a:cubicBezTo>
                  <a:cubicBezTo>
                    <a:pt x="12242" y="1837"/>
                    <a:pt x="10954" y="2296"/>
                    <a:pt x="9924" y="3076"/>
                  </a:cubicBezTo>
                  <a:cubicBezTo>
                    <a:pt x="8851" y="1233"/>
                    <a:pt x="6869" y="0"/>
                    <a:pt x="45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0" name="Google Shape;260;p8"/>
          <p:cNvGrpSpPr/>
          <p:nvPr/>
        </p:nvGrpSpPr>
        <p:grpSpPr>
          <a:xfrm>
            <a:off x="886920" y="4016849"/>
            <a:ext cx="638089" cy="591643"/>
            <a:chOff x="247670" y="4242199"/>
            <a:chExt cx="638089" cy="591643"/>
          </a:xfrm>
        </p:grpSpPr>
        <p:sp>
          <p:nvSpPr>
            <p:cNvPr id="261" name="Google Shape;261;p8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8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8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8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8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8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8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8" name="Google Shape;268;p8"/>
          <p:cNvGrpSpPr/>
          <p:nvPr/>
        </p:nvGrpSpPr>
        <p:grpSpPr>
          <a:xfrm>
            <a:off x="6699211" y="4442629"/>
            <a:ext cx="469378" cy="435212"/>
            <a:chOff x="247670" y="4242199"/>
            <a:chExt cx="638089" cy="591643"/>
          </a:xfrm>
        </p:grpSpPr>
        <p:sp>
          <p:nvSpPr>
            <p:cNvPr id="269" name="Google Shape;269;p8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8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8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8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8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8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6" name="Google Shape;276;p8"/>
          <p:cNvSpPr/>
          <p:nvPr/>
        </p:nvSpPr>
        <p:spPr>
          <a:xfrm>
            <a:off x="-820602" y="1026274"/>
            <a:ext cx="2572264" cy="784078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8"/>
          <p:cNvSpPr/>
          <p:nvPr/>
        </p:nvSpPr>
        <p:spPr>
          <a:xfrm flipH="1">
            <a:off x="7725677" y="709976"/>
            <a:ext cx="1940950" cy="591641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8" name="Google Shape;278;p8"/>
          <p:cNvGrpSpPr/>
          <p:nvPr/>
        </p:nvGrpSpPr>
        <p:grpSpPr>
          <a:xfrm>
            <a:off x="5046974" y="3980410"/>
            <a:ext cx="376728" cy="349306"/>
            <a:chOff x="247670" y="4242199"/>
            <a:chExt cx="638089" cy="591643"/>
          </a:xfrm>
        </p:grpSpPr>
        <p:sp>
          <p:nvSpPr>
            <p:cNvPr id="279" name="Google Shape;279;p8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8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8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6" name="Google Shape;286;p8"/>
          <p:cNvGrpSpPr/>
          <p:nvPr/>
        </p:nvGrpSpPr>
        <p:grpSpPr>
          <a:xfrm>
            <a:off x="2814524" y="4442635"/>
            <a:ext cx="376728" cy="349306"/>
            <a:chOff x="247670" y="4242199"/>
            <a:chExt cx="638089" cy="591643"/>
          </a:xfrm>
        </p:grpSpPr>
        <p:sp>
          <p:nvSpPr>
            <p:cNvPr id="287" name="Google Shape;287;p8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8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8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8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8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8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8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4" name="Google Shape;294;p8"/>
          <p:cNvSpPr txBox="1">
            <a:spLocks noGrp="1"/>
          </p:cNvSpPr>
          <p:nvPr>
            <p:ph type="title"/>
          </p:nvPr>
        </p:nvSpPr>
        <p:spPr>
          <a:xfrm>
            <a:off x="1388100" y="349300"/>
            <a:ext cx="6380400" cy="24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" name="Google Shape;717;p18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718" name="Google Shape;718;p18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19" name="Google Shape;719;p18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20" name="Google Shape;720;p18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21" name="Google Shape;721;p18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22" name="Google Shape;722;p18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23" name="Google Shape;723;p18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24" name="Google Shape;724;p18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25" name="Google Shape;725;p18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26" name="Google Shape;726;p18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27" name="Google Shape;727;p18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28" name="Google Shape;728;p18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29" name="Google Shape;729;p18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30" name="Google Shape;730;p18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31" name="Google Shape;731;p18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32" name="Google Shape;732;p18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33" name="Google Shape;733;p18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34" name="Google Shape;734;p18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35" name="Google Shape;735;p18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36" name="Google Shape;736;p18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37" name="Google Shape;737;p18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38" name="Google Shape;738;p18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39" name="Google Shape;739;p18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40" name="Google Shape;740;p18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41" name="Google Shape;741;p18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42" name="Google Shape;742;p18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743" name="Google Shape;743;p18"/>
          <p:cNvSpPr txBox="1">
            <a:spLocks noGrp="1"/>
          </p:cNvSpPr>
          <p:nvPr>
            <p:ph type="title"/>
          </p:nvPr>
        </p:nvSpPr>
        <p:spPr>
          <a:xfrm>
            <a:off x="1307350" y="1461276"/>
            <a:ext cx="2955300" cy="4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744" name="Google Shape;744;p18"/>
          <p:cNvSpPr txBox="1">
            <a:spLocks noGrp="1"/>
          </p:cNvSpPr>
          <p:nvPr>
            <p:ph type="subTitle" idx="1"/>
          </p:nvPr>
        </p:nvSpPr>
        <p:spPr>
          <a:xfrm>
            <a:off x="1307356" y="2050887"/>
            <a:ext cx="2955300" cy="21573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45" name="Google Shape;745;p18"/>
          <p:cNvSpPr txBox="1">
            <a:spLocks noGrp="1"/>
          </p:cNvSpPr>
          <p:nvPr>
            <p:ph type="title" idx="2"/>
          </p:nvPr>
        </p:nvSpPr>
        <p:spPr>
          <a:xfrm>
            <a:off x="4881355" y="1461276"/>
            <a:ext cx="2955300" cy="4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746" name="Google Shape;746;p18"/>
          <p:cNvSpPr txBox="1">
            <a:spLocks noGrp="1"/>
          </p:cNvSpPr>
          <p:nvPr>
            <p:ph type="subTitle" idx="3"/>
          </p:nvPr>
        </p:nvSpPr>
        <p:spPr>
          <a:xfrm>
            <a:off x="4881350" y="2050887"/>
            <a:ext cx="2955300" cy="21573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47" name="Google Shape;747;p18"/>
          <p:cNvSpPr txBox="1">
            <a:spLocks noGrp="1"/>
          </p:cNvSpPr>
          <p:nvPr>
            <p:ph type="title" idx="4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748" name="Google Shape;748;p18"/>
          <p:cNvSpPr/>
          <p:nvPr/>
        </p:nvSpPr>
        <p:spPr>
          <a:xfrm>
            <a:off x="8703638" y="334760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49" name="Google Shape;749;p18"/>
          <p:cNvSpPr/>
          <p:nvPr/>
        </p:nvSpPr>
        <p:spPr>
          <a:xfrm>
            <a:off x="7335889" y="85023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50" name="Google Shape;750;p18"/>
          <p:cNvSpPr/>
          <p:nvPr/>
        </p:nvSpPr>
        <p:spPr>
          <a:xfrm>
            <a:off x="292600" y="2753351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51" name="Google Shape;751;p18"/>
          <p:cNvSpPr/>
          <p:nvPr/>
        </p:nvSpPr>
        <p:spPr>
          <a:xfrm>
            <a:off x="2749551" y="4844864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52" name="Google Shape;752;p18"/>
          <p:cNvSpPr/>
          <p:nvPr/>
        </p:nvSpPr>
        <p:spPr>
          <a:xfrm>
            <a:off x="374626" y="1053651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53" name="Google Shape;753;p18"/>
          <p:cNvSpPr/>
          <p:nvPr/>
        </p:nvSpPr>
        <p:spPr>
          <a:xfrm>
            <a:off x="640901" y="4609863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754" name="Google Shape;754;p18"/>
          <p:cNvGrpSpPr/>
          <p:nvPr/>
        </p:nvGrpSpPr>
        <p:grpSpPr>
          <a:xfrm>
            <a:off x="5032476" y="4607963"/>
            <a:ext cx="311900" cy="314700"/>
            <a:chOff x="8571050" y="1873050"/>
            <a:chExt cx="311900" cy="314700"/>
          </a:xfrm>
        </p:grpSpPr>
        <p:sp>
          <p:nvSpPr>
            <p:cNvPr id="755" name="Google Shape;755;p18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56" name="Google Shape;756;p18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57" name="Google Shape;757;p18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58" name="Google Shape;758;p18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759" name="Google Shape;759;p18"/>
          <p:cNvGrpSpPr/>
          <p:nvPr/>
        </p:nvGrpSpPr>
        <p:grpSpPr>
          <a:xfrm>
            <a:off x="2024510" y="539009"/>
            <a:ext cx="686239" cy="223927"/>
            <a:chOff x="3798300" y="2287225"/>
            <a:chExt cx="730975" cy="238525"/>
          </a:xfrm>
        </p:grpSpPr>
        <p:sp>
          <p:nvSpPr>
            <p:cNvPr id="760" name="Google Shape;760;p18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61" name="Google Shape;761;p18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762" name="Google Shape;762;p18"/>
          <p:cNvGrpSpPr/>
          <p:nvPr/>
        </p:nvGrpSpPr>
        <p:grpSpPr>
          <a:xfrm>
            <a:off x="8157895" y="4685774"/>
            <a:ext cx="545748" cy="159103"/>
            <a:chOff x="5393300" y="2420750"/>
            <a:chExt cx="581325" cy="169475"/>
          </a:xfrm>
        </p:grpSpPr>
        <p:sp>
          <p:nvSpPr>
            <p:cNvPr id="763" name="Google Shape;763;p18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64" name="Google Shape;764;p18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236263481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6" name="Google Shape;766;p19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767" name="Google Shape;767;p19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68" name="Google Shape;768;p19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69" name="Google Shape;769;p19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70" name="Google Shape;770;p19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71" name="Google Shape;771;p19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72" name="Google Shape;772;p19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73" name="Google Shape;773;p19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74" name="Google Shape;774;p19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75" name="Google Shape;775;p19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76" name="Google Shape;776;p19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77" name="Google Shape;777;p19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78" name="Google Shape;778;p19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79" name="Google Shape;779;p19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80" name="Google Shape;780;p19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81" name="Google Shape;781;p19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82" name="Google Shape;782;p19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83" name="Google Shape;783;p19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84" name="Google Shape;784;p19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85" name="Google Shape;785;p19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86" name="Google Shape;786;p19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87" name="Google Shape;787;p19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88" name="Google Shape;788;p19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89" name="Google Shape;789;p19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90" name="Google Shape;790;p19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91" name="Google Shape;791;p19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792" name="Google Shape;792;p19"/>
          <p:cNvSpPr txBox="1">
            <a:spLocks noGrp="1"/>
          </p:cNvSpPr>
          <p:nvPr>
            <p:ph type="title"/>
          </p:nvPr>
        </p:nvSpPr>
        <p:spPr>
          <a:xfrm flipH="1">
            <a:off x="3395700" y="537376"/>
            <a:ext cx="2352600" cy="59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793" name="Google Shape;793;p19"/>
          <p:cNvSpPr txBox="1">
            <a:spLocks noGrp="1"/>
          </p:cNvSpPr>
          <p:nvPr>
            <p:ph type="subTitle" idx="1"/>
          </p:nvPr>
        </p:nvSpPr>
        <p:spPr>
          <a:xfrm flipH="1">
            <a:off x="1142975" y="1275519"/>
            <a:ext cx="6857700" cy="1159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●"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94" name="Google Shape;794;p19"/>
          <p:cNvSpPr txBox="1">
            <a:spLocks noGrp="1"/>
          </p:cNvSpPr>
          <p:nvPr>
            <p:ph type="title" idx="2"/>
          </p:nvPr>
        </p:nvSpPr>
        <p:spPr>
          <a:xfrm flipH="1">
            <a:off x="3395700" y="2710586"/>
            <a:ext cx="2352600" cy="59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795" name="Google Shape;795;p19"/>
          <p:cNvSpPr txBox="1">
            <a:spLocks noGrp="1"/>
          </p:cNvSpPr>
          <p:nvPr>
            <p:ph type="subTitle" idx="3"/>
          </p:nvPr>
        </p:nvSpPr>
        <p:spPr>
          <a:xfrm flipH="1">
            <a:off x="1142975" y="3448873"/>
            <a:ext cx="6857700" cy="1159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●"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96" name="Google Shape;796;p19"/>
          <p:cNvSpPr/>
          <p:nvPr/>
        </p:nvSpPr>
        <p:spPr>
          <a:xfrm>
            <a:off x="6582526" y="2952989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97" name="Google Shape;797;p19"/>
          <p:cNvSpPr/>
          <p:nvPr/>
        </p:nvSpPr>
        <p:spPr>
          <a:xfrm>
            <a:off x="2061789" y="302501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98" name="Google Shape;798;p19"/>
          <p:cNvSpPr/>
          <p:nvPr/>
        </p:nvSpPr>
        <p:spPr>
          <a:xfrm>
            <a:off x="2869539" y="707351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99" name="Google Shape;799;p19"/>
          <p:cNvSpPr/>
          <p:nvPr/>
        </p:nvSpPr>
        <p:spPr>
          <a:xfrm>
            <a:off x="8176851" y="481933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00" name="Google Shape;800;p19"/>
          <p:cNvSpPr/>
          <p:nvPr/>
        </p:nvSpPr>
        <p:spPr>
          <a:xfrm>
            <a:off x="485251" y="587313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801" name="Google Shape;801;p19"/>
          <p:cNvGrpSpPr/>
          <p:nvPr/>
        </p:nvGrpSpPr>
        <p:grpSpPr>
          <a:xfrm>
            <a:off x="8617701" y="3448713"/>
            <a:ext cx="311900" cy="314700"/>
            <a:chOff x="8571050" y="1873050"/>
            <a:chExt cx="311900" cy="314700"/>
          </a:xfrm>
        </p:grpSpPr>
        <p:sp>
          <p:nvSpPr>
            <p:cNvPr id="802" name="Google Shape;802;p19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03" name="Google Shape;803;p19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04" name="Google Shape;804;p19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05" name="Google Shape;805;p19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806" name="Google Shape;806;p19"/>
          <p:cNvSpPr/>
          <p:nvPr/>
        </p:nvSpPr>
        <p:spPr>
          <a:xfrm rot="989451">
            <a:off x="6924574" y="861363"/>
            <a:ext cx="121724" cy="113202"/>
          </a:xfrm>
          <a:custGeom>
            <a:avLst/>
            <a:gdLst/>
            <a:ahLst/>
            <a:cxnLst/>
            <a:rect l="l" t="t" r="r" b="b"/>
            <a:pathLst>
              <a:path w="4371" h="4065" extrusionOk="0">
                <a:moveTo>
                  <a:pt x="2803" y="1301"/>
                </a:moveTo>
                <a:cubicBezTo>
                  <a:pt x="2803" y="1312"/>
                  <a:pt x="2810" y="1323"/>
                  <a:pt x="2818" y="1331"/>
                </a:cubicBezTo>
                <a:lnTo>
                  <a:pt x="2818" y="1331"/>
                </a:lnTo>
                <a:lnTo>
                  <a:pt x="2803" y="1301"/>
                </a:lnTo>
                <a:close/>
                <a:moveTo>
                  <a:pt x="1902" y="934"/>
                </a:moveTo>
                <a:cubicBezTo>
                  <a:pt x="2039" y="973"/>
                  <a:pt x="2176" y="990"/>
                  <a:pt x="2313" y="990"/>
                </a:cubicBezTo>
                <a:cubicBezTo>
                  <a:pt x="2337" y="990"/>
                  <a:pt x="2361" y="989"/>
                  <a:pt x="2385" y="988"/>
                </a:cubicBezTo>
                <a:lnTo>
                  <a:pt x="2385" y="988"/>
                </a:lnTo>
                <a:cubicBezTo>
                  <a:pt x="2391" y="992"/>
                  <a:pt x="2397" y="997"/>
                  <a:pt x="2403" y="1001"/>
                </a:cubicBezTo>
                <a:cubicBezTo>
                  <a:pt x="2469" y="1034"/>
                  <a:pt x="2536" y="1068"/>
                  <a:pt x="2569" y="1101"/>
                </a:cubicBezTo>
                <a:cubicBezTo>
                  <a:pt x="2569" y="1101"/>
                  <a:pt x="2633" y="1144"/>
                  <a:pt x="2625" y="1144"/>
                </a:cubicBezTo>
                <a:cubicBezTo>
                  <a:pt x="2623" y="1144"/>
                  <a:pt x="2616" y="1141"/>
                  <a:pt x="2603" y="1134"/>
                </a:cubicBezTo>
                <a:lnTo>
                  <a:pt x="2603" y="1134"/>
                </a:lnTo>
                <a:lnTo>
                  <a:pt x="2669" y="1168"/>
                </a:lnTo>
                <a:lnTo>
                  <a:pt x="2803" y="1301"/>
                </a:lnTo>
                <a:lnTo>
                  <a:pt x="2803" y="1301"/>
                </a:lnTo>
                <a:lnTo>
                  <a:pt x="2803" y="1301"/>
                </a:lnTo>
                <a:cubicBezTo>
                  <a:pt x="2803" y="1301"/>
                  <a:pt x="2803" y="1301"/>
                  <a:pt x="2803" y="1301"/>
                </a:cubicBezTo>
                <a:lnTo>
                  <a:pt x="2803" y="1301"/>
                </a:lnTo>
                <a:cubicBezTo>
                  <a:pt x="2831" y="1329"/>
                  <a:pt x="2835" y="1340"/>
                  <a:pt x="2831" y="1340"/>
                </a:cubicBezTo>
                <a:cubicBezTo>
                  <a:pt x="2829" y="1340"/>
                  <a:pt x="2823" y="1336"/>
                  <a:pt x="2818" y="1331"/>
                </a:cubicBezTo>
                <a:lnTo>
                  <a:pt x="2818" y="1331"/>
                </a:lnTo>
                <a:lnTo>
                  <a:pt x="2870" y="1435"/>
                </a:lnTo>
                <a:cubicBezTo>
                  <a:pt x="2900" y="1465"/>
                  <a:pt x="2930" y="1522"/>
                  <a:pt x="2960" y="1583"/>
                </a:cubicBezTo>
                <a:lnTo>
                  <a:pt x="2960" y="1583"/>
                </a:lnTo>
                <a:cubicBezTo>
                  <a:pt x="2959" y="1587"/>
                  <a:pt x="2961" y="1601"/>
                  <a:pt x="2970" y="1635"/>
                </a:cubicBezTo>
                <a:lnTo>
                  <a:pt x="3003" y="1701"/>
                </a:lnTo>
                <a:cubicBezTo>
                  <a:pt x="3003" y="1768"/>
                  <a:pt x="3036" y="1835"/>
                  <a:pt x="3036" y="1902"/>
                </a:cubicBezTo>
                <a:cubicBezTo>
                  <a:pt x="3036" y="1935"/>
                  <a:pt x="3036" y="1968"/>
                  <a:pt x="3036" y="2035"/>
                </a:cubicBezTo>
                <a:lnTo>
                  <a:pt x="3036" y="2135"/>
                </a:lnTo>
                <a:cubicBezTo>
                  <a:pt x="3036" y="2202"/>
                  <a:pt x="3003" y="2269"/>
                  <a:pt x="3003" y="2335"/>
                </a:cubicBezTo>
                <a:cubicBezTo>
                  <a:pt x="2979" y="2360"/>
                  <a:pt x="2936" y="2439"/>
                  <a:pt x="2942" y="2439"/>
                </a:cubicBezTo>
                <a:cubicBezTo>
                  <a:pt x="2944" y="2439"/>
                  <a:pt x="2952" y="2428"/>
                  <a:pt x="2970" y="2402"/>
                </a:cubicBezTo>
                <a:lnTo>
                  <a:pt x="2970" y="2402"/>
                </a:lnTo>
                <a:cubicBezTo>
                  <a:pt x="2936" y="2469"/>
                  <a:pt x="2903" y="2535"/>
                  <a:pt x="2836" y="2602"/>
                </a:cubicBezTo>
                <a:cubicBezTo>
                  <a:pt x="2836" y="2602"/>
                  <a:pt x="2787" y="2676"/>
                  <a:pt x="2794" y="2676"/>
                </a:cubicBezTo>
                <a:cubicBezTo>
                  <a:pt x="2795" y="2676"/>
                  <a:pt x="2798" y="2674"/>
                  <a:pt x="2803" y="2669"/>
                </a:cubicBezTo>
                <a:cubicBezTo>
                  <a:pt x="2811" y="2652"/>
                  <a:pt x="2815" y="2646"/>
                  <a:pt x="2816" y="2646"/>
                </a:cubicBezTo>
                <a:lnTo>
                  <a:pt x="2816" y="2646"/>
                </a:lnTo>
                <a:cubicBezTo>
                  <a:pt x="2820" y="2646"/>
                  <a:pt x="2795" y="2702"/>
                  <a:pt x="2770" y="2702"/>
                </a:cubicBezTo>
                <a:cubicBezTo>
                  <a:pt x="2770" y="2702"/>
                  <a:pt x="2703" y="2802"/>
                  <a:pt x="2636" y="2836"/>
                </a:cubicBezTo>
                <a:lnTo>
                  <a:pt x="2569" y="2902"/>
                </a:lnTo>
                <a:lnTo>
                  <a:pt x="2403" y="3002"/>
                </a:lnTo>
                <a:cubicBezTo>
                  <a:pt x="2395" y="3006"/>
                  <a:pt x="2389" y="3009"/>
                  <a:pt x="2384" y="3012"/>
                </a:cubicBezTo>
                <a:lnTo>
                  <a:pt x="2384" y="3012"/>
                </a:lnTo>
                <a:cubicBezTo>
                  <a:pt x="2388" y="3007"/>
                  <a:pt x="2386" y="3002"/>
                  <a:pt x="2369" y="3002"/>
                </a:cubicBezTo>
                <a:lnTo>
                  <a:pt x="2269" y="3036"/>
                </a:lnTo>
                <a:cubicBezTo>
                  <a:pt x="2202" y="3036"/>
                  <a:pt x="2136" y="3069"/>
                  <a:pt x="2069" y="3069"/>
                </a:cubicBezTo>
                <a:lnTo>
                  <a:pt x="1769" y="3069"/>
                </a:lnTo>
                <a:cubicBezTo>
                  <a:pt x="1869" y="3069"/>
                  <a:pt x="1669" y="3069"/>
                  <a:pt x="1635" y="3036"/>
                </a:cubicBezTo>
                <a:cubicBezTo>
                  <a:pt x="1569" y="3036"/>
                  <a:pt x="1502" y="3002"/>
                  <a:pt x="1469" y="3002"/>
                </a:cubicBezTo>
                <a:cubicBezTo>
                  <a:pt x="1535" y="3002"/>
                  <a:pt x="1402" y="2936"/>
                  <a:pt x="1369" y="2936"/>
                </a:cubicBezTo>
                <a:lnTo>
                  <a:pt x="1302" y="2902"/>
                </a:lnTo>
                <a:cubicBezTo>
                  <a:pt x="1302" y="2902"/>
                  <a:pt x="1246" y="2846"/>
                  <a:pt x="1231" y="2846"/>
                </a:cubicBezTo>
                <a:cubicBezTo>
                  <a:pt x="1227" y="2846"/>
                  <a:pt x="1227" y="2852"/>
                  <a:pt x="1235" y="2869"/>
                </a:cubicBezTo>
                <a:cubicBezTo>
                  <a:pt x="1202" y="2802"/>
                  <a:pt x="1135" y="2769"/>
                  <a:pt x="1102" y="2702"/>
                </a:cubicBezTo>
                <a:cubicBezTo>
                  <a:pt x="1102" y="2702"/>
                  <a:pt x="1072" y="2673"/>
                  <a:pt x="1062" y="2673"/>
                </a:cubicBezTo>
                <a:cubicBezTo>
                  <a:pt x="1062" y="2673"/>
                  <a:pt x="1062" y="2673"/>
                  <a:pt x="1061" y="2673"/>
                </a:cubicBezTo>
                <a:lnTo>
                  <a:pt x="1061" y="2673"/>
                </a:lnTo>
                <a:cubicBezTo>
                  <a:pt x="1052" y="2649"/>
                  <a:pt x="1035" y="2626"/>
                  <a:pt x="1035" y="2602"/>
                </a:cubicBezTo>
                <a:cubicBezTo>
                  <a:pt x="1002" y="2569"/>
                  <a:pt x="1002" y="2535"/>
                  <a:pt x="1002" y="2502"/>
                </a:cubicBezTo>
                <a:cubicBezTo>
                  <a:pt x="987" y="2459"/>
                  <a:pt x="985" y="2447"/>
                  <a:pt x="988" y="2447"/>
                </a:cubicBezTo>
                <a:lnTo>
                  <a:pt x="988" y="2447"/>
                </a:lnTo>
                <a:cubicBezTo>
                  <a:pt x="991" y="2447"/>
                  <a:pt x="1002" y="2469"/>
                  <a:pt x="1002" y="2469"/>
                </a:cubicBezTo>
                <a:cubicBezTo>
                  <a:pt x="1002" y="2402"/>
                  <a:pt x="1002" y="2369"/>
                  <a:pt x="1002" y="2302"/>
                </a:cubicBezTo>
                <a:cubicBezTo>
                  <a:pt x="1002" y="2269"/>
                  <a:pt x="1002" y="2235"/>
                  <a:pt x="1002" y="2202"/>
                </a:cubicBezTo>
                <a:lnTo>
                  <a:pt x="1002" y="2168"/>
                </a:lnTo>
                <a:cubicBezTo>
                  <a:pt x="1002" y="2135"/>
                  <a:pt x="1035" y="2035"/>
                  <a:pt x="1035" y="1968"/>
                </a:cubicBezTo>
                <a:cubicBezTo>
                  <a:pt x="1068" y="1902"/>
                  <a:pt x="1068" y="1868"/>
                  <a:pt x="1102" y="1802"/>
                </a:cubicBezTo>
                <a:lnTo>
                  <a:pt x="1168" y="1668"/>
                </a:lnTo>
                <a:cubicBezTo>
                  <a:pt x="1202" y="1601"/>
                  <a:pt x="1235" y="1535"/>
                  <a:pt x="1268" y="1468"/>
                </a:cubicBezTo>
                <a:lnTo>
                  <a:pt x="1335" y="1368"/>
                </a:lnTo>
                <a:cubicBezTo>
                  <a:pt x="1336" y="1367"/>
                  <a:pt x="1337" y="1366"/>
                  <a:pt x="1337" y="1366"/>
                </a:cubicBezTo>
                <a:cubicBezTo>
                  <a:pt x="1337" y="1366"/>
                  <a:pt x="1344" y="1359"/>
                  <a:pt x="1369" y="1335"/>
                </a:cubicBezTo>
                <a:lnTo>
                  <a:pt x="1535" y="1168"/>
                </a:lnTo>
                <a:lnTo>
                  <a:pt x="1602" y="1101"/>
                </a:lnTo>
                <a:lnTo>
                  <a:pt x="1635" y="1068"/>
                </a:lnTo>
                <a:cubicBezTo>
                  <a:pt x="1702" y="1034"/>
                  <a:pt x="1769" y="968"/>
                  <a:pt x="1836" y="934"/>
                </a:cubicBezTo>
                <a:close/>
                <a:moveTo>
                  <a:pt x="1869" y="0"/>
                </a:moveTo>
                <a:cubicBezTo>
                  <a:pt x="1602" y="0"/>
                  <a:pt x="1369" y="100"/>
                  <a:pt x="1168" y="234"/>
                </a:cubicBezTo>
                <a:cubicBezTo>
                  <a:pt x="535" y="701"/>
                  <a:pt x="101" y="1435"/>
                  <a:pt x="34" y="2235"/>
                </a:cubicBezTo>
                <a:cubicBezTo>
                  <a:pt x="1" y="2669"/>
                  <a:pt x="134" y="3102"/>
                  <a:pt x="468" y="3436"/>
                </a:cubicBezTo>
                <a:cubicBezTo>
                  <a:pt x="872" y="3855"/>
                  <a:pt x="1413" y="4065"/>
                  <a:pt x="1953" y="4065"/>
                </a:cubicBezTo>
                <a:cubicBezTo>
                  <a:pt x="2574" y="4065"/>
                  <a:pt x="3193" y="3789"/>
                  <a:pt x="3603" y="3236"/>
                </a:cubicBezTo>
                <a:cubicBezTo>
                  <a:pt x="4371" y="2235"/>
                  <a:pt x="4004" y="767"/>
                  <a:pt x="2870" y="200"/>
                </a:cubicBezTo>
                <a:cubicBezTo>
                  <a:pt x="2828" y="178"/>
                  <a:pt x="2787" y="163"/>
                  <a:pt x="2747" y="154"/>
                </a:cubicBezTo>
                <a:lnTo>
                  <a:pt x="2747" y="154"/>
                </a:lnTo>
                <a:cubicBezTo>
                  <a:pt x="2663" y="90"/>
                  <a:pt x="2563" y="52"/>
                  <a:pt x="2454" y="52"/>
                </a:cubicBezTo>
                <a:cubicBezTo>
                  <a:pt x="2416" y="52"/>
                  <a:pt x="2376" y="57"/>
                  <a:pt x="2336" y="67"/>
                </a:cubicBezTo>
                <a:lnTo>
                  <a:pt x="2202" y="34"/>
                </a:lnTo>
                <a:cubicBezTo>
                  <a:pt x="2069" y="0"/>
                  <a:pt x="1969" y="0"/>
                  <a:pt x="186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24411489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8" name="Google Shape;808;p20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809" name="Google Shape;809;p20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10" name="Google Shape;810;p20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11" name="Google Shape;811;p20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12" name="Google Shape;812;p20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13" name="Google Shape;813;p20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14" name="Google Shape;814;p20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15" name="Google Shape;815;p20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16" name="Google Shape;816;p20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17" name="Google Shape;817;p20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18" name="Google Shape;818;p20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19" name="Google Shape;819;p20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20" name="Google Shape;820;p20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21" name="Google Shape;821;p20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22" name="Google Shape;822;p20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23" name="Google Shape;823;p20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24" name="Google Shape;824;p20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25" name="Google Shape;825;p20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26" name="Google Shape;826;p20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27" name="Google Shape;827;p20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28" name="Google Shape;828;p20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29" name="Google Shape;829;p20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30" name="Google Shape;830;p20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31" name="Google Shape;831;p20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32" name="Google Shape;832;p20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33" name="Google Shape;833;p20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834" name="Google Shape;834;p20"/>
          <p:cNvSpPr txBox="1">
            <a:spLocks noGrp="1"/>
          </p:cNvSpPr>
          <p:nvPr>
            <p:ph type="title"/>
          </p:nvPr>
        </p:nvSpPr>
        <p:spPr>
          <a:xfrm flipH="1">
            <a:off x="3102450" y="3160800"/>
            <a:ext cx="4499100" cy="4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835" name="Google Shape;835;p20"/>
          <p:cNvSpPr txBox="1">
            <a:spLocks noGrp="1"/>
          </p:cNvSpPr>
          <p:nvPr>
            <p:ph type="subTitle" idx="1"/>
          </p:nvPr>
        </p:nvSpPr>
        <p:spPr>
          <a:xfrm flipH="1">
            <a:off x="1542200" y="1274700"/>
            <a:ext cx="5101200" cy="15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6" name="Google Shape;836;p20"/>
          <p:cNvSpPr/>
          <p:nvPr/>
        </p:nvSpPr>
        <p:spPr>
          <a:xfrm flipH="1">
            <a:off x="4251755" y="449345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37" name="Google Shape;837;p20"/>
          <p:cNvSpPr/>
          <p:nvPr/>
        </p:nvSpPr>
        <p:spPr>
          <a:xfrm flipH="1">
            <a:off x="7966981" y="429326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38" name="Google Shape;838;p20"/>
          <p:cNvSpPr/>
          <p:nvPr/>
        </p:nvSpPr>
        <p:spPr>
          <a:xfrm flipH="1">
            <a:off x="6376917" y="773426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39" name="Google Shape;839;p20"/>
          <p:cNvSpPr/>
          <p:nvPr/>
        </p:nvSpPr>
        <p:spPr>
          <a:xfrm flipH="1">
            <a:off x="874981" y="3564001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40" name="Google Shape;840;p20"/>
          <p:cNvSpPr/>
          <p:nvPr/>
        </p:nvSpPr>
        <p:spPr>
          <a:xfrm flipH="1">
            <a:off x="4039106" y="380076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841" name="Google Shape;841;p20"/>
          <p:cNvGrpSpPr/>
          <p:nvPr/>
        </p:nvGrpSpPr>
        <p:grpSpPr>
          <a:xfrm flipH="1">
            <a:off x="6135931" y="4293263"/>
            <a:ext cx="311900" cy="314700"/>
            <a:chOff x="8571050" y="1873050"/>
            <a:chExt cx="311900" cy="314700"/>
          </a:xfrm>
        </p:grpSpPr>
        <p:sp>
          <p:nvSpPr>
            <p:cNvPr id="842" name="Google Shape;842;p20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43" name="Google Shape;843;p20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44" name="Google Shape;844;p20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45" name="Google Shape;845;p20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846" name="Google Shape;846;p20"/>
          <p:cNvSpPr/>
          <p:nvPr/>
        </p:nvSpPr>
        <p:spPr>
          <a:xfrm rot="-989451" flipH="1">
            <a:off x="1290283" y="752238"/>
            <a:ext cx="121724" cy="113202"/>
          </a:xfrm>
          <a:custGeom>
            <a:avLst/>
            <a:gdLst/>
            <a:ahLst/>
            <a:cxnLst/>
            <a:rect l="l" t="t" r="r" b="b"/>
            <a:pathLst>
              <a:path w="4371" h="4065" extrusionOk="0">
                <a:moveTo>
                  <a:pt x="2803" y="1301"/>
                </a:moveTo>
                <a:cubicBezTo>
                  <a:pt x="2803" y="1312"/>
                  <a:pt x="2810" y="1323"/>
                  <a:pt x="2818" y="1331"/>
                </a:cubicBezTo>
                <a:lnTo>
                  <a:pt x="2818" y="1331"/>
                </a:lnTo>
                <a:lnTo>
                  <a:pt x="2803" y="1301"/>
                </a:lnTo>
                <a:close/>
                <a:moveTo>
                  <a:pt x="1902" y="934"/>
                </a:moveTo>
                <a:cubicBezTo>
                  <a:pt x="2039" y="973"/>
                  <a:pt x="2176" y="990"/>
                  <a:pt x="2313" y="990"/>
                </a:cubicBezTo>
                <a:cubicBezTo>
                  <a:pt x="2337" y="990"/>
                  <a:pt x="2361" y="989"/>
                  <a:pt x="2385" y="988"/>
                </a:cubicBezTo>
                <a:lnTo>
                  <a:pt x="2385" y="988"/>
                </a:lnTo>
                <a:cubicBezTo>
                  <a:pt x="2391" y="992"/>
                  <a:pt x="2397" y="997"/>
                  <a:pt x="2403" y="1001"/>
                </a:cubicBezTo>
                <a:cubicBezTo>
                  <a:pt x="2469" y="1034"/>
                  <a:pt x="2536" y="1068"/>
                  <a:pt x="2569" y="1101"/>
                </a:cubicBezTo>
                <a:cubicBezTo>
                  <a:pt x="2569" y="1101"/>
                  <a:pt x="2633" y="1144"/>
                  <a:pt x="2625" y="1144"/>
                </a:cubicBezTo>
                <a:cubicBezTo>
                  <a:pt x="2623" y="1144"/>
                  <a:pt x="2616" y="1141"/>
                  <a:pt x="2603" y="1134"/>
                </a:cubicBezTo>
                <a:lnTo>
                  <a:pt x="2603" y="1134"/>
                </a:lnTo>
                <a:lnTo>
                  <a:pt x="2669" y="1168"/>
                </a:lnTo>
                <a:lnTo>
                  <a:pt x="2803" y="1301"/>
                </a:lnTo>
                <a:lnTo>
                  <a:pt x="2803" y="1301"/>
                </a:lnTo>
                <a:lnTo>
                  <a:pt x="2803" y="1301"/>
                </a:lnTo>
                <a:cubicBezTo>
                  <a:pt x="2803" y="1301"/>
                  <a:pt x="2803" y="1301"/>
                  <a:pt x="2803" y="1301"/>
                </a:cubicBezTo>
                <a:lnTo>
                  <a:pt x="2803" y="1301"/>
                </a:lnTo>
                <a:cubicBezTo>
                  <a:pt x="2831" y="1329"/>
                  <a:pt x="2835" y="1340"/>
                  <a:pt x="2831" y="1340"/>
                </a:cubicBezTo>
                <a:cubicBezTo>
                  <a:pt x="2829" y="1340"/>
                  <a:pt x="2823" y="1336"/>
                  <a:pt x="2818" y="1331"/>
                </a:cubicBezTo>
                <a:lnTo>
                  <a:pt x="2818" y="1331"/>
                </a:lnTo>
                <a:lnTo>
                  <a:pt x="2870" y="1435"/>
                </a:lnTo>
                <a:cubicBezTo>
                  <a:pt x="2900" y="1465"/>
                  <a:pt x="2930" y="1522"/>
                  <a:pt x="2960" y="1583"/>
                </a:cubicBezTo>
                <a:lnTo>
                  <a:pt x="2960" y="1583"/>
                </a:lnTo>
                <a:cubicBezTo>
                  <a:pt x="2959" y="1587"/>
                  <a:pt x="2961" y="1601"/>
                  <a:pt x="2970" y="1635"/>
                </a:cubicBezTo>
                <a:lnTo>
                  <a:pt x="3003" y="1701"/>
                </a:lnTo>
                <a:cubicBezTo>
                  <a:pt x="3003" y="1768"/>
                  <a:pt x="3036" y="1835"/>
                  <a:pt x="3036" y="1902"/>
                </a:cubicBezTo>
                <a:cubicBezTo>
                  <a:pt x="3036" y="1935"/>
                  <a:pt x="3036" y="1968"/>
                  <a:pt x="3036" y="2035"/>
                </a:cubicBezTo>
                <a:lnTo>
                  <a:pt x="3036" y="2135"/>
                </a:lnTo>
                <a:cubicBezTo>
                  <a:pt x="3036" y="2202"/>
                  <a:pt x="3003" y="2269"/>
                  <a:pt x="3003" y="2335"/>
                </a:cubicBezTo>
                <a:cubicBezTo>
                  <a:pt x="2979" y="2360"/>
                  <a:pt x="2936" y="2439"/>
                  <a:pt x="2942" y="2439"/>
                </a:cubicBezTo>
                <a:cubicBezTo>
                  <a:pt x="2944" y="2439"/>
                  <a:pt x="2952" y="2428"/>
                  <a:pt x="2970" y="2402"/>
                </a:cubicBezTo>
                <a:lnTo>
                  <a:pt x="2970" y="2402"/>
                </a:lnTo>
                <a:cubicBezTo>
                  <a:pt x="2936" y="2469"/>
                  <a:pt x="2903" y="2535"/>
                  <a:pt x="2836" y="2602"/>
                </a:cubicBezTo>
                <a:cubicBezTo>
                  <a:pt x="2836" y="2602"/>
                  <a:pt x="2787" y="2676"/>
                  <a:pt x="2794" y="2676"/>
                </a:cubicBezTo>
                <a:cubicBezTo>
                  <a:pt x="2795" y="2676"/>
                  <a:pt x="2798" y="2674"/>
                  <a:pt x="2803" y="2669"/>
                </a:cubicBezTo>
                <a:cubicBezTo>
                  <a:pt x="2811" y="2652"/>
                  <a:pt x="2815" y="2646"/>
                  <a:pt x="2816" y="2646"/>
                </a:cubicBezTo>
                <a:lnTo>
                  <a:pt x="2816" y="2646"/>
                </a:lnTo>
                <a:cubicBezTo>
                  <a:pt x="2820" y="2646"/>
                  <a:pt x="2795" y="2702"/>
                  <a:pt x="2770" y="2702"/>
                </a:cubicBezTo>
                <a:cubicBezTo>
                  <a:pt x="2770" y="2702"/>
                  <a:pt x="2703" y="2802"/>
                  <a:pt x="2636" y="2836"/>
                </a:cubicBezTo>
                <a:lnTo>
                  <a:pt x="2569" y="2902"/>
                </a:lnTo>
                <a:lnTo>
                  <a:pt x="2403" y="3002"/>
                </a:lnTo>
                <a:cubicBezTo>
                  <a:pt x="2395" y="3006"/>
                  <a:pt x="2389" y="3009"/>
                  <a:pt x="2384" y="3012"/>
                </a:cubicBezTo>
                <a:lnTo>
                  <a:pt x="2384" y="3012"/>
                </a:lnTo>
                <a:cubicBezTo>
                  <a:pt x="2388" y="3007"/>
                  <a:pt x="2386" y="3002"/>
                  <a:pt x="2369" y="3002"/>
                </a:cubicBezTo>
                <a:lnTo>
                  <a:pt x="2269" y="3036"/>
                </a:lnTo>
                <a:cubicBezTo>
                  <a:pt x="2202" y="3036"/>
                  <a:pt x="2136" y="3069"/>
                  <a:pt x="2069" y="3069"/>
                </a:cubicBezTo>
                <a:lnTo>
                  <a:pt x="1769" y="3069"/>
                </a:lnTo>
                <a:cubicBezTo>
                  <a:pt x="1869" y="3069"/>
                  <a:pt x="1669" y="3069"/>
                  <a:pt x="1635" y="3036"/>
                </a:cubicBezTo>
                <a:cubicBezTo>
                  <a:pt x="1569" y="3036"/>
                  <a:pt x="1502" y="3002"/>
                  <a:pt x="1469" y="3002"/>
                </a:cubicBezTo>
                <a:cubicBezTo>
                  <a:pt x="1535" y="3002"/>
                  <a:pt x="1402" y="2936"/>
                  <a:pt x="1369" y="2936"/>
                </a:cubicBezTo>
                <a:lnTo>
                  <a:pt x="1302" y="2902"/>
                </a:lnTo>
                <a:cubicBezTo>
                  <a:pt x="1302" y="2902"/>
                  <a:pt x="1246" y="2846"/>
                  <a:pt x="1231" y="2846"/>
                </a:cubicBezTo>
                <a:cubicBezTo>
                  <a:pt x="1227" y="2846"/>
                  <a:pt x="1227" y="2852"/>
                  <a:pt x="1235" y="2869"/>
                </a:cubicBezTo>
                <a:cubicBezTo>
                  <a:pt x="1202" y="2802"/>
                  <a:pt x="1135" y="2769"/>
                  <a:pt x="1102" y="2702"/>
                </a:cubicBezTo>
                <a:cubicBezTo>
                  <a:pt x="1102" y="2702"/>
                  <a:pt x="1072" y="2673"/>
                  <a:pt x="1062" y="2673"/>
                </a:cubicBezTo>
                <a:cubicBezTo>
                  <a:pt x="1062" y="2673"/>
                  <a:pt x="1062" y="2673"/>
                  <a:pt x="1061" y="2673"/>
                </a:cubicBezTo>
                <a:lnTo>
                  <a:pt x="1061" y="2673"/>
                </a:lnTo>
                <a:cubicBezTo>
                  <a:pt x="1052" y="2649"/>
                  <a:pt x="1035" y="2626"/>
                  <a:pt x="1035" y="2602"/>
                </a:cubicBezTo>
                <a:cubicBezTo>
                  <a:pt x="1002" y="2569"/>
                  <a:pt x="1002" y="2535"/>
                  <a:pt x="1002" y="2502"/>
                </a:cubicBezTo>
                <a:cubicBezTo>
                  <a:pt x="987" y="2459"/>
                  <a:pt x="985" y="2447"/>
                  <a:pt x="988" y="2447"/>
                </a:cubicBezTo>
                <a:lnTo>
                  <a:pt x="988" y="2447"/>
                </a:lnTo>
                <a:cubicBezTo>
                  <a:pt x="991" y="2447"/>
                  <a:pt x="1002" y="2469"/>
                  <a:pt x="1002" y="2469"/>
                </a:cubicBezTo>
                <a:cubicBezTo>
                  <a:pt x="1002" y="2402"/>
                  <a:pt x="1002" y="2369"/>
                  <a:pt x="1002" y="2302"/>
                </a:cubicBezTo>
                <a:cubicBezTo>
                  <a:pt x="1002" y="2269"/>
                  <a:pt x="1002" y="2235"/>
                  <a:pt x="1002" y="2202"/>
                </a:cubicBezTo>
                <a:lnTo>
                  <a:pt x="1002" y="2168"/>
                </a:lnTo>
                <a:cubicBezTo>
                  <a:pt x="1002" y="2135"/>
                  <a:pt x="1035" y="2035"/>
                  <a:pt x="1035" y="1968"/>
                </a:cubicBezTo>
                <a:cubicBezTo>
                  <a:pt x="1068" y="1902"/>
                  <a:pt x="1068" y="1868"/>
                  <a:pt x="1102" y="1802"/>
                </a:cubicBezTo>
                <a:lnTo>
                  <a:pt x="1168" y="1668"/>
                </a:lnTo>
                <a:cubicBezTo>
                  <a:pt x="1202" y="1601"/>
                  <a:pt x="1235" y="1535"/>
                  <a:pt x="1268" y="1468"/>
                </a:cubicBezTo>
                <a:lnTo>
                  <a:pt x="1335" y="1368"/>
                </a:lnTo>
                <a:cubicBezTo>
                  <a:pt x="1336" y="1367"/>
                  <a:pt x="1337" y="1366"/>
                  <a:pt x="1337" y="1366"/>
                </a:cubicBezTo>
                <a:cubicBezTo>
                  <a:pt x="1337" y="1366"/>
                  <a:pt x="1344" y="1359"/>
                  <a:pt x="1369" y="1335"/>
                </a:cubicBezTo>
                <a:lnTo>
                  <a:pt x="1535" y="1168"/>
                </a:lnTo>
                <a:lnTo>
                  <a:pt x="1602" y="1101"/>
                </a:lnTo>
                <a:lnTo>
                  <a:pt x="1635" y="1068"/>
                </a:lnTo>
                <a:cubicBezTo>
                  <a:pt x="1702" y="1034"/>
                  <a:pt x="1769" y="968"/>
                  <a:pt x="1836" y="934"/>
                </a:cubicBezTo>
                <a:close/>
                <a:moveTo>
                  <a:pt x="1869" y="0"/>
                </a:moveTo>
                <a:cubicBezTo>
                  <a:pt x="1602" y="0"/>
                  <a:pt x="1369" y="100"/>
                  <a:pt x="1168" y="234"/>
                </a:cubicBezTo>
                <a:cubicBezTo>
                  <a:pt x="535" y="701"/>
                  <a:pt x="101" y="1435"/>
                  <a:pt x="34" y="2235"/>
                </a:cubicBezTo>
                <a:cubicBezTo>
                  <a:pt x="1" y="2669"/>
                  <a:pt x="134" y="3102"/>
                  <a:pt x="468" y="3436"/>
                </a:cubicBezTo>
                <a:cubicBezTo>
                  <a:pt x="872" y="3855"/>
                  <a:pt x="1413" y="4065"/>
                  <a:pt x="1953" y="4065"/>
                </a:cubicBezTo>
                <a:cubicBezTo>
                  <a:pt x="2574" y="4065"/>
                  <a:pt x="3193" y="3789"/>
                  <a:pt x="3603" y="3236"/>
                </a:cubicBezTo>
                <a:cubicBezTo>
                  <a:pt x="4371" y="2235"/>
                  <a:pt x="4004" y="767"/>
                  <a:pt x="2870" y="200"/>
                </a:cubicBezTo>
                <a:cubicBezTo>
                  <a:pt x="2828" y="178"/>
                  <a:pt x="2787" y="163"/>
                  <a:pt x="2747" y="154"/>
                </a:cubicBezTo>
                <a:lnTo>
                  <a:pt x="2747" y="154"/>
                </a:lnTo>
                <a:cubicBezTo>
                  <a:pt x="2663" y="90"/>
                  <a:pt x="2563" y="52"/>
                  <a:pt x="2454" y="52"/>
                </a:cubicBezTo>
                <a:cubicBezTo>
                  <a:pt x="2416" y="52"/>
                  <a:pt x="2376" y="57"/>
                  <a:pt x="2336" y="67"/>
                </a:cubicBezTo>
                <a:lnTo>
                  <a:pt x="2202" y="34"/>
                </a:lnTo>
                <a:cubicBezTo>
                  <a:pt x="2069" y="0"/>
                  <a:pt x="1969" y="0"/>
                  <a:pt x="186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7641801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8" name="Google Shape;848;p21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849" name="Google Shape;849;p21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50" name="Google Shape;850;p21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51" name="Google Shape;851;p21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52" name="Google Shape;852;p21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53" name="Google Shape;853;p21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54" name="Google Shape;854;p21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55" name="Google Shape;855;p21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56" name="Google Shape;856;p21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57" name="Google Shape;857;p21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58" name="Google Shape;858;p21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59" name="Google Shape;859;p21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60" name="Google Shape;860;p21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61" name="Google Shape;861;p21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62" name="Google Shape;862;p21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63" name="Google Shape;863;p21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64" name="Google Shape;864;p21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65" name="Google Shape;865;p21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66" name="Google Shape;866;p21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67" name="Google Shape;867;p21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68" name="Google Shape;868;p21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69" name="Google Shape;869;p21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70" name="Google Shape;870;p21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71" name="Google Shape;871;p21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72" name="Google Shape;872;p21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73" name="Google Shape;873;p21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874" name="Google Shape;874;p21"/>
          <p:cNvSpPr txBox="1">
            <a:spLocks noGrp="1"/>
          </p:cNvSpPr>
          <p:nvPr>
            <p:ph type="title"/>
          </p:nvPr>
        </p:nvSpPr>
        <p:spPr>
          <a:xfrm>
            <a:off x="2209938" y="808050"/>
            <a:ext cx="3969300" cy="119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8400">
                <a:solidFill>
                  <a:srgbClr val="21252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875" name="Google Shape;875;p21"/>
          <p:cNvSpPr txBox="1">
            <a:spLocks noGrp="1"/>
          </p:cNvSpPr>
          <p:nvPr>
            <p:ph type="subTitle" idx="1"/>
          </p:nvPr>
        </p:nvSpPr>
        <p:spPr>
          <a:xfrm>
            <a:off x="1577775" y="2240950"/>
            <a:ext cx="5233800" cy="2096700"/>
          </a:xfrm>
          <a:prstGeom prst="rect">
            <a:avLst/>
          </a:prstGeom>
          <a:noFill/>
          <a:ln w="19050" cap="rnd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6" name="Google Shape;876;p21"/>
          <p:cNvSpPr/>
          <p:nvPr/>
        </p:nvSpPr>
        <p:spPr>
          <a:xfrm>
            <a:off x="4140014" y="4738601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77" name="Google Shape;877;p21"/>
          <p:cNvSpPr/>
          <p:nvPr/>
        </p:nvSpPr>
        <p:spPr>
          <a:xfrm>
            <a:off x="7252939" y="486491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78" name="Google Shape;878;p21"/>
          <p:cNvSpPr/>
          <p:nvPr/>
        </p:nvSpPr>
        <p:spPr>
          <a:xfrm>
            <a:off x="1577775" y="4862351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79" name="Google Shape;879;p21"/>
          <p:cNvSpPr/>
          <p:nvPr/>
        </p:nvSpPr>
        <p:spPr>
          <a:xfrm>
            <a:off x="2436525" y="440851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80" name="Google Shape;880;p21"/>
          <p:cNvSpPr/>
          <p:nvPr/>
        </p:nvSpPr>
        <p:spPr>
          <a:xfrm>
            <a:off x="321601" y="3296001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81" name="Google Shape;881;p21"/>
          <p:cNvSpPr/>
          <p:nvPr/>
        </p:nvSpPr>
        <p:spPr>
          <a:xfrm>
            <a:off x="6286214" y="87131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82" name="Google Shape;882;p21"/>
          <p:cNvSpPr/>
          <p:nvPr/>
        </p:nvSpPr>
        <p:spPr>
          <a:xfrm>
            <a:off x="7368826" y="320814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883" name="Google Shape;883;p21"/>
          <p:cNvGrpSpPr/>
          <p:nvPr/>
        </p:nvGrpSpPr>
        <p:grpSpPr>
          <a:xfrm>
            <a:off x="401326" y="603563"/>
            <a:ext cx="311900" cy="314700"/>
            <a:chOff x="8571050" y="1873050"/>
            <a:chExt cx="311900" cy="314700"/>
          </a:xfrm>
        </p:grpSpPr>
        <p:sp>
          <p:nvSpPr>
            <p:cNvPr id="884" name="Google Shape;884;p21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85" name="Google Shape;885;p21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86" name="Google Shape;886;p21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87" name="Google Shape;887;p21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888" name="Google Shape;888;p21"/>
          <p:cNvGrpSpPr/>
          <p:nvPr/>
        </p:nvGrpSpPr>
        <p:grpSpPr>
          <a:xfrm rot="-4179191">
            <a:off x="8432202" y="3341517"/>
            <a:ext cx="340423" cy="202574"/>
            <a:chOff x="3780075" y="2889150"/>
            <a:chExt cx="340425" cy="202575"/>
          </a:xfrm>
        </p:grpSpPr>
        <p:sp>
          <p:nvSpPr>
            <p:cNvPr id="889" name="Google Shape;889;p21"/>
            <p:cNvSpPr/>
            <p:nvPr/>
          </p:nvSpPr>
          <p:spPr>
            <a:xfrm>
              <a:off x="3826225" y="2907725"/>
              <a:ext cx="294275" cy="184000"/>
            </a:xfrm>
            <a:custGeom>
              <a:avLst/>
              <a:gdLst/>
              <a:ahLst/>
              <a:cxnLst/>
              <a:rect l="l" t="t" r="r" b="b"/>
              <a:pathLst>
                <a:path w="11771" h="7360" extrusionOk="0">
                  <a:moveTo>
                    <a:pt x="551" y="1"/>
                  </a:moveTo>
                  <a:cubicBezTo>
                    <a:pt x="326" y="1"/>
                    <a:pt x="101" y="143"/>
                    <a:pt x="68" y="426"/>
                  </a:cubicBezTo>
                  <a:cubicBezTo>
                    <a:pt x="1" y="2194"/>
                    <a:pt x="435" y="3962"/>
                    <a:pt x="1302" y="5530"/>
                  </a:cubicBezTo>
                  <a:cubicBezTo>
                    <a:pt x="2059" y="6773"/>
                    <a:pt x="3188" y="7360"/>
                    <a:pt x="4513" y="7360"/>
                  </a:cubicBezTo>
                  <a:cubicBezTo>
                    <a:pt x="4822" y="7360"/>
                    <a:pt x="5143" y="7328"/>
                    <a:pt x="5472" y="7264"/>
                  </a:cubicBezTo>
                  <a:cubicBezTo>
                    <a:pt x="8474" y="6631"/>
                    <a:pt x="10875" y="4362"/>
                    <a:pt x="11709" y="1393"/>
                  </a:cubicBezTo>
                  <a:cubicBezTo>
                    <a:pt x="11770" y="1048"/>
                    <a:pt x="11497" y="826"/>
                    <a:pt x="11229" y="826"/>
                  </a:cubicBezTo>
                  <a:cubicBezTo>
                    <a:pt x="11057" y="826"/>
                    <a:pt x="10887" y="918"/>
                    <a:pt x="10809" y="1127"/>
                  </a:cubicBezTo>
                  <a:cubicBezTo>
                    <a:pt x="10108" y="3595"/>
                    <a:pt x="8173" y="5563"/>
                    <a:pt x="5705" y="6264"/>
                  </a:cubicBezTo>
                  <a:cubicBezTo>
                    <a:pt x="5338" y="6380"/>
                    <a:pt x="4963" y="6439"/>
                    <a:pt x="4588" y="6439"/>
                  </a:cubicBezTo>
                  <a:cubicBezTo>
                    <a:pt x="4212" y="6439"/>
                    <a:pt x="3837" y="6380"/>
                    <a:pt x="3470" y="6264"/>
                  </a:cubicBezTo>
                  <a:cubicBezTo>
                    <a:pt x="2836" y="5997"/>
                    <a:pt x="2336" y="5530"/>
                    <a:pt x="2036" y="4929"/>
                  </a:cubicBezTo>
                  <a:cubicBezTo>
                    <a:pt x="1302" y="3528"/>
                    <a:pt x="968" y="1994"/>
                    <a:pt x="1035" y="426"/>
                  </a:cubicBezTo>
                  <a:cubicBezTo>
                    <a:pt x="1002" y="143"/>
                    <a:pt x="777" y="1"/>
                    <a:pt x="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90" name="Google Shape;890;p21"/>
            <p:cNvSpPr/>
            <p:nvPr/>
          </p:nvSpPr>
          <p:spPr>
            <a:xfrm>
              <a:off x="3780075" y="2889150"/>
              <a:ext cx="132075" cy="76975"/>
            </a:xfrm>
            <a:custGeom>
              <a:avLst/>
              <a:gdLst/>
              <a:ahLst/>
              <a:cxnLst/>
              <a:rect l="l" t="t" r="r" b="b"/>
              <a:pathLst>
                <a:path w="5283" h="3079" extrusionOk="0">
                  <a:moveTo>
                    <a:pt x="2227" y="0"/>
                  </a:moveTo>
                  <a:cubicBezTo>
                    <a:pt x="1662" y="0"/>
                    <a:pt x="1372" y="515"/>
                    <a:pt x="1113" y="936"/>
                  </a:cubicBezTo>
                  <a:cubicBezTo>
                    <a:pt x="846" y="1369"/>
                    <a:pt x="513" y="1903"/>
                    <a:pt x="212" y="2403"/>
                  </a:cubicBezTo>
                  <a:cubicBezTo>
                    <a:pt x="1" y="2733"/>
                    <a:pt x="320" y="3078"/>
                    <a:pt x="643" y="3078"/>
                  </a:cubicBezTo>
                  <a:cubicBezTo>
                    <a:pt x="779" y="3078"/>
                    <a:pt x="915" y="3018"/>
                    <a:pt x="1013" y="2870"/>
                  </a:cubicBezTo>
                  <a:cubicBezTo>
                    <a:pt x="1280" y="2470"/>
                    <a:pt x="1513" y="2070"/>
                    <a:pt x="1747" y="1669"/>
                  </a:cubicBezTo>
                  <a:cubicBezTo>
                    <a:pt x="1880" y="1503"/>
                    <a:pt x="1980" y="1303"/>
                    <a:pt x="2114" y="1102"/>
                  </a:cubicBezTo>
                  <a:cubicBezTo>
                    <a:pt x="2147" y="1069"/>
                    <a:pt x="2214" y="936"/>
                    <a:pt x="2281" y="936"/>
                  </a:cubicBezTo>
                  <a:cubicBezTo>
                    <a:pt x="2414" y="936"/>
                    <a:pt x="2614" y="1136"/>
                    <a:pt x="2714" y="1236"/>
                  </a:cubicBezTo>
                  <a:lnTo>
                    <a:pt x="3281" y="1669"/>
                  </a:lnTo>
                  <a:lnTo>
                    <a:pt x="4449" y="2603"/>
                  </a:lnTo>
                  <a:cubicBezTo>
                    <a:pt x="4549" y="2687"/>
                    <a:pt x="4666" y="2729"/>
                    <a:pt x="4782" y="2729"/>
                  </a:cubicBezTo>
                  <a:cubicBezTo>
                    <a:pt x="4899" y="2729"/>
                    <a:pt x="5016" y="2687"/>
                    <a:pt x="5116" y="2603"/>
                  </a:cubicBezTo>
                  <a:cubicBezTo>
                    <a:pt x="5283" y="2403"/>
                    <a:pt x="5283" y="2103"/>
                    <a:pt x="5116" y="1936"/>
                  </a:cubicBezTo>
                  <a:lnTo>
                    <a:pt x="3748" y="836"/>
                  </a:lnTo>
                  <a:cubicBezTo>
                    <a:pt x="3348" y="502"/>
                    <a:pt x="2848" y="2"/>
                    <a:pt x="2281" y="2"/>
                  </a:cubicBezTo>
                  <a:cubicBezTo>
                    <a:pt x="2263" y="1"/>
                    <a:pt x="2245" y="0"/>
                    <a:pt x="2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891" name="Google Shape;891;p21"/>
          <p:cNvGrpSpPr/>
          <p:nvPr/>
        </p:nvGrpSpPr>
        <p:grpSpPr>
          <a:xfrm rot="8795091" flipH="1">
            <a:off x="1224505" y="1491052"/>
            <a:ext cx="288974" cy="174350"/>
            <a:chOff x="4177750" y="2899175"/>
            <a:chExt cx="288975" cy="174350"/>
          </a:xfrm>
        </p:grpSpPr>
        <p:sp>
          <p:nvSpPr>
            <p:cNvPr id="892" name="Google Shape;892;p21"/>
            <p:cNvSpPr/>
            <p:nvPr/>
          </p:nvSpPr>
          <p:spPr>
            <a:xfrm>
              <a:off x="4177750" y="2920450"/>
              <a:ext cx="250650" cy="153075"/>
            </a:xfrm>
            <a:custGeom>
              <a:avLst/>
              <a:gdLst/>
              <a:ahLst/>
              <a:cxnLst/>
              <a:rect l="l" t="t" r="r" b="b"/>
              <a:pathLst>
                <a:path w="10026" h="6123" extrusionOk="0">
                  <a:moveTo>
                    <a:pt x="626" y="0"/>
                  </a:moveTo>
                  <a:cubicBezTo>
                    <a:pt x="321" y="0"/>
                    <a:pt x="0" y="351"/>
                    <a:pt x="183" y="718"/>
                  </a:cubicBezTo>
                  <a:cubicBezTo>
                    <a:pt x="1174" y="2864"/>
                    <a:pt x="2361" y="6123"/>
                    <a:pt x="5266" y="6123"/>
                  </a:cubicBezTo>
                  <a:cubicBezTo>
                    <a:pt x="5295" y="6123"/>
                    <a:pt x="5324" y="6122"/>
                    <a:pt x="5354" y="6122"/>
                  </a:cubicBezTo>
                  <a:cubicBezTo>
                    <a:pt x="8289" y="6055"/>
                    <a:pt x="9223" y="2853"/>
                    <a:pt x="9924" y="584"/>
                  </a:cubicBezTo>
                  <a:cubicBezTo>
                    <a:pt x="10026" y="237"/>
                    <a:pt x="9728" y="3"/>
                    <a:pt x="9444" y="3"/>
                  </a:cubicBezTo>
                  <a:cubicBezTo>
                    <a:pt x="9263" y="3"/>
                    <a:pt x="9088" y="97"/>
                    <a:pt x="9023" y="317"/>
                  </a:cubicBezTo>
                  <a:cubicBezTo>
                    <a:pt x="8656" y="1485"/>
                    <a:pt x="8356" y="2686"/>
                    <a:pt x="7689" y="3653"/>
                  </a:cubicBezTo>
                  <a:cubicBezTo>
                    <a:pt x="7122" y="4487"/>
                    <a:pt x="6221" y="5188"/>
                    <a:pt x="5187" y="5188"/>
                  </a:cubicBezTo>
                  <a:cubicBezTo>
                    <a:pt x="2785" y="5121"/>
                    <a:pt x="1785" y="2019"/>
                    <a:pt x="984" y="251"/>
                  </a:cubicBezTo>
                  <a:cubicBezTo>
                    <a:pt x="900" y="73"/>
                    <a:pt x="765" y="0"/>
                    <a:pt x="6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93" name="Google Shape;893;p21"/>
            <p:cNvSpPr/>
            <p:nvPr/>
          </p:nvSpPr>
          <p:spPr>
            <a:xfrm>
              <a:off x="4342725" y="2899175"/>
              <a:ext cx="124000" cy="79875"/>
            </a:xfrm>
            <a:custGeom>
              <a:avLst/>
              <a:gdLst/>
              <a:ahLst/>
              <a:cxnLst/>
              <a:rect l="l" t="t" r="r" b="b"/>
              <a:pathLst>
                <a:path w="4960" h="3195" extrusionOk="0">
                  <a:moveTo>
                    <a:pt x="2291" y="902"/>
                  </a:moveTo>
                  <a:lnTo>
                    <a:pt x="2291" y="902"/>
                  </a:lnTo>
                  <a:cubicBezTo>
                    <a:pt x="2291" y="902"/>
                    <a:pt x="2302" y="913"/>
                    <a:pt x="2315" y="928"/>
                  </a:cubicBezTo>
                  <a:lnTo>
                    <a:pt x="2315" y="928"/>
                  </a:lnTo>
                  <a:cubicBezTo>
                    <a:pt x="2302" y="923"/>
                    <a:pt x="2291" y="915"/>
                    <a:pt x="2291" y="902"/>
                  </a:cubicBezTo>
                  <a:close/>
                  <a:moveTo>
                    <a:pt x="2391" y="1"/>
                  </a:moveTo>
                  <a:cubicBezTo>
                    <a:pt x="2157" y="1"/>
                    <a:pt x="1924" y="68"/>
                    <a:pt x="1724" y="201"/>
                  </a:cubicBezTo>
                  <a:lnTo>
                    <a:pt x="523" y="835"/>
                  </a:lnTo>
                  <a:cubicBezTo>
                    <a:pt x="1" y="1082"/>
                    <a:pt x="271" y="1736"/>
                    <a:pt x="699" y="1736"/>
                  </a:cubicBezTo>
                  <a:cubicBezTo>
                    <a:pt x="790" y="1736"/>
                    <a:pt x="890" y="1706"/>
                    <a:pt x="990" y="1635"/>
                  </a:cubicBezTo>
                  <a:lnTo>
                    <a:pt x="2024" y="1102"/>
                  </a:lnTo>
                  <a:lnTo>
                    <a:pt x="2257" y="1002"/>
                  </a:lnTo>
                  <a:cubicBezTo>
                    <a:pt x="2276" y="1002"/>
                    <a:pt x="2316" y="981"/>
                    <a:pt x="2341" y="962"/>
                  </a:cubicBezTo>
                  <a:lnTo>
                    <a:pt x="2341" y="962"/>
                  </a:lnTo>
                  <a:cubicBezTo>
                    <a:pt x="2350" y="977"/>
                    <a:pt x="2357" y="991"/>
                    <a:pt x="2357" y="1002"/>
                  </a:cubicBezTo>
                  <a:lnTo>
                    <a:pt x="2558" y="1235"/>
                  </a:lnTo>
                  <a:lnTo>
                    <a:pt x="4125" y="3070"/>
                  </a:lnTo>
                  <a:cubicBezTo>
                    <a:pt x="4209" y="3153"/>
                    <a:pt x="4325" y="3195"/>
                    <a:pt x="4446" y="3195"/>
                  </a:cubicBezTo>
                  <a:cubicBezTo>
                    <a:pt x="4567" y="3195"/>
                    <a:pt x="4692" y="3153"/>
                    <a:pt x="4792" y="3070"/>
                  </a:cubicBezTo>
                  <a:cubicBezTo>
                    <a:pt x="4959" y="2870"/>
                    <a:pt x="4959" y="2569"/>
                    <a:pt x="4792" y="2403"/>
                  </a:cubicBezTo>
                  <a:cubicBezTo>
                    <a:pt x="4192" y="1702"/>
                    <a:pt x="3592" y="1002"/>
                    <a:pt x="2991" y="301"/>
                  </a:cubicBezTo>
                  <a:cubicBezTo>
                    <a:pt x="2858" y="134"/>
                    <a:pt x="2624" y="1"/>
                    <a:pt x="23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322615461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22"/>
          <p:cNvSpPr txBox="1">
            <a:spLocks noGrp="1"/>
          </p:cNvSpPr>
          <p:nvPr>
            <p:ph type="title" hasCustomPrompt="1"/>
          </p:nvPr>
        </p:nvSpPr>
        <p:spPr>
          <a:xfrm>
            <a:off x="713225" y="535525"/>
            <a:ext cx="1993800" cy="88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896" name="Google Shape;896;p22"/>
          <p:cNvSpPr txBox="1">
            <a:spLocks noGrp="1"/>
          </p:cNvSpPr>
          <p:nvPr>
            <p:ph type="subTitle" idx="1"/>
          </p:nvPr>
        </p:nvSpPr>
        <p:spPr>
          <a:xfrm>
            <a:off x="823216" y="1423783"/>
            <a:ext cx="1773600" cy="8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7" name="Google Shape;897;p22"/>
          <p:cNvSpPr txBox="1">
            <a:spLocks noGrp="1"/>
          </p:cNvSpPr>
          <p:nvPr>
            <p:ph type="title" idx="2" hasCustomPrompt="1"/>
          </p:nvPr>
        </p:nvSpPr>
        <p:spPr>
          <a:xfrm>
            <a:off x="3575100" y="1720259"/>
            <a:ext cx="1993800" cy="88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898" name="Google Shape;898;p22"/>
          <p:cNvSpPr txBox="1">
            <a:spLocks noGrp="1"/>
          </p:cNvSpPr>
          <p:nvPr>
            <p:ph type="subTitle" idx="3"/>
          </p:nvPr>
        </p:nvSpPr>
        <p:spPr>
          <a:xfrm>
            <a:off x="3685091" y="2608566"/>
            <a:ext cx="1773600" cy="8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9" name="Google Shape;899;p22"/>
          <p:cNvSpPr txBox="1">
            <a:spLocks noGrp="1"/>
          </p:cNvSpPr>
          <p:nvPr>
            <p:ph type="title" idx="4" hasCustomPrompt="1"/>
          </p:nvPr>
        </p:nvSpPr>
        <p:spPr>
          <a:xfrm>
            <a:off x="6436975" y="2905042"/>
            <a:ext cx="1993800" cy="88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00" name="Google Shape;900;p22"/>
          <p:cNvSpPr txBox="1">
            <a:spLocks noGrp="1"/>
          </p:cNvSpPr>
          <p:nvPr>
            <p:ph type="subTitle" idx="5"/>
          </p:nvPr>
        </p:nvSpPr>
        <p:spPr>
          <a:xfrm>
            <a:off x="6546966" y="3793349"/>
            <a:ext cx="1773600" cy="8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901" name="Google Shape;901;p22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902" name="Google Shape;902;p22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03" name="Google Shape;903;p22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04" name="Google Shape;904;p22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05" name="Google Shape;905;p22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06" name="Google Shape;906;p22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07" name="Google Shape;907;p22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08" name="Google Shape;908;p22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09" name="Google Shape;909;p22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10" name="Google Shape;910;p22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11" name="Google Shape;911;p22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12" name="Google Shape;912;p22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13" name="Google Shape;913;p22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14" name="Google Shape;914;p22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15" name="Google Shape;915;p22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16" name="Google Shape;916;p22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17" name="Google Shape;917;p22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18" name="Google Shape;918;p22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19" name="Google Shape;919;p22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20" name="Google Shape;920;p22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21" name="Google Shape;921;p22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22" name="Google Shape;922;p22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23" name="Google Shape;923;p22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24" name="Google Shape;924;p22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25" name="Google Shape;925;p22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26" name="Google Shape;926;p22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927" name="Google Shape;927;p22"/>
          <p:cNvSpPr/>
          <p:nvPr/>
        </p:nvSpPr>
        <p:spPr>
          <a:xfrm>
            <a:off x="5955526" y="477918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928" name="Google Shape;928;p22"/>
          <p:cNvSpPr/>
          <p:nvPr/>
        </p:nvSpPr>
        <p:spPr>
          <a:xfrm>
            <a:off x="3487500" y="4776626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929" name="Google Shape;929;p22"/>
          <p:cNvSpPr/>
          <p:nvPr/>
        </p:nvSpPr>
        <p:spPr>
          <a:xfrm>
            <a:off x="2525925" y="2631889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930" name="Google Shape;930;p22"/>
          <p:cNvSpPr/>
          <p:nvPr/>
        </p:nvSpPr>
        <p:spPr>
          <a:xfrm>
            <a:off x="4697350" y="3842351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931" name="Google Shape;931;p22"/>
          <p:cNvSpPr/>
          <p:nvPr/>
        </p:nvSpPr>
        <p:spPr>
          <a:xfrm>
            <a:off x="8671489" y="230396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932" name="Google Shape;932;p22"/>
          <p:cNvSpPr/>
          <p:nvPr/>
        </p:nvSpPr>
        <p:spPr>
          <a:xfrm>
            <a:off x="5458701" y="309089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933" name="Google Shape;933;p22"/>
          <p:cNvGrpSpPr/>
          <p:nvPr/>
        </p:nvGrpSpPr>
        <p:grpSpPr>
          <a:xfrm>
            <a:off x="448300" y="2631900"/>
            <a:ext cx="311900" cy="314700"/>
            <a:chOff x="8571050" y="1873050"/>
            <a:chExt cx="311900" cy="314700"/>
          </a:xfrm>
        </p:grpSpPr>
        <p:sp>
          <p:nvSpPr>
            <p:cNvPr id="934" name="Google Shape;934;p22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35" name="Google Shape;935;p22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36" name="Google Shape;936;p22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37" name="Google Shape;937;p22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938" name="Google Shape;938;p22"/>
          <p:cNvGrpSpPr/>
          <p:nvPr/>
        </p:nvGrpSpPr>
        <p:grpSpPr>
          <a:xfrm rot="-4179191">
            <a:off x="8432202" y="3341517"/>
            <a:ext cx="340423" cy="202574"/>
            <a:chOff x="3780075" y="2889150"/>
            <a:chExt cx="340425" cy="202575"/>
          </a:xfrm>
        </p:grpSpPr>
        <p:sp>
          <p:nvSpPr>
            <p:cNvPr id="939" name="Google Shape;939;p22"/>
            <p:cNvSpPr/>
            <p:nvPr/>
          </p:nvSpPr>
          <p:spPr>
            <a:xfrm>
              <a:off x="3826225" y="2907725"/>
              <a:ext cx="294275" cy="184000"/>
            </a:xfrm>
            <a:custGeom>
              <a:avLst/>
              <a:gdLst/>
              <a:ahLst/>
              <a:cxnLst/>
              <a:rect l="l" t="t" r="r" b="b"/>
              <a:pathLst>
                <a:path w="11771" h="7360" extrusionOk="0">
                  <a:moveTo>
                    <a:pt x="551" y="1"/>
                  </a:moveTo>
                  <a:cubicBezTo>
                    <a:pt x="326" y="1"/>
                    <a:pt x="101" y="143"/>
                    <a:pt x="68" y="426"/>
                  </a:cubicBezTo>
                  <a:cubicBezTo>
                    <a:pt x="1" y="2194"/>
                    <a:pt x="435" y="3962"/>
                    <a:pt x="1302" y="5530"/>
                  </a:cubicBezTo>
                  <a:cubicBezTo>
                    <a:pt x="2059" y="6773"/>
                    <a:pt x="3188" y="7360"/>
                    <a:pt x="4513" y="7360"/>
                  </a:cubicBezTo>
                  <a:cubicBezTo>
                    <a:pt x="4822" y="7360"/>
                    <a:pt x="5143" y="7328"/>
                    <a:pt x="5472" y="7264"/>
                  </a:cubicBezTo>
                  <a:cubicBezTo>
                    <a:pt x="8474" y="6631"/>
                    <a:pt x="10875" y="4362"/>
                    <a:pt x="11709" y="1393"/>
                  </a:cubicBezTo>
                  <a:cubicBezTo>
                    <a:pt x="11770" y="1048"/>
                    <a:pt x="11497" y="826"/>
                    <a:pt x="11229" y="826"/>
                  </a:cubicBezTo>
                  <a:cubicBezTo>
                    <a:pt x="11057" y="826"/>
                    <a:pt x="10887" y="918"/>
                    <a:pt x="10809" y="1127"/>
                  </a:cubicBezTo>
                  <a:cubicBezTo>
                    <a:pt x="10108" y="3595"/>
                    <a:pt x="8173" y="5563"/>
                    <a:pt x="5705" y="6264"/>
                  </a:cubicBezTo>
                  <a:cubicBezTo>
                    <a:pt x="5338" y="6380"/>
                    <a:pt x="4963" y="6439"/>
                    <a:pt x="4588" y="6439"/>
                  </a:cubicBezTo>
                  <a:cubicBezTo>
                    <a:pt x="4212" y="6439"/>
                    <a:pt x="3837" y="6380"/>
                    <a:pt x="3470" y="6264"/>
                  </a:cubicBezTo>
                  <a:cubicBezTo>
                    <a:pt x="2836" y="5997"/>
                    <a:pt x="2336" y="5530"/>
                    <a:pt x="2036" y="4929"/>
                  </a:cubicBezTo>
                  <a:cubicBezTo>
                    <a:pt x="1302" y="3528"/>
                    <a:pt x="968" y="1994"/>
                    <a:pt x="1035" y="426"/>
                  </a:cubicBezTo>
                  <a:cubicBezTo>
                    <a:pt x="1002" y="143"/>
                    <a:pt x="777" y="1"/>
                    <a:pt x="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40" name="Google Shape;940;p22"/>
            <p:cNvSpPr/>
            <p:nvPr/>
          </p:nvSpPr>
          <p:spPr>
            <a:xfrm>
              <a:off x="3780075" y="2889150"/>
              <a:ext cx="132075" cy="76975"/>
            </a:xfrm>
            <a:custGeom>
              <a:avLst/>
              <a:gdLst/>
              <a:ahLst/>
              <a:cxnLst/>
              <a:rect l="l" t="t" r="r" b="b"/>
              <a:pathLst>
                <a:path w="5283" h="3079" extrusionOk="0">
                  <a:moveTo>
                    <a:pt x="2227" y="0"/>
                  </a:moveTo>
                  <a:cubicBezTo>
                    <a:pt x="1662" y="0"/>
                    <a:pt x="1372" y="515"/>
                    <a:pt x="1113" y="936"/>
                  </a:cubicBezTo>
                  <a:cubicBezTo>
                    <a:pt x="846" y="1369"/>
                    <a:pt x="513" y="1903"/>
                    <a:pt x="212" y="2403"/>
                  </a:cubicBezTo>
                  <a:cubicBezTo>
                    <a:pt x="1" y="2733"/>
                    <a:pt x="320" y="3078"/>
                    <a:pt x="643" y="3078"/>
                  </a:cubicBezTo>
                  <a:cubicBezTo>
                    <a:pt x="779" y="3078"/>
                    <a:pt x="915" y="3018"/>
                    <a:pt x="1013" y="2870"/>
                  </a:cubicBezTo>
                  <a:cubicBezTo>
                    <a:pt x="1280" y="2470"/>
                    <a:pt x="1513" y="2070"/>
                    <a:pt x="1747" y="1669"/>
                  </a:cubicBezTo>
                  <a:cubicBezTo>
                    <a:pt x="1880" y="1503"/>
                    <a:pt x="1980" y="1303"/>
                    <a:pt x="2114" y="1102"/>
                  </a:cubicBezTo>
                  <a:cubicBezTo>
                    <a:pt x="2147" y="1069"/>
                    <a:pt x="2214" y="936"/>
                    <a:pt x="2281" y="936"/>
                  </a:cubicBezTo>
                  <a:cubicBezTo>
                    <a:pt x="2414" y="936"/>
                    <a:pt x="2614" y="1136"/>
                    <a:pt x="2714" y="1236"/>
                  </a:cubicBezTo>
                  <a:lnTo>
                    <a:pt x="3281" y="1669"/>
                  </a:lnTo>
                  <a:lnTo>
                    <a:pt x="4449" y="2603"/>
                  </a:lnTo>
                  <a:cubicBezTo>
                    <a:pt x="4549" y="2687"/>
                    <a:pt x="4666" y="2729"/>
                    <a:pt x="4782" y="2729"/>
                  </a:cubicBezTo>
                  <a:cubicBezTo>
                    <a:pt x="4899" y="2729"/>
                    <a:pt x="5016" y="2687"/>
                    <a:pt x="5116" y="2603"/>
                  </a:cubicBezTo>
                  <a:cubicBezTo>
                    <a:pt x="5283" y="2403"/>
                    <a:pt x="5283" y="2103"/>
                    <a:pt x="5116" y="1936"/>
                  </a:cubicBezTo>
                  <a:lnTo>
                    <a:pt x="3748" y="836"/>
                  </a:lnTo>
                  <a:cubicBezTo>
                    <a:pt x="3348" y="502"/>
                    <a:pt x="2848" y="2"/>
                    <a:pt x="2281" y="2"/>
                  </a:cubicBezTo>
                  <a:cubicBezTo>
                    <a:pt x="2263" y="1"/>
                    <a:pt x="2245" y="0"/>
                    <a:pt x="2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941" name="Google Shape;941;p22"/>
          <p:cNvGrpSpPr/>
          <p:nvPr/>
        </p:nvGrpSpPr>
        <p:grpSpPr>
          <a:xfrm rot="8795091" flipH="1">
            <a:off x="3599230" y="824440"/>
            <a:ext cx="288974" cy="174350"/>
            <a:chOff x="4177750" y="2899175"/>
            <a:chExt cx="288975" cy="174350"/>
          </a:xfrm>
        </p:grpSpPr>
        <p:sp>
          <p:nvSpPr>
            <p:cNvPr id="942" name="Google Shape;942;p22"/>
            <p:cNvSpPr/>
            <p:nvPr/>
          </p:nvSpPr>
          <p:spPr>
            <a:xfrm>
              <a:off x="4177750" y="2920450"/>
              <a:ext cx="250650" cy="153075"/>
            </a:xfrm>
            <a:custGeom>
              <a:avLst/>
              <a:gdLst/>
              <a:ahLst/>
              <a:cxnLst/>
              <a:rect l="l" t="t" r="r" b="b"/>
              <a:pathLst>
                <a:path w="10026" h="6123" extrusionOk="0">
                  <a:moveTo>
                    <a:pt x="626" y="0"/>
                  </a:moveTo>
                  <a:cubicBezTo>
                    <a:pt x="321" y="0"/>
                    <a:pt x="0" y="351"/>
                    <a:pt x="183" y="718"/>
                  </a:cubicBezTo>
                  <a:cubicBezTo>
                    <a:pt x="1174" y="2864"/>
                    <a:pt x="2361" y="6123"/>
                    <a:pt x="5266" y="6123"/>
                  </a:cubicBezTo>
                  <a:cubicBezTo>
                    <a:pt x="5295" y="6123"/>
                    <a:pt x="5324" y="6122"/>
                    <a:pt x="5354" y="6122"/>
                  </a:cubicBezTo>
                  <a:cubicBezTo>
                    <a:pt x="8289" y="6055"/>
                    <a:pt x="9223" y="2853"/>
                    <a:pt x="9924" y="584"/>
                  </a:cubicBezTo>
                  <a:cubicBezTo>
                    <a:pt x="10026" y="237"/>
                    <a:pt x="9728" y="3"/>
                    <a:pt x="9444" y="3"/>
                  </a:cubicBezTo>
                  <a:cubicBezTo>
                    <a:pt x="9263" y="3"/>
                    <a:pt x="9088" y="97"/>
                    <a:pt x="9023" y="317"/>
                  </a:cubicBezTo>
                  <a:cubicBezTo>
                    <a:pt x="8656" y="1485"/>
                    <a:pt x="8356" y="2686"/>
                    <a:pt x="7689" y="3653"/>
                  </a:cubicBezTo>
                  <a:cubicBezTo>
                    <a:pt x="7122" y="4487"/>
                    <a:pt x="6221" y="5188"/>
                    <a:pt x="5187" y="5188"/>
                  </a:cubicBezTo>
                  <a:cubicBezTo>
                    <a:pt x="2785" y="5121"/>
                    <a:pt x="1785" y="2019"/>
                    <a:pt x="984" y="251"/>
                  </a:cubicBezTo>
                  <a:cubicBezTo>
                    <a:pt x="900" y="73"/>
                    <a:pt x="765" y="0"/>
                    <a:pt x="6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43" name="Google Shape;943;p22"/>
            <p:cNvSpPr/>
            <p:nvPr/>
          </p:nvSpPr>
          <p:spPr>
            <a:xfrm>
              <a:off x="4342725" y="2899175"/>
              <a:ext cx="124000" cy="79875"/>
            </a:xfrm>
            <a:custGeom>
              <a:avLst/>
              <a:gdLst/>
              <a:ahLst/>
              <a:cxnLst/>
              <a:rect l="l" t="t" r="r" b="b"/>
              <a:pathLst>
                <a:path w="4960" h="3195" extrusionOk="0">
                  <a:moveTo>
                    <a:pt x="2291" y="902"/>
                  </a:moveTo>
                  <a:lnTo>
                    <a:pt x="2291" y="902"/>
                  </a:lnTo>
                  <a:cubicBezTo>
                    <a:pt x="2291" y="902"/>
                    <a:pt x="2302" y="913"/>
                    <a:pt x="2315" y="928"/>
                  </a:cubicBezTo>
                  <a:lnTo>
                    <a:pt x="2315" y="928"/>
                  </a:lnTo>
                  <a:cubicBezTo>
                    <a:pt x="2302" y="923"/>
                    <a:pt x="2291" y="915"/>
                    <a:pt x="2291" y="902"/>
                  </a:cubicBezTo>
                  <a:close/>
                  <a:moveTo>
                    <a:pt x="2391" y="1"/>
                  </a:moveTo>
                  <a:cubicBezTo>
                    <a:pt x="2157" y="1"/>
                    <a:pt x="1924" y="68"/>
                    <a:pt x="1724" y="201"/>
                  </a:cubicBezTo>
                  <a:lnTo>
                    <a:pt x="523" y="835"/>
                  </a:lnTo>
                  <a:cubicBezTo>
                    <a:pt x="1" y="1082"/>
                    <a:pt x="271" y="1736"/>
                    <a:pt x="699" y="1736"/>
                  </a:cubicBezTo>
                  <a:cubicBezTo>
                    <a:pt x="790" y="1736"/>
                    <a:pt x="890" y="1706"/>
                    <a:pt x="990" y="1635"/>
                  </a:cubicBezTo>
                  <a:lnTo>
                    <a:pt x="2024" y="1102"/>
                  </a:lnTo>
                  <a:lnTo>
                    <a:pt x="2257" y="1002"/>
                  </a:lnTo>
                  <a:cubicBezTo>
                    <a:pt x="2276" y="1002"/>
                    <a:pt x="2316" y="981"/>
                    <a:pt x="2341" y="962"/>
                  </a:cubicBezTo>
                  <a:lnTo>
                    <a:pt x="2341" y="962"/>
                  </a:lnTo>
                  <a:cubicBezTo>
                    <a:pt x="2350" y="977"/>
                    <a:pt x="2357" y="991"/>
                    <a:pt x="2357" y="1002"/>
                  </a:cubicBezTo>
                  <a:lnTo>
                    <a:pt x="2558" y="1235"/>
                  </a:lnTo>
                  <a:lnTo>
                    <a:pt x="4125" y="3070"/>
                  </a:lnTo>
                  <a:cubicBezTo>
                    <a:pt x="4209" y="3153"/>
                    <a:pt x="4325" y="3195"/>
                    <a:pt x="4446" y="3195"/>
                  </a:cubicBezTo>
                  <a:cubicBezTo>
                    <a:pt x="4567" y="3195"/>
                    <a:pt x="4692" y="3153"/>
                    <a:pt x="4792" y="3070"/>
                  </a:cubicBezTo>
                  <a:cubicBezTo>
                    <a:pt x="4959" y="2870"/>
                    <a:pt x="4959" y="2569"/>
                    <a:pt x="4792" y="2403"/>
                  </a:cubicBezTo>
                  <a:cubicBezTo>
                    <a:pt x="4192" y="1702"/>
                    <a:pt x="3592" y="1002"/>
                    <a:pt x="2991" y="301"/>
                  </a:cubicBezTo>
                  <a:cubicBezTo>
                    <a:pt x="2858" y="134"/>
                    <a:pt x="2624" y="1"/>
                    <a:pt x="23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5277757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5" name="Google Shape;945;p23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946" name="Google Shape;946;p23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47" name="Google Shape;947;p23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48" name="Google Shape;948;p23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49" name="Google Shape;949;p23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50" name="Google Shape;950;p23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51" name="Google Shape;951;p23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52" name="Google Shape;952;p23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53" name="Google Shape;953;p23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54" name="Google Shape;954;p23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55" name="Google Shape;955;p23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56" name="Google Shape;956;p23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57" name="Google Shape;957;p23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58" name="Google Shape;958;p23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59" name="Google Shape;959;p23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60" name="Google Shape;960;p23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61" name="Google Shape;961;p23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62" name="Google Shape;962;p23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63" name="Google Shape;963;p23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64" name="Google Shape;964;p23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65" name="Google Shape;965;p23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66" name="Google Shape;966;p23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67" name="Google Shape;967;p23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68" name="Google Shape;968;p23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69" name="Google Shape;969;p23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70" name="Google Shape;970;p23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971" name="Google Shape;971;p23"/>
          <p:cNvSpPr txBox="1">
            <a:spLocks noGrp="1"/>
          </p:cNvSpPr>
          <p:nvPr>
            <p:ph type="title" hasCustomPrompt="1"/>
          </p:nvPr>
        </p:nvSpPr>
        <p:spPr>
          <a:xfrm>
            <a:off x="713225" y="1402251"/>
            <a:ext cx="19293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72" name="Google Shape;972;p23"/>
          <p:cNvSpPr txBox="1">
            <a:spLocks noGrp="1"/>
          </p:cNvSpPr>
          <p:nvPr>
            <p:ph type="subTitle" idx="1"/>
          </p:nvPr>
        </p:nvSpPr>
        <p:spPr>
          <a:xfrm>
            <a:off x="934775" y="3430346"/>
            <a:ext cx="1486200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3" name="Google Shape;973;p23"/>
          <p:cNvSpPr txBox="1">
            <a:spLocks noGrp="1"/>
          </p:cNvSpPr>
          <p:nvPr>
            <p:ph type="title" idx="2" hasCustomPrompt="1"/>
          </p:nvPr>
        </p:nvSpPr>
        <p:spPr>
          <a:xfrm>
            <a:off x="2642600" y="1402251"/>
            <a:ext cx="19293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74" name="Google Shape;974;p23"/>
          <p:cNvSpPr txBox="1">
            <a:spLocks noGrp="1"/>
          </p:cNvSpPr>
          <p:nvPr>
            <p:ph type="subTitle" idx="3"/>
          </p:nvPr>
        </p:nvSpPr>
        <p:spPr>
          <a:xfrm>
            <a:off x="2864150" y="3430348"/>
            <a:ext cx="1486200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5" name="Google Shape;975;p23"/>
          <p:cNvSpPr txBox="1">
            <a:spLocks noGrp="1"/>
          </p:cNvSpPr>
          <p:nvPr>
            <p:ph type="title" idx="4" hasCustomPrompt="1"/>
          </p:nvPr>
        </p:nvSpPr>
        <p:spPr>
          <a:xfrm>
            <a:off x="4571975" y="1402251"/>
            <a:ext cx="19293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76" name="Google Shape;976;p23"/>
          <p:cNvSpPr txBox="1">
            <a:spLocks noGrp="1"/>
          </p:cNvSpPr>
          <p:nvPr>
            <p:ph type="subTitle" idx="5"/>
          </p:nvPr>
        </p:nvSpPr>
        <p:spPr>
          <a:xfrm>
            <a:off x="4793525" y="3430346"/>
            <a:ext cx="1486200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7" name="Google Shape;977;p23"/>
          <p:cNvSpPr txBox="1">
            <a:spLocks noGrp="1"/>
          </p:cNvSpPr>
          <p:nvPr>
            <p:ph type="title" idx="6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978" name="Google Shape;978;p23"/>
          <p:cNvSpPr txBox="1">
            <a:spLocks noGrp="1"/>
          </p:cNvSpPr>
          <p:nvPr>
            <p:ph type="title" idx="7"/>
          </p:nvPr>
        </p:nvSpPr>
        <p:spPr>
          <a:xfrm>
            <a:off x="934775" y="3027526"/>
            <a:ext cx="1486200" cy="38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979" name="Google Shape;979;p23"/>
          <p:cNvSpPr txBox="1">
            <a:spLocks noGrp="1"/>
          </p:cNvSpPr>
          <p:nvPr>
            <p:ph type="title" idx="8"/>
          </p:nvPr>
        </p:nvSpPr>
        <p:spPr>
          <a:xfrm>
            <a:off x="2864150" y="3027526"/>
            <a:ext cx="1486200" cy="38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980" name="Google Shape;980;p23"/>
          <p:cNvSpPr txBox="1">
            <a:spLocks noGrp="1"/>
          </p:cNvSpPr>
          <p:nvPr>
            <p:ph type="title" idx="9"/>
          </p:nvPr>
        </p:nvSpPr>
        <p:spPr>
          <a:xfrm>
            <a:off x="4793525" y="3027526"/>
            <a:ext cx="1486200" cy="38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981" name="Google Shape;981;p23"/>
          <p:cNvSpPr txBox="1">
            <a:spLocks noGrp="1"/>
          </p:cNvSpPr>
          <p:nvPr>
            <p:ph type="title" idx="13" hasCustomPrompt="1"/>
          </p:nvPr>
        </p:nvSpPr>
        <p:spPr>
          <a:xfrm>
            <a:off x="6501275" y="1402251"/>
            <a:ext cx="19293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82" name="Google Shape;982;p23"/>
          <p:cNvSpPr txBox="1">
            <a:spLocks noGrp="1"/>
          </p:cNvSpPr>
          <p:nvPr>
            <p:ph type="subTitle" idx="14"/>
          </p:nvPr>
        </p:nvSpPr>
        <p:spPr>
          <a:xfrm>
            <a:off x="6722825" y="3430346"/>
            <a:ext cx="1486200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3" name="Google Shape;983;p23"/>
          <p:cNvSpPr txBox="1">
            <a:spLocks noGrp="1"/>
          </p:cNvSpPr>
          <p:nvPr>
            <p:ph type="title" idx="15"/>
          </p:nvPr>
        </p:nvSpPr>
        <p:spPr>
          <a:xfrm>
            <a:off x="6722825" y="3027526"/>
            <a:ext cx="1486200" cy="38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984" name="Google Shape;984;p23"/>
          <p:cNvSpPr/>
          <p:nvPr/>
        </p:nvSpPr>
        <p:spPr>
          <a:xfrm>
            <a:off x="184975" y="2834026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985" name="Google Shape;985;p23"/>
          <p:cNvSpPr/>
          <p:nvPr/>
        </p:nvSpPr>
        <p:spPr>
          <a:xfrm>
            <a:off x="7163088" y="958276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986" name="Google Shape;986;p23"/>
          <p:cNvSpPr/>
          <p:nvPr/>
        </p:nvSpPr>
        <p:spPr>
          <a:xfrm>
            <a:off x="218676" y="1169651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987" name="Google Shape;987;p23"/>
          <p:cNvSpPr/>
          <p:nvPr/>
        </p:nvSpPr>
        <p:spPr>
          <a:xfrm>
            <a:off x="6581901" y="476343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988" name="Google Shape;988;p23"/>
          <p:cNvSpPr/>
          <p:nvPr/>
        </p:nvSpPr>
        <p:spPr>
          <a:xfrm>
            <a:off x="4411026" y="4452539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989" name="Google Shape;989;p23"/>
          <p:cNvGrpSpPr/>
          <p:nvPr/>
        </p:nvGrpSpPr>
        <p:grpSpPr>
          <a:xfrm>
            <a:off x="8552601" y="1513888"/>
            <a:ext cx="311900" cy="314700"/>
            <a:chOff x="8571050" y="1873050"/>
            <a:chExt cx="311900" cy="314700"/>
          </a:xfrm>
        </p:grpSpPr>
        <p:sp>
          <p:nvSpPr>
            <p:cNvPr id="990" name="Google Shape;990;p23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91" name="Google Shape;991;p23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92" name="Google Shape;992;p23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93" name="Google Shape;993;p23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994" name="Google Shape;994;p23"/>
          <p:cNvGrpSpPr/>
          <p:nvPr/>
        </p:nvGrpSpPr>
        <p:grpSpPr>
          <a:xfrm>
            <a:off x="498550" y="4406025"/>
            <a:ext cx="311900" cy="314700"/>
            <a:chOff x="8571050" y="1873050"/>
            <a:chExt cx="311900" cy="314700"/>
          </a:xfrm>
        </p:grpSpPr>
        <p:sp>
          <p:nvSpPr>
            <p:cNvPr id="995" name="Google Shape;995;p23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96" name="Google Shape;996;p23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97" name="Google Shape;997;p23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98" name="Google Shape;998;p23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999" name="Google Shape;999;p23"/>
          <p:cNvGrpSpPr/>
          <p:nvPr/>
        </p:nvGrpSpPr>
        <p:grpSpPr>
          <a:xfrm>
            <a:off x="1036401" y="590576"/>
            <a:ext cx="730975" cy="238525"/>
            <a:chOff x="3798300" y="2287225"/>
            <a:chExt cx="730975" cy="238525"/>
          </a:xfrm>
        </p:grpSpPr>
        <p:sp>
          <p:nvSpPr>
            <p:cNvPr id="1000" name="Google Shape;1000;p23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01" name="Google Shape;1001;p23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002" name="Google Shape;1002;p23"/>
          <p:cNvGrpSpPr/>
          <p:nvPr/>
        </p:nvGrpSpPr>
        <p:grpSpPr>
          <a:xfrm>
            <a:off x="8165826" y="4488701"/>
            <a:ext cx="529900" cy="149350"/>
            <a:chOff x="3898800" y="2624300"/>
            <a:chExt cx="529900" cy="149350"/>
          </a:xfrm>
        </p:grpSpPr>
        <p:sp>
          <p:nvSpPr>
            <p:cNvPr id="1003" name="Google Shape;1003;p23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04" name="Google Shape;1004;p23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137960280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6" name="Google Shape;1006;p24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007" name="Google Shape;1007;p24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08" name="Google Shape;1008;p24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09" name="Google Shape;1009;p24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10" name="Google Shape;1010;p24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11" name="Google Shape;1011;p24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12" name="Google Shape;1012;p24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13" name="Google Shape;1013;p24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14" name="Google Shape;1014;p24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15" name="Google Shape;1015;p24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16" name="Google Shape;1016;p24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17" name="Google Shape;1017;p24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18" name="Google Shape;1018;p24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19" name="Google Shape;1019;p24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20" name="Google Shape;1020;p24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21" name="Google Shape;1021;p24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22" name="Google Shape;1022;p24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23" name="Google Shape;1023;p24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24" name="Google Shape;1024;p24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25" name="Google Shape;1025;p24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26" name="Google Shape;1026;p24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27" name="Google Shape;1027;p24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28" name="Google Shape;1028;p24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29" name="Google Shape;1029;p24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30" name="Google Shape;1030;p24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31" name="Google Shape;1031;p24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032" name="Google Shape;1032;p24"/>
          <p:cNvSpPr txBox="1">
            <a:spLocks noGrp="1"/>
          </p:cNvSpPr>
          <p:nvPr>
            <p:ph type="title"/>
          </p:nvPr>
        </p:nvSpPr>
        <p:spPr>
          <a:xfrm>
            <a:off x="3650175" y="2532250"/>
            <a:ext cx="4320600" cy="8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5550">
                <a:solidFill>
                  <a:srgbClr val="212529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33" name="Google Shape;1033;p24"/>
          <p:cNvSpPr txBox="1">
            <a:spLocks noGrp="1"/>
          </p:cNvSpPr>
          <p:nvPr>
            <p:ph type="title" idx="2" hasCustomPrompt="1"/>
          </p:nvPr>
        </p:nvSpPr>
        <p:spPr>
          <a:xfrm>
            <a:off x="6349924" y="1000925"/>
            <a:ext cx="1620900" cy="11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034" name="Google Shape;1034;p24"/>
          <p:cNvSpPr txBox="1">
            <a:spLocks noGrp="1"/>
          </p:cNvSpPr>
          <p:nvPr>
            <p:ph type="subTitle" idx="1"/>
          </p:nvPr>
        </p:nvSpPr>
        <p:spPr>
          <a:xfrm>
            <a:off x="3650175" y="3545650"/>
            <a:ext cx="4270200" cy="5340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5" name="Google Shape;1035;p24"/>
          <p:cNvSpPr/>
          <p:nvPr/>
        </p:nvSpPr>
        <p:spPr>
          <a:xfrm flipH="1">
            <a:off x="4235674" y="3017201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036" name="Google Shape;1036;p24"/>
          <p:cNvSpPr/>
          <p:nvPr/>
        </p:nvSpPr>
        <p:spPr>
          <a:xfrm flipH="1">
            <a:off x="5039724" y="45493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037" name="Google Shape;1037;p24"/>
          <p:cNvSpPr/>
          <p:nvPr/>
        </p:nvSpPr>
        <p:spPr>
          <a:xfrm flipH="1">
            <a:off x="8140473" y="452375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038" name="Google Shape;1038;p24"/>
          <p:cNvSpPr/>
          <p:nvPr/>
        </p:nvSpPr>
        <p:spPr>
          <a:xfrm flipH="1">
            <a:off x="677774" y="2076089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039" name="Google Shape;1039;p24"/>
          <p:cNvSpPr/>
          <p:nvPr/>
        </p:nvSpPr>
        <p:spPr>
          <a:xfrm flipH="1">
            <a:off x="4701124" y="4531101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040" name="Google Shape;1040;p24"/>
          <p:cNvSpPr/>
          <p:nvPr/>
        </p:nvSpPr>
        <p:spPr>
          <a:xfrm flipH="1">
            <a:off x="8601461" y="416841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041" name="Google Shape;1041;p24"/>
          <p:cNvSpPr/>
          <p:nvPr/>
        </p:nvSpPr>
        <p:spPr>
          <a:xfrm flipH="1">
            <a:off x="935499" y="535514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042" name="Google Shape;1042;p24"/>
          <p:cNvGrpSpPr/>
          <p:nvPr/>
        </p:nvGrpSpPr>
        <p:grpSpPr>
          <a:xfrm>
            <a:off x="1984149" y="1499250"/>
            <a:ext cx="529900" cy="149350"/>
            <a:chOff x="3898800" y="2624300"/>
            <a:chExt cx="529900" cy="149350"/>
          </a:xfrm>
        </p:grpSpPr>
        <p:sp>
          <p:nvSpPr>
            <p:cNvPr id="1043" name="Google Shape;1043;p24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44" name="Google Shape;1044;p24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045" name="Google Shape;1045;p24"/>
          <p:cNvGrpSpPr/>
          <p:nvPr/>
        </p:nvGrpSpPr>
        <p:grpSpPr>
          <a:xfrm flipH="1">
            <a:off x="1714823" y="4593151"/>
            <a:ext cx="581325" cy="169475"/>
            <a:chOff x="5393300" y="2420750"/>
            <a:chExt cx="581325" cy="169475"/>
          </a:xfrm>
        </p:grpSpPr>
        <p:sp>
          <p:nvSpPr>
            <p:cNvPr id="1046" name="Google Shape;1046;p24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47" name="Google Shape;1047;p24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421772254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9" name="Google Shape;1049;p25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050" name="Google Shape;1050;p25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51" name="Google Shape;1051;p25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52" name="Google Shape;1052;p25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53" name="Google Shape;1053;p25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54" name="Google Shape;1054;p25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55" name="Google Shape;1055;p25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56" name="Google Shape;1056;p25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57" name="Google Shape;1057;p25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58" name="Google Shape;1058;p25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59" name="Google Shape;1059;p25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60" name="Google Shape;1060;p25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61" name="Google Shape;1061;p25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62" name="Google Shape;1062;p25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63" name="Google Shape;1063;p25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64" name="Google Shape;1064;p25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65" name="Google Shape;1065;p25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66" name="Google Shape;1066;p25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67" name="Google Shape;1067;p25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68" name="Google Shape;1068;p25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69" name="Google Shape;1069;p25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70" name="Google Shape;1070;p25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71" name="Google Shape;1071;p25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72" name="Google Shape;1072;p25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73" name="Google Shape;1073;p25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74" name="Google Shape;1074;p25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075" name="Google Shape;1075;p25"/>
          <p:cNvSpPr txBox="1">
            <a:spLocks noGrp="1"/>
          </p:cNvSpPr>
          <p:nvPr>
            <p:ph type="title"/>
          </p:nvPr>
        </p:nvSpPr>
        <p:spPr>
          <a:xfrm>
            <a:off x="2436900" y="2532250"/>
            <a:ext cx="4270200" cy="8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550">
                <a:solidFill>
                  <a:srgbClr val="21252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76" name="Google Shape;1076;p25"/>
          <p:cNvSpPr txBox="1">
            <a:spLocks noGrp="1"/>
          </p:cNvSpPr>
          <p:nvPr>
            <p:ph type="title" idx="2" hasCustomPrompt="1"/>
          </p:nvPr>
        </p:nvSpPr>
        <p:spPr>
          <a:xfrm>
            <a:off x="3944100" y="1000931"/>
            <a:ext cx="1255800" cy="11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077" name="Google Shape;1077;p25"/>
          <p:cNvSpPr txBox="1">
            <a:spLocks noGrp="1"/>
          </p:cNvSpPr>
          <p:nvPr>
            <p:ph type="subTitle" idx="1"/>
          </p:nvPr>
        </p:nvSpPr>
        <p:spPr>
          <a:xfrm>
            <a:off x="2436900" y="3545662"/>
            <a:ext cx="4270200" cy="5340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8" name="Google Shape;1078;p25"/>
          <p:cNvSpPr/>
          <p:nvPr/>
        </p:nvSpPr>
        <p:spPr>
          <a:xfrm>
            <a:off x="5149850" y="4704826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079" name="Google Shape;1079;p25"/>
          <p:cNvSpPr/>
          <p:nvPr/>
        </p:nvSpPr>
        <p:spPr>
          <a:xfrm>
            <a:off x="1188726" y="429326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080" name="Google Shape;1080;p25"/>
          <p:cNvSpPr/>
          <p:nvPr/>
        </p:nvSpPr>
        <p:spPr>
          <a:xfrm>
            <a:off x="2869539" y="707351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081" name="Google Shape;1081;p25"/>
          <p:cNvSpPr/>
          <p:nvPr/>
        </p:nvSpPr>
        <p:spPr>
          <a:xfrm>
            <a:off x="8388226" y="472178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082" name="Google Shape;1082;p25"/>
          <p:cNvSpPr/>
          <p:nvPr/>
        </p:nvSpPr>
        <p:spPr>
          <a:xfrm>
            <a:off x="552264" y="762525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083" name="Google Shape;1083;p25"/>
          <p:cNvGrpSpPr/>
          <p:nvPr/>
        </p:nvGrpSpPr>
        <p:grpSpPr>
          <a:xfrm>
            <a:off x="2170701" y="4450613"/>
            <a:ext cx="311900" cy="314700"/>
            <a:chOff x="8571050" y="1873050"/>
            <a:chExt cx="311900" cy="314700"/>
          </a:xfrm>
        </p:grpSpPr>
        <p:sp>
          <p:nvSpPr>
            <p:cNvPr id="1084" name="Google Shape;1084;p25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85" name="Google Shape;1085;p25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86" name="Google Shape;1086;p25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87" name="Google Shape;1087;p25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088" name="Google Shape;1088;p25"/>
          <p:cNvSpPr/>
          <p:nvPr/>
        </p:nvSpPr>
        <p:spPr>
          <a:xfrm rot="989451">
            <a:off x="6924574" y="861363"/>
            <a:ext cx="121724" cy="113202"/>
          </a:xfrm>
          <a:custGeom>
            <a:avLst/>
            <a:gdLst/>
            <a:ahLst/>
            <a:cxnLst/>
            <a:rect l="l" t="t" r="r" b="b"/>
            <a:pathLst>
              <a:path w="4371" h="4065" extrusionOk="0">
                <a:moveTo>
                  <a:pt x="2803" y="1301"/>
                </a:moveTo>
                <a:cubicBezTo>
                  <a:pt x="2803" y="1312"/>
                  <a:pt x="2810" y="1323"/>
                  <a:pt x="2818" y="1331"/>
                </a:cubicBezTo>
                <a:lnTo>
                  <a:pt x="2818" y="1331"/>
                </a:lnTo>
                <a:lnTo>
                  <a:pt x="2803" y="1301"/>
                </a:lnTo>
                <a:close/>
                <a:moveTo>
                  <a:pt x="1902" y="934"/>
                </a:moveTo>
                <a:cubicBezTo>
                  <a:pt x="2039" y="973"/>
                  <a:pt x="2176" y="990"/>
                  <a:pt x="2313" y="990"/>
                </a:cubicBezTo>
                <a:cubicBezTo>
                  <a:pt x="2337" y="990"/>
                  <a:pt x="2361" y="989"/>
                  <a:pt x="2385" y="988"/>
                </a:cubicBezTo>
                <a:lnTo>
                  <a:pt x="2385" y="988"/>
                </a:lnTo>
                <a:cubicBezTo>
                  <a:pt x="2391" y="992"/>
                  <a:pt x="2397" y="997"/>
                  <a:pt x="2403" y="1001"/>
                </a:cubicBezTo>
                <a:cubicBezTo>
                  <a:pt x="2469" y="1034"/>
                  <a:pt x="2536" y="1068"/>
                  <a:pt x="2569" y="1101"/>
                </a:cubicBezTo>
                <a:cubicBezTo>
                  <a:pt x="2569" y="1101"/>
                  <a:pt x="2633" y="1144"/>
                  <a:pt x="2625" y="1144"/>
                </a:cubicBezTo>
                <a:cubicBezTo>
                  <a:pt x="2623" y="1144"/>
                  <a:pt x="2616" y="1141"/>
                  <a:pt x="2603" y="1134"/>
                </a:cubicBezTo>
                <a:lnTo>
                  <a:pt x="2603" y="1134"/>
                </a:lnTo>
                <a:lnTo>
                  <a:pt x="2669" y="1168"/>
                </a:lnTo>
                <a:lnTo>
                  <a:pt x="2803" y="1301"/>
                </a:lnTo>
                <a:lnTo>
                  <a:pt x="2803" y="1301"/>
                </a:lnTo>
                <a:lnTo>
                  <a:pt x="2803" y="1301"/>
                </a:lnTo>
                <a:cubicBezTo>
                  <a:pt x="2803" y="1301"/>
                  <a:pt x="2803" y="1301"/>
                  <a:pt x="2803" y="1301"/>
                </a:cubicBezTo>
                <a:lnTo>
                  <a:pt x="2803" y="1301"/>
                </a:lnTo>
                <a:cubicBezTo>
                  <a:pt x="2831" y="1329"/>
                  <a:pt x="2835" y="1340"/>
                  <a:pt x="2831" y="1340"/>
                </a:cubicBezTo>
                <a:cubicBezTo>
                  <a:pt x="2829" y="1340"/>
                  <a:pt x="2823" y="1336"/>
                  <a:pt x="2818" y="1331"/>
                </a:cubicBezTo>
                <a:lnTo>
                  <a:pt x="2818" y="1331"/>
                </a:lnTo>
                <a:lnTo>
                  <a:pt x="2870" y="1435"/>
                </a:lnTo>
                <a:cubicBezTo>
                  <a:pt x="2900" y="1465"/>
                  <a:pt x="2930" y="1522"/>
                  <a:pt x="2960" y="1583"/>
                </a:cubicBezTo>
                <a:lnTo>
                  <a:pt x="2960" y="1583"/>
                </a:lnTo>
                <a:cubicBezTo>
                  <a:pt x="2959" y="1587"/>
                  <a:pt x="2961" y="1601"/>
                  <a:pt x="2970" y="1635"/>
                </a:cubicBezTo>
                <a:lnTo>
                  <a:pt x="3003" y="1701"/>
                </a:lnTo>
                <a:cubicBezTo>
                  <a:pt x="3003" y="1768"/>
                  <a:pt x="3036" y="1835"/>
                  <a:pt x="3036" y="1902"/>
                </a:cubicBezTo>
                <a:cubicBezTo>
                  <a:pt x="3036" y="1935"/>
                  <a:pt x="3036" y="1968"/>
                  <a:pt x="3036" y="2035"/>
                </a:cubicBezTo>
                <a:lnTo>
                  <a:pt x="3036" y="2135"/>
                </a:lnTo>
                <a:cubicBezTo>
                  <a:pt x="3036" y="2202"/>
                  <a:pt x="3003" y="2269"/>
                  <a:pt x="3003" y="2335"/>
                </a:cubicBezTo>
                <a:cubicBezTo>
                  <a:pt x="2979" y="2360"/>
                  <a:pt x="2936" y="2439"/>
                  <a:pt x="2942" y="2439"/>
                </a:cubicBezTo>
                <a:cubicBezTo>
                  <a:pt x="2944" y="2439"/>
                  <a:pt x="2952" y="2428"/>
                  <a:pt x="2970" y="2402"/>
                </a:cubicBezTo>
                <a:lnTo>
                  <a:pt x="2970" y="2402"/>
                </a:lnTo>
                <a:cubicBezTo>
                  <a:pt x="2936" y="2469"/>
                  <a:pt x="2903" y="2535"/>
                  <a:pt x="2836" y="2602"/>
                </a:cubicBezTo>
                <a:cubicBezTo>
                  <a:pt x="2836" y="2602"/>
                  <a:pt x="2787" y="2676"/>
                  <a:pt x="2794" y="2676"/>
                </a:cubicBezTo>
                <a:cubicBezTo>
                  <a:pt x="2795" y="2676"/>
                  <a:pt x="2798" y="2674"/>
                  <a:pt x="2803" y="2669"/>
                </a:cubicBezTo>
                <a:cubicBezTo>
                  <a:pt x="2811" y="2652"/>
                  <a:pt x="2815" y="2646"/>
                  <a:pt x="2816" y="2646"/>
                </a:cubicBezTo>
                <a:lnTo>
                  <a:pt x="2816" y="2646"/>
                </a:lnTo>
                <a:cubicBezTo>
                  <a:pt x="2820" y="2646"/>
                  <a:pt x="2795" y="2702"/>
                  <a:pt x="2770" y="2702"/>
                </a:cubicBezTo>
                <a:cubicBezTo>
                  <a:pt x="2770" y="2702"/>
                  <a:pt x="2703" y="2802"/>
                  <a:pt x="2636" y="2836"/>
                </a:cubicBezTo>
                <a:lnTo>
                  <a:pt x="2569" y="2902"/>
                </a:lnTo>
                <a:lnTo>
                  <a:pt x="2403" y="3002"/>
                </a:lnTo>
                <a:cubicBezTo>
                  <a:pt x="2395" y="3006"/>
                  <a:pt x="2389" y="3009"/>
                  <a:pt x="2384" y="3012"/>
                </a:cubicBezTo>
                <a:lnTo>
                  <a:pt x="2384" y="3012"/>
                </a:lnTo>
                <a:cubicBezTo>
                  <a:pt x="2388" y="3007"/>
                  <a:pt x="2386" y="3002"/>
                  <a:pt x="2369" y="3002"/>
                </a:cubicBezTo>
                <a:lnTo>
                  <a:pt x="2269" y="3036"/>
                </a:lnTo>
                <a:cubicBezTo>
                  <a:pt x="2202" y="3036"/>
                  <a:pt x="2136" y="3069"/>
                  <a:pt x="2069" y="3069"/>
                </a:cubicBezTo>
                <a:lnTo>
                  <a:pt x="1769" y="3069"/>
                </a:lnTo>
                <a:cubicBezTo>
                  <a:pt x="1869" y="3069"/>
                  <a:pt x="1669" y="3069"/>
                  <a:pt x="1635" y="3036"/>
                </a:cubicBezTo>
                <a:cubicBezTo>
                  <a:pt x="1569" y="3036"/>
                  <a:pt x="1502" y="3002"/>
                  <a:pt x="1469" y="3002"/>
                </a:cubicBezTo>
                <a:cubicBezTo>
                  <a:pt x="1535" y="3002"/>
                  <a:pt x="1402" y="2936"/>
                  <a:pt x="1369" y="2936"/>
                </a:cubicBezTo>
                <a:lnTo>
                  <a:pt x="1302" y="2902"/>
                </a:lnTo>
                <a:cubicBezTo>
                  <a:pt x="1302" y="2902"/>
                  <a:pt x="1246" y="2846"/>
                  <a:pt x="1231" y="2846"/>
                </a:cubicBezTo>
                <a:cubicBezTo>
                  <a:pt x="1227" y="2846"/>
                  <a:pt x="1227" y="2852"/>
                  <a:pt x="1235" y="2869"/>
                </a:cubicBezTo>
                <a:cubicBezTo>
                  <a:pt x="1202" y="2802"/>
                  <a:pt x="1135" y="2769"/>
                  <a:pt x="1102" y="2702"/>
                </a:cubicBezTo>
                <a:cubicBezTo>
                  <a:pt x="1102" y="2702"/>
                  <a:pt x="1072" y="2673"/>
                  <a:pt x="1062" y="2673"/>
                </a:cubicBezTo>
                <a:cubicBezTo>
                  <a:pt x="1062" y="2673"/>
                  <a:pt x="1062" y="2673"/>
                  <a:pt x="1061" y="2673"/>
                </a:cubicBezTo>
                <a:lnTo>
                  <a:pt x="1061" y="2673"/>
                </a:lnTo>
                <a:cubicBezTo>
                  <a:pt x="1052" y="2649"/>
                  <a:pt x="1035" y="2626"/>
                  <a:pt x="1035" y="2602"/>
                </a:cubicBezTo>
                <a:cubicBezTo>
                  <a:pt x="1002" y="2569"/>
                  <a:pt x="1002" y="2535"/>
                  <a:pt x="1002" y="2502"/>
                </a:cubicBezTo>
                <a:cubicBezTo>
                  <a:pt x="987" y="2459"/>
                  <a:pt x="985" y="2447"/>
                  <a:pt x="988" y="2447"/>
                </a:cubicBezTo>
                <a:lnTo>
                  <a:pt x="988" y="2447"/>
                </a:lnTo>
                <a:cubicBezTo>
                  <a:pt x="991" y="2447"/>
                  <a:pt x="1002" y="2469"/>
                  <a:pt x="1002" y="2469"/>
                </a:cubicBezTo>
                <a:cubicBezTo>
                  <a:pt x="1002" y="2402"/>
                  <a:pt x="1002" y="2369"/>
                  <a:pt x="1002" y="2302"/>
                </a:cubicBezTo>
                <a:cubicBezTo>
                  <a:pt x="1002" y="2269"/>
                  <a:pt x="1002" y="2235"/>
                  <a:pt x="1002" y="2202"/>
                </a:cubicBezTo>
                <a:lnTo>
                  <a:pt x="1002" y="2168"/>
                </a:lnTo>
                <a:cubicBezTo>
                  <a:pt x="1002" y="2135"/>
                  <a:pt x="1035" y="2035"/>
                  <a:pt x="1035" y="1968"/>
                </a:cubicBezTo>
                <a:cubicBezTo>
                  <a:pt x="1068" y="1902"/>
                  <a:pt x="1068" y="1868"/>
                  <a:pt x="1102" y="1802"/>
                </a:cubicBezTo>
                <a:lnTo>
                  <a:pt x="1168" y="1668"/>
                </a:lnTo>
                <a:cubicBezTo>
                  <a:pt x="1202" y="1601"/>
                  <a:pt x="1235" y="1535"/>
                  <a:pt x="1268" y="1468"/>
                </a:cubicBezTo>
                <a:lnTo>
                  <a:pt x="1335" y="1368"/>
                </a:lnTo>
                <a:cubicBezTo>
                  <a:pt x="1336" y="1367"/>
                  <a:pt x="1337" y="1366"/>
                  <a:pt x="1337" y="1366"/>
                </a:cubicBezTo>
                <a:cubicBezTo>
                  <a:pt x="1337" y="1366"/>
                  <a:pt x="1344" y="1359"/>
                  <a:pt x="1369" y="1335"/>
                </a:cubicBezTo>
                <a:lnTo>
                  <a:pt x="1535" y="1168"/>
                </a:lnTo>
                <a:lnTo>
                  <a:pt x="1602" y="1101"/>
                </a:lnTo>
                <a:lnTo>
                  <a:pt x="1635" y="1068"/>
                </a:lnTo>
                <a:cubicBezTo>
                  <a:pt x="1702" y="1034"/>
                  <a:pt x="1769" y="968"/>
                  <a:pt x="1836" y="934"/>
                </a:cubicBezTo>
                <a:close/>
                <a:moveTo>
                  <a:pt x="1869" y="0"/>
                </a:moveTo>
                <a:cubicBezTo>
                  <a:pt x="1602" y="0"/>
                  <a:pt x="1369" y="100"/>
                  <a:pt x="1168" y="234"/>
                </a:cubicBezTo>
                <a:cubicBezTo>
                  <a:pt x="535" y="701"/>
                  <a:pt x="101" y="1435"/>
                  <a:pt x="34" y="2235"/>
                </a:cubicBezTo>
                <a:cubicBezTo>
                  <a:pt x="1" y="2669"/>
                  <a:pt x="134" y="3102"/>
                  <a:pt x="468" y="3436"/>
                </a:cubicBezTo>
                <a:cubicBezTo>
                  <a:pt x="872" y="3855"/>
                  <a:pt x="1413" y="4065"/>
                  <a:pt x="1953" y="4065"/>
                </a:cubicBezTo>
                <a:cubicBezTo>
                  <a:pt x="2574" y="4065"/>
                  <a:pt x="3193" y="3789"/>
                  <a:pt x="3603" y="3236"/>
                </a:cubicBezTo>
                <a:cubicBezTo>
                  <a:pt x="4371" y="2235"/>
                  <a:pt x="4004" y="767"/>
                  <a:pt x="2870" y="200"/>
                </a:cubicBezTo>
                <a:cubicBezTo>
                  <a:pt x="2828" y="178"/>
                  <a:pt x="2787" y="163"/>
                  <a:pt x="2747" y="154"/>
                </a:cubicBezTo>
                <a:lnTo>
                  <a:pt x="2747" y="154"/>
                </a:lnTo>
                <a:cubicBezTo>
                  <a:pt x="2663" y="90"/>
                  <a:pt x="2563" y="52"/>
                  <a:pt x="2454" y="52"/>
                </a:cubicBezTo>
                <a:cubicBezTo>
                  <a:pt x="2416" y="52"/>
                  <a:pt x="2376" y="57"/>
                  <a:pt x="2336" y="67"/>
                </a:cubicBezTo>
                <a:lnTo>
                  <a:pt x="2202" y="34"/>
                </a:lnTo>
                <a:cubicBezTo>
                  <a:pt x="2069" y="0"/>
                  <a:pt x="1969" y="0"/>
                  <a:pt x="186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236384858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0" name="Google Shape;1090;p26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091" name="Google Shape;1091;p26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92" name="Google Shape;1092;p26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93" name="Google Shape;1093;p26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94" name="Google Shape;1094;p26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95" name="Google Shape;1095;p26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96" name="Google Shape;1096;p26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97" name="Google Shape;1097;p26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98" name="Google Shape;1098;p26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99" name="Google Shape;1099;p26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00" name="Google Shape;1100;p26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01" name="Google Shape;1101;p26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02" name="Google Shape;1102;p26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03" name="Google Shape;1103;p26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04" name="Google Shape;1104;p26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05" name="Google Shape;1105;p26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06" name="Google Shape;1106;p26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07" name="Google Shape;1107;p26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08" name="Google Shape;1108;p26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09" name="Google Shape;1109;p26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10" name="Google Shape;1110;p26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11" name="Google Shape;1111;p26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12" name="Google Shape;1112;p26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13" name="Google Shape;1113;p26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14" name="Google Shape;1114;p26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15" name="Google Shape;1115;p26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116" name="Google Shape;1116;p26"/>
          <p:cNvSpPr txBox="1">
            <a:spLocks noGrp="1"/>
          </p:cNvSpPr>
          <p:nvPr>
            <p:ph type="title"/>
          </p:nvPr>
        </p:nvSpPr>
        <p:spPr>
          <a:xfrm>
            <a:off x="3677026" y="1861775"/>
            <a:ext cx="4270200" cy="8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550">
                <a:solidFill>
                  <a:srgbClr val="21252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17" name="Google Shape;1117;p26"/>
          <p:cNvSpPr txBox="1">
            <a:spLocks noGrp="1"/>
          </p:cNvSpPr>
          <p:nvPr>
            <p:ph type="title" idx="2" hasCustomPrompt="1"/>
          </p:nvPr>
        </p:nvSpPr>
        <p:spPr>
          <a:xfrm>
            <a:off x="1935363" y="1967119"/>
            <a:ext cx="1255800" cy="11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118" name="Google Shape;1118;p26"/>
          <p:cNvSpPr txBox="1">
            <a:spLocks noGrp="1"/>
          </p:cNvSpPr>
          <p:nvPr>
            <p:ph type="subTitle" idx="1"/>
          </p:nvPr>
        </p:nvSpPr>
        <p:spPr>
          <a:xfrm>
            <a:off x="3677013" y="2828211"/>
            <a:ext cx="4270200" cy="5340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9" name="Google Shape;1119;p26"/>
          <p:cNvSpPr/>
          <p:nvPr/>
        </p:nvSpPr>
        <p:spPr>
          <a:xfrm>
            <a:off x="7580576" y="3941288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120" name="Google Shape;1120;p26"/>
          <p:cNvSpPr/>
          <p:nvPr/>
        </p:nvSpPr>
        <p:spPr>
          <a:xfrm>
            <a:off x="2087776" y="477951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121" name="Google Shape;1121;p26"/>
          <p:cNvSpPr/>
          <p:nvPr/>
        </p:nvSpPr>
        <p:spPr>
          <a:xfrm>
            <a:off x="2399575" y="898826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122" name="Google Shape;1122;p26"/>
          <p:cNvSpPr/>
          <p:nvPr/>
        </p:nvSpPr>
        <p:spPr>
          <a:xfrm>
            <a:off x="442664" y="3059776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123" name="Google Shape;1123;p26"/>
          <p:cNvSpPr/>
          <p:nvPr/>
        </p:nvSpPr>
        <p:spPr>
          <a:xfrm>
            <a:off x="4092475" y="605239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124" name="Google Shape;1124;p26"/>
          <p:cNvSpPr/>
          <p:nvPr/>
        </p:nvSpPr>
        <p:spPr>
          <a:xfrm>
            <a:off x="5716339" y="1088476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125" name="Google Shape;1125;p26"/>
          <p:cNvSpPr/>
          <p:nvPr/>
        </p:nvSpPr>
        <p:spPr>
          <a:xfrm>
            <a:off x="915926" y="1656213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126" name="Google Shape;1126;p26"/>
          <p:cNvGrpSpPr/>
          <p:nvPr/>
        </p:nvGrpSpPr>
        <p:grpSpPr>
          <a:xfrm>
            <a:off x="5450526" y="4284600"/>
            <a:ext cx="311900" cy="314700"/>
            <a:chOff x="8571050" y="1873050"/>
            <a:chExt cx="311900" cy="314700"/>
          </a:xfrm>
        </p:grpSpPr>
        <p:sp>
          <p:nvSpPr>
            <p:cNvPr id="1127" name="Google Shape;1127;p26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28" name="Google Shape;1128;p26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29" name="Google Shape;1129;p26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30" name="Google Shape;1130;p26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131" name="Google Shape;1131;p26"/>
          <p:cNvGrpSpPr/>
          <p:nvPr/>
        </p:nvGrpSpPr>
        <p:grpSpPr>
          <a:xfrm flipH="1">
            <a:off x="7917351" y="2521939"/>
            <a:ext cx="730975" cy="238525"/>
            <a:chOff x="3798300" y="2287225"/>
            <a:chExt cx="730975" cy="238525"/>
          </a:xfrm>
        </p:grpSpPr>
        <p:sp>
          <p:nvSpPr>
            <p:cNvPr id="1132" name="Google Shape;1132;p26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33" name="Google Shape;1133;p26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134" name="Google Shape;1134;p26"/>
          <p:cNvGrpSpPr/>
          <p:nvPr/>
        </p:nvGrpSpPr>
        <p:grpSpPr>
          <a:xfrm flipH="1">
            <a:off x="3129651" y="4135251"/>
            <a:ext cx="529900" cy="149350"/>
            <a:chOff x="3898800" y="2624300"/>
            <a:chExt cx="529900" cy="149350"/>
          </a:xfrm>
        </p:grpSpPr>
        <p:sp>
          <p:nvSpPr>
            <p:cNvPr id="1135" name="Google Shape;1135;p26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36" name="Google Shape;1136;p26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412749513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1_Title and text">
    <p:spTree>
      <p:nvGrpSpPr>
        <p:cNvPr id="1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8" name="Google Shape;1138;p27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139" name="Google Shape;1139;p27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40" name="Google Shape;1140;p27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41" name="Google Shape;1141;p27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42" name="Google Shape;1142;p27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43" name="Google Shape;1143;p27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44" name="Google Shape;1144;p27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45" name="Google Shape;1145;p27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46" name="Google Shape;1146;p27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47" name="Google Shape;1147;p27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48" name="Google Shape;1148;p27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49" name="Google Shape;1149;p27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50" name="Google Shape;1150;p27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51" name="Google Shape;1151;p27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52" name="Google Shape;1152;p27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53" name="Google Shape;1153;p27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54" name="Google Shape;1154;p27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55" name="Google Shape;1155;p27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56" name="Google Shape;1156;p27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57" name="Google Shape;1157;p27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58" name="Google Shape;1158;p27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59" name="Google Shape;1159;p27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60" name="Google Shape;1160;p27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61" name="Google Shape;1161;p27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62" name="Google Shape;1162;p27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63" name="Google Shape;1163;p27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164" name="Google Shape;1164;p27"/>
          <p:cNvSpPr txBox="1">
            <a:spLocks noGrp="1"/>
          </p:cNvSpPr>
          <p:nvPr>
            <p:ph type="title"/>
          </p:nvPr>
        </p:nvSpPr>
        <p:spPr>
          <a:xfrm flipH="1">
            <a:off x="5574175" y="968750"/>
            <a:ext cx="2856600" cy="218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165" name="Google Shape;1165;p27"/>
          <p:cNvSpPr txBox="1">
            <a:spLocks noGrp="1"/>
          </p:cNvSpPr>
          <p:nvPr>
            <p:ph type="subTitle" idx="1"/>
          </p:nvPr>
        </p:nvSpPr>
        <p:spPr>
          <a:xfrm flipH="1">
            <a:off x="4790550" y="3235162"/>
            <a:ext cx="3640200" cy="9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6" name="Google Shape;1166;p27"/>
          <p:cNvSpPr/>
          <p:nvPr/>
        </p:nvSpPr>
        <p:spPr>
          <a:xfrm>
            <a:off x="6334239" y="592801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167" name="Google Shape;1167;p27"/>
          <p:cNvSpPr/>
          <p:nvPr/>
        </p:nvSpPr>
        <p:spPr>
          <a:xfrm>
            <a:off x="4363364" y="3994275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168" name="Google Shape;1168;p27"/>
          <p:cNvGrpSpPr/>
          <p:nvPr/>
        </p:nvGrpSpPr>
        <p:grpSpPr>
          <a:xfrm>
            <a:off x="8430751" y="4407838"/>
            <a:ext cx="311900" cy="314700"/>
            <a:chOff x="8571050" y="1873050"/>
            <a:chExt cx="311900" cy="314700"/>
          </a:xfrm>
        </p:grpSpPr>
        <p:sp>
          <p:nvSpPr>
            <p:cNvPr id="1169" name="Google Shape;1169;p27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70" name="Google Shape;1170;p27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71" name="Google Shape;1171;p27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72" name="Google Shape;1172;p27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173" name="Google Shape;1173;p27"/>
          <p:cNvGrpSpPr/>
          <p:nvPr/>
        </p:nvGrpSpPr>
        <p:grpSpPr>
          <a:xfrm>
            <a:off x="6405150" y="4490526"/>
            <a:ext cx="529900" cy="149350"/>
            <a:chOff x="3898800" y="2624300"/>
            <a:chExt cx="529900" cy="149350"/>
          </a:xfrm>
        </p:grpSpPr>
        <p:sp>
          <p:nvSpPr>
            <p:cNvPr id="1174" name="Google Shape;1174;p27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75" name="Google Shape;1175;p27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2965890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7" name="Google Shape;1177;p28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178" name="Google Shape;1178;p28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79" name="Google Shape;1179;p28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80" name="Google Shape;1180;p28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81" name="Google Shape;1181;p28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82" name="Google Shape;1182;p28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83" name="Google Shape;1183;p28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84" name="Google Shape;1184;p28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85" name="Google Shape;1185;p28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86" name="Google Shape;1186;p28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87" name="Google Shape;1187;p28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88" name="Google Shape;1188;p28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89" name="Google Shape;1189;p28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90" name="Google Shape;1190;p28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91" name="Google Shape;1191;p28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92" name="Google Shape;1192;p28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93" name="Google Shape;1193;p28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94" name="Google Shape;1194;p28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95" name="Google Shape;1195;p28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96" name="Google Shape;1196;p28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97" name="Google Shape;1197;p28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98" name="Google Shape;1198;p28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99" name="Google Shape;1199;p28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00" name="Google Shape;1200;p28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01" name="Google Shape;1201;p28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02" name="Google Shape;1202;p28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203" name="Google Shape;1203;p28"/>
          <p:cNvSpPr txBox="1">
            <a:spLocks noGrp="1"/>
          </p:cNvSpPr>
          <p:nvPr>
            <p:ph type="title"/>
          </p:nvPr>
        </p:nvSpPr>
        <p:spPr>
          <a:xfrm flipH="1">
            <a:off x="1143030" y="1301575"/>
            <a:ext cx="3714300" cy="103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204" name="Google Shape;1204;p28"/>
          <p:cNvSpPr txBox="1">
            <a:spLocks noGrp="1"/>
          </p:cNvSpPr>
          <p:nvPr>
            <p:ph type="subTitle" idx="1"/>
          </p:nvPr>
        </p:nvSpPr>
        <p:spPr>
          <a:xfrm flipH="1">
            <a:off x="1143425" y="2335075"/>
            <a:ext cx="6438600" cy="13659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5" name="Google Shape;1205;p28"/>
          <p:cNvSpPr/>
          <p:nvPr/>
        </p:nvSpPr>
        <p:spPr>
          <a:xfrm>
            <a:off x="3965251" y="958264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06" name="Google Shape;1206;p28"/>
          <p:cNvSpPr/>
          <p:nvPr/>
        </p:nvSpPr>
        <p:spPr>
          <a:xfrm>
            <a:off x="208500" y="2878651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07" name="Google Shape;1207;p28"/>
          <p:cNvSpPr/>
          <p:nvPr/>
        </p:nvSpPr>
        <p:spPr>
          <a:xfrm>
            <a:off x="4673538" y="4446051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08" name="Google Shape;1208;p28"/>
          <p:cNvSpPr/>
          <p:nvPr/>
        </p:nvSpPr>
        <p:spPr>
          <a:xfrm>
            <a:off x="353076" y="664701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09" name="Google Shape;1209;p28"/>
          <p:cNvSpPr/>
          <p:nvPr/>
        </p:nvSpPr>
        <p:spPr>
          <a:xfrm>
            <a:off x="8579101" y="156051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10" name="Google Shape;1210;p28"/>
          <p:cNvSpPr/>
          <p:nvPr/>
        </p:nvSpPr>
        <p:spPr>
          <a:xfrm>
            <a:off x="6394939" y="4452525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211" name="Google Shape;1211;p28"/>
          <p:cNvGrpSpPr/>
          <p:nvPr/>
        </p:nvGrpSpPr>
        <p:grpSpPr>
          <a:xfrm>
            <a:off x="5220250" y="1443438"/>
            <a:ext cx="311900" cy="314700"/>
            <a:chOff x="8571050" y="1873050"/>
            <a:chExt cx="311900" cy="314700"/>
          </a:xfrm>
        </p:grpSpPr>
        <p:sp>
          <p:nvSpPr>
            <p:cNvPr id="1212" name="Google Shape;1212;p28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13" name="Google Shape;1213;p28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14" name="Google Shape;1214;p28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15" name="Google Shape;1215;p28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216" name="Google Shape;1216;p28"/>
          <p:cNvGrpSpPr/>
          <p:nvPr/>
        </p:nvGrpSpPr>
        <p:grpSpPr>
          <a:xfrm>
            <a:off x="836125" y="4365463"/>
            <a:ext cx="311900" cy="314700"/>
            <a:chOff x="8571050" y="1873050"/>
            <a:chExt cx="311900" cy="314700"/>
          </a:xfrm>
        </p:grpSpPr>
        <p:sp>
          <p:nvSpPr>
            <p:cNvPr id="1217" name="Google Shape;1217;p28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18" name="Google Shape;1218;p28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19" name="Google Shape;1219;p28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20" name="Google Shape;1220;p28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221" name="Google Shape;1221;p28"/>
          <p:cNvGrpSpPr/>
          <p:nvPr/>
        </p:nvGrpSpPr>
        <p:grpSpPr>
          <a:xfrm>
            <a:off x="2029864" y="535514"/>
            <a:ext cx="730975" cy="238525"/>
            <a:chOff x="3798300" y="2287225"/>
            <a:chExt cx="730975" cy="238525"/>
          </a:xfrm>
        </p:grpSpPr>
        <p:sp>
          <p:nvSpPr>
            <p:cNvPr id="1222" name="Google Shape;1222;p28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23" name="Google Shape;1223;p28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224" name="Google Shape;1224;p28"/>
          <p:cNvGrpSpPr/>
          <p:nvPr/>
        </p:nvGrpSpPr>
        <p:grpSpPr>
          <a:xfrm>
            <a:off x="8049201" y="4100601"/>
            <a:ext cx="529900" cy="149350"/>
            <a:chOff x="3898800" y="2624300"/>
            <a:chExt cx="529900" cy="149350"/>
          </a:xfrm>
        </p:grpSpPr>
        <p:sp>
          <p:nvSpPr>
            <p:cNvPr id="1225" name="Google Shape;1225;p28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26" name="Google Shape;1226;p28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30710571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8" name="Google Shape;1228;p29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229" name="Google Shape;1229;p29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30" name="Google Shape;1230;p29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31" name="Google Shape;1231;p29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32" name="Google Shape;1232;p29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33" name="Google Shape;1233;p29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34" name="Google Shape;1234;p29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35" name="Google Shape;1235;p29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36" name="Google Shape;1236;p29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37" name="Google Shape;1237;p29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38" name="Google Shape;1238;p29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39" name="Google Shape;1239;p29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40" name="Google Shape;1240;p29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41" name="Google Shape;1241;p29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42" name="Google Shape;1242;p29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43" name="Google Shape;1243;p29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44" name="Google Shape;1244;p29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45" name="Google Shape;1245;p29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46" name="Google Shape;1246;p29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47" name="Google Shape;1247;p29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48" name="Google Shape;1248;p29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49" name="Google Shape;1249;p29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50" name="Google Shape;1250;p29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51" name="Google Shape;1251;p29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52" name="Google Shape;1252;p29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53" name="Google Shape;1253;p29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254" name="Google Shape;1254;p29"/>
          <p:cNvSpPr txBox="1">
            <a:spLocks noGrp="1"/>
          </p:cNvSpPr>
          <p:nvPr>
            <p:ph type="title"/>
          </p:nvPr>
        </p:nvSpPr>
        <p:spPr>
          <a:xfrm flipH="1">
            <a:off x="865700" y="1771400"/>
            <a:ext cx="3960000" cy="79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solidFill>
                  <a:srgbClr val="21252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255" name="Google Shape;1255;p29"/>
          <p:cNvSpPr txBox="1">
            <a:spLocks noGrp="1"/>
          </p:cNvSpPr>
          <p:nvPr>
            <p:ph type="subTitle" idx="1"/>
          </p:nvPr>
        </p:nvSpPr>
        <p:spPr>
          <a:xfrm flipH="1">
            <a:off x="865800" y="2566100"/>
            <a:ext cx="3960000" cy="10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6" name="Google Shape;1256;p29"/>
          <p:cNvSpPr/>
          <p:nvPr/>
        </p:nvSpPr>
        <p:spPr>
          <a:xfrm>
            <a:off x="2180326" y="500089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57" name="Google Shape;1257;p29"/>
          <p:cNvSpPr/>
          <p:nvPr/>
        </p:nvSpPr>
        <p:spPr>
          <a:xfrm>
            <a:off x="2983126" y="460981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58" name="Google Shape;1258;p29"/>
          <p:cNvSpPr/>
          <p:nvPr/>
        </p:nvSpPr>
        <p:spPr>
          <a:xfrm>
            <a:off x="265775" y="3113500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59" name="Google Shape;1259;p29"/>
          <p:cNvSpPr/>
          <p:nvPr/>
        </p:nvSpPr>
        <p:spPr>
          <a:xfrm>
            <a:off x="6728589" y="500101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60" name="Google Shape;1260;p29"/>
          <p:cNvSpPr/>
          <p:nvPr/>
        </p:nvSpPr>
        <p:spPr>
          <a:xfrm>
            <a:off x="3359326" y="1019714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61" name="Google Shape;1261;p29"/>
          <p:cNvSpPr/>
          <p:nvPr/>
        </p:nvSpPr>
        <p:spPr>
          <a:xfrm>
            <a:off x="7653576" y="4365476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62" name="Google Shape;1262;p29"/>
          <p:cNvSpPr/>
          <p:nvPr/>
        </p:nvSpPr>
        <p:spPr>
          <a:xfrm>
            <a:off x="6077864" y="4640151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263" name="Google Shape;1263;p29"/>
          <p:cNvGrpSpPr/>
          <p:nvPr/>
        </p:nvGrpSpPr>
        <p:grpSpPr>
          <a:xfrm>
            <a:off x="3791875" y="3813588"/>
            <a:ext cx="311900" cy="314700"/>
            <a:chOff x="8571050" y="1873050"/>
            <a:chExt cx="311900" cy="314700"/>
          </a:xfrm>
        </p:grpSpPr>
        <p:sp>
          <p:nvSpPr>
            <p:cNvPr id="1264" name="Google Shape;1264;p29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65" name="Google Shape;1265;p29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66" name="Google Shape;1266;p29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67" name="Google Shape;1267;p29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268" name="Google Shape;1268;p29"/>
          <p:cNvGrpSpPr/>
          <p:nvPr/>
        </p:nvGrpSpPr>
        <p:grpSpPr>
          <a:xfrm>
            <a:off x="877851" y="4192276"/>
            <a:ext cx="730975" cy="238525"/>
            <a:chOff x="3798300" y="2287225"/>
            <a:chExt cx="730975" cy="238525"/>
          </a:xfrm>
        </p:grpSpPr>
        <p:sp>
          <p:nvSpPr>
            <p:cNvPr id="1269" name="Google Shape;1269;p29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70" name="Google Shape;1270;p29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271" name="Google Shape;1271;p29"/>
          <p:cNvGrpSpPr/>
          <p:nvPr/>
        </p:nvGrpSpPr>
        <p:grpSpPr>
          <a:xfrm>
            <a:off x="8165826" y="3896276"/>
            <a:ext cx="529900" cy="149350"/>
            <a:chOff x="3898800" y="2624300"/>
            <a:chExt cx="529900" cy="149350"/>
          </a:xfrm>
        </p:grpSpPr>
        <p:sp>
          <p:nvSpPr>
            <p:cNvPr id="1272" name="Google Shape;1272;p29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73" name="Google Shape;1273;p29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319414929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5" name="Google Shape;1275;p30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276" name="Google Shape;1276;p30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77" name="Google Shape;1277;p30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78" name="Google Shape;1278;p30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79" name="Google Shape;1279;p30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80" name="Google Shape;1280;p30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81" name="Google Shape;1281;p30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82" name="Google Shape;1282;p30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83" name="Google Shape;1283;p30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84" name="Google Shape;1284;p30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85" name="Google Shape;1285;p30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86" name="Google Shape;1286;p30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87" name="Google Shape;1287;p30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88" name="Google Shape;1288;p30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89" name="Google Shape;1289;p30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90" name="Google Shape;1290;p30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91" name="Google Shape;1291;p30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92" name="Google Shape;1292;p30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93" name="Google Shape;1293;p30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94" name="Google Shape;1294;p30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95" name="Google Shape;1295;p30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96" name="Google Shape;1296;p30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97" name="Google Shape;1297;p30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98" name="Google Shape;1298;p30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99" name="Google Shape;1299;p30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00" name="Google Shape;1300;p30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301" name="Google Shape;1301;p30"/>
          <p:cNvSpPr txBox="1">
            <a:spLocks noGrp="1"/>
          </p:cNvSpPr>
          <p:nvPr>
            <p:ph type="title"/>
          </p:nvPr>
        </p:nvSpPr>
        <p:spPr>
          <a:xfrm flipH="1">
            <a:off x="4318800" y="1732050"/>
            <a:ext cx="3959400" cy="79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solidFill>
                  <a:srgbClr val="21252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302" name="Google Shape;1302;p30"/>
          <p:cNvSpPr txBox="1">
            <a:spLocks noGrp="1"/>
          </p:cNvSpPr>
          <p:nvPr>
            <p:ph type="subTitle" idx="1"/>
          </p:nvPr>
        </p:nvSpPr>
        <p:spPr>
          <a:xfrm flipH="1">
            <a:off x="4318975" y="2526750"/>
            <a:ext cx="3959400" cy="8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3" name="Google Shape;1303;p30"/>
          <p:cNvSpPr/>
          <p:nvPr/>
        </p:nvSpPr>
        <p:spPr>
          <a:xfrm flipH="1">
            <a:off x="7071214" y="576289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04" name="Google Shape;1304;p30"/>
          <p:cNvSpPr/>
          <p:nvPr/>
        </p:nvSpPr>
        <p:spPr>
          <a:xfrm>
            <a:off x="3335426" y="487991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05" name="Google Shape;1305;p30"/>
          <p:cNvSpPr/>
          <p:nvPr/>
        </p:nvSpPr>
        <p:spPr>
          <a:xfrm>
            <a:off x="478575" y="2737726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06" name="Google Shape;1306;p30"/>
          <p:cNvSpPr/>
          <p:nvPr/>
        </p:nvSpPr>
        <p:spPr>
          <a:xfrm flipH="1">
            <a:off x="2561325" y="576301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07" name="Google Shape;1307;p30"/>
          <p:cNvSpPr/>
          <p:nvPr/>
        </p:nvSpPr>
        <p:spPr>
          <a:xfrm>
            <a:off x="353076" y="664701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08" name="Google Shape;1308;p30"/>
          <p:cNvSpPr/>
          <p:nvPr/>
        </p:nvSpPr>
        <p:spPr>
          <a:xfrm>
            <a:off x="7254301" y="4527401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09" name="Google Shape;1309;p30"/>
          <p:cNvSpPr/>
          <p:nvPr/>
        </p:nvSpPr>
        <p:spPr>
          <a:xfrm>
            <a:off x="4842089" y="4452525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310" name="Google Shape;1310;p30"/>
          <p:cNvGrpSpPr/>
          <p:nvPr/>
        </p:nvGrpSpPr>
        <p:grpSpPr>
          <a:xfrm>
            <a:off x="8336826" y="4085613"/>
            <a:ext cx="311900" cy="314700"/>
            <a:chOff x="8571050" y="1873050"/>
            <a:chExt cx="311900" cy="314700"/>
          </a:xfrm>
        </p:grpSpPr>
        <p:sp>
          <p:nvSpPr>
            <p:cNvPr id="1311" name="Google Shape;1311;p30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12" name="Google Shape;1312;p30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13" name="Google Shape;1313;p30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14" name="Google Shape;1314;p30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315" name="Google Shape;1315;p30"/>
          <p:cNvGrpSpPr/>
          <p:nvPr/>
        </p:nvGrpSpPr>
        <p:grpSpPr>
          <a:xfrm>
            <a:off x="4572001" y="1036451"/>
            <a:ext cx="730975" cy="238525"/>
            <a:chOff x="3798300" y="2287225"/>
            <a:chExt cx="730975" cy="238525"/>
          </a:xfrm>
        </p:grpSpPr>
        <p:sp>
          <p:nvSpPr>
            <p:cNvPr id="1316" name="Google Shape;1316;p30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17" name="Google Shape;1317;p30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318" name="Google Shape;1318;p30"/>
          <p:cNvGrpSpPr/>
          <p:nvPr/>
        </p:nvGrpSpPr>
        <p:grpSpPr>
          <a:xfrm>
            <a:off x="5594876" y="3812426"/>
            <a:ext cx="529900" cy="149350"/>
            <a:chOff x="3898800" y="2624300"/>
            <a:chExt cx="529900" cy="149350"/>
          </a:xfrm>
        </p:grpSpPr>
        <p:sp>
          <p:nvSpPr>
            <p:cNvPr id="1319" name="Google Shape;1319;p30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20" name="Google Shape;1320;p30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396887633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2" name="Google Shape;1322;p31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323" name="Google Shape;1323;p31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24" name="Google Shape;1324;p31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25" name="Google Shape;1325;p31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26" name="Google Shape;1326;p31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27" name="Google Shape;1327;p31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28" name="Google Shape;1328;p31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29" name="Google Shape;1329;p31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30" name="Google Shape;1330;p31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31" name="Google Shape;1331;p31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32" name="Google Shape;1332;p31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33" name="Google Shape;1333;p31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34" name="Google Shape;1334;p31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35" name="Google Shape;1335;p31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36" name="Google Shape;1336;p31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37" name="Google Shape;1337;p31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38" name="Google Shape;1338;p31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39" name="Google Shape;1339;p31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40" name="Google Shape;1340;p31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41" name="Google Shape;1341;p31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42" name="Google Shape;1342;p31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43" name="Google Shape;1343;p31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44" name="Google Shape;1344;p31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45" name="Google Shape;1345;p31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46" name="Google Shape;1346;p31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47" name="Google Shape;1347;p31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348" name="Google Shape;1348;p31"/>
          <p:cNvSpPr txBox="1">
            <a:spLocks noGrp="1"/>
          </p:cNvSpPr>
          <p:nvPr>
            <p:ph type="title"/>
          </p:nvPr>
        </p:nvSpPr>
        <p:spPr>
          <a:xfrm flipH="1">
            <a:off x="865691" y="1771400"/>
            <a:ext cx="3959100" cy="79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solidFill>
                  <a:srgbClr val="21252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349" name="Google Shape;1349;p31"/>
          <p:cNvSpPr txBox="1">
            <a:spLocks noGrp="1"/>
          </p:cNvSpPr>
          <p:nvPr>
            <p:ph type="subTitle" idx="1"/>
          </p:nvPr>
        </p:nvSpPr>
        <p:spPr>
          <a:xfrm flipH="1">
            <a:off x="865871" y="2566100"/>
            <a:ext cx="3959100" cy="8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0" name="Google Shape;1350;p31"/>
          <p:cNvSpPr/>
          <p:nvPr/>
        </p:nvSpPr>
        <p:spPr>
          <a:xfrm>
            <a:off x="8157839" y="2752351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51" name="Google Shape;1351;p31"/>
          <p:cNvSpPr/>
          <p:nvPr/>
        </p:nvSpPr>
        <p:spPr>
          <a:xfrm>
            <a:off x="6830914" y="35701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52" name="Google Shape;1352;p31"/>
          <p:cNvSpPr/>
          <p:nvPr/>
        </p:nvSpPr>
        <p:spPr>
          <a:xfrm>
            <a:off x="178600" y="2965589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53" name="Google Shape;1353;p31"/>
          <p:cNvSpPr/>
          <p:nvPr/>
        </p:nvSpPr>
        <p:spPr>
          <a:xfrm>
            <a:off x="2503575" y="4182739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54" name="Google Shape;1354;p31"/>
          <p:cNvSpPr/>
          <p:nvPr/>
        </p:nvSpPr>
        <p:spPr>
          <a:xfrm>
            <a:off x="653251" y="760576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55" name="Google Shape;1355;p31"/>
          <p:cNvSpPr/>
          <p:nvPr/>
        </p:nvSpPr>
        <p:spPr>
          <a:xfrm>
            <a:off x="653251" y="4141614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356" name="Google Shape;1356;p31"/>
          <p:cNvGrpSpPr/>
          <p:nvPr/>
        </p:nvGrpSpPr>
        <p:grpSpPr>
          <a:xfrm>
            <a:off x="5032476" y="4607963"/>
            <a:ext cx="311900" cy="314700"/>
            <a:chOff x="8571050" y="1873050"/>
            <a:chExt cx="311900" cy="314700"/>
          </a:xfrm>
        </p:grpSpPr>
        <p:sp>
          <p:nvSpPr>
            <p:cNvPr id="1357" name="Google Shape;1357;p31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58" name="Google Shape;1358;p31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59" name="Google Shape;1359;p31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60" name="Google Shape;1360;p31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361" name="Google Shape;1361;p31"/>
          <p:cNvGrpSpPr/>
          <p:nvPr/>
        </p:nvGrpSpPr>
        <p:grpSpPr>
          <a:xfrm>
            <a:off x="3214985" y="795409"/>
            <a:ext cx="686239" cy="223927"/>
            <a:chOff x="3798300" y="2287225"/>
            <a:chExt cx="730975" cy="238525"/>
          </a:xfrm>
        </p:grpSpPr>
        <p:sp>
          <p:nvSpPr>
            <p:cNvPr id="1362" name="Google Shape;1362;p31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63" name="Google Shape;1363;p31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364" name="Google Shape;1364;p31"/>
          <p:cNvGrpSpPr/>
          <p:nvPr/>
        </p:nvGrpSpPr>
        <p:grpSpPr>
          <a:xfrm>
            <a:off x="8157895" y="4685774"/>
            <a:ext cx="545748" cy="159103"/>
            <a:chOff x="5393300" y="2420750"/>
            <a:chExt cx="581325" cy="169475"/>
          </a:xfrm>
        </p:grpSpPr>
        <p:sp>
          <p:nvSpPr>
            <p:cNvPr id="1365" name="Google Shape;1365;p31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66" name="Google Shape;1366;p31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277919190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8" name="Google Shape;1368;p32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369" name="Google Shape;1369;p32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70" name="Google Shape;1370;p32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71" name="Google Shape;1371;p32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72" name="Google Shape;1372;p32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73" name="Google Shape;1373;p32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74" name="Google Shape;1374;p32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75" name="Google Shape;1375;p32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76" name="Google Shape;1376;p32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77" name="Google Shape;1377;p32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78" name="Google Shape;1378;p32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79" name="Google Shape;1379;p32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80" name="Google Shape;1380;p32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81" name="Google Shape;1381;p32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82" name="Google Shape;1382;p32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83" name="Google Shape;1383;p32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84" name="Google Shape;1384;p32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85" name="Google Shape;1385;p32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86" name="Google Shape;1386;p32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87" name="Google Shape;1387;p32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88" name="Google Shape;1388;p32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89" name="Google Shape;1389;p32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90" name="Google Shape;1390;p32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91" name="Google Shape;1391;p32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92" name="Google Shape;1392;p32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93" name="Google Shape;1393;p32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394" name="Google Shape;1394;p32"/>
          <p:cNvSpPr txBox="1">
            <a:spLocks noGrp="1"/>
          </p:cNvSpPr>
          <p:nvPr>
            <p:ph type="title"/>
          </p:nvPr>
        </p:nvSpPr>
        <p:spPr>
          <a:xfrm>
            <a:off x="2781150" y="1430400"/>
            <a:ext cx="3581700" cy="60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395" name="Google Shape;1395;p32"/>
          <p:cNvSpPr txBox="1">
            <a:spLocks noGrp="1"/>
          </p:cNvSpPr>
          <p:nvPr>
            <p:ph type="subTitle" idx="1"/>
          </p:nvPr>
        </p:nvSpPr>
        <p:spPr>
          <a:xfrm>
            <a:off x="2781150" y="2286625"/>
            <a:ext cx="3581700" cy="2171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6" name="Google Shape;1396;p32"/>
          <p:cNvSpPr txBox="1">
            <a:spLocks noGrp="1"/>
          </p:cNvSpPr>
          <p:nvPr>
            <p:ph type="title" idx="2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397" name="Google Shape;1397;p32"/>
          <p:cNvSpPr/>
          <p:nvPr/>
        </p:nvSpPr>
        <p:spPr>
          <a:xfrm>
            <a:off x="8744476" y="3154726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98" name="Google Shape;1398;p32"/>
          <p:cNvSpPr/>
          <p:nvPr/>
        </p:nvSpPr>
        <p:spPr>
          <a:xfrm>
            <a:off x="1771376" y="481836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99" name="Google Shape;1399;p32"/>
          <p:cNvSpPr/>
          <p:nvPr/>
        </p:nvSpPr>
        <p:spPr>
          <a:xfrm>
            <a:off x="1770113" y="492664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400" name="Google Shape;1400;p32"/>
          <p:cNvSpPr/>
          <p:nvPr/>
        </p:nvSpPr>
        <p:spPr>
          <a:xfrm>
            <a:off x="250239" y="3763064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401" name="Google Shape;1401;p32"/>
          <p:cNvSpPr/>
          <p:nvPr/>
        </p:nvSpPr>
        <p:spPr>
          <a:xfrm>
            <a:off x="8261476" y="869664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402" name="Google Shape;1402;p32"/>
          <p:cNvSpPr/>
          <p:nvPr/>
        </p:nvSpPr>
        <p:spPr>
          <a:xfrm>
            <a:off x="7064301" y="53898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403" name="Google Shape;1403;p32"/>
          <p:cNvSpPr/>
          <p:nvPr/>
        </p:nvSpPr>
        <p:spPr>
          <a:xfrm>
            <a:off x="1926901" y="1713564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404" name="Google Shape;1404;p32"/>
          <p:cNvGrpSpPr/>
          <p:nvPr/>
        </p:nvGrpSpPr>
        <p:grpSpPr>
          <a:xfrm>
            <a:off x="6950889" y="4607963"/>
            <a:ext cx="311900" cy="314700"/>
            <a:chOff x="8571050" y="1873050"/>
            <a:chExt cx="311900" cy="314700"/>
          </a:xfrm>
        </p:grpSpPr>
        <p:sp>
          <p:nvSpPr>
            <p:cNvPr id="1405" name="Google Shape;1405;p32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06" name="Google Shape;1406;p32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07" name="Google Shape;1407;p32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08" name="Google Shape;1408;p32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409" name="Google Shape;1409;p32"/>
          <p:cNvGrpSpPr/>
          <p:nvPr/>
        </p:nvGrpSpPr>
        <p:grpSpPr>
          <a:xfrm flipH="1">
            <a:off x="6950901" y="3533576"/>
            <a:ext cx="730975" cy="238525"/>
            <a:chOff x="3798300" y="2287225"/>
            <a:chExt cx="730975" cy="238525"/>
          </a:xfrm>
        </p:grpSpPr>
        <p:sp>
          <p:nvSpPr>
            <p:cNvPr id="1410" name="Google Shape;1410;p32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11" name="Google Shape;1411;p32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412" name="Google Shape;1412;p32"/>
          <p:cNvGrpSpPr/>
          <p:nvPr/>
        </p:nvGrpSpPr>
        <p:grpSpPr>
          <a:xfrm flipH="1">
            <a:off x="4206326" y="4818375"/>
            <a:ext cx="529900" cy="149350"/>
            <a:chOff x="3898800" y="2624300"/>
            <a:chExt cx="529900" cy="149350"/>
          </a:xfrm>
        </p:grpSpPr>
        <p:sp>
          <p:nvSpPr>
            <p:cNvPr id="1413" name="Google Shape;1413;p32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14" name="Google Shape;1414;p32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129099815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6" name="Google Shape;1416;p33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417" name="Google Shape;1417;p33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18" name="Google Shape;1418;p33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19" name="Google Shape;1419;p33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20" name="Google Shape;1420;p33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21" name="Google Shape;1421;p33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22" name="Google Shape;1422;p33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23" name="Google Shape;1423;p33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24" name="Google Shape;1424;p33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25" name="Google Shape;1425;p33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26" name="Google Shape;1426;p33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27" name="Google Shape;1427;p33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28" name="Google Shape;1428;p33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29" name="Google Shape;1429;p33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30" name="Google Shape;1430;p33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31" name="Google Shape;1431;p33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32" name="Google Shape;1432;p33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33" name="Google Shape;1433;p33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34" name="Google Shape;1434;p33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35" name="Google Shape;1435;p33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36" name="Google Shape;1436;p33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37" name="Google Shape;1437;p33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38" name="Google Shape;1438;p33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39" name="Google Shape;1439;p33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40" name="Google Shape;1440;p33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41" name="Google Shape;1441;p33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442" name="Google Shape;1442;p33"/>
          <p:cNvSpPr txBox="1">
            <a:spLocks noGrp="1"/>
          </p:cNvSpPr>
          <p:nvPr>
            <p:ph type="title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33"/>
          <p:cNvSpPr/>
          <p:nvPr/>
        </p:nvSpPr>
        <p:spPr>
          <a:xfrm>
            <a:off x="4781300" y="480140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444" name="Google Shape;1444;p33"/>
          <p:cNvSpPr/>
          <p:nvPr/>
        </p:nvSpPr>
        <p:spPr>
          <a:xfrm>
            <a:off x="1055051" y="472081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445" name="Google Shape;1445;p33"/>
          <p:cNvSpPr/>
          <p:nvPr/>
        </p:nvSpPr>
        <p:spPr>
          <a:xfrm>
            <a:off x="1397450" y="449789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446" name="Google Shape;1446;p33"/>
          <p:cNvSpPr/>
          <p:nvPr/>
        </p:nvSpPr>
        <p:spPr>
          <a:xfrm>
            <a:off x="274539" y="3631439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447" name="Google Shape;1447;p33"/>
          <p:cNvSpPr/>
          <p:nvPr/>
        </p:nvSpPr>
        <p:spPr>
          <a:xfrm>
            <a:off x="8687226" y="3494901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448" name="Google Shape;1448;p33"/>
          <p:cNvSpPr/>
          <p:nvPr/>
        </p:nvSpPr>
        <p:spPr>
          <a:xfrm>
            <a:off x="274551" y="737301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449" name="Google Shape;1449;p33"/>
          <p:cNvGrpSpPr/>
          <p:nvPr/>
        </p:nvGrpSpPr>
        <p:grpSpPr>
          <a:xfrm>
            <a:off x="8460400" y="4656113"/>
            <a:ext cx="311900" cy="314700"/>
            <a:chOff x="8571050" y="1873050"/>
            <a:chExt cx="311900" cy="314700"/>
          </a:xfrm>
        </p:grpSpPr>
        <p:sp>
          <p:nvSpPr>
            <p:cNvPr id="1450" name="Google Shape;1450;p33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51" name="Google Shape;1451;p33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52" name="Google Shape;1452;p33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53" name="Google Shape;1453;p33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454" name="Google Shape;1454;p33"/>
          <p:cNvGrpSpPr/>
          <p:nvPr/>
        </p:nvGrpSpPr>
        <p:grpSpPr>
          <a:xfrm>
            <a:off x="2972901" y="1716326"/>
            <a:ext cx="730975" cy="238525"/>
            <a:chOff x="3798300" y="2287225"/>
            <a:chExt cx="730975" cy="238525"/>
          </a:xfrm>
        </p:grpSpPr>
        <p:sp>
          <p:nvSpPr>
            <p:cNvPr id="1455" name="Google Shape;1455;p33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56" name="Google Shape;1456;p33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457" name="Google Shape;1457;p33"/>
          <p:cNvGrpSpPr/>
          <p:nvPr/>
        </p:nvGrpSpPr>
        <p:grpSpPr>
          <a:xfrm>
            <a:off x="7609843" y="706551"/>
            <a:ext cx="962713" cy="1213777"/>
            <a:chOff x="7609842" y="706550"/>
            <a:chExt cx="962713" cy="1213777"/>
          </a:xfrm>
        </p:grpSpPr>
        <p:sp>
          <p:nvSpPr>
            <p:cNvPr id="1458" name="Google Shape;1458;p33"/>
            <p:cNvSpPr/>
            <p:nvPr/>
          </p:nvSpPr>
          <p:spPr>
            <a:xfrm rot="989648">
              <a:off x="7706865" y="799316"/>
              <a:ext cx="768667" cy="794946"/>
            </a:xfrm>
            <a:custGeom>
              <a:avLst/>
              <a:gdLst/>
              <a:ahLst/>
              <a:cxnLst/>
              <a:rect l="l" t="t" r="r" b="b"/>
              <a:pathLst>
                <a:path w="30890" h="31943" extrusionOk="0">
                  <a:moveTo>
                    <a:pt x="14271" y="905"/>
                  </a:moveTo>
                  <a:cubicBezTo>
                    <a:pt x="15661" y="905"/>
                    <a:pt x="17062" y="1085"/>
                    <a:pt x="18414" y="1421"/>
                  </a:cubicBezTo>
                  <a:cubicBezTo>
                    <a:pt x="20882" y="2021"/>
                    <a:pt x="23184" y="3122"/>
                    <a:pt x="25218" y="4623"/>
                  </a:cubicBezTo>
                  <a:cubicBezTo>
                    <a:pt x="26953" y="5958"/>
                    <a:pt x="28487" y="7692"/>
                    <a:pt x="29188" y="9760"/>
                  </a:cubicBezTo>
                  <a:cubicBezTo>
                    <a:pt x="29688" y="11295"/>
                    <a:pt x="29722" y="13029"/>
                    <a:pt x="29688" y="14630"/>
                  </a:cubicBezTo>
                  <a:cubicBezTo>
                    <a:pt x="29655" y="16432"/>
                    <a:pt x="29321" y="18200"/>
                    <a:pt x="28688" y="19868"/>
                  </a:cubicBezTo>
                  <a:cubicBezTo>
                    <a:pt x="27654" y="22536"/>
                    <a:pt x="25552" y="24671"/>
                    <a:pt x="22917" y="25772"/>
                  </a:cubicBezTo>
                  <a:cubicBezTo>
                    <a:pt x="22283" y="26039"/>
                    <a:pt x="21649" y="26239"/>
                    <a:pt x="20982" y="26372"/>
                  </a:cubicBezTo>
                  <a:cubicBezTo>
                    <a:pt x="20782" y="26439"/>
                    <a:pt x="20649" y="26639"/>
                    <a:pt x="20649" y="26839"/>
                  </a:cubicBezTo>
                  <a:lnTo>
                    <a:pt x="20649" y="31009"/>
                  </a:lnTo>
                  <a:lnTo>
                    <a:pt x="9919" y="31009"/>
                  </a:lnTo>
                  <a:cubicBezTo>
                    <a:pt x="9954" y="29624"/>
                    <a:pt x="10011" y="28218"/>
                    <a:pt x="10041" y="26839"/>
                  </a:cubicBezTo>
                  <a:cubicBezTo>
                    <a:pt x="10027" y="26717"/>
                    <a:pt x="9977" y="26622"/>
                    <a:pt x="9907" y="26552"/>
                  </a:cubicBezTo>
                  <a:lnTo>
                    <a:pt x="9907" y="26552"/>
                  </a:lnTo>
                  <a:cubicBezTo>
                    <a:pt x="9721" y="26289"/>
                    <a:pt x="9324" y="26164"/>
                    <a:pt x="9074" y="26039"/>
                  </a:cubicBezTo>
                  <a:cubicBezTo>
                    <a:pt x="8507" y="25772"/>
                    <a:pt x="7973" y="25505"/>
                    <a:pt x="7439" y="25205"/>
                  </a:cubicBezTo>
                  <a:cubicBezTo>
                    <a:pt x="5805" y="24337"/>
                    <a:pt x="4370" y="23170"/>
                    <a:pt x="3269" y="21736"/>
                  </a:cubicBezTo>
                  <a:cubicBezTo>
                    <a:pt x="1768" y="19667"/>
                    <a:pt x="1068" y="17166"/>
                    <a:pt x="1268" y="14630"/>
                  </a:cubicBezTo>
                  <a:cubicBezTo>
                    <a:pt x="1368" y="12796"/>
                    <a:pt x="1768" y="10961"/>
                    <a:pt x="2402" y="9227"/>
                  </a:cubicBezTo>
                  <a:cubicBezTo>
                    <a:pt x="2869" y="7826"/>
                    <a:pt x="3570" y="6458"/>
                    <a:pt x="4504" y="5257"/>
                  </a:cubicBezTo>
                  <a:cubicBezTo>
                    <a:pt x="6908" y="2197"/>
                    <a:pt x="10550" y="905"/>
                    <a:pt x="14271" y="905"/>
                  </a:cubicBezTo>
                  <a:close/>
                  <a:moveTo>
                    <a:pt x="14198" y="1"/>
                  </a:moveTo>
                  <a:cubicBezTo>
                    <a:pt x="11110" y="1"/>
                    <a:pt x="8063" y="840"/>
                    <a:pt x="5604" y="2822"/>
                  </a:cubicBezTo>
                  <a:cubicBezTo>
                    <a:pt x="3069" y="4923"/>
                    <a:pt x="1668" y="7959"/>
                    <a:pt x="868" y="11128"/>
                  </a:cubicBezTo>
                  <a:cubicBezTo>
                    <a:pt x="101" y="14097"/>
                    <a:pt x="0" y="17332"/>
                    <a:pt x="1301" y="20201"/>
                  </a:cubicBezTo>
                  <a:cubicBezTo>
                    <a:pt x="2202" y="22169"/>
                    <a:pt x="3636" y="23870"/>
                    <a:pt x="5471" y="25105"/>
                  </a:cubicBezTo>
                  <a:cubicBezTo>
                    <a:pt x="6605" y="25805"/>
                    <a:pt x="7773" y="26472"/>
                    <a:pt x="9007" y="27039"/>
                  </a:cubicBezTo>
                  <a:cubicBezTo>
                    <a:pt x="9037" y="27054"/>
                    <a:pt x="9067" y="27069"/>
                    <a:pt x="9097" y="27084"/>
                  </a:cubicBezTo>
                  <a:lnTo>
                    <a:pt x="9097" y="27084"/>
                  </a:lnTo>
                  <a:cubicBezTo>
                    <a:pt x="9037" y="28540"/>
                    <a:pt x="9005" y="30023"/>
                    <a:pt x="8974" y="31476"/>
                  </a:cubicBezTo>
                  <a:cubicBezTo>
                    <a:pt x="8974" y="31743"/>
                    <a:pt x="9174" y="31943"/>
                    <a:pt x="9441" y="31943"/>
                  </a:cubicBezTo>
                  <a:lnTo>
                    <a:pt x="21116" y="31943"/>
                  </a:lnTo>
                  <a:cubicBezTo>
                    <a:pt x="21349" y="31943"/>
                    <a:pt x="21583" y="31743"/>
                    <a:pt x="21583" y="31476"/>
                  </a:cubicBezTo>
                  <a:lnTo>
                    <a:pt x="21583" y="27194"/>
                  </a:lnTo>
                  <a:lnTo>
                    <a:pt x="21583" y="27194"/>
                  </a:lnTo>
                  <a:cubicBezTo>
                    <a:pt x="24314" y="26505"/>
                    <a:pt x="26719" y="24844"/>
                    <a:pt x="28354" y="22536"/>
                  </a:cubicBezTo>
                  <a:cubicBezTo>
                    <a:pt x="30489" y="19434"/>
                    <a:pt x="30889" y="15464"/>
                    <a:pt x="30522" y="11762"/>
                  </a:cubicBezTo>
                  <a:cubicBezTo>
                    <a:pt x="30422" y="10527"/>
                    <a:pt x="30089" y="9327"/>
                    <a:pt x="29555" y="8226"/>
                  </a:cubicBezTo>
                  <a:cubicBezTo>
                    <a:pt x="29021" y="7225"/>
                    <a:pt x="28354" y="6258"/>
                    <a:pt x="27520" y="5457"/>
                  </a:cubicBezTo>
                  <a:cubicBezTo>
                    <a:pt x="25685" y="3589"/>
                    <a:pt x="23451" y="2188"/>
                    <a:pt x="20982" y="1288"/>
                  </a:cubicBezTo>
                  <a:cubicBezTo>
                    <a:pt x="18852" y="473"/>
                    <a:pt x="16514" y="1"/>
                    <a:pt x="141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59" name="Google Shape;1459;p33"/>
            <p:cNvSpPr/>
            <p:nvPr/>
          </p:nvSpPr>
          <p:spPr>
            <a:xfrm rot="989648">
              <a:off x="7740797" y="1550275"/>
              <a:ext cx="432484" cy="144217"/>
            </a:xfrm>
            <a:custGeom>
              <a:avLst/>
              <a:gdLst/>
              <a:ahLst/>
              <a:cxnLst/>
              <a:rect l="l" t="t" r="r" b="b"/>
              <a:pathLst>
                <a:path w="17380" h="5795" extrusionOk="0">
                  <a:moveTo>
                    <a:pt x="2825" y="0"/>
                  </a:moveTo>
                  <a:cubicBezTo>
                    <a:pt x="2210" y="0"/>
                    <a:pt x="1627" y="195"/>
                    <a:pt x="1101" y="504"/>
                  </a:cubicBezTo>
                  <a:cubicBezTo>
                    <a:pt x="401" y="1005"/>
                    <a:pt x="0" y="1838"/>
                    <a:pt x="67" y="2706"/>
                  </a:cubicBezTo>
                  <a:cubicBezTo>
                    <a:pt x="67" y="4340"/>
                    <a:pt x="1501" y="5141"/>
                    <a:pt x="2902" y="5474"/>
                  </a:cubicBezTo>
                  <a:cubicBezTo>
                    <a:pt x="4103" y="5688"/>
                    <a:pt x="5326" y="5795"/>
                    <a:pt x="6535" y="5795"/>
                  </a:cubicBezTo>
                  <a:cubicBezTo>
                    <a:pt x="6837" y="5795"/>
                    <a:pt x="7139" y="5788"/>
                    <a:pt x="7439" y="5775"/>
                  </a:cubicBezTo>
                  <a:cubicBezTo>
                    <a:pt x="9107" y="5775"/>
                    <a:pt x="10741" y="5775"/>
                    <a:pt x="12409" y="5708"/>
                  </a:cubicBezTo>
                  <a:cubicBezTo>
                    <a:pt x="13510" y="5708"/>
                    <a:pt x="14644" y="5574"/>
                    <a:pt x="15745" y="5374"/>
                  </a:cubicBezTo>
                  <a:cubicBezTo>
                    <a:pt x="16345" y="5274"/>
                    <a:pt x="16846" y="4874"/>
                    <a:pt x="17046" y="4274"/>
                  </a:cubicBezTo>
                  <a:cubicBezTo>
                    <a:pt x="17346" y="3440"/>
                    <a:pt x="17379" y="2506"/>
                    <a:pt x="17146" y="1638"/>
                  </a:cubicBezTo>
                  <a:cubicBezTo>
                    <a:pt x="16779" y="538"/>
                    <a:pt x="15778" y="4"/>
                    <a:pt x="14644" y="4"/>
                  </a:cubicBezTo>
                  <a:cubicBezTo>
                    <a:pt x="14077" y="37"/>
                    <a:pt x="14077" y="871"/>
                    <a:pt x="14644" y="938"/>
                  </a:cubicBezTo>
                  <a:cubicBezTo>
                    <a:pt x="15445" y="938"/>
                    <a:pt x="16079" y="1271"/>
                    <a:pt x="16279" y="2072"/>
                  </a:cubicBezTo>
                  <a:cubicBezTo>
                    <a:pt x="16412" y="2672"/>
                    <a:pt x="16379" y="3306"/>
                    <a:pt x="16179" y="3907"/>
                  </a:cubicBezTo>
                  <a:cubicBezTo>
                    <a:pt x="16145" y="4007"/>
                    <a:pt x="16112" y="4140"/>
                    <a:pt x="16045" y="4240"/>
                  </a:cubicBezTo>
                  <a:cubicBezTo>
                    <a:pt x="15845" y="4340"/>
                    <a:pt x="15612" y="4440"/>
                    <a:pt x="15378" y="4474"/>
                  </a:cubicBezTo>
                  <a:cubicBezTo>
                    <a:pt x="14477" y="4640"/>
                    <a:pt x="13543" y="4741"/>
                    <a:pt x="12609" y="4774"/>
                  </a:cubicBezTo>
                  <a:cubicBezTo>
                    <a:pt x="11275" y="4841"/>
                    <a:pt x="9941" y="4841"/>
                    <a:pt x="8607" y="4841"/>
                  </a:cubicBezTo>
                  <a:cubicBezTo>
                    <a:pt x="7939" y="4841"/>
                    <a:pt x="7247" y="4857"/>
                    <a:pt x="6547" y="4857"/>
                  </a:cubicBezTo>
                  <a:cubicBezTo>
                    <a:pt x="5846" y="4857"/>
                    <a:pt x="5137" y="4841"/>
                    <a:pt x="4437" y="4774"/>
                  </a:cubicBezTo>
                  <a:cubicBezTo>
                    <a:pt x="3336" y="4674"/>
                    <a:pt x="1335" y="4440"/>
                    <a:pt x="1001" y="3106"/>
                  </a:cubicBezTo>
                  <a:cubicBezTo>
                    <a:pt x="868" y="2539"/>
                    <a:pt x="1001" y="1939"/>
                    <a:pt x="1368" y="1472"/>
                  </a:cubicBezTo>
                  <a:cubicBezTo>
                    <a:pt x="1770" y="1131"/>
                    <a:pt x="2288" y="934"/>
                    <a:pt x="2813" y="934"/>
                  </a:cubicBezTo>
                  <a:cubicBezTo>
                    <a:pt x="2854" y="934"/>
                    <a:pt x="2895" y="935"/>
                    <a:pt x="2936" y="938"/>
                  </a:cubicBezTo>
                  <a:cubicBezTo>
                    <a:pt x="3503" y="871"/>
                    <a:pt x="3503" y="37"/>
                    <a:pt x="2936" y="4"/>
                  </a:cubicBezTo>
                  <a:lnTo>
                    <a:pt x="2969" y="4"/>
                  </a:lnTo>
                  <a:cubicBezTo>
                    <a:pt x="2921" y="1"/>
                    <a:pt x="2873" y="0"/>
                    <a:pt x="28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60" name="Google Shape;1460;p33"/>
            <p:cNvSpPr/>
            <p:nvPr/>
          </p:nvSpPr>
          <p:spPr>
            <a:xfrm rot="989648">
              <a:off x="7711062" y="1658177"/>
              <a:ext cx="445772" cy="137049"/>
            </a:xfrm>
            <a:custGeom>
              <a:avLst/>
              <a:gdLst/>
              <a:ahLst/>
              <a:cxnLst/>
              <a:rect l="l" t="t" r="r" b="b"/>
              <a:pathLst>
                <a:path w="17914" h="5507" extrusionOk="0">
                  <a:moveTo>
                    <a:pt x="15484" y="1"/>
                  </a:moveTo>
                  <a:cubicBezTo>
                    <a:pt x="15116" y="1"/>
                    <a:pt x="14856" y="608"/>
                    <a:pt x="15245" y="914"/>
                  </a:cubicBezTo>
                  <a:cubicBezTo>
                    <a:pt x="15879" y="1314"/>
                    <a:pt x="17046" y="2182"/>
                    <a:pt x="16613" y="3082"/>
                  </a:cubicBezTo>
                  <a:cubicBezTo>
                    <a:pt x="16346" y="3683"/>
                    <a:pt x="15579" y="4016"/>
                    <a:pt x="14945" y="4183"/>
                  </a:cubicBezTo>
                  <a:cubicBezTo>
                    <a:pt x="13844" y="4416"/>
                    <a:pt x="12743" y="4517"/>
                    <a:pt x="11642" y="4517"/>
                  </a:cubicBezTo>
                  <a:cubicBezTo>
                    <a:pt x="10792" y="4550"/>
                    <a:pt x="9950" y="4567"/>
                    <a:pt x="9107" y="4567"/>
                  </a:cubicBezTo>
                  <a:cubicBezTo>
                    <a:pt x="8265" y="4567"/>
                    <a:pt x="7423" y="4550"/>
                    <a:pt x="6572" y="4517"/>
                  </a:cubicBezTo>
                  <a:cubicBezTo>
                    <a:pt x="5104" y="4517"/>
                    <a:pt x="3637" y="4283"/>
                    <a:pt x="2236" y="3883"/>
                  </a:cubicBezTo>
                  <a:cubicBezTo>
                    <a:pt x="1602" y="3683"/>
                    <a:pt x="1202" y="3382"/>
                    <a:pt x="1102" y="2682"/>
                  </a:cubicBezTo>
                  <a:cubicBezTo>
                    <a:pt x="1001" y="1781"/>
                    <a:pt x="2202" y="1281"/>
                    <a:pt x="2836" y="914"/>
                  </a:cubicBezTo>
                  <a:cubicBezTo>
                    <a:pt x="3241" y="625"/>
                    <a:pt x="2969" y="35"/>
                    <a:pt x="2564" y="35"/>
                  </a:cubicBezTo>
                  <a:cubicBezTo>
                    <a:pt x="2501" y="35"/>
                    <a:pt x="2436" y="49"/>
                    <a:pt x="2369" y="80"/>
                  </a:cubicBezTo>
                  <a:cubicBezTo>
                    <a:pt x="1602" y="547"/>
                    <a:pt x="701" y="1014"/>
                    <a:pt x="334" y="1881"/>
                  </a:cubicBezTo>
                  <a:cubicBezTo>
                    <a:pt x="1" y="2782"/>
                    <a:pt x="301" y="3783"/>
                    <a:pt x="1068" y="4350"/>
                  </a:cubicBezTo>
                  <a:cubicBezTo>
                    <a:pt x="2202" y="5184"/>
                    <a:pt x="4037" y="5250"/>
                    <a:pt x="5405" y="5350"/>
                  </a:cubicBezTo>
                  <a:cubicBezTo>
                    <a:pt x="6656" y="5455"/>
                    <a:pt x="7906" y="5507"/>
                    <a:pt x="9157" y="5507"/>
                  </a:cubicBezTo>
                  <a:cubicBezTo>
                    <a:pt x="9908" y="5507"/>
                    <a:pt x="10658" y="5488"/>
                    <a:pt x="11409" y="5451"/>
                  </a:cubicBezTo>
                  <a:cubicBezTo>
                    <a:pt x="12743" y="5384"/>
                    <a:pt x="14278" y="5451"/>
                    <a:pt x="15545" y="4984"/>
                  </a:cubicBezTo>
                  <a:cubicBezTo>
                    <a:pt x="16412" y="4683"/>
                    <a:pt x="17346" y="4083"/>
                    <a:pt x="17580" y="3149"/>
                  </a:cubicBezTo>
                  <a:cubicBezTo>
                    <a:pt x="17914" y="1815"/>
                    <a:pt x="16679" y="747"/>
                    <a:pt x="15712" y="80"/>
                  </a:cubicBezTo>
                  <a:cubicBezTo>
                    <a:pt x="15634" y="25"/>
                    <a:pt x="15557" y="1"/>
                    <a:pt x="154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61" name="Google Shape;1461;p33"/>
            <p:cNvSpPr/>
            <p:nvPr/>
          </p:nvSpPr>
          <p:spPr>
            <a:xfrm rot="989648">
              <a:off x="7738185" y="1755061"/>
              <a:ext cx="345514" cy="118658"/>
            </a:xfrm>
            <a:custGeom>
              <a:avLst/>
              <a:gdLst/>
              <a:ahLst/>
              <a:cxnLst/>
              <a:rect l="l" t="t" r="r" b="b"/>
              <a:pathLst>
                <a:path w="13885" h="4768" extrusionOk="0">
                  <a:moveTo>
                    <a:pt x="585" y="0"/>
                  </a:moveTo>
                  <a:cubicBezTo>
                    <a:pt x="315" y="0"/>
                    <a:pt x="1" y="242"/>
                    <a:pt x="41" y="606"/>
                  </a:cubicBezTo>
                  <a:cubicBezTo>
                    <a:pt x="308" y="2474"/>
                    <a:pt x="2376" y="3741"/>
                    <a:pt x="4010" y="4242"/>
                  </a:cubicBezTo>
                  <a:cubicBezTo>
                    <a:pt x="5090" y="4591"/>
                    <a:pt x="6218" y="4768"/>
                    <a:pt x="7347" y="4768"/>
                  </a:cubicBezTo>
                  <a:cubicBezTo>
                    <a:pt x="8695" y="4768"/>
                    <a:pt x="10045" y="4516"/>
                    <a:pt x="11316" y="4008"/>
                  </a:cubicBezTo>
                  <a:cubicBezTo>
                    <a:pt x="12817" y="3374"/>
                    <a:pt x="13884" y="2173"/>
                    <a:pt x="13884" y="472"/>
                  </a:cubicBezTo>
                  <a:cubicBezTo>
                    <a:pt x="13851" y="189"/>
                    <a:pt x="13626" y="47"/>
                    <a:pt x="13405" y="47"/>
                  </a:cubicBezTo>
                  <a:cubicBezTo>
                    <a:pt x="13184" y="47"/>
                    <a:pt x="12967" y="189"/>
                    <a:pt x="12950" y="472"/>
                  </a:cubicBezTo>
                  <a:cubicBezTo>
                    <a:pt x="12950" y="3007"/>
                    <a:pt x="9948" y="3674"/>
                    <a:pt x="7947" y="3808"/>
                  </a:cubicBezTo>
                  <a:cubicBezTo>
                    <a:pt x="7729" y="3821"/>
                    <a:pt x="7507" y="3828"/>
                    <a:pt x="7280" y="3828"/>
                  </a:cubicBezTo>
                  <a:cubicBezTo>
                    <a:pt x="5249" y="3828"/>
                    <a:pt x="2929" y="3264"/>
                    <a:pt x="1609" y="1673"/>
                  </a:cubicBezTo>
                  <a:cubicBezTo>
                    <a:pt x="1275" y="1306"/>
                    <a:pt x="1042" y="839"/>
                    <a:pt x="942" y="339"/>
                  </a:cubicBezTo>
                  <a:cubicBezTo>
                    <a:pt x="915" y="102"/>
                    <a:pt x="760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62" name="Google Shape;1462;p33"/>
            <p:cNvSpPr/>
            <p:nvPr/>
          </p:nvSpPr>
          <p:spPr>
            <a:xfrm rot="989648">
              <a:off x="7929688" y="1020825"/>
              <a:ext cx="254837" cy="567758"/>
            </a:xfrm>
            <a:custGeom>
              <a:avLst/>
              <a:gdLst/>
              <a:ahLst/>
              <a:cxnLst/>
              <a:rect l="l" t="t" r="r" b="b"/>
              <a:pathLst>
                <a:path w="10241" h="22814" extrusionOk="0">
                  <a:moveTo>
                    <a:pt x="8506" y="1114"/>
                  </a:moveTo>
                  <a:cubicBezTo>
                    <a:pt x="8573" y="1148"/>
                    <a:pt x="8640" y="1214"/>
                    <a:pt x="8706" y="1281"/>
                  </a:cubicBezTo>
                  <a:cubicBezTo>
                    <a:pt x="8973" y="1681"/>
                    <a:pt x="9040" y="2148"/>
                    <a:pt x="8906" y="2615"/>
                  </a:cubicBezTo>
                  <a:cubicBezTo>
                    <a:pt x="8697" y="3525"/>
                    <a:pt x="8167" y="4299"/>
                    <a:pt x="7466" y="4853"/>
                  </a:cubicBezTo>
                  <a:lnTo>
                    <a:pt x="7466" y="4853"/>
                  </a:lnTo>
                  <a:cubicBezTo>
                    <a:pt x="7482" y="4174"/>
                    <a:pt x="7526" y="3495"/>
                    <a:pt x="7606" y="2816"/>
                  </a:cubicBezTo>
                  <a:cubicBezTo>
                    <a:pt x="7639" y="2382"/>
                    <a:pt x="7739" y="1982"/>
                    <a:pt x="7939" y="1581"/>
                  </a:cubicBezTo>
                  <a:cubicBezTo>
                    <a:pt x="7953" y="1562"/>
                    <a:pt x="7963" y="1549"/>
                    <a:pt x="7969" y="1541"/>
                  </a:cubicBezTo>
                  <a:lnTo>
                    <a:pt x="7969" y="1541"/>
                  </a:lnTo>
                  <a:cubicBezTo>
                    <a:pt x="7967" y="1545"/>
                    <a:pt x="7965" y="1548"/>
                    <a:pt x="7967" y="1548"/>
                  </a:cubicBezTo>
                  <a:cubicBezTo>
                    <a:pt x="7970" y="1548"/>
                    <a:pt x="7980" y="1540"/>
                    <a:pt x="8006" y="1515"/>
                  </a:cubicBezTo>
                  <a:lnTo>
                    <a:pt x="8139" y="1381"/>
                  </a:lnTo>
                  <a:cubicBezTo>
                    <a:pt x="8206" y="1314"/>
                    <a:pt x="8306" y="1248"/>
                    <a:pt x="8406" y="1181"/>
                  </a:cubicBezTo>
                  <a:cubicBezTo>
                    <a:pt x="8473" y="1114"/>
                    <a:pt x="8439" y="1114"/>
                    <a:pt x="8506" y="1114"/>
                  </a:cubicBezTo>
                  <a:close/>
                  <a:moveTo>
                    <a:pt x="1735" y="981"/>
                  </a:moveTo>
                  <a:cubicBezTo>
                    <a:pt x="1840" y="981"/>
                    <a:pt x="1953" y="1076"/>
                    <a:pt x="2068" y="1314"/>
                  </a:cubicBezTo>
                  <a:cubicBezTo>
                    <a:pt x="2302" y="1948"/>
                    <a:pt x="2402" y="2615"/>
                    <a:pt x="2368" y="3316"/>
                  </a:cubicBezTo>
                  <a:cubicBezTo>
                    <a:pt x="2390" y="3832"/>
                    <a:pt x="2412" y="4348"/>
                    <a:pt x="2424" y="4864"/>
                  </a:cubicBezTo>
                  <a:lnTo>
                    <a:pt x="2424" y="4864"/>
                  </a:lnTo>
                  <a:cubicBezTo>
                    <a:pt x="1650" y="4192"/>
                    <a:pt x="1194" y="3234"/>
                    <a:pt x="1168" y="2215"/>
                  </a:cubicBezTo>
                  <a:cubicBezTo>
                    <a:pt x="1168" y="1863"/>
                    <a:pt x="1414" y="981"/>
                    <a:pt x="1735" y="981"/>
                  </a:cubicBezTo>
                  <a:close/>
                  <a:moveTo>
                    <a:pt x="1749" y="0"/>
                  </a:moveTo>
                  <a:cubicBezTo>
                    <a:pt x="1041" y="0"/>
                    <a:pt x="469" y="806"/>
                    <a:pt x="334" y="1481"/>
                  </a:cubicBezTo>
                  <a:cubicBezTo>
                    <a:pt x="0" y="2849"/>
                    <a:pt x="601" y="4383"/>
                    <a:pt x="1568" y="5384"/>
                  </a:cubicBezTo>
                  <a:cubicBezTo>
                    <a:pt x="1833" y="5654"/>
                    <a:pt x="2127" y="5881"/>
                    <a:pt x="2440" y="6066"/>
                  </a:cubicBezTo>
                  <a:lnTo>
                    <a:pt x="2440" y="6066"/>
                  </a:lnTo>
                  <a:cubicBezTo>
                    <a:pt x="2468" y="8082"/>
                    <a:pt x="2467" y="10068"/>
                    <a:pt x="2435" y="12055"/>
                  </a:cubicBezTo>
                  <a:cubicBezTo>
                    <a:pt x="2402" y="15391"/>
                    <a:pt x="2335" y="18727"/>
                    <a:pt x="2268" y="22096"/>
                  </a:cubicBezTo>
                  <a:lnTo>
                    <a:pt x="2268" y="22363"/>
                  </a:lnTo>
                  <a:cubicBezTo>
                    <a:pt x="2285" y="22646"/>
                    <a:pt x="2502" y="22788"/>
                    <a:pt x="2723" y="22788"/>
                  </a:cubicBezTo>
                  <a:cubicBezTo>
                    <a:pt x="2944" y="22788"/>
                    <a:pt x="3169" y="22646"/>
                    <a:pt x="3202" y="22363"/>
                  </a:cubicBezTo>
                  <a:lnTo>
                    <a:pt x="3169" y="22363"/>
                  </a:lnTo>
                  <a:cubicBezTo>
                    <a:pt x="3169" y="18960"/>
                    <a:pt x="3336" y="15558"/>
                    <a:pt x="3369" y="12122"/>
                  </a:cubicBezTo>
                  <a:cubicBezTo>
                    <a:pt x="3396" y="10249"/>
                    <a:pt x="3401" y="8375"/>
                    <a:pt x="3385" y="6484"/>
                  </a:cubicBezTo>
                  <a:lnTo>
                    <a:pt x="3385" y="6484"/>
                  </a:lnTo>
                  <a:cubicBezTo>
                    <a:pt x="3855" y="6631"/>
                    <a:pt x="4348" y="6702"/>
                    <a:pt x="4843" y="6702"/>
                  </a:cubicBezTo>
                  <a:cubicBezTo>
                    <a:pt x="5404" y="6702"/>
                    <a:pt x="5967" y="6610"/>
                    <a:pt x="6502" y="6432"/>
                  </a:cubicBezTo>
                  <a:lnTo>
                    <a:pt x="6502" y="6432"/>
                  </a:lnTo>
                  <a:cubicBezTo>
                    <a:pt x="6503" y="6472"/>
                    <a:pt x="6504" y="6512"/>
                    <a:pt x="6505" y="6552"/>
                  </a:cubicBezTo>
                  <a:cubicBezTo>
                    <a:pt x="6538" y="8720"/>
                    <a:pt x="6605" y="10888"/>
                    <a:pt x="6605" y="13056"/>
                  </a:cubicBezTo>
                  <a:cubicBezTo>
                    <a:pt x="6638" y="15992"/>
                    <a:pt x="6571" y="18960"/>
                    <a:pt x="6505" y="21896"/>
                  </a:cubicBezTo>
                  <a:lnTo>
                    <a:pt x="6505" y="22363"/>
                  </a:lnTo>
                  <a:cubicBezTo>
                    <a:pt x="6488" y="22663"/>
                    <a:pt x="6713" y="22813"/>
                    <a:pt x="6947" y="22813"/>
                  </a:cubicBezTo>
                  <a:cubicBezTo>
                    <a:pt x="7180" y="22813"/>
                    <a:pt x="7422" y="22663"/>
                    <a:pt x="7439" y="22363"/>
                  </a:cubicBezTo>
                  <a:cubicBezTo>
                    <a:pt x="7505" y="20628"/>
                    <a:pt x="7539" y="18894"/>
                    <a:pt x="7572" y="17159"/>
                  </a:cubicBezTo>
                  <a:cubicBezTo>
                    <a:pt x="7606" y="13490"/>
                    <a:pt x="7472" y="9854"/>
                    <a:pt x="7472" y="6218"/>
                  </a:cubicBezTo>
                  <a:cubicBezTo>
                    <a:pt x="7470" y="6144"/>
                    <a:pt x="7468" y="6071"/>
                    <a:pt x="7466" y="5997"/>
                  </a:cubicBezTo>
                  <a:lnTo>
                    <a:pt x="7466" y="5997"/>
                  </a:lnTo>
                  <a:cubicBezTo>
                    <a:pt x="7846" y="5776"/>
                    <a:pt x="8198" y="5504"/>
                    <a:pt x="8506" y="5184"/>
                  </a:cubicBezTo>
                  <a:cubicBezTo>
                    <a:pt x="9440" y="4217"/>
                    <a:pt x="10241" y="2582"/>
                    <a:pt x="9740" y="1248"/>
                  </a:cubicBezTo>
                  <a:cubicBezTo>
                    <a:pt x="9530" y="664"/>
                    <a:pt x="9026" y="194"/>
                    <a:pt x="8479" y="194"/>
                  </a:cubicBezTo>
                  <a:cubicBezTo>
                    <a:pt x="8244" y="194"/>
                    <a:pt x="8002" y="280"/>
                    <a:pt x="7772" y="480"/>
                  </a:cubicBezTo>
                  <a:cubicBezTo>
                    <a:pt x="7539" y="647"/>
                    <a:pt x="7305" y="847"/>
                    <a:pt x="7139" y="1081"/>
                  </a:cubicBezTo>
                  <a:cubicBezTo>
                    <a:pt x="6872" y="1581"/>
                    <a:pt x="6705" y="2148"/>
                    <a:pt x="6672" y="2749"/>
                  </a:cubicBezTo>
                  <a:cubicBezTo>
                    <a:pt x="6577" y="3626"/>
                    <a:pt x="6516" y="4521"/>
                    <a:pt x="6500" y="5432"/>
                  </a:cubicBezTo>
                  <a:lnTo>
                    <a:pt x="6500" y="5432"/>
                  </a:lnTo>
                  <a:cubicBezTo>
                    <a:pt x="5985" y="5655"/>
                    <a:pt x="5428" y="5777"/>
                    <a:pt x="4868" y="5777"/>
                  </a:cubicBezTo>
                  <a:cubicBezTo>
                    <a:pt x="4364" y="5777"/>
                    <a:pt x="3857" y="5679"/>
                    <a:pt x="3374" y="5466"/>
                  </a:cubicBezTo>
                  <a:lnTo>
                    <a:pt x="3374" y="5466"/>
                  </a:lnTo>
                  <a:cubicBezTo>
                    <a:pt x="3373" y="5339"/>
                    <a:pt x="3371" y="5211"/>
                    <a:pt x="3369" y="5084"/>
                  </a:cubicBezTo>
                  <a:cubicBezTo>
                    <a:pt x="3369" y="4283"/>
                    <a:pt x="3336" y="3483"/>
                    <a:pt x="3269" y="2649"/>
                  </a:cubicBezTo>
                  <a:cubicBezTo>
                    <a:pt x="3202" y="1848"/>
                    <a:pt x="3102" y="647"/>
                    <a:pt x="2268" y="147"/>
                  </a:cubicBezTo>
                  <a:cubicBezTo>
                    <a:pt x="2090" y="45"/>
                    <a:pt x="1916" y="0"/>
                    <a:pt x="1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63" name="Google Shape;1463;p33"/>
            <p:cNvSpPr/>
            <p:nvPr/>
          </p:nvSpPr>
          <p:spPr>
            <a:xfrm rot="989648">
              <a:off x="7866627" y="837711"/>
              <a:ext cx="187327" cy="223380"/>
            </a:xfrm>
            <a:custGeom>
              <a:avLst/>
              <a:gdLst/>
              <a:ahLst/>
              <a:cxnLst/>
              <a:rect l="l" t="t" r="r" b="b"/>
              <a:pathLst>
                <a:path w="7528" h="8976" extrusionOk="0">
                  <a:moveTo>
                    <a:pt x="289" y="8182"/>
                  </a:moveTo>
                  <a:cubicBezTo>
                    <a:pt x="289" y="8192"/>
                    <a:pt x="286" y="8203"/>
                    <a:pt x="282" y="8212"/>
                  </a:cubicBezTo>
                  <a:lnTo>
                    <a:pt x="282" y="8212"/>
                  </a:lnTo>
                  <a:cubicBezTo>
                    <a:pt x="284" y="8205"/>
                    <a:pt x="286" y="8195"/>
                    <a:pt x="289" y="8182"/>
                  </a:cubicBezTo>
                  <a:close/>
                  <a:moveTo>
                    <a:pt x="281" y="8191"/>
                  </a:moveTo>
                  <a:cubicBezTo>
                    <a:pt x="253" y="8219"/>
                    <a:pt x="239" y="8238"/>
                    <a:pt x="233" y="8248"/>
                  </a:cubicBezTo>
                  <a:lnTo>
                    <a:pt x="233" y="8248"/>
                  </a:lnTo>
                  <a:cubicBezTo>
                    <a:pt x="247" y="8229"/>
                    <a:pt x="263" y="8210"/>
                    <a:pt x="281" y="8191"/>
                  </a:cubicBezTo>
                  <a:lnTo>
                    <a:pt x="281" y="8191"/>
                  </a:lnTo>
                  <a:cubicBezTo>
                    <a:pt x="281" y="8191"/>
                    <a:pt x="281" y="8191"/>
                    <a:pt x="281" y="8191"/>
                  </a:cubicBezTo>
                  <a:close/>
                  <a:moveTo>
                    <a:pt x="6767" y="1"/>
                  </a:moveTo>
                  <a:cubicBezTo>
                    <a:pt x="6701" y="1"/>
                    <a:pt x="6631" y="14"/>
                    <a:pt x="6561" y="43"/>
                  </a:cubicBezTo>
                  <a:cubicBezTo>
                    <a:pt x="3525" y="1377"/>
                    <a:pt x="1757" y="4446"/>
                    <a:pt x="590" y="7382"/>
                  </a:cubicBezTo>
                  <a:cubicBezTo>
                    <a:pt x="490" y="7615"/>
                    <a:pt x="423" y="7849"/>
                    <a:pt x="323" y="8049"/>
                  </a:cubicBezTo>
                  <a:cubicBezTo>
                    <a:pt x="306" y="8082"/>
                    <a:pt x="289" y="8149"/>
                    <a:pt x="281" y="8191"/>
                  </a:cubicBezTo>
                  <a:lnTo>
                    <a:pt x="281" y="8191"/>
                  </a:lnTo>
                  <a:cubicBezTo>
                    <a:pt x="284" y="8188"/>
                    <a:pt x="286" y="8185"/>
                    <a:pt x="289" y="8182"/>
                  </a:cubicBezTo>
                  <a:lnTo>
                    <a:pt x="289" y="8182"/>
                  </a:lnTo>
                  <a:cubicBezTo>
                    <a:pt x="286" y="8185"/>
                    <a:pt x="284" y="8188"/>
                    <a:pt x="281" y="8191"/>
                  </a:cubicBezTo>
                  <a:lnTo>
                    <a:pt x="281" y="8191"/>
                  </a:lnTo>
                  <a:cubicBezTo>
                    <a:pt x="278" y="8205"/>
                    <a:pt x="276" y="8216"/>
                    <a:pt x="276" y="8222"/>
                  </a:cubicBezTo>
                  <a:lnTo>
                    <a:pt x="276" y="8222"/>
                  </a:lnTo>
                  <a:cubicBezTo>
                    <a:pt x="262" y="8243"/>
                    <a:pt x="241" y="8259"/>
                    <a:pt x="233" y="8259"/>
                  </a:cubicBezTo>
                  <a:cubicBezTo>
                    <a:pt x="229" y="8259"/>
                    <a:pt x="229" y="8256"/>
                    <a:pt x="233" y="8248"/>
                  </a:cubicBezTo>
                  <a:lnTo>
                    <a:pt x="233" y="8248"/>
                  </a:lnTo>
                  <a:cubicBezTo>
                    <a:pt x="0" y="8570"/>
                    <a:pt x="289" y="8975"/>
                    <a:pt x="621" y="8975"/>
                  </a:cubicBezTo>
                  <a:cubicBezTo>
                    <a:pt x="734" y="8975"/>
                    <a:pt x="852" y="8929"/>
                    <a:pt x="957" y="8816"/>
                  </a:cubicBezTo>
                  <a:lnTo>
                    <a:pt x="957" y="8849"/>
                  </a:lnTo>
                  <a:cubicBezTo>
                    <a:pt x="1157" y="8616"/>
                    <a:pt x="1257" y="8316"/>
                    <a:pt x="1357" y="8049"/>
                  </a:cubicBezTo>
                  <a:cubicBezTo>
                    <a:pt x="1524" y="7549"/>
                    <a:pt x="1724" y="7048"/>
                    <a:pt x="1957" y="6548"/>
                  </a:cubicBezTo>
                  <a:cubicBezTo>
                    <a:pt x="2591" y="5113"/>
                    <a:pt x="3458" y="3746"/>
                    <a:pt x="4559" y="2612"/>
                  </a:cubicBezTo>
                  <a:cubicBezTo>
                    <a:pt x="5260" y="1878"/>
                    <a:pt x="6094" y="1277"/>
                    <a:pt x="7061" y="844"/>
                  </a:cubicBezTo>
                  <a:cubicBezTo>
                    <a:pt x="7528" y="639"/>
                    <a:pt x="7229" y="1"/>
                    <a:pt x="67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64" name="Google Shape;1464;p33"/>
            <p:cNvSpPr/>
            <p:nvPr/>
          </p:nvSpPr>
          <p:spPr>
            <a:xfrm rot="989648">
              <a:off x="7802301" y="1072407"/>
              <a:ext cx="28243" cy="23269"/>
            </a:xfrm>
            <a:custGeom>
              <a:avLst/>
              <a:gdLst/>
              <a:ahLst/>
              <a:cxnLst/>
              <a:rect l="l" t="t" r="r" b="b"/>
              <a:pathLst>
                <a:path w="1135" h="935" extrusionOk="0">
                  <a:moveTo>
                    <a:pt x="568" y="1"/>
                  </a:moveTo>
                  <a:cubicBezTo>
                    <a:pt x="1" y="68"/>
                    <a:pt x="1" y="902"/>
                    <a:pt x="568" y="935"/>
                  </a:cubicBezTo>
                  <a:cubicBezTo>
                    <a:pt x="1135" y="902"/>
                    <a:pt x="1135" y="68"/>
                    <a:pt x="5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465" name="Google Shape;1465;p33"/>
          <p:cNvSpPr/>
          <p:nvPr/>
        </p:nvSpPr>
        <p:spPr>
          <a:xfrm rot="989451">
            <a:off x="6964987" y="1347226"/>
            <a:ext cx="121724" cy="113202"/>
          </a:xfrm>
          <a:custGeom>
            <a:avLst/>
            <a:gdLst/>
            <a:ahLst/>
            <a:cxnLst/>
            <a:rect l="l" t="t" r="r" b="b"/>
            <a:pathLst>
              <a:path w="4371" h="4065" extrusionOk="0">
                <a:moveTo>
                  <a:pt x="2803" y="1301"/>
                </a:moveTo>
                <a:cubicBezTo>
                  <a:pt x="2803" y="1312"/>
                  <a:pt x="2810" y="1323"/>
                  <a:pt x="2818" y="1331"/>
                </a:cubicBezTo>
                <a:lnTo>
                  <a:pt x="2818" y="1331"/>
                </a:lnTo>
                <a:lnTo>
                  <a:pt x="2803" y="1301"/>
                </a:lnTo>
                <a:close/>
                <a:moveTo>
                  <a:pt x="1902" y="934"/>
                </a:moveTo>
                <a:cubicBezTo>
                  <a:pt x="2039" y="973"/>
                  <a:pt x="2176" y="990"/>
                  <a:pt x="2313" y="990"/>
                </a:cubicBezTo>
                <a:cubicBezTo>
                  <a:pt x="2337" y="990"/>
                  <a:pt x="2361" y="989"/>
                  <a:pt x="2385" y="988"/>
                </a:cubicBezTo>
                <a:lnTo>
                  <a:pt x="2385" y="988"/>
                </a:lnTo>
                <a:cubicBezTo>
                  <a:pt x="2391" y="992"/>
                  <a:pt x="2397" y="997"/>
                  <a:pt x="2403" y="1001"/>
                </a:cubicBezTo>
                <a:cubicBezTo>
                  <a:pt x="2469" y="1034"/>
                  <a:pt x="2536" y="1068"/>
                  <a:pt x="2569" y="1101"/>
                </a:cubicBezTo>
                <a:cubicBezTo>
                  <a:pt x="2569" y="1101"/>
                  <a:pt x="2633" y="1144"/>
                  <a:pt x="2625" y="1144"/>
                </a:cubicBezTo>
                <a:cubicBezTo>
                  <a:pt x="2623" y="1144"/>
                  <a:pt x="2616" y="1141"/>
                  <a:pt x="2603" y="1134"/>
                </a:cubicBezTo>
                <a:lnTo>
                  <a:pt x="2603" y="1134"/>
                </a:lnTo>
                <a:lnTo>
                  <a:pt x="2669" y="1168"/>
                </a:lnTo>
                <a:lnTo>
                  <a:pt x="2803" y="1301"/>
                </a:lnTo>
                <a:lnTo>
                  <a:pt x="2803" y="1301"/>
                </a:lnTo>
                <a:lnTo>
                  <a:pt x="2803" y="1301"/>
                </a:lnTo>
                <a:cubicBezTo>
                  <a:pt x="2803" y="1301"/>
                  <a:pt x="2803" y="1301"/>
                  <a:pt x="2803" y="1301"/>
                </a:cubicBezTo>
                <a:lnTo>
                  <a:pt x="2803" y="1301"/>
                </a:lnTo>
                <a:cubicBezTo>
                  <a:pt x="2831" y="1329"/>
                  <a:pt x="2835" y="1340"/>
                  <a:pt x="2831" y="1340"/>
                </a:cubicBezTo>
                <a:cubicBezTo>
                  <a:pt x="2829" y="1340"/>
                  <a:pt x="2823" y="1336"/>
                  <a:pt x="2818" y="1331"/>
                </a:cubicBezTo>
                <a:lnTo>
                  <a:pt x="2818" y="1331"/>
                </a:lnTo>
                <a:lnTo>
                  <a:pt x="2870" y="1435"/>
                </a:lnTo>
                <a:cubicBezTo>
                  <a:pt x="2900" y="1465"/>
                  <a:pt x="2930" y="1522"/>
                  <a:pt x="2960" y="1583"/>
                </a:cubicBezTo>
                <a:lnTo>
                  <a:pt x="2960" y="1583"/>
                </a:lnTo>
                <a:cubicBezTo>
                  <a:pt x="2959" y="1587"/>
                  <a:pt x="2961" y="1601"/>
                  <a:pt x="2970" y="1635"/>
                </a:cubicBezTo>
                <a:lnTo>
                  <a:pt x="3003" y="1701"/>
                </a:lnTo>
                <a:cubicBezTo>
                  <a:pt x="3003" y="1768"/>
                  <a:pt x="3036" y="1835"/>
                  <a:pt x="3036" y="1902"/>
                </a:cubicBezTo>
                <a:cubicBezTo>
                  <a:pt x="3036" y="1935"/>
                  <a:pt x="3036" y="1968"/>
                  <a:pt x="3036" y="2035"/>
                </a:cubicBezTo>
                <a:lnTo>
                  <a:pt x="3036" y="2135"/>
                </a:lnTo>
                <a:cubicBezTo>
                  <a:pt x="3036" y="2202"/>
                  <a:pt x="3003" y="2269"/>
                  <a:pt x="3003" y="2335"/>
                </a:cubicBezTo>
                <a:cubicBezTo>
                  <a:pt x="2979" y="2360"/>
                  <a:pt x="2936" y="2439"/>
                  <a:pt x="2942" y="2439"/>
                </a:cubicBezTo>
                <a:cubicBezTo>
                  <a:pt x="2944" y="2439"/>
                  <a:pt x="2952" y="2428"/>
                  <a:pt x="2970" y="2402"/>
                </a:cubicBezTo>
                <a:lnTo>
                  <a:pt x="2970" y="2402"/>
                </a:lnTo>
                <a:cubicBezTo>
                  <a:pt x="2936" y="2469"/>
                  <a:pt x="2903" y="2535"/>
                  <a:pt x="2836" y="2602"/>
                </a:cubicBezTo>
                <a:cubicBezTo>
                  <a:pt x="2836" y="2602"/>
                  <a:pt x="2787" y="2676"/>
                  <a:pt x="2794" y="2676"/>
                </a:cubicBezTo>
                <a:cubicBezTo>
                  <a:pt x="2795" y="2676"/>
                  <a:pt x="2798" y="2674"/>
                  <a:pt x="2803" y="2669"/>
                </a:cubicBezTo>
                <a:cubicBezTo>
                  <a:pt x="2811" y="2652"/>
                  <a:pt x="2815" y="2646"/>
                  <a:pt x="2816" y="2646"/>
                </a:cubicBezTo>
                <a:lnTo>
                  <a:pt x="2816" y="2646"/>
                </a:lnTo>
                <a:cubicBezTo>
                  <a:pt x="2820" y="2646"/>
                  <a:pt x="2795" y="2702"/>
                  <a:pt x="2770" y="2702"/>
                </a:cubicBezTo>
                <a:cubicBezTo>
                  <a:pt x="2770" y="2702"/>
                  <a:pt x="2703" y="2802"/>
                  <a:pt x="2636" y="2836"/>
                </a:cubicBezTo>
                <a:lnTo>
                  <a:pt x="2569" y="2902"/>
                </a:lnTo>
                <a:lnTo>
                  <a:pt x="2403" y="3002"/>
                </a:lnTo>
                <a:cubicBezTo>
                  <a:pt x="2395" y="3006"/>
                  <a:pt x="2389" y="3009"/>
                  <a:pt x="2384" y="3012"/>
                </a:cubicBezTo>
                <a:lnTo>
                  <a:pt x="2384" y="3012"/>
                </a:lnTo>
                <a:cubicBezTo>
                  <a:pt x="2388" y="3007"/>
                  <a:pt x="2386" y="3002"/>
                  <a:pt x="2369" y="3002"/>
                </a:cubicBezTo>
                <a:lnTo>
                  <a:pt x="2269" y="3036"/>
                </a:lnTo>
                <a:cubicBezTo>
                  <a:pt x="2202" y="3036"/>
                  <a:pt x="2136" y="3069"/>
                  <a:pt x="2069" y="3069"/>
                </a:cubicBezTo>
                <a:lnTo>
                  <a:pt x="1769" y="3069"/>
                </a:lnTo>
                <a:cubicBezTo>
                  <a:pt x="1869" y="3069"/>
                  <a:pt x="1669" y="3069"/>
                  <a:pt x="1635" y="3036"/>
                </a:cubicBezTo>
                <a:cubicBezTo>
                  <a:pt x="1569" y="3036"/>
                  <a:pt x="1502" y="3002"/>
                  <a:pt x="1469" y="3002"/>
                </a:cubicBezTo>
                <a:cubicBezTo>
                  <a:pt x="1535" y="3002"/>
                  <a:pt x="1402" y="2936"/>
                  <a:pt x="1369" y="2936"/>
                </a:cubicBezTo>
                <a:lnTo>
                  <a:pt x="1302" y="2902"/>
                </a:lnTo>
                <a:cubicBezTo>
                  <a:pt x="1302" y="2902"/>
                  <a:pt x="1246" y="2846"/>
                  <a:pt x="1231" y="2846"/>
                </a:cubicBezTo>
                <a:cubicBezTo>
                  <a:pt x="1227" y="2846"/>
                  <a:pt x="1227" y="2852"/>
                  <a:pt x="1235" y="2869"/>
                </a:cubicBezTo>
                <a:cubicBezTo>
                  <a:pt x="1202" y="2802"/>
                  <a:pt x="1135" y="2769"/>
                  <a:pt x="1102" y="2702"/>
                </a:cubicBezTo>
                <a:cubicBezTo>
                  <a:pt x="1102" y="2702"/>
                  <a:pt x="1072" y="2673"/>
                  <a:pt x="1062" y="2673"/>
                </a:cubicBezTo>
                <a:cubicBezTo>
                  <a:pt x="1062" y="2673"/>
                  <a:pt x="1062" y="2673"/>
                  <a:pt x="1061" y="2673"/>
                </a:cubicBezTo>
                <a:lnTo>
                  <a:pt x="1061" y="2673"/>
                </a:lnTo>
                <a:cubicBezTo>
                  <a:pt x="1052" y="2649"/>
                  <a:pt x="1035" y="2626"/>
                  <a:pt x="1035" y="2602"/>
                </a:cubicBezTo>
                <a:cubicBezTo>
                  <a:pt x="1002" y="2569"/>
                  <a:pt x="1002" y="2535"/>
                  <a:pt x="1002" y="2502"/>
                </a:cubicBezTo>
                <a:cubicBezTo>
                  <a:pt x="987" y="2459"/>
                  <a:pt x="985" y="2447"/>
                  <a:pt x="988" y="2447"/>
                </a:cubicBezTo>
                <a:lnTo>
                  <a:pt x="988" y="2447"/>
                </a:lnTo>
                <a:cubicBezTo>
                  <a:pt x="991" y="2447"/>
                  <a:pt x="1002" y="2469"/>
                  <a:pt x="1002" y="2469"/>
                </a:cubicBezTo>
                <a:cubicBezTo>
                  <a:pt x="1002" y="2402"/>
                  <a:pt x="1002" y="2369"/>
                  <a:pt x="1002" y="2302"/>
                </a:cubicBezTo>
                <a:cubicBezTo>
                  <a:pt x="1002" y="2269"/>
                  <a:pt x="1002" y="2235"/>
                  <a:pt x="1002" y="2202"/>
                </a:cubicBezTo>
                <a:lnTo>
                  <a:pt x="1002" y="2168"/>
                </a:lnTo>
                <a:cubicBezTo>
                  <a:pt x="1002" y="2135"/>
                  <a:pt x="1035" y="2035"/>
                  <a:pt x="1035" y="1968"/>
                </a:cubicBezTo>
                <a:cubicBezTo>
                  <a:pt x="1068" y="1902"/>
                  <a:pt x="1068" y="1868"/>
                  <a:pt x="1102" y="1802"/>
                </a:cubicBezTo>
                <a:lnTo>
                  <a:pt x="1168" y="1668"/>
                </a:lnTo>
                <a:cubicBezTo>
                  <a:pt x="1202" y="1601"/>
                  <a:pt x="1235" y="1535"/>
                  <a:pt x="1268" y="1468"/>
                </a:cubicBezTo>
                <a:lnTo>
                  <a:pt x="1335" y="1368"/>
                </a:lnTo>
                <a:cubicBezTo>
                  <a:pt x="1336" y="1367"/>
                  <a:pt x="1337" y="1366"/>
                  <a:pt x="1337" y="1366"/>
                </a:cubicBezTo>
                <a:cubicBezTo>
                  <a:pt x="1337" y="1366"/>
                  <a:pt x="1344" y="1359"/>
                  <a:pt x="1369" y="1335"/>
                </a:cubicBezTo>
                <a:lnTo>
                  <a:pt x="1535" y="1168"/>
                </a:lnTo>
                <a:lnTo>
                  <a:pt x="1602" y="1101"/>
                </a:lnTo>
                <a:lnTo>
                  <a:pt x="1635" y="1068"/>
                </a:lnTo>
                <a:cubicBezTo>
                  <a:pt x="1702" y="1034"/>
                  <a:pt x="1769" y="968"/>
                  <a:pt x="1836" y="934"/>
                </a:cubicBezTo>
                <a:close/>
                <a:moveTo>
                  <a:pt x="1869" y="0"/>
                </a:moveTo>
                <a:cubicBezTo>
                  <a:pt x="1602" y="0"/>
                  <a:pt x="1369" y="100"/>
                  <a:pt x="1168" y="234"/>
                </a:cubicBezTo>
                <a:cubicBezTo>
                  <a:pt x="535" y="701"/>
                  <a:pt x="101" y="1435"/>
                  <a:pt x="34" y="2235"/>
                </a:cubicBezTo>
                <a:cubicBezTo>
                  <a:pt x="1" y="2669"/>
                  <a:pt x="134" y="3102"/>
                  <a:pt x="468" y="3436"/>
                </a:cubicBezTo>
                <a:cubicBezTo>
                  <a:pt x="872" y="3855"/>
                  <a:pt x="1413" y="4065"/>
                  <a:pt x="1953" y="4065"/>
                </a:cubicBezTo>
                <a:cubicBezTo>
                  <a:pt x="2574" y="4065"/>
                  <a:pt x="3193" y="3789"/>
                  <a:pt x="3603" y="3236"/>
                </a:cubicBezTo>
                <a:cubicBezTo>
                  <a:pt x="4371" y="2235"/>
                  <a:pt x="4004" y="767"/>
                  <a:pt x="2870" y="200"/>
                </a:cubicBezTo>
                <a:cubicBezTo>
                  <a:pt x="2828" y="178"/>
                  <a:pt x="2787" y="163"/>
                  <a:pt x="2747" y="154"/>
                </a:cubicBezTo>
                <a:lnTo>
                  <a:pt x="2747" y="154"/>
                </a:lnTo>
                <a:cubicBezTo>
                  <a:pt x="2663" y="90"/>
                  <a:pt x="2563" y="52"/>
                  <a:pt x="2454" y="52"/>
                </a:cubicBezTo>
                <a:cubicBezTo>
                  <a:pt x="2416" y="52"/>
                  <a:pt x="2376" y="57"/>
                  <a:pt x="2336" y="67"/>
                </a:cubicBezTo>
                <a:lnTo>
                  <a:pt x="2202" y="34"/>
                </a:lnTo>
                <a:cubicBezTo>
                  <a:pt x="2069" y="0"/>
                  <a:pt x="1969" y="0"/>
                  <a:pt x="186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229231629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7" name="Google Shape;1467;p34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468" name="Google Shape;1468;p34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69" name="Google Shape;1469;p34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70" name="Google Shape;1470;p34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71" name="Google Shape;1471;p34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72" name="Google Shape;1472;p34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73" name="Google Shape;1473;p34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74" name="Google Shape;1474;p34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75" name="Google Shape;1475;p34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76" name="Google Shape;1476;p34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77" name="Google Shape;1477;p34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78" name="Google Shape;1478;p34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79" name="Google Shape;1479;p34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80" name="Google Shape;1480;p34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81" name="Google Shape;1481;p34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82" name="Google Shape;1482;p34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83" name="Google Shape;1483;p34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84" name="Google Shape;1484;p34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85" name="Google Shape;1485;p34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86" name="Google Shape;1486;p34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87" name="Google Shape;1487;p34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88" name="Google Shape;1488;p34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89" name="Google Shape;1489;p34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90" name="Google Shape;1490;p34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91" name="Google Shape;1491;p34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92" name="Google Shape;1492;p34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493" name="Google Shape;1493;p34"/>
          <p:cNvSpPr txBox="1">
            <a:spLocks noGrp="1"/>
          </p:cNvSpPr>
          <p:nvPr>
            <p:ph type="title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494" name="Google Shape;1494;p34"/>
          <p:cNvSpPr/>
          <p:nvPr/>
        </p:nvSpPr>
        <p:spPr>
          <a:xfrm>
            <a:off x="4857500" y="472520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495" name="Google Shape;1495;p34"/>
          <p:cNvSpPr/>
          <p:nvPr/>
        </p:nvSpPr>
        <p:spPr>
          <a:xfrm>
            <a:off x="1055051" y="464461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496" name="Google Shape;1496;p34"/>
          <p:cNvSpPr/>
          <p:nvPr/>
        </p:nvSpPr>
        <p:spPr>
          <a:xfrm>
            <a:off x="2683325" y="255626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497" name="Google Shape;1497;p34"/>
          <p:cNvSpPr/>
          <p:nvPr/>
        </p:nvSpPr>
        <p:spPr>
          <a:xfrm>
            <a:off x="368489" y="3245364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498" name="Google Shape;1498;p34"/>
          <p:cNvSpPr/>
          <p:nvPr/>
        </p:nvSpPr>
        <p:spPr>
          <a:xfrm>
            <a:off x="8261476" y="793464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499" name="Google Shape;1499;p34"/>
          <p:cNvSpPr/>
          <p:nvPr/>
        </p:nvSpPr>
        <p:spPr>
          <a:xfrm>
            <a:off x="7064301" y="46278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500" name="Google Shape;1500;p34"/>
          <p:cNvSpPr/>
          <p:nvPr/>
        </p:nvSpPr>
        <p:spPr>
          <a:xfrm>
            <a:off x="284576" y="1552626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501" name="Google Shape;1501;p34"/>
          <p:cNvGrpSpPr/>
          <p:nvPr/>
        </p:nvGrpSpPr>
        <p:grpSpPr>
          <a:xfrm>
            <a:off x="7523251" y="4530438"/>
            <a:ext cx="311900" cy="314700"/>
            <a:chOff x="8571050" y="1873050"/>
            <a:chExt cx="311900" cy="314700"/>
          </a:xfrm>
        </p:grpSpPr>
        <p:sp>
          <p:nvSpPr>
            <p:cNvPr id="1502" name="Google Shape;1502;p34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03" name="Google Shape;1503;p34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04" name="Google Shape;1504;p34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05" name="Google Shape;1505;p34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506" name="Google Shape;1506;p34"/>
          <p:cNvGrpSpPr/>
          <p:nvPr/>
        </p:nvGrpSpPr>
        <p:grpSpPr>
          <a:xfrm flipH="1">
            <a:off x="7965701" y="1697201"/>
            <a:ext cx="730975" cy="238525"/>
            <a:chOff x="3798300" y="2287225"/>
            <a:chExt cx="730975" cy="238525"/>
          </a:xfrm>
        </p:grpSpPr>
        <p:sp>
          <p:nvSpPr>
            <p:cNvPr id="1507" name="Google Shape;1507;p34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08" name="Google Shape;1508;p34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509" name="Google Shape;1509;p34"/>
          <p:cNvGrpSpPr/>
          <p:nvPr/>
        </p:nvGrpSpPr>
        <p:grpSpPr>
          <a:xfrm flipH="1">
            <a:off x="3372551" y="4509939"/>
            <a:ext cx="529900" cy="149350"/>
            <a:chOff x="3898800" y="2624300"/>
            <a:chExt cx="529900" cy="149350"/>
          </a:xfrm>
        </p:grpSpPr>
        <p:sp>
          <p:nvSpPr>
            <p:cNvPr id="1510" name="Google Shape;1510;p34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11" name="Google Shape;1511;p34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273486598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3" name="Google Shape;1513;p35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514" name="Google Shape;1514;p35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15" name="Google Shape;1515;p35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16" name="Google Shape;1516;p35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17" name="Google Shape;1517;p35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18" name="Google Shape;1518;p35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19" name="Google Shape;1519;p35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20" name="Google Shape;1520;p35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21" name="Google Shape;1521;p35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22" name="Google Shape;1522;p35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23" name="Google Shape;1523;p35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24" name="Google Shape;1524;p35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25" name="Google Shape;1525;p35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26" name="Google Shape;1526;p35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27" name="Google Shape;1527;p35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28" name="Google Shape;1528;p35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29" name="Google Shape;1529;p35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30" name="Google Shape;1530;p35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31" name="Google Shape;1531;p35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32" name="Google Shape;1532;p35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33" name="Google Shape;1533;p35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34" name="Google Shape;1534;p35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35" name="Google Shape;1535;p35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36" name="Google Shape;1536;p35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37" name="Google Shape;1537;p35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38" name="Google Shape;1538;p35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539" name="Google Shape;1539;p35"/>
          <p:cNvSpPr txBox="1">
            <a:spLocks noGrp="1"/>
          </p:cNvSpPr>
          <p:nvPr>
            <p:ph type="title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540" name="Google Shape;1540;p35"/>
          <p:cNvSpPr/>
          <p:nvPr/>
        </p:nvSpPr>
        <p:spPr>
          <a:xfrm>
            <a:off x="5277926" y="483215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541" name="Google Shape;1541;p35"/>
          <p:cNvSpPr/>
          <p:nvPr/>
        </p:nvSpPr>
        <p:spPr>
          <a:xfrm>
            <a:off x="2030951" y="4849101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542" name="Google Shape;1542;p35"/>
          <p:cNvSpPr/>
          <p:nvPr/>
        </p:nvSpPr>
        <p:spPr>
          <a:xfrm>
            <a:off x="6922026" y="650376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543" name="Google Shape;1543;p35"/>
          <p:cNvSpPr/>
          <p:nvPr/>
        </p:nvSpPr>
        <p:spPr>
          <a:xfrm>
            <a:off x="5896401" y="1231064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544" name="Google Shape;1544;p35"/>
          <p:cNvSpPr/>
          <p:nvPr/>
        </p:nvSpPr>
        <p:spPr>
          <a:xfrm>
            <a:off x="8604014" y="337621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545" name="Google Shape;1545;p35"/>
          <p:cNvSpPr/>
          <p:nvPr/>
        </p:nvSpPr>
        <p:spPr>
          <a:xfrm>
            <a:off x="8485601" y="4553576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546" name="Google Shape;1546;p35"/>
          <p:cNvGrpSpPr/>
          <p:nvPr/>
        </p:nvGrpSpPr>
        <p:grpSpPr>
          <a:xfrm>
            <a:off x="204364" y="1403964"/>
            <a:ext cx="730975" cy="238525"/>
            <a:chOff x="3798300" y="2287225"/>
            <a:chExt cx="730975" cy="238525"/>
          </a:xfrm>
        </p:grpSpPr>
        <p:sp>
          <p:nvSpPr>
            <p:cNvPr id="1547" name="Google Shape;1547;p35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48" name="Google Shape;1548;p35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549" name="Google Shape;1549;p35"/>
          <p:cNvGrpSpPr/>
          <p:nvPr/>
        </p:nvGrpSpPr>
        <p:grpSpPr>
          <a:xfrm>
            <a:off x="8165814" y="1335264"/>
            <a:ext cx="529900" cy="149350"/>
            <a:chOff x="3898800" y="2624300"/>
            <a:chExt cx="529900" cy="149350"/>
          </a:xfrm>
        </p:grpSpPr>
        <p:sp>
          <p:nvSpPr>
            <p:cNvPr id="1550" name="Google Shape;1550;p35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51" name="Google Shape;1551;p35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150966491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1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3" name="Google Shape;1553;p36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554" name="Google Shape;1554;p36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55" name="Google Shape;1555;p36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56" name="Google Shape;1556;p36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57" name="Google Shape;1557;p36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58" name="Google Shape;1558;p36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59" name="Google Shape;1559;p36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60" name="Google Shape;1560;p36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61" name="Google Shape;1561;p36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62" name="Google Shape;1562;p36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63" name="Google Shape;1563;p36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64" name="Google Shape;1564;p36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65" name="Google Shape;1565;p36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66" name="Google Shape;1566;p36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67" name="Google Shape;1567;p36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68" name="Google Shape;1568;p36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69" name="Google Shape;1569;p36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70" name="Google Shape;1570;p36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71" name="Google Shape;1571;p36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72" name="Google Shape;1572;p36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73" name="Google Shape;1573;p36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74" name="Google Shape;1574;p36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75" name="Google Shape;1575;p36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76" name="Google Shape;1576;p36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77" name="Google Shape;1577;p36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78" name="Google Shape;1578;p36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579" name="Google Shape;1579;p36"/>
          <p:cNvSpPr txBox="1">
            <a:spLocks noGrp="1"/>
          </p:cNvSpPr>
          <p:nvPr>
            <p:ph type="title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580" name="Google Shape;1580;p36"/>
          <p:cNvSpPr/>
          <p:nvPr/>
        </p:nvSpPr>
        <p:spPr>
          <a:xfrm>
            <a:off x="5737025" y="4831901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581" name="Google Shape;1581;p36"/>
          <p:cNvSpPr/>
          <p:nvPr/>
        </p:nvSpPr>
        <p:spPr>
          <a:xfrm>
            <a:off x="670689" y="481933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582" name="Google Shape;1582;p36"/>
          <p:cNvSpPr/>
          <p:nvPr/>
        </p:nvSpPr>
        <p:spPr>
          <a:xfrm>
            <a:off x="409338" y="3595601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583" name="Google Shape;1583;p36"/>
          <p:cNvSpPr/>
          <p:nvPr/>
        </p:nvSpPr>
        <p:spPr>
          <a:xfrm>
            <a:off x="8593751" y="422858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584" name="Google Shape;1584;p36"/>
          <p:cNvSpPr/>
          <p:nvPr/>
        </p:nvSpPr>
        <p:spPr>
          <a:xfrm>
            <a:off x="1406051" y="587313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585" name="Google Shape;1585;p36"/>
          <p:cNvGrpSpPr/>
          <p:nvPr/>
        </p:nvGrpSpPr>
        <p:grpSpPr>
          <a:xfrm>
            <a:off x="3051426" y="4604725"/>
            <a:ext cx="311900" cy="314700"/>
            <a:chOff x="8571050" y="1873050"/>
            <a:chExt cx="311900" cy="314700"/>
          </a:xfrm>
        </p:grpSpPr>
        <p:sp>
          <p:nvSpPr>
            <p:cNvPr id="1586" name="Google Shape;1586;p36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87" name="Google Shape;1587;p36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88" name="Google Shape;1588;p36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89" name="Google Shape;1589;p36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590" name="Google Shape;1590;p36"/>
          <p:cNvSpPr/>
          <p:nvPr/>
        </p:nvSpPr>
        <p:spPr>
          <a:xfrm rot="989451">
            <a:off x="7130074" y="686163"/>
            <a:ext cx="121724" cy="113202"/>
          </a:xfrm>
          <a:custGeom>
            <a:avLst/>
            <a:gdLst/>
            <a:ahLst/>
            <a:cxnLst/>
            <a:rect l="l" t="t" r="r" b="b"/>
            <a:pathLst>
              <a:path w="4371" h="4065" extrusionOk="0">
                <a:moveTo>
                  <a:pt x="2803" y="1301"/>
                </a:moveTo>
                <a:cubicBezTo>
                  <a:pt x="2803" y="1312"/>
                  <a:pt x="2810" y="1323"/>
                  <a:pt x="2818" y="1331"/>
                </a:cubicBezTo>
                <a:lnTo>
                  <a:pt x="2818" y="1331"/>
                </a:lnTo>
                <a:lnTo>
                  <a:pt x="2803" y="1301"/>
                </a:lnTo>
                <a:close/>
                <a:moveTo>
                  <a:pt x="1902" y="934"/>
                </a:moveTo>
                <a:cubicBezTo>
                  <a:pt x="2039" y="973"/>
                  <a:pt x="2176" y="990"/>
                  <a:pt x="2313" y="990"/>
                </a:cubicBezTo>
                <a:cubicBezTo>
                  <a:pt x="2337" y="990"/>
                  <a:pt x="2361" y="989"/>
                  <a:pt x="2385" y="988"/>
                </a:cubicBezTo>
                <a:lnTo>
                  <a:pt x="2385" y="988"/>
                </a:lnTo>
                <a:cubicBezTo>
                  <a:pt x="2391" y="992"/>
                  <a:pt x="2397" y="997"/>
                  <a:pt x="2403" y="1001"/>
                </a:cubicBezTo>
                <a:cubicBezTo>
                  <a:pt x="2469" y="1034"/>
                  <a:pt x="2536" y="1068"/>
                  <a:pt x="2569" y="1101"/>
                </a:cubicBezTo>
                <a:cubicBezTo>
                  <a:pt x="2569" y="1101"/>
                  <a:pt x="2633" y="1144"/>
                  <a:pt x="2625" y="1144"/>
                </a:cubicBezTo>
                <a:cubicBezTo>
                  <a:pt x="2623" y="1144"/>
                  <a:pt x="2616" y="1141"/>
                  <a:pt x="2603" y="1134"/>
                </a:cubicBezTo>
                <a:lnTo>
                  <a:pt x="2603" y="1134"/>
                </a:lnTo>
                <a:lnTo>
                  <a:pt x="2669" y="1168"/>
                </a:lnTo>
                <a:lnTo>
                  <a:pt x="2803" y="1301"/>
                </a:lnTo>
                <a:lnTo>
                  <a:pt x="2803" y="1301"/>
                </a:lnTo>
                <a:lnTo>
                  <a:pt x="2803" y="1301"/>
                </a:lnTo>
                <a:cubicBezTo>
                  <a:pt x="2803" y="1301"/>
                  <a:pt x="2803" y="1301"/>
                  <a:pt x="2803" y="1301"/>
                </a:cubicBezTo>
                <a:lnTo>
                  <a:pt x="2803" y="1301"/>
                </a:lnTo>
                <a:cubicBezTo>
                  <a:pt x="2831" y="1329"/>
                  <a:pt x="2835" y="1340"/>
                  <a:pt x="2831" y="1340"/>
                </a:cubicBezTo>
                <a:cubicBezTo>
                  <a:pt x="2829" y="1340"/>
                  <a:pt x="2823" y="1336"/>
                  <a:pt x="2818" y="1331"/>
                </a:cubicBezTo>
                <a:lnTo>
                  <a:pt x="2818" y="1331"/>
                </a:lnTo>
                <a:lnTo>
                  <a:pt x="2870" y="1435"/>
                </a:lnTo>
                <a:cubicBezTo>
                  <a:pt x="2900" y="1465"/>
                  <a:pt x="2930" y="1522"/>
                  <a:pt x="2960" y="1583"/>
                </a:cubicBezTo>
                <a:lnTo>
                  <a:pt x="2960" y="1583"/>
                </a:lnTo>
                <a:cubicBezTo>
                  <a:pt x="2959" y="1587"/>
                  <a:pt x="2961" y="1601"/>
                  <a:pt x="2970" y="1635"/>
                </a:cubicBezTo>
                <a:lnTo>
                  <a:pt x="3003" y="1701"/>
                </a:lnTo>
                <a:cubicBezTo>
                  <a:pt x="3003" y="1768"/>
                  <a:pt x="3036" y="1835"/>
                  <a:pt x="3036" y="1902"/>
                </a:cubicBezTo>
                <a:cubicBezTo>
                  <a:pt x="3036" y="1935"/>
                  <a:pt x="3036" y="1968"/>
                  <a:pt x="3036" y="2035"/>
                </a:cubicBezTo>
                <a:lnTo>
                  <a:pt x="3036" y="2135"/>
                </a:lnTo>
                <a:cubicBezTo>
                  <a:pt x="3036" y="2202"/>
                  <a:pt x="3003" y="2269"/>
                  <a:pt x="3003" y="2335"/>
                </a:cubicBezTo>
                <a:cubicBezTo>
                  <a:pt x="2979" y="2360"/>
                  <a:pt x="2936" y="2439"/>
                  <a:pt x="2942" y="2439"/>
                </a:cubicBezTo>
                <a:cubicBezTo>
                  <a:pt x="2944" y="2439"/>
                  <a:pt x="2952" y="2428"/>
                  <a:pt x="2970" y="2402"/>
                </a:cubicBezTo>
                <a:lnTo>
                  <a:pt x="2970" y="2402"/>
                </a:lnTo>
                <a:cubicBezTo>
                  <a:pt x="2936" y="2469"/>
                  <a:pt x="2903" y="2535"/>
                  <a:pt x="2836" y="2602"/>
                </a:cubicBezTo>
                <a:cubicBezTo>
                  <a:pt x="2836" y="2602"/>
                  <a:pt x="2787" y="2676"/>
                  <a:pt x="2794" y="2676"/>
                </a:cubicBezTo>
                <a:cubicBezTo>
                  <a:pt x="2795" y="2676"/>
                  <a:pt x="2798" y="2674"/>
                  <a:pt x="2803" y="2669"/>
                </a:cubicBezTo>
                <a:cubicBezTo>
                  <a:pt x="2811" y="2652"/>
                  <a:pt x="2815" y="2646"/>
                  <a:pt x="2816" y="2646"/>
                </a:cubicBezTo>
                <a:lnTo>
                  <a:pt x="2816" y="2646"/>
                </a:lnTo>
                <a:cubicBezTo>
                  <a:pt x="2820" y="2646"/>
                  <a:pt x="2795" y="2702"/>
                  <a:pt x="2770" y="2702"/>
                </a:cubicBezTo>
                <a:cubicBezTo>
                  <a:pt x="2770" y="2702"/>
                  <a:pt x="2703" y="2802"/>
                  <a:pt x="2636" y="2836"/>
                </a:cubicBezTo>
                <a:lnTo>
                  <a:pt x="2569" y="2902"/>
                </a:lnTo>
                <a:lnTo>
                  <a:pt x="2403" y="3002"/>
                </a:lnTo>
                <a:cubicBezTo>
                  <a:pt x="2395" y="3006"/>
                  <a:pt x="2389" y="3009"/>
                  <a:pt x="2384" y="3012"/>
                </a:cubicBezTo>
                <a:lnTo>
                  <a:pt x="2384" y="3012"/>
                </a:lnTo>
                <a:cubicBezTo>
                  <a:pt x="2388" y="3007"/>
                  <a:pt x="2386" y="3002"/>
                  <a:pt x="2369" y="3002"/>
                </a:cubicBezTo>
                <a:lnTo>
                  <a:pt x="2269" y="3036"/>
                </a:lnTo>
                <a:cubicBezTo>
                  <a:pt x="2202" y="3036"/>
                  <a:pt x="2136" y="3069"/>
                  <a:pt x="2069" y="3069"/>
                </a:cubicBezTo>
                <a:lnTo>
                  <a:pt x="1769" y="3069"/>
                </a:lnTo>
                <a:cubicBezTo>
                  <a:pt x="1869" y="3069"/>
                  <a:pt x="1669" y="3069"/>
                  <a:pt x="1635" y="3036"/>
                </a:cubicBezTo>
                <a:cubicBezTo>
                  <a:pt x="1569" y="3036"/>
                  <a:pt x="1502" y="3002"/>
                  <a:pt x="1469" y="3002"/>
                </a:cubicBezTo>
                <a:cubicBezTo>
                  <a:pt x="1535" y="3002"/>
                  <a:pt x="1402" y="2936"/>
                  <a:pt x="1369" y="2936"/>
                </a:cubicBezTo>
                <a:lnTo>
                  <a:pt x="1302" y="2902"/>
                </a:lnTo>
                <a:cubicBezTo>
                  <a:pt x="1302" y="2902"/>
                  <a:pt x="1246" y="2846"/>
                  <a:pt x="1231" y="2846"/>
                </a:cubicBezTo>
                <a:cubicBezTo>
                  <a:pt x="1227" y="2846"/>
                  <a:pt x="1227" y="2852"/>
                  <a:pt x="1235" y="2869"/>
                </a:cubicBezTo>
                <a:cubicBezTo>
                  <a:pt x="1202" y="2802"/>
                  <a:pt x="1135" y="2769"/>
                  <a:pt x="1102" y="2702"/>
                </a:cubicBezTo>
                <a:cubicBezTo>
                  <a:pt x="1102" y="2702"/>
                  <a:pt x="1072" y="2673"/>
                  <a:pt x="1062" y="2673"/>
                </a:cubicBezTo>
                <a:cubicBezTo>
                  <a:pt x="1062" y="2673"/>
                  <a:pt x="1062" y="2673"/>
                  <a:pt x="1061" y="2673"/>
                </a:cubicBezTo>
                <a:lnTo>
                  <a:pt x="1061" y="2673"/>
                </a:lnTo>
                <a:cubicBezTo>
                  <a:pt x="1052" y="2649"/>
                  <a:pt x="1035" y="2626"/>
                  <a:pt x="1035" y="2602"/>
                </a:cubicBezTo>
                <a:cubicBezTo>
                  <a:pt x="1002" y="2569"/>
                  <a:pt x="1002" y="2535"/>
                  <a:pt x="1002" y="2502"/>
                </a:cubicBezTo>
                <a:cubicBezTo>
                  <a:pt x="987" y="2459"/>
                  <a:pt x="985" y="2447"/>
                  <a:pt x="988" y="2447"/>
                </a:cubicBezTo>
                <a:lnTo>
                  <a:pt x="988" y="2447"/>
                </a:lnTo>
                <a:cubicBezTo>
                  <a:pt x="991" y="2447"/>
                  <a:pt x="1002" y="2469"/>
                  <a:pt x="1002" y="2469"/>
                </a:cubicBezTo>
                <a:cubicBezTo>
                  <a:pt x="1002" y="2402"/>
                  <a:pt x="1002" y="2369"/>
                  <a:pt x="1002" y="2302"/>
                </a:cubicBezTo>
                <a:cubicBezTo>
                  <a:pt x="1002" y="2269"/>
                  <a:pt x="1002" y="2235"/>
                  <a:pt x="1002" y="2202"/>
                </a:cubicBezTo>
                <a:lnTo>
                  <a:pt x="1002" y="2168"/>
                </a:lnTo>
                <a:cubicBezTo>
                  <a:pt x="1002" y="2135"/>
                  <a:pt x="1035" y="2035"/>
                  <a:pt x="1035" y="1968"/>
                </a:cubicBezTo>
                <a:cubicBezTo>
                  <a:pt x="1068" y="1902"/>
                  <a:pt x="1068" y="1868"/>
                  <a:pt x="1102" y="1802"/>
                </a:cubicBezTo>
                <a:lnTo>
                  <a:pt x="1168" y="1668"/>
                </a:lnTo>
                <a:cubicBezTo>
                  <a:pt x="1202" y="1601"/>
                  <a:pt x="1235" y="1535"/>
                  <a:pt x="1268" y="1468"/>
                </a:cubicBezTo>
                <a:lnTo>
                  <a:pt x="1335" y="1368"/>
                </a:lnTo>
                <a:cubicBezTo>
                  <a:pt x="1336" y="1367"/>
                  <a:pt x="1337" y="1366"/>
                  <a:pt x="1337" y="1366"/>
                </a:cubicBezTo>
                <a:cubicBezTo>
                  <a:pt x="1337" y="1366"/>
                  <a:pt x="1344" y="1359"/>
                  <a:pt x="1369" y="1335"/>
                </a:cubicBezTo>
                <a:lnTo>
                  <a:pt x="1535" y="1168"/>
                </a:lnTo>
                <a:lnTo>
                  <a:pt x="1602" y="1101"/>
                </a:lnTo>
                <a:lnTo>
                  <a:pt x="1635" y="1068"/>
                </a:lnTo>
                <a:cubicBezTo>
                  <a:pt x="1702" y="1034"/>
                  <a:pt x="1769" y="968"/>
                  <a:pt x="1836" y="934"/>
                </a:cubicBezTo>
                <a:close/>
                <a:moveTo>
                  <a:pt x="1869" y="0"/>
                </a:moveTo>
                <a:cubicBezTo>
                  <a:pt x="1602" y="0"/>
                  <a:pt x="1369" y="100"/>
                  <a:pt x="1168" y="234"/>
                </a:cubicBezTo>
                <a:cubicBezTo>
                  <a:pt x="535" y="701"/>
                  <a:pt x="101" y="1435"/>
                  <a:pt x="34" y="2235"/>
                </a:cubicBezTo>
                <a:cubicBezTo>
                  <a:pt x="1" y="2669"/>
                  <a:pt x="134" y="3102"/>
                  <a:pt x="468" y="3436"/>
                </a:cubicBezTo>
                <a:cubicBezTo>
                  <a:pt x="872" y="3855"/>
                  <a:pt x="1413" y="4065"/>
                  <a:pt x="1953" y="4065"/>
                </a:cubicBezTo>
                <a:cubicBezTo>
                  <a:pt x="2574" y="4065"/>
                  <a:pt x="3193" y="3789"/>
                  <a:pt x="3603" y="3236"/>
                </a:cubicBezTo>
                <a:cubicBezTo>
                  <a:pt x="4371" y="2235"/>
                  <a:pt x="4004" y="767"/>
                  <a:pt x="2870" y="200"/>
                </a:cubicBezTo>
                <a:cubicBezTo>
                  <a:pt x="2828" y="178"/>
                  <a:pt x="2787" y="163"/>
                  <a:pt x="2747" y="154"/>
                </a:cubicBezTo>
                <a:lnTo>
                  <a:pt x="2747" y="154"/>
                </a:lnTo>
                <a:cubicBezTo>
                  <a:pt x="2663" y="90"/>
                  <a:pt x="2563" y="52"/>
                  <a:pt x="2454" y="52"/>
                </a:cubicBezTo>
                <a:cubicBezTo>
                  <a:pt x="2416" y="52"/>
                  <a:pt x="2376" y="57"/>
                  <a:pt x="2336" y="67"/>
                </a:cubicBezTo>
                <a:lnTo>
                  <a:pt x="2202" y="34"/>
                </a:lnTo>
                <a:cubicBezTo>
                  <a:pt x="2069" y="0"/>
                  <a:pt x="1969" y="0"/>
                  <a:pt x="186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23432206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2" name="Google Shape;1592;p37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593" name="Google Shape;1593;p37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94" name="Google Shape;1594;p37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95" name="Google Shape;1595;p37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96" name="Google Shape;1596;p37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97" name="Google Shape;1597;p37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98" name="Google Shape;1598;p37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99" name="Google Shape;1599;p37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00" name="Google Shape;1600;p37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01" name="Google Shape;1601;p37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02" name="Google Shape;1602;p37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03" name="Google Shape;1603;p37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04" name="Google Shape;1604;p37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05" name="Google Shape;1605;p37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06" name="Google Shape;1606;p37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07" name="Google Shape;1607;p37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08" name="Google Shape;1608;p37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09" name="Google Shape;1609;p37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10" name="Google Shape;1610;p37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11" name="Google Shape;1611;p37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12" name="Google Shape;1612;p37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13" name="Google Shape;1613;p37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14" name="Google Shape;1614;p37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15" name="Google Shape;1615;p37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16" name="Google Shape;1616;p37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17" name="Google Shape;1617;p37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618" name="Google Shape;1618;p37"/>
          <p:cNvSpPr txBox="1">
            <a:spLocks noGrp="1"/>
          </p:cNvSpPr>
          <p:nvPr>
            <p:ph type="title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619" name="Google Shape;1619;p37"/>
          <p:cNvSpPr/>
          <p:nvPr/>
        </p:nvSpPr>
        <p:spPr>
          <a:xfrm>
            <a:off x="428926" y="1603789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620" name="Google Shape;1620;p37"/>
          <p:cNvSpPr/>
          <p:nvPr/>
        </p:nvSpPr>
        <p:spPr>
          <a:xfrm>
            <a:off x="3943164" y="489023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621" name="Google Shape;1621;p37"/>
          <p:cNvSpPr/>
          <p:nvPr/>
        </p:nvSpPr>
        <p:spPr>
          <a:xfrm>
            <a:off x="341325" y="4362889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622" name="Google Shape;1622;p37"/>
          <p:cNvSpPr/>
          <p:nvPr/>
        </p:nvSpPr>
        <p:spPr>
          <a:xfrm>
            <a:off x="6728589" y="500101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623" name="Google Shape;1623;p37"/>
          <p:cNvSpPr/>
          <p:nvPr/>
        </p:nvSpPr>
        <p:spPr>
          <a:xfrm>
            <a:off x="6193789" y="1221664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624" name="Google Shape;1624;p37"/>
          <p:cNvSpPr/>
          <p:nvPr/>
        </p:nvSpPr>
        <p:spPr>
          <a:xfrm>
            <a:off x="8756951" y="2181251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625" name="Google Shape;1625;p37"/>
          <p:cNvGrpSpPr/>
          <p:nvPr/>
        </p:nvGrpSpPr>
        <p:grpSpPr>
          <a:xfrm>
            <a:off x="4307139" y="834239"/>
            <a:ext cx="529900" cy="149350"/>
            <a:chOff x="3898800" y="2624300"/>
            <a:chExt cx="529900" cy="149350"/>
          </a:xfrm>
        </p:grpSpPr>
        <p:sp>
          <p:nvSpPr>
            <p:cNvPr id="1626" name="Google Shape;1626;p37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27" name="Google Shape;1627;p37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628" name="Google Shape;1628;p37"/>
          <p:cNvGrpSpPr/>
          <p:nvPr/>
        </p:nvGrpSpPr>
        <p:grpSpPr>
          <a:xfrm>
            <a:off x="8530126" y="4248400"/>
            <a:ext cx="311900" cy="314700"/>
            <a:chOff x="8571050" y="1873050"/>
            <a:chExt cx="311900" cy="314700"/>
          </a:xfrm>
        </p:grpSpPr>
        <p:sp>
          <p:nvSpPr>
            <p:cNvPr id="1629" name="Google Shape;1629;p37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30" name="Google Shape;1630;p37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31" name="Google Shape;1631;p37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32" name="Google Shape;1632;p37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3636517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3"/>
          <p:cNvSpPr/>
          <p:nvPr/>
        </p:nvSpPr>
        <p:spPr>
          <a:xfrm flipH="1">
            <a:off x="8182980" y="2916913"/>
            <a:ext cx="1895988" cy="1606004"/>
          </a:xfrm>
          <a:custGeom>
            <a:avLst/>
            <a:gdLst/>
            <a:ahLst/>
            <a:cxnLst/>
            <a:rect l="l" t="t" r="r" b="b"/>
            <a:pathLst>
              <a:path w="29762" h="25211" extrusionOk="0">
                <a:moveTo>
                  <a:pt x="11253" y="0"/>
                </a:moveTo>
                <a:cubicBezTo>
                  <a:pt x="7759" y="0"/>
                  <a:pt x="4927" y="2833"/>
                  <a:pt x="4927" y="6326"/>
                </a:cubicBezTo>
                <a:cubicBezTo>
                  <a:pt x="4927" y="7056"/>
                  <a:pt x="5046" y="7746"/>
                  <a:pt x="5274" y="8399"/>
                </a:cubicBezTo>
                <a:cubicBezTo>
                  <a:pt x="2193" y="9548"/>
                  <a:pt x="1" y="12519"/>
                  <a:pt x="1" y="16006"/>
                </a:cubicBezTo>
                <a:cubicBezTo>
                  <a:pt x="1" y="20486"/>
                  <a:pt x="3633" y="24119"/>
                  <a:pt x="8113" y="24119"/>
                </a:cubicBezTo>
                <a:cubicBezTo>
                  <a:pt x="8948" y="24119"/>
                  <a:pt x="9750" y="23993"/>
                  <a:pt x="10508" y="23763"/>
                </a:cubicBezTo>
                <a:lnTo>
                  <a:pt x="10508" y="23763"/>
                </a:lnTo>
                <a:cubicBezTo>
                  <a:pt x="10396" y="24244"/>
                  <a:pt x="10299" y="24732"/>
                  <a:pt x="10223" y="25211"/>
                </a:cubicBezTo>
                <a:lnTo>
                  <a:pt x="11301" y="23471"/>
                </a:lnTo>
                <a:cubicBezTo>
                  <a:pt x="12324" y="23033"/>
                  <a:pt x="13242" y="22394"/>
                  <a:pt x="14000" y="21592"/>
                </a:cubicBezTo>
                <a:lnTo>
                  <a:pt x="14000" y="21592"/>
                </a:lnTo>
                <a:cubicBezTo>
                  <a:pt x="13994" y="22394"/>
                  <a:pt x="14077" y="23207"/>
                  <a:pt x="14196" y="24000"/>
                </a:cubicBezTo>
                <a:lnTo>
                  <a:pt x="17571" y="19449"/>
                </a:lnTo>
                <a:cubicBezTo>
                  <a:pt x="18509" y="21759"/>
                  <a:pt x="20779" y="23387"/>
                  <a:pt x="23429" y="23387"/>
                </a:cubicBezTo>
                <a:cubicBezTo>
                  <a:pt x="26929" y="23387"/>
                  <a:pt x="29762" y="20557"/>
                  <a:pt x="29762" y="17056"/>
                </a:cubicBezTo>
                <a:cubicBezTo>
                  <a:pt x="29762" y="14503"/>
                  <a:pt x="28237" y="12297"/>
                  <a:pt x="26053" y="11295"/>
                </a:cubicBezTo>
                <a:cubicBezTo>
                  <a:pt x="26560" y="10383"/>
                  <a:pt x="26853" y="9332"/>
                  <a:pt x="26853" y="8212"/>
                </a:cubicBezTo>
                <a:cubicBezTo>
                  <a:pt x="26853" y="4718"/>
                  <a:pt x="24020" y="1886"/>
                  <a:pt x="20528" y="1886"/>
                </a:cubicBezTo>
                <a:cubicBezTo>
                  <a:pt x="19102" y="1886"/>
                  <a:pt x="17786" y="2360"/>
                  <a:pt x="16729" y="3153"/>
                </a:cubicBezTo>
                <a:cubicBezTo>
                  <a:pt x="15628" y="1268"/>
                  <a:pt x="13591" y="0"/>
                  <a:pt x="11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13"/>
          <p:cNvSpPr/>
          <p:nvPr/>
        </p:nvSpPr>
        <p:spPr>
          <a:xfrm>
            <a:off x="-569793" y="2164688"/>
            <a:ext cx="2412433" cy="2043541"/>
          </a:xfrm>
          <a:custGeom>
            <a:avLst/>
            <a:gdLst/>
            <a:ahLst/>
            <a:cxnLst/>
            <a:rect l="l" t="t" r="r" b="b"/>
            <a:pathLst>
              <a:path w="29762" h="25211" extrusionOk="0">
                <a:moveTo>
                  <a:pt x="11253" y="0"/>
                </a:moveTo>
                <a:cubicBezTo>
                  <a:pt x="7759" y="0"/>
                  <a:pt x="4927" y="2833"/>
                  <a:pt x="4927" y="6326"/>
                </a:cubicBezTo>
                <a:cubicBezTo>
                  <a:pt x="4927" y="7056"/>
                  <a:pt x="5046" y="7746"/>
                  <a:pt x="5274" y="8399"/>
                </a:cubicBezTo>
                <a:cubicBezTo>
                  <a:pt x="2193" y="9548"/>
                  <a:pt x="1" y="12519"/>
                  <a:pt x="1" y="16006"/>
                </a:cubicBezTo>
                <a:cubicBezTo>
                  <a:pt x="1" y="20486"/>
                  <a:pt x="3633" y="24119"/>
                  <a:pt x="8113" y="24119"/>
                </a:cubicBezTo>
                <a:cubicBezTo>
                  <a:pt x="8948" y="24119"/>
                  <a:pt x="9750" y="23993"/>
                  <a:pt x="10508" y="23763"/>
                </a:cubicBezTo>
                <a:lnTo>
                  <a:pt x="10508" y="23763"/>
                </a:lnTo>
                <a:cubicBezTo>
                  <a:pt x="10396" y="24244"/>
                  <a:pt x="10299" y="24732"/>
                  <a:pt x="10223" y="25211"/>
                </a:cubicBezTo>
                <a:lnTo>
                  <a:pt x="11301" y="23471"/>
                </a:lnTo>
                <a:cubicBezTo>
                  <a:pt x="12324" y="23033"/>
                  <a:pt x="13242" y="22394"/>
                  <a:pt x="14000" y="21592"/>
                </a:cubicBezTo>
                <a:lnTo>
                  <a:pt x="14000" y="21592"/>
                </a:lnTo>
                <a:cubicBezTo>
                  <a:pt x="13994" y="22394"/>
                  <a:pt x="14077" y="23207"/>
                  <a:pt x="14196" y="24000"/>
                </a:cubicBezTo>
                <a:lnTo>
                  <a:pt x="17571" y="19449"/>
                </a:lnTo>
                <a:cubicBezTo>
                  <a:pt x="18509" y="21759"/>
                  <a:pt x="20779" y="23387"/>
                  <a:pt x="23429" y="23387"/>
                </a:cubicBezTo>
                <a:cubicBezTo>
                  <a:pt x="26929" y="23387"/>
                  <a:pt x="29762" y="20557"/>
                  <a:pt x="29762" y="17056"/>
                </a:cubicBezTo>
                <a:cubicBezTo>
                  <a:pt x="29762" y="14503"/>
                  <a:pt x="28237" y="12297"/>
                  <a:pt x="26053" y="11295"/>
                </a:cubicBezTo>
                <a:cubicBezTo>
                  <a:pt x="26560" y="10383"/>
                  <a:pt x="26853" y="9332"/>
                  <a:pt x="26853" y="8212"/>
                </a:cubicBezTo>
                <a:cubicBezTo>
                  <a:pt x="26853" y="4718"/>
                  <a:pt x="24020" y="1886"/>
                  <a:pt x="20528" y="1886"/>
                </a:cubicBezTo>
                <a:cubicBezTo>
                  <a:pt x="19102" y="1886"/>
                  <a:pt x="17786" y="2360"/>
                  <a:pt x="16729" y="3153"/>
                </a:cubicBezTo>
                <a:cubicBezTo>
                  <a:pt x="15628" y="1268"/>
                  <a:pt x="13591" y="0"/>
                  <a:pt x="11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13"/>
          <p:cNvSpPr/>
          <p:nvPr/>
        </p:nvSpPr>
        <p:spPr>
          <a:xfrm>
            <a:off x="964558" y="2854294"/>
            <a:ext cx="1559060" cy="1447444"/>
          </a:xfrm>
          <a:custGeom>
            <a:avLst/>
            <a:gdLst/>
            <a:ahLst/>
            <a:cxnLst/>
            <a:rect l="l" t="t" r="r" b="b"/>
            <a:pathLst>
              <a:path w="19234" h="17857" extrusionOk="0">
                <a:moveTo>
                  <a:pt x="8771" y="1"/>
                </a:moveTo>
                <a:cubicBezTo>
                  <a:pt x="6677" y="1"/>
                  <a:pt x="4821" y="1495"/>
                  <a:pt x="4426" y="3631"/>
                </a:cubicBezTo>
                <a:cubicBezTo>
                  <a:pt x="4230" y="4703"/>
                  <a:pt x="4439" y="5754"/>
                  <a:pt x="4940" y="6624"/>
                </a:cubicBezTo>
                <a:cubicBezTo>
                  <a:pt x="2769" y="7103"/>
                  <a:pt x="989" y="8828"/>
                  <a:pt x="565" y="11153"/>
                </a:cubicBezTo>
                <a:cubicBezTo>
                  <a:pt x="0" y="14236"/>
                  <a:pt x="2046" y="17200"/>
                  <a:pt x="5129" y="17763"/>
                </a:cubicBezTo>
                <a:cubicBezTo>
                  <a:pt x="5474" y="17826"/>
                  <a:pt x="5818" y="17856"/>
                  <a:pt x="6157" y="17856"/>
                </a:cubicBezTo>
                <a:cubicBezTo>
                  <a:pt x="7998" y="17856"/>
                  <a:pt x="9700" y="16962"/>
                  <a:pt x="10752" y="15517"/>
                </a:cubicBezTo>
                <a:cubicBezTo>
                  <a:pt x="11378" y="16580"/>
                  <a:pt x="12448" y="17380"/>
                  <a:pt x="13764" y="17624"/>
                </a:cubicBezTo>
                <a:cubicBezTo>
                  <a:pt x="14032" y="17673"/>
                  <a:pt x="14299" y="17697"/>
                  <a:pt x="14563" y="17697"/>
                </a:cubicBezTo>
                <a:cubicBezTo>
                  <a:pt x="16657" y="17697"/>
                  <a:pt x="18524" y="16200"/>
                  <a:pt x="18913" y="14062"/>
                </a:cubicBezTo>
                <a:cubicBezTo>
                  <a:pt x="19234" y="12302"/>
                  <a:pt x="18467" y="10597"/>
                  <a:pt x="17089" y="9636"/>
                </a:cubicBezTo>
                <a:cubicBezTo>
                  <a:pt x="17557" y="9072"/>
                  <a:pt x="17891" y="8384"/>
                  <a:pt x="18029" y="7611"/>
                </a:cubicBezTo>
                <a:cubicBezTo>
                  <a:pt x="18467" y="5211"/>
                  <a:pt x="16874" y="2900"/>
                  <a:pt x="14474" y="2462"/>
                </a:cubicBezTo>
                <a:cubicBezTo>
                  <a:pt x="14205" y="2414"/>
                  <a:pt x="13937" y="2391"/>
                  <a:pt x="13672" y="2391"/>
                </a:cubicBezTo>
                <a:cubicBezTo>
                  <a:pt x="13361" y="2391"/>
                  <a:pt x="13056" y="2423"/>
                  <a:pt x="12762" y="2482"/>
                </a:cubicBezTo>
                <a:cubicBezTo>
                  <a:pt x="12163" y="1265"/>
                  <a:pt x="11015" y="333"/>
                  <a:pt x="9583" y="76"/>
                </a:cubicBezTo>
                <a:cubicBezTo>
                  <a:pt x="9310" y="25"/>
                  <a:pt x="9039" y="1"/>
                  <a:pt x="877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13"/>
          <p:cNvSpPr/>
          <p:nvPr/>
        </p:nvSpPr>
        <p:spPr>
          <a:xfrm>
            <a:off x="-91050" y="3613175"/>
            <a:ext cx="9643805" cy="1606030"/>
          </a:xfrm>
          <a:custGeom>
            <a:avLst/>
            <a:gdLst/>
            <a:ahLst/>
            <a:cxnLst/>
            <a:rect l="l" t="t" r="r" b="b"/>
            <a:pathLst>
              <a:path w="112497" h="22095" extrusionOk="0">
                <a:moveTo>
                  <a:pt x="56127" y="0"/>
                </a:moveTo>
                <a:cubicBezTo>
                  <a:pt x="39493" y="0"/>
                  <a:pt x="20270" y="270"/>
                  <a:pt x="28" y="1079"/>
                </a:cubicBezTo>
                <a:cubicBezTo>
                  <a:pt x="0" y="1088"/>
                  <a:pt x="174" y="11183"/>
                  <a:pt x="180" y="13813"/>
                </a:cubicBezTo>
                <a:cubicBezTo>
                  <a:pt x="195" y="18247"/>
                  <a:pt x="222" y="22095"/>
                  <a:pt x="222" y="22095"/>
                </a:cubicBezTo>
                <a:lnTo>
                  <a:pt x="112497" y="22095"/>
                </a:lnTo>
                <a:lnTo>
                  <a:pt x="112308" y="1079"/>
                </a:lnTo>
                <a:cubicBezTo>
                  <a:pt x="112308" y="1079"/>
                  <a:pt x="89395" y="0"/>
                  <a:pt x="561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13"/>
          <p:cNvSpPr/>
          <p:nvPr/>
        </p:nvSpPr>
        <p:spPr>
          <a:xfrm>
            <a:off x="-91050" y="4301713"/>
            <a:ext cx="3419167" cy="1367286"/>
          </a:xfrm>
          <a:custGeom>
            <a:avLst/>
            <a:gdLst/>
            <a:ahLst/>
            <a:cxnLst/>
            <a:rect l="l" t="t" r="r" b="b"/>
            <a:pathLst>
              <a:path w="42182" h="19151" extrusionOk="0">
                <a:moveTo>
                  <a:pt x="7015" y="1"/>
                </a:moveTo>
                <a:cubicBezTo>
                  <a:pt x="6687" y="1"/>
                  <a:pt x="6465" y="884"/>
                  <a:pt x="6410" y="1135"/>
                </a:cubicBezTo>
                <a:cubicBezTo>
                  <a:pt x="6402" y="1135"/>
                  <a:pt x="6395" y="1128"/>
                  <a:pt x="6389" y="1128"/>
                </a:cubicBezTo>
                <a:cubicBezTo>
                  <a:pt x="6343" y="875"/>
                  <a:pt x="6171" y="14"/>
                  <a:pt x="5907" y="14"/>
                </a:cubicBezTo>
                <a:cubicBezTo>
                  <a:pt x="5887" y="14"/>
                  <a:pt x="5867" y="19"/>
                  <a:pt x="5846" y="29"/>
                </a:cubicBezTo>
                <a:cubicBezTo>
                  <a:pt x="5589" y="161"/>
                  <a:pt x="5762" y="746"/>
                  <a:pt x="5881" y="1058"/>
                </a:cubicBezTo>
                <a:cubicBezTo>
                  <a:pt x="4009" y="814"/>
                  <a:pt x="2053" y="614"/>
                  <a:pt x="1" y="467"/>
                </a:cubicBezTo>
                <a:lnTo>
                  <a:pt x="1" y="467"/>
                </a:lnTo>
                <a:lnTo>
                  <a:pt x="71" y="19151"/>
                </a:lnTo>
                <a:lnTo>
                  <a:pt x="42182" y="19151"/>
                </a:lnTo>
                <a:cubicBezTo>
                  <a:pt x="42182" y="19151"/>
                  <a:pt x="36185" y="8887"/>
                  <a:pt x="17516" y="3466"/>
                </a:cubicBezTo>
                <a:cubicBezTo>
                  <a:pt x="17716" y="3145"/>
                  <a:pt x="17967" y="2673"/>
                  <a:pt x="17758" y="2631"/>
                </a:cubicBezTo>
                <a:cubicBezTo>
                  <a:pt x="17746" y="2628"/>
                  <a:pt x="17733" y="2627"/>
                  <a:pt x="17721" y="2627"/>
                </a:cubicBezTo>
                <a:cubicBezTo>
                  <a:pt x="17493" y="2627"/>
                  <a:pt x="17230" y="3083"/>
                  <a:pt x="17098" y="3348"/>
                </a:cubicBezTo>
                <a:cubicBezTo>
                  <a:pt x="17070" y="3341"/>
                  <a:pt x="17041" y="3334"/>
                  <a:pt x="17015" y="3327"/>
                </a:cubicBezTo>
                <a:cubicBezTo>
                  <a:pt x="17021" y="3000"/>
                  <a:pt x="17002" y="2426"/>
                  <a:pt x="16786" y="2426"/>
                </a:cubicBezTo>
                <a:cubicBezTo>
                  <a:pt x="16776" y="2426"/>
                  <a:pt x="16766" y="2427"/>
                  <a:pt x="16756" y="2429"/>
                </a:cubicBezTo>
                <a:cubicBezTo>
                  <a:pt x="16540" y="2484"/>
                  <a:pt x="16547" y="2902"/>
                  <a:pt x="16582" y="3202"/>
                </a:cubicBezTo>
                <a:cubicBezTo>
                  <a:pt x="13653" y="2394"/>
                  <a:pt x="10425" y="1713"/>
                  <a:pt x="6876" y="1198"/>
                </a:cubicBezTo>
                <a:cubicBezTo>
                  <a:pt x="7021" y="829"/>
                  <a:pt x="7307" y="1"/>
                  <a:pt x="70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2" name="Google Shape;432;p13"/>
          <p:cNvGrpSpPr/>
          <p:nvPr/>
        </p:nvGrpSpPr>
        <p:grpSpPr>
          <a:xfrm>
            <a:off x="351423" y="2647610"/>
            <a:ext cx="495099" cy="458713"/>
            <a:chOff x="1098868" y="3880677"/>
            <a:chExt cx="424177" cy="392970"/>
          </a:xfrm>
        </p:grpSpPr>
        <p:sp>
          <p:nvSpPr>
            <p:cNvPr id="433" name="Google Shape;433;p13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3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3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3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3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3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3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0" name="Google Shape;440;p13"/>
          <p:cNvSpPr/>
          <p:nvPr/>
        </p:nvSpPr>
        <p:spPr>
          <a:xfrm>
            <a:off x="1726524" y="1447098"/>
            <a:ext cx="2354235" cy="717600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1" name="Google Shape;441;p13"/>
          <p:cNvGrpSpPr/>
          <p:nvPr/>
        </p:nvGrpSpPr>
        <p:grpSpPr>
          <a:xfrm>
            <a:off x="1236467" y="3113586"/>
            <a:ext cx="296797" cy="274961"/>
            <a:chOff x="1098868" y="3880677"/>
            <a:chExt cx="424177" cy="392970"/>
          </a:xfrm>
        </p:grpSpPr>
        <p:sp>
          <p:nvSpPr>
            <p:cNvPr id="442" name="Google Shape;442;p13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3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3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3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3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3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3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9" name="Google Shape;449;p13"/>
          <p:cNvGrpSpPr/>
          <p:nvPr/>
        </p:nvGrpSpPr>
        <p:grpSpPr>
          <a:xfrm>
            <a:off x="459626" y="4643222"/>
            <a:ext cx="434357" cy="402440"/>
            <a:chOff x="1098868" y="3880677"/>
            <a:chExt cx="424177" cy="392970"/>
          </a:xfrm>
        </p:grpSpPr>
        <p:sp>
          <p:nvSpPr>
            <p:cNvPr id="450" name="Google Shape;450;p13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3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3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3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3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3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3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7" name="Google Shape;457;p13"/>
          <p:cNvGrpSpPr/>
          <p:nvPr/>
        </p:nvGrpSpPr>
        <p:grpSpPr>
          <a:xfrm>
            <a:off x="4373774" y="4565368"/>
            <a:ext cx="369925" cy="342748"/>
            <a:chOff x="1098868" y="3880677"/>
            <a:chExt cx="424177" cy="392970"/>
          </a:xfrm>
        </p:grpSpPr>
        <p:sp>
          <p:nvSpPr>
            <p:cNvPr id="458" name="Google Shape;458;p13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3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3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3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13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13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13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5" name="Google Shape;465;p13"/>
          <p:cNvGrpSpPr/>
          <p:nvPr/>
        </p:nvGrpSpPr>
        <p:grpSpPr>
          <a:xfrm>
            <a:off x="8538072" y="4113510"/>
            <a:ext cx="262905" cy="243641"/>
            <a:chOff x="1098868" y="3880677"/>
            <a:chExt cx="424177" cy="392970"/>
          </a:xfrm>
        </p:grpSpPr>
        <p:sp>
          <p:nvSpPr>
            <p:cNvPr id="466" name="Google Shape;466;p13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3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3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3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13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13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3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3" name="Google Shape;473;p13"/>
          <p:cNvSpPr/>
          <p:nvPr/>
        </p:nvSpPr>
        <p:spPr>
          <a:xfrm flipH="1">
            <a:off x="-239590" y="375002"/>
            <a:ext cx="1677128" cy="511204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13"/>
          <p:cNvSpPr/>
          <p:nvPr/>
        </p:nvSpPr>
        <p:spPr>
          <a:xfrm flipH="1">
            <a:off x="4139543" y="240551"/>
            <a:ext cx="1320264" cy="402425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13"/>
          <p:cNvSpPr/>
          <p:nvPr/>
        </p:nvSpPr>
        <p:spPr>
          <a:xfrm>
            <a:off x="8094451" y="852275"/>
            <a:ext cx="1677128" cy="511204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/>
          </p:nvPr>
        </p:nvSpPr>
        <p:spPr>
          <a:xfrm>
            <a:off x="4743700" y="1704913"/>
            <a:ext cx="3685200" cy="179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77" name="Google Shape;477;p13"/>
          <p:cNvSpPr txBox="1">
            <a:spLocks noGrp="1"/>
          </p:cNvSpPr>
          <p:nvPr>
            <p:ph type="title" idx="2" hasCustomPrompt="1"/>
          </p:nvPr>
        </p:nvSpPr>
        <p:spPr>
          <a:xfrm>
            <a:off x="6089050" y="686963"/>
            <a:ext cx="994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8" name="Google Shape;478;p13"/>
          <p:cNvSpPr txBox="1">
            <a:spLocks noGrp="1"/>
          </p:cNvSpPr>
          <p:nvPr>
            <p:ph type="subTitle" idx="1"/>
          </p:nvPr>
        </p:nvSpPr>
        <p:spPr>
          <a:xfrm>
            <a:off x="5319700" y="3718875"/>
            <a:ext cx="25332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4" name="Google Shape;1634;p38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635" name="Google Shape;1635;p38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36" name="Google Shape;1636;p38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37" name="Google Shape;1637;p38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38" name="Google Shape;1638;p38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39" name="Google Shape;1639;p38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40" name="Google Shape;1640;p38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41" name="Google Shape;1641;p38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42" name="Google Shape;1642;p38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43" name="Google Shape;1643;p38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44" name="Google Shape;1644;p38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45" name="Google Shape;1645;p38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46" name="Google Shape;1646;p38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47" name="Google Shape;1647;p38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48" name="Google Shape;1648;p38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49" name="Google Shape;1649;p38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50" name="Google Shape;1650;p38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51" name="Google Shape;1651;p38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52" name="Google Shape;1652;p38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53" name="Google Shape;1653;p38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54" name="Google Shape;1654;p38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55" name="Google Shape;1655;p38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56" name="Google Shape;1656;p38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57" name="Google Shape;1657;p38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58" name="Google Shape;1658;p38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59" name="Google Shape;1659;p38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660" name="Google Shape;1660;p38"/>
          <p:cNvSpPr txBox="1">
            <a:spLocks noGrp="1"/>
          </p:cNvSpPr>
          <p:nvPr>
            <p:ph type="title"/>
          </p:nvPr>
        </p:nvSpPr>
        <p:spPr>
          <a:xfrm flipH="1">
            <a:off x="1322826" y="557941"/>
            <a:ext cx="3158100" cy="79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7200">
                <a:solidFill>
                  <a:srgbClr val="21252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661" name="Google Shape;1661;p38"/>
          <p:cNvSpPr txBox="1">
            <a:spLocks noGrp="1"/>
          </p:cNvSpPr>
          <p:nvPr>
            <p:ph type="subTitle" idx="1"/>
          </p:nvPr>
        </p:nvSpPr>
        <p:spPr>
          <a:xfrm flipH="1">
            <a:off x="1323200" y="1452325"/>
            <a:ext cx="3099000" cy="12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2" name="Google Shape;1662;p38"/>
          <p:cNvSpPr/>
          <p:nvPr/>
        </p:nvSpPr>
        <p:spPr>
          <a:xfrm>
            <a:off x="6481201" y="335476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663" name="Google Shape;1663;p38"/>
          <p:cNvSpPr/>
          <p:nvPr/>
        </p:nvSpPr>
        <p:spPr>
          <a:xfrm>
            <a:off x="4244526" y="2476026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664" name="Google Shape;1664;p38"/>
          <p:cNvSpPr/>
          <p:nvPr/>
        </p:nvSpPr>
        <p:spPr>
          <a:xfrm>
            <a:off x="407850" y="3098363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665" name="Google Shape;1665;p38"/>
          <p:cNvSpPr/>
          <p:nvPr/>
        </p:nvSpPr>
        <p:spPr>
          <a:xfrm>
            <a:off x="7192638" y="1452314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666" name="Google Shape;1666;p38"/>
          <p:cNvSpPr/>
          <p:nvPr/>
        </p:nvSpPr>
        <p:spPr>
          <a:xfrm>
            <a:off x="506050" y="930514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667" name="Google Shape;1667;p38"/>
          <p:cNvSpPr/>
          <p:nvPr/>
        </p:nvSpPr>
        <p:spPr>
          <a:xfrm>
            <a:off x="8430776" y="4720301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668" name="Google Shape;1668;p38"/>
          <p:cNvSpPr/>
          <p:nvPr/>
        </p:nvSpPr>
        <p:spPr>
          <a:xfrm>
            <a:off x="4512114" y="4452525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669" name="Google Shape;1669;p38"/>
          <p:cNvGrpSpPr/>
          <p:nvPr/>
        </p:nvGrpSpPr>
        <p:grpSpPr>
          <a:xfrm>
            <a:off x="8374375" y="2556588"/>
            <a:ext cx="311900" cy="314700"/>
            <a:chOff x="8571050" y="1873050"/>
            <a:chExt cx="311900" cy="314700"/>
          </a:xfrm>
        </p:grpSpPr>
        <p:sp>
          <p:nvSpPr>
            <p:cNvPr id="1670" name="Google Shape;1670;p38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71" name="Google Shape;1671;p38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72" name="Google Shape;1672;p38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73" name="Google Shape;1673;p38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674" name="Google Shape;1674;p38"/>
          <p:cNvGrpSpPr/>
          <p:nvPr/>
        </p:nvGrpSpPr>
        <p:grpSpPr>
          <a:xfrm>
            <a:off x="4480926" y="692001"/>
            <a:ext cx="730975" cy="238525"/>
            <a:chOff x="3798300" y="2287225"/>
            <a:chExt cx="730975" cy="238525"/>
          </a:xfrm>
        </p:grpSpPr>
        <p:sp>
          <p:nvSpPr>
            <p:cNvPr id="1675" name="Google Shape;1675;p38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76" name="Google Shape;1676;p38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677" name="Google Shape;1677;p38"/>
          <p:cNvGrpSpPr/>
          <p:nvPr/>
        </p:nvGrpSpPr>
        <p:grpSpPr>
          <a:xfrm>
            <a:off x="6785850" y="4533288"/>
            <a:ext cx="529900" cy="149350"/>
            <a:chOff x="3898800" y="2624300"/>
            <a:chExt cx="529900" cy="149350"/>
          </a:xfrm>
        </p:grpSpPr>
        <p:sp>
          <p:nvSpPr>
            <p:cNvPr id="1678" name="Google Shape;1678;p38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79" name="Google Shape;1679;p38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680" name="Google Shape;1680;p38"/>
          <p:cNvSpPr txBox="1"/>
          <p:nvPr/>
        </p:nvSpPr>
        <p:spPr>
          <a:xfrm>
            <a:off x="1329600" y="3602508"/>
            <a:ext cx="3772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rPr>
              <a:t>CREDITS</a:t>
            </a:r>
            <a:r>
              <a:rPr lang="en" sz="12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rPr>
              <a:t>: This presentation template was created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Delius Swash Caps"/>
                <a:ea typeface="Delius Swash Caps"/>
                <a:cs typeface="Delius Swash Caps"/>
                <a:sym typeface="Delius Swash Cap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rPr>
              <a:t>, and includes icons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Delius Swash Caps"/>
                <a:ea typeface="Delius Swash Caps"/>
                <a:cs typeface="Delius Swash Caps"/>
                <a:sym typeface="Delius Swash Cap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1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rPr>
              <a:t> </a:t>
            </a:r>
            <a:r>
              <a:rPr lang="en" sz="12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rPr>
              <a:t>and infographics &amp; images by</a:t>
            </a:r>
            <a:r>
              <a:rPr lang="en" sz="1200" b="1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rPr>
              <a:t>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Delius Swash Caps"/>
                <a:ea typeface="Delius Swash Caps"/>
                <a:cs typeface="Delius Swash Caps"/>
                <a:sym typeface="Delius Swash Cap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b="1">
              <a:solidFill>
                <a:schemeClr val="dk1"/>
              </a:solidFill>
              <a:latin typeface="Delius Swash Caps"/>
              <a:ea typeface="Delius Swash Caps"/>
              <a:cs typeface="Delius Swash Caps"/>
              <a:sym typeface="Delius Swash Caps"/>
            </a:endParaRPr>
          </a:p>
        </p:txBody>
      </p:sp>
    </p:spTree>
    <p:extLst>
      <p:ext uri="{BB962C8B-B14F-4D97-AF65-F5344CB8AC3E}">
        <p14:creationId xmlns:p14="http://schemas.microsoft.com/office/powerpoint/2010/main" val="322695023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2" name="Google Shape;1682;p39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683" name="Google Shape;1683;p39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84" name="Google Shape;1684;p39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85" name="Google Shape;1685;p39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86" name="Google Shape;1686;p39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87" name="Google Shape;1687;p39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88" name="Google Shape;1688;p39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89" name="Google Shape;1689;p39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90" name="Google Shape;1690;p39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91" name="Google Shape;1691;p39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92" name="Google Shape;1692;p39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93" name="Google Shape;1693;p39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94" name="Google Shape;1694;p39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95" name="Google Shape;1695;p39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96" name="Google Shape;1696;p39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97" name="Google Shape;1697;p39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98" name="Google Shape;1698;p39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99" name="Google Shape;1699;p39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00" name="Google Shape;1700;p39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01" name="Google Shape;1701;p39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02" name="Google Shape;1702;p39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03" name="Google Shape;1703;p39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04" name="Google Shape;1704;p39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05" name="Google Shape;1705;p39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06" name="Google Shape;1706;p39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07" name="Google Shape;1707;p39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708" name="Google Shape;1708;p39"/>
          <p:cNvSpPr/>
          <p:nvPr/>
        </p:nvSpPr>
        <p:spPr>
          <a:xfrm flipH="1">
            <a:off x="360424" y="3498676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09" name="Google Shape;1709;p39"/>
          <p:cNvSpPr/>
          <p:nvPr/>
        </p:nvSpPr>
        <p:spPr>
          <a:xfrm flipH="1">
            <a:off x="5039724" y="45493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10" name="Google Shape;1710;p39"/>
          <p:cNvSpPr/>
          <p:nvPr/>
        </p:nvSpPr>
        <p:spPr>
          <a:xfrm flipH="1">
            <a:off x="8140473" y="452375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11" name="Google Shape;1711;p39"/>
          <p:cNvSpPr/>
          <p:nvPr/>
        </p:nvSpPr>
        <p:spPr>
          <a:xfrm flipH="1">
            <a:off x="677774" y="2076089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12" name="Google Shape;1712;p39"/>
          <p:cNvSpPr/>
          <p:nvPr/>
        </p:nvSpPr>
        <p:spPr>
          <a:xfrm flipH="1">
            <a:off x="5370499" y="4344026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13" name="Google Shape;1713;p39"/>
          <p:cNvSpPr/>
          <p:nvPr/>
        </p:nvSpPr>
        <p:spPr>
          <a:xfrm flipH="1">
            <a:off x="8388249" y="463758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14" name="Google Shape;1714;p39"/>
          <p:cNvSpPr/>
          <p:nvPr/>
        </p:nvSpPr>
        <p:spPr>
          <a:xfrm flipH="1">
            <a:off x="630174" y="380064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715" name="Google Shape;1715;p39"/>
          <p:cNvGrpSpPr/>
          <p:nvPr/>
        </p:nvGrpSpPr>
        <p:grpSpPr>
          <a:xfrm>
            <a:off x="3569448" y="1303739"/>
            <a:ext cx="529900" cy="149350"/>
            <a:chOff x="3898800" y="2624300"/>
            <a:chExt cx="529900" cy="149350"/>
          </a:xfrm>
        </p:grpSpPr>
        <p:sp>
          <p:nvSpPr>
            <p:cNvPr id="1716" name="Google Shape;1716;p39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17" name="Google Shape;1717;p39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718" name="Google Shape;1718;p39"/>
          <p:cNvGrpSpPr/>
          <p:nvPr/>
        </p:nvGrpSpPr>
        <p:grpSpPr>
          <a:xfrm flipH="1">
            <a:off x="2809211" y="4718176"/>
            <a:ext cx="581325" cy="169475"/>
            <a:chOff x="5393300" y="2420750"/>
            <a:chExt cx="581325" cy="169475"/>
          </a:xfrm>
        </p:grpSpPr>
        <p:sp>
          <p:nvSpPr>
            <p:cNvPr id="1719" name="Google Shape;1719;p39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20" name="Google Shape;1720;p39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422727263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2" name="Google Shape;1722;p40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723" name="Google Shape;1723;p40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24" name="Google Shape;1724;p40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25" name="Google Shape;1725;p40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26" name="Google Shape;1726;p40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27" name="Google Shape;1727;p40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28" name="Google Shape;1728;p40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29" name="Google Shape;1729;p40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30" name="Google Shape;1730;p40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31" name="Google Shape;1731;p40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32" name="Google Shape;1732;p40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33" name="Google Shape;1733;p40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34" name="Google Shape;1734;p40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35" name="Google Shape;1735;p40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36" name="Google Shape;1736;p40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37" name="Google Shape;1737;p40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38" name="Google Shape;1738;p40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39" name="Google Shape;1739;p40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40" name="Google Shape;1740;p40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41" name="Google Shape;1741;p40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42" name="Google Shape;1742;p40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43" name="Google Shape;1743;p40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44" name="Google Shape;1744;p40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45" name="Google Shape;1745;p40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46" name="Google Shape;1746;p40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47" name="Google Shape;1747;p40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748" name="Google Shape;1748;p40"/>
          <p:cNvSpPr/>
          <p:nvPr/>
        </p:nvSpPr>
        <p:spPr>
          <a:xfrm>
            <a:off x="5277926" y="483215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49" name="Google Shape;1749;p40"/>
          <p:cNvSpPr/>
          <p:nvPr/>
        </p:nvSpPr>
        <p:spPr>
          <a:xfrm>
            <a:off x="2030951" y="4849101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50" name="Google Shape;1750;p40"/>
          <p:cNvSpPr/>
          <p:nvPr/>
        </p:nvSpPr>
        <p:spPr>
          <a:xfrm>
            <a:off x="6922026" y="650376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51" name="Google Shape;1751;p40"/>
          <p:cNvSpPr/>
          <p:nvPr/>
        </p:nvSpPr>
        <p:spPr>
          <a:xfrm>
            <a:off x="2030950" y="650376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52" name="Google Shape;1752;p40"/>
          <p:cNvSpPr/>
          <p:nvPr/>
        </p:nvSpPr>
        <p:spPr>
          <a:xfrm>
            <a:off x="8604014" y="216666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53" name="Google Shape;1753;p40"/>
          <p:cNvSpPr/>
          <p:nvPr/>
        </p:nvSpPr>
        <p:spPr>
          <a:xfrm>
            <a:off x="8064501" y="4538201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754" name="Google Shape;1754;p40"/>
          <p:cNvGrpSpPr/>
          <p:nvPr/>
        </p:nvGrpSpPr>
        <p:grpSpPr>
          <a:xfrm>
            <a:off x="378089" y="2730939"/>
            <a:ext cx="730975" cy="238525"/>
            <a:chOff x="3798300" y="2287225"/>
            <a:chExt cx="730975" cy="238525"/>
          </a:xfrm>
        </p:grpSpPr>
        <p:sp>
          <p:nvSpPr>
            <p:cNvPr id="1755" name="Google Shape;1755;p40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56" name="Google Shape;1756;p40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757" name="Google Shape;1757;p40"/>
          <p:cNvGrpSpPr/>
          <p:nvPr/>
        </p:nvGrpSpPr>
        <p:grpSpPr>
          <a:xfrm>
            <a:off x="8064489" y="2661000"/>
            <a:ext cx="529900" cy="149350"/>
            <a:chOff x="3898800" y="2624300"/>
            <a:chExt cx="529900" cy="149350"/>
          </a:xfrm>
        </p:grpSpPr>
        <p:sp>
          <p:nvSpPr>
            <p:cNvPr id="1758" name="Google Shape;1758;p40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59" name="Google Shape;1759;p40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263494445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1" name="Google Shape;1761;p41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762" name="Google Shape;1762;p41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63" name="Google Shape;1763;p41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64" name="Google Shape;1764;p41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65" name="Google Shape;1765;p41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66" name="Google Shape;1766;p41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67" name="Google Shape;1767;p41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68" name="Google Shape;1768;p41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69" name="Google Shape;1769;p41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70" name="Google Shape;1770;p41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71" name="Google Shape;1771;p41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72" name="Google Shape;1772;p41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73" name="Google Shape;1773;p41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74" name="Google Shape;1774;p41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75" name="Google Shape;1775;p41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76" name="Google Shape;1776;p41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77" name="Google Shape;1777;p41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78" name="Google Shape;1778;p41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79" name="Google Shape;1779;p41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80" name="Google Shape;1780;p41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81" name="Google Shape;1781;p41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82" name="Google Shape;1782;p41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83" name="Google Shape;1783;p41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84" name="Google Shape;1784;p41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85" name="Google Shape;1785;p41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86" name="Google Shape;1786;p41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787" name="Google Shape;1787;p41"/>
          <p:cNvSpPr/>
          <p:nvPr/>
        </p:nvSpPr>
        <p:spPr>
          <a:xfrm>
            <a:off x="8718050" y="3779801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88" name="Google Shape;1788;p41"/>
          <p:cNvSpPr/>
          <p:nvPr/>
        </p:nvSpPr>
        <p:spPr>
          <a:xfrm>
            <a:off x="5349125" y="4901551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89" name="Google Shape;1789;p41"/>
          <p:cNvSpPr/>
          <p:nvPr/>
        </p:nvSpPr>
        <p:spPr>
          <a:xfrm>
            <a:off x="350200" y="4565114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90" name="Google Shape;1790;p41"/>
          <p:cNvSpPr/>
          <p:nvPr/>
        </p:nvSpPr>
        <p:spPr>
          <a:xfrm>
            <a:off x="7166001" y="4814901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91" name="Google Shape;1791;p41"/>
          <p:cNvSpPr/>
          <p:nvPr/>
        </p:nvSpPr>
        <p:spPr>
          <a:xfrm>
            <a:off x="891301" y="591826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92" name="Google Shape;1792;p41"/>
          <p:cNvSpPr/>
          <p:nvPr/>
        </p:nvSpPr>
        <p:spPr>
          <a:xfrm>
            <a:off x="233039" y="2263725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793" name="Google Shape;1793;p41"/>
          <p:cNvGrpSpPr/>
          <p:nvPr/>
        </p:nvGrpSpPr>
        <p:grpSpPr>
          <a:xfrm>
            <a:off x="8118814" y="911138"/>
            <a:ext cx="311900" cy="314700"/>
            <a:chOff x="8571050" y="1873050"/>
            <a:chExt cx="311900" cy="314700"/>
          </a:xfrm>
        </p:grpSpPr>
        <p:sp>
          <p:nvSpPr>
            <p:cNvPr id="1794" name="Google Shape;1794;p41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95" name="Google Shape;1795;p41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96" name="Google Shape;1796;p41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97" name="Google Shape;1797;p41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798" name="Google Shape;1798;p41"/>
          <p:cNvGrpSpPr/>
          <p:nvPr/>
        </p:nvGrpSpPr>
        <p:grpSpPr>
          <a:xfrm>
            <a:off x="8165826" y="4533300"/>
            <a:ext cx="529900" cy="149350"/>
            <a:chOff x="3898800" y="2624300"/>
            <a:chExt cx="529900" cy="149350"/>
          </a:xfrm>
        </p:grpSpPr>
        <p:sp>
          <p:nvSpPr>
            <p:cNvPr id="1799" name="Google Shape;1799;p41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00" name="Google Shape;1800;p41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801" name="Google Shape;1801;p41"/>
          <p:cNvGrpSpPr/>
          <p:nvPr/>
        </p:nvGrpSpPr>
        <p:grpSpPr>
          <a:xfrm rot="3651682">
            <a:off x="153345" y="1192020"/>
            <a:ext cx="340408" cy="202565"/>
            <a:chOff x="3780075" y="2889150"/>
            <a:chExt cx="340425" cy="202575"/>
          </a:xfrm>
        </p:grpSpPr>
        <p:sp>
          <p:nvSpPr>
            <p:cNvPr id="1802" name="Google Shape;1802;p41"/>
            <p:cNvSpPr/>
            <p:nvPr/>
          </p:nvSpPr>
          <p:spPr>
            <a:xfrm>
              <a:off x="3826225" y="2907725"/>
              <a:ext cx="294275" cy="184000"/>
            </a:xfrm>
            <a:custGeom>
              <a:avLst/>
              <a:gdLst/>
              <a:ahLst/>
              <a:cxnLst/>
              <a:rect l="l" t="t" r="r" b="b"/>
              <a:pathLst>
                <a:path w="11771" h="7360" extrusionOk="0">
                  <a:moveTo>
                    <a:pt x="551" y="1"/>
                  </a:moveTo>
                  <a:cubicBezTo>
                    <a:pt x="326" y="1"/>
                    <a:pt x="101" y="143"/>
                    <a:pt x="68" y="426"/>
                  </a:cubicBezTo>
                  <a:cubicBezTo>
                    <a:pt x="1" y="2194"/>
                    <a:pt x="435" y="3962"/>
                    <a:pt x="1302" y="5530"/>
                  </a:cubicBezTo>
                  <a:cubicBezTo>
                    <a:pt x="2059" y="6773"/>
                    <a:pt x="3188" y="7360"/>
                    <a:pt x="4513" y="7360"/>
                  </a:cubicBezTo>
                  <a:cubicBezTo>
                    <a:pt x="4822" y="7360"/>
                    <a:pt x="5143" y="7328"/>
                    <a:pt x="5472" y="7264"/>
                  </a:cubicBezTo>
                  <a:cubicBezTo>
                    <a:pt x="8474" y="6631"/>
                    <a:pt x="10875" y="4362"/>
                    <a:pt x="11709" y="1393"/>
                  </a:cubicBezTo>
                  <a:cubicBezTo>
                    <a:pt x="11770" y="1048"/>
                    <a:pt x="11497" y="826"/>
                    <a:pt x="11229" y="826"/>
                  </a:cubicBezTo>
                  <a:cubicBezTo>
                    <a:pt x="11057" y="826"/>
                    <a:pt x="10887" y="918"/>
                    <a:pt x="10809" y="1127"/>
                  </a:cubicBezTo>
                  <a:cubicBezTo>
                    <a:pt x="10108" y="3595"/>
                    <a:pt x="8173" y="5563"/>
                    <a:pt x="5705" y="6264"/>
                  </a:cubicBezTo>
                  <a:cubicBezTo>
                    <a:pt x="5338" y="6380"/>
                    <a:pt x="4963" y="6439"/>
                    <a:pt x="4588" y="6439"/>
                  </a:cubicBezTo>
                  <a:cubicBezTo>
                    <a:pt x="4212" y="6439"/>
                    <a:pt x="3837" y="6380"/>
                    <a:pt x="3470" y="6264"/>
                  </a:cubicBezTo>
                  <a:cubicBezTo>
                    <a:pt x="2836" y="5997"/>
                    <a:pt x="2336" y="5530"/>
                    <a:pt x="2036" y="4929"/>
                  </a:cubicBezTo>
                  <a:cubicBezTo>
                    <a:pt x="1302" y="3528"/>
                    <a:pt x="968" y="1994"/>
                    <a:pt x="1035" y="426"/>
                  </a:cubicBezTo>
                  <a:cubicBezTo>
                    <a:pt x="1002" y="143"/>
                    <a:pt x="777" y="1"/>
                    <a:pt x="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03" name="Google Shape;1803;p41"/>
            <p:cNvSpPr/>
            <p:nvPr/>
          </p:nvSpPr>
          <p:spPr>
            <a:xfrm>
              <a:off x="3780075" y="2889150"/>
              <a:ext cx="132075" cy="76975"/>
            </a:xfrm>
            <a:custGeom>
              <a:avLst/>
              <a:gdLst/>
              <a:ahLst/>
              <a:cxnLst/>
              <a:rect l="l" t="t" r="r" b="b"/>
              <a:pathLst>
                <a:path w="5283" h="3079" extrusionOk="0">
                  <a:moveTo>
                    <a:pt x="2227" y="0"/>
                  </a:moveTo>
                  <a:cubicBezTo>
                    <a:pt x="1662" y="0"/>
                    <a:pt x="1372" y="515"/>
                    <a:pt x="1113" y="936"/>
                  </a:cubicBezTo>
                  <a:cubicBezTo>
                    <a:pt x="846" y="1369"/>
                    <a:pt x="513" y="1903"/>
                    <a:pt x="212" y="2403"/>
                  </a:cubicBezTo>
                  <a:cubicBezTo>
                    <a:pt x="1" y="2733"/>
                    <a:pt x="320" y="3078"/>
                    <a:pt x="643" y="3078"/>
                  </a:cubicBezTo>
                  <a:cubicBezTo>
                    <a:pt x="779" y="3078"/>
                    <a:pt x="915" y="3018"/>
                    <a:pt x="1013" y="2870"/>
                  </a:cubicBezTo>
                  <a:cubicBezTo>
                    <a:pt x="1280" y="2470"/>
                    <a:pt x="1513" y="2070"/>
                    <a:pt x="1747" y="1669"/>
                  </a:cubicBezTo>
                  <a:cubicBezTo>
                    <a:pt x="1880" y="1503"/>
                    <a:pt x="1980" y="1303"/>
                    <a:pt x="2114" y="1102"/>
                  </a:cubicBezTo>
                  <a:cubicBezTo>
                    <a:pt x="2147" y="1069"/>
                    <a:pt x="2214" y="936"/>
                    <a:pt x="2281" y="936"/>
                  </a:cubicBezTo>
                  <a:cubicBezTo>
                    <a:pt x="2414" y="936"/>
                    <a:pt x="2614" y="1136"/>
                    <a:pt x="2714" y="1236"/>
                  </a:cubicBezTo>
                  <a:lnTo>
                    <a:pt x="3281" y="1669"/>
                  </a:lnTo>
                  <a:lnTo>
                    <a:pt x="4449" y="2603"/>
                  </a:lnTo>
                  <a:cubicBezTo>
                    <a:pt x="4549" y="2687"/>
                    <a:pt x="4666" y="2729"/>
                    <a:pt x="4782" y="2729"/>
                  </a:cubicBezTo>
                  <a:cubicBezTo>
                    <a:pt x="4899" y="2729"/>
                    <a:pt x="5016" y="2687"/>
                    <a:pt x="5116" y="2603"/>
                  </a:cubicBezTo>
                  <a:cubicBezTo>
                    <a:pt x="5283" y="2403"/>
                    <a:pt x="5283" y="2103"/>
                    <a:pt x="5116" y="1936"/>
                  </a:cubicBezTo>
                  <a:lnTo>
                    <a:pt x="3748" y="836"/>
                  </a:lnTo>
                  <a:cubicBezTo>
                    <a:pt x="3348" y="502"/>
                    <a:pt x="2848" y="2"/>
                    <a:pt x="2281" y="2"/>
                  </a:cubicBezTo>
                  <a:cubicBezTo>
                    <a:pt x="2263" y="1"/>
                    <a:pt x="2245" y="0"/>
                    <a:pt x="2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214296924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5" name="Google Shape;1805;p42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806" name="Google Shape;1806;p42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07" name="Google Shape;1807;p42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08" name="Google Shape;1808;p42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09" name="Google Shape;1809;p42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10" name="Google Shape;1810;p42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11" name="Google Shape;1811;p42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12" name="Google Shape;1812;p42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13" name="Google Shape;1813;p42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14" name="Google Shape;1814;p42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15" name="Google Shape;1815;p42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16" name="Google Shape;1816;p42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17" name="Google Shape;1817;p42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18" name="Google Shape;1818;p42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19" name="Google Shape;1819;p42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20" name="Google Shape;1820;p42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21" name="Google Shape;1821;p42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22" name="Google Shape;1822;p42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23" name="Google Shape;1823;p42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24" name="Google Shape;1824;p42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25" name="Google Shape;1825;p42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26" name="Google Shape;1826;p42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27" name="Google Shape;1827;p42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28" name="Google Shape;1828;p42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29" name="Google Shape;1829;p42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30" name="Google Shape;1830;p42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831" name="Google Shape;1831;p42"/>
          <p:cNvSpPr/>
          <p:nvPr/>
        </p:nvSpPr>
        <p:spPr>
          <a:xfrm>
            <a:off x="3965251" y="958264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832" name="Google Shape;1832;p42"/>
          <p:cNvSpPr/>
          <p:nvPr/>
        </p:nvSpPr>
        <p:spPr>
          <a:xfrm>
            <a:off x="208500" y="2878651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833" name="Google Shape;1833;p42"/>
          <p:cNvSpPr/>
          <p:nvPr/>
        </p:nvSpPr>
        <p:spPr>
          <a:xfrm>
            <a:off x="4673538" y="4446051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834" name="Google Shape;1834;p42"/>
          <p:cNvSpPr/>
          <p:nvPr/>
        </p:nvSpPr>
        <p:spPr>
          <a:xfrm>
            <a:off x="353076" y="664701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835" name="Google Shape;1835;p42"/>
          <p:cNvSpPr/>
          <p:nvPr/>
        </p:nvSpPr>
        <p:spPr>
          <a:xfrm>
            <a:off x="8579101" y="156051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836" name="Google Shape;1836;p42"/>
          <p:cNvSpPr/>
          <p:nvPr/>
        </p:nvSpPr>
        <p:spPr>
          <a:xfrm>
            <a:off x="6394939" y="4452525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837" name="Google Shape;1837;p42"/>
          <p:cNvGrpSpPr/>
          <p:nvPr/>
        </p:nvGrpSpPr>
        <p:grpSpPr>
          <a:xfrm>
            <a:off x="5220250" y="1443438"/>
            <a:ext cx="311900" cy="314700"/>
            <a:chOff x="8571050" y="1873050"/>
            <a:chExt cx="311900" cy="314700"/>
          </a:xfrm>
        </p:grpSpPr>
        <p:sp>
          <p:nvSpPr>
            <p:cNvPr id="1838" name="Google Shape;1838;p42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39" name="Google Shape;1839;p42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40" name="Google Shape;1840;p42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41" name="Google Shape;1841;p42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842" name="Google Shape;1842;p42"/>
          <p:cNvGrpSpPr/>
          <p:nvPr/>
        </p:nvGrpSpPr>
        <p:grpSpPr>
          <a:xfrm>
            <a:off x="836125" y="4365463"/>
            <a:ext cx="311900" cy="314700"/>
            <a:chOff x="8571050" y="1873050"/>
            <a:chExt cx="311900" cy="314700"/>
          </a:xfrm>
        </p:grpSpPr>
        <p:sp>
          <p:nvSpPr>
            <p:cNvPr id="1843" name="Google Shape;1843;p42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44" name="Google Shape;1844;p42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45" name="Google Shape;1845;p42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46" name="Google Shape;1846;p42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847" name="Google Shape;1847;p42"/>
          <p:cNvGrpSpPr/>
          <p:nvPr/>
        </p:nvGrpSpPr>
        <p:grpSpPr>
          <a:xfrm>
            <a:off x="2029864" y="535514"/>
            <a:ext cx="730975" cy="238525"/>
            <a:chOff x="3798300" y="2287225"/>
            <a:chExt cx="730975" cy="238525"/>
          </a:xfrm>
        </p:grpSpPr>
        <p:sp>
          <p:nvSpPr>
            <p:cNvPr id="1848" name="Google Shape;1848;p42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49" name="Google Shape;1849;p42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850" name="Google Shape;1850;p42"/>
          <p:cNvGrpSpPr/>
          <p:nvPr/>
        </p:nvGrpSpPr>
        <p:grpSpPr>
          <a:xfrm>
            <a:off x="8049201" y="4100601"/>
            <a:ext cx="529900" cy="149350"/>
            <a:chOff x="3898800" y="2624300"/>
            <a:chExt cx="529900" cy="149350"/>
          </a:xfrm>
        </p:grpSpPr>
        <p:sp>
          <p:nvSpPr>
            <p:cNvPr id="1851" name="Google Shape;1851;p42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52" name="Google Shape;1852;p42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388621312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08-Aug-23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152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">
    <p:spTree>
      <p:nvGrpSpPr>
        <p:cNvPr id="1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39"/>
          <p:cNvSpPr/>
          <p:nvPr/>
        </p:nvSpPr>
        <p:spPr>
          <a:xfrm>
            <a:off x="6925958" y="2739381"/>
            <a:ext cx="1559060" cy="1447444"/>
          </a:xfrm>
          <a:custGeom>
            <a:avLst/>
            <a:gdLst/>
            <a:ahLst/>
            <a:cxnLst/>
            <a:rect l="l" t="t" r="r" b="b"/>
            <a:pathLst>
              <a:path w="19234" h="17857" extrusionOk="0">
                <a:moveTo>
                  <a:pt x="8771" y="1"/>
                </a:moveTo>
                <a:cubicBezTo>
                  <a:pt x="6677" y="1"/>
                  <a:pt x="4821" y="1495"/>
                  <a:pt x="4426" y="3631"/>
                </a:cubicBezTo>
                <a:cubicBezTo>
                  <a:pt x="4230" y="4703"/>
                  <a:pt x="4439" y="5754"/>
                  <a:pt x="4940" y="6624"/>
                </a:cubicBezTo>
                <a:cubicBezTo>
                  <a:pt x="2769" y="7103"/>
                  <a:pt x="989" y="8828"/>
                  <a:pt x="565" y="11153"/>
                </a:cubicBezTo>
                <a:cubicBezTo>
                  <a:pt x="0" y="14236"/>
                  <a:pt x="2046" y="17200"/>
                  <a:pt x="5129" y="17763"/>
                </a:cubicBezTo>
                <a:cubicBezTo>
                  <a:pt x="5474" y="17826"/>
                  <a:pt x="5818" y="17856"/>
                  <a:pt x="6157" y="17856"/>
                </a:cubicBezTo>
                <a:cubicBezTo>
                  <a:pt x="7998" y="17856"/>
                  <a:pt x="9700" y="16962"/>
                  <a:pt x="10752" y="15517"/>
                </a:cubicBezTo>
                <a:cubicBezTo>
                  <a:pt x="11378" y="16580"/>
                  <a:pt x="12448" y="17380"/>
                  <a:pt x="13764" y="17624"/>
                </a:cubicBezTo>
                <a:cubicBezTo>
                  <a:pt x="14032" y="17673"/>
                  <a:pt x="14299" y="17697"/>
                  <a:pt x="14563" y="17697"/>
                </a:cubicBezTo>
                <a:cubicBezTo>
                  <a:pt x="16657" y="17697"/>
                  <a:pt x="18524" y="16200"/>
                  <a:pt x="18913" y="14062"/>
                </a:cubicBezTo>
                <a:cubicBezTo>
                  <a:pt x="19234" y="12302"/>
                  <a:pt x="18467" y="10597"/>
                  <a:pt x="17089" y="9636"/>
                </a:cubicBezTo>
                <a:cubicBezTo>
                  <a:pt x="17557" y="9072"/>
                  <a:pt x="17891" y="8384"/>
                  <a:pt x="18029" y="7611"/>
                </a:cubicBezTo>
                <a:cubicBezTo>
                  <a:pt x="18467" y="5211"/>
                  <a:pt x="16874" y="2900"/>
                  <a:pt x="14474" y="2462"/>
                </a:cubicBezTo>
                <a:cubicBezTo>
                  <a:pt x="14205" y="2414"/>
                  <a:pt x="13937" y="2391"/>
                  <a:pt x="13672" y="2391"/>
                </a:cubicBezTo>
                <a:cubicBezTo>
                  <a:pt x="13361" y="2391"/>
                  <a:pt x="13056" y="2423"/>
                  <a:pt x="12762" y="2482"/>
                </a:cubicBezTo>
                <a:cubicBezTo>
                  <a:pt x="12163" y="1265"/>
                  <a:pt x="11015" y="333"/>
                  <a:pt x="9583" y="76"/>
                </a:cubicBezTo>
                <a:cubicBezTo>
                  <a:pt x="9310" y="25"/>
                  <a:pt x="9039" y="1"/>
                  <a:pt x="877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8" name="Google Shape;1518;p39"/>
          <p:cNvSpPr/>
          <p:nvPr/>
        </p:nvSpPr>
        <p:spPr>
          <a:xfrm>
            <a:off x="7780507" y="2332138"/>
            <a:ext cx="2412433" cy="2043541"/>
          </a:xfrm>
          <a:custGeom>
            <a:avLst/>
            <a:gdLst/>
            <a:ahLst/>
            <a:cxnLst/>
            <a:rect l="l" t="t" r="r" b="b"/>
            <a:pathLst>
              <a:path w="29762" h="25211" extrusionOk="0">
                <a:moveTo>
                  <a:pt x="11253" y="0"/>
                </a:moveTo>
                <a:cubicBezTo>
                  <a:pt x="7759" y="0"/>
                  <a:pt x="4927" y="2833"/>
                  <a:pt x="4927" y="6326"/>
                </a:cubicBezTo>
                <a:cubicBezTo>
                  <a:pt x="4927" y="7056"/>
                  <a:pt x="5046" y="7746"/>
                  <a:pt x="5274" y="8399"/>
                </a:cubicBezTo>
                <a:cubicBezTo>
                  <a:pt x="2193" y="9548"/>
                  <a:pt x="1" y="12519"/>
                  <a:pt x="1" y="16006"/>
                </a:cubicBezTo>
                <a:cubicBezTo>
                  <a:pt x="1" y="20486"/>
                  <a:pt x="3633" y="24119"/>
                  <a:pt x="8113" y="24119"/>
                </a:cubicBezTo>
                <a:cubicBezTo>
                  <a:pt x="8948" y="24119"/>
                  <a:pt x="9750" y="23993"/>
                  <a:pt x="10508" y="23763"/>
                </a:cubicBezTo>
                <a:lnTo>
                  <a:pt x="10508" y="23763"/>
                </a:lnTo>
                <a:cubicBezTo>
                  <a:pt x="10396" y="24244"/>
                  <a:pt x="10299" y="24732"/>
                  <a:pt x="10223" y="25211"/>
                </a:cubicBezTo>
                <a:lnTo>
                  <a:pt x="11301" y="23471"/>
                </a:lnTo>
                <a:cubicBezTo>
                  <a:pt x="12324" y="23033"/>
                  <a:pt x="13242" y="22394"/>
                  <a:pt x="14000" y="21592"/>
                </a:cubicBezTo>
                <a:lnTo>
                  <a:pt x="14000" y="21592"/>
                </a:lnTo>
                <a:cubicBezTo>
                  <a:pt x="13994" y="22394"/>
                  <a:pt x="14077" y="23207"/>
                  <a:pt x="14196" y="24000"/>
                </a:cubicBezTo>
                <a:lnTo>
                  <a:pt x="17571" y="19449"/>
                </a:lnTo>
                <a:cubicBezTo>
                  <a:pt x="18509" y="21759"/>
                  <a:pt x="20779" y="23387"/>
                  <a:pt x="23429" y="23387"/>
                </a:cubicBezTo>
                <a:cubicBezTo>
                  <a:pt x="26929" y="23387"/>
                  <a:pt x="29762" y="20557"/>
                  <a:pt x="29762" y="17056"/>
                </a:cubicBezTo>
                <a:cubicBezTo>
                  <a:pt x="29762" y="14503"/>
                  <a:pt x="28237" y="12297"/>
                  <a:pt x="26053" y="11295"/>
                </a:cubicBezTo>
                <a:cubicBezTo>
                  <a:pt x="26560" y="10383"/>
                  <a:pt x="26853" y="9332"/>
                  <a:pt x="26853" y="8212"/>
                </a:cubicBezTo>
                <a:cubicBezTo>
                  <a:pt x="26853" y="4718"/>
                  <a:pt x="24020" y="1886"/>
                  <a:pt x="20528" y="1886"/>
                </a:cubicBezTo>
                <a:cubicBezTo>
                  <a:pt x="19102" y="1886"/>
                  <a:pt x="17786" y="2360"/>
                  <a:pt x="16729" y="3153"/>
                </a:cubicBezTo>
                <a:cubicBezTo>
                  <a:pt x="15628" y="1268"/>
                  <a:pt x="13591" y="0"/>
                  <a:pt x="11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9" name="Google Shape;1519;p39"/>
          <p:cNvSpPr/>
          <p:nvPr/>
        </p:nvSpPr>
        <p:spPr>
          <a:xfrm>
            <a:off x="295913" y="2860526"/>
            <a:ext cx="2412352" cy="1820748"/>
          </a:xfrm>
          <a:custGeom>
            <a:avLst/>
            <a:gdLst/>
            <a:ahLst/>
            <a:cxnLst/>
            <a:rect l="l" t="t" r="r" b="b"/>
            <a:pathLst>
              <a:path w="29761" h="25212" extrusionOk="0">
                <a:moveTo>
                  <a:pt x="18503" y="1"/>
                </a:moveTo>
                <a:cubicBezTo>
                  <a:pt x="16171" y="1"/>
                  <a:pt x="14126" y="1267"/>
                  <a:pt x="13034" y="3145"/>
                </a:cubicBezTo>
                <a:cubicBezTo>
                  <a:pt x="11975" y="2352"/>
                  <a:pt x="10660" y="1879"/>
                  <a:pt x="9234" y="1879"/>
                </a:cubicBezTo>
                <a:cubicBezTo>
                  <a:pt x="5741" y="1879"/>
                  <a:pt x="2902" y="4718"/>
                  <a:pt x="2902" y="8212"/>
                </a:cubicBezTo>
                <a:cubicBezTo>
                  <a:pt x="2902" y="9333"/>
                  <a:pt x="3194" y="10383"/>
                  <a:pt x="3708" y="11295"/>
                </a:cubicBezTo>
                <a:cubicBezTo>
                  <a:pt x="1517" y="12289"/>
                  <a:pt x="1" y="14495"/>
                  <a:pt x="1" y="17057"/>
                </a:cubicBezTo>
                <a:cubicBezTo>
                  <a:pt x="1" y="20549"/>
                  <a:pt x="2831" y="23381"/>
                  <a:pt x="6325" y="23381"/>
                </a:cubicBezTo>
                <a:cubicBezTo>
                  <a:pt x="8977" y="23381"/>
                  <a:pt x="11245" y="21753"/>
                  <a:pt x="12192" y="19443"/>
                </a:cubicBezTo>
                <a:lnTo>
                  <a:pt x="15565" y="23994"/>
                </a:lnTo>
                <a:cubicBezTo>
                  <a:pt x="15677" y="23207"/>
                  <a:pt x="15767" y="22392"/>
                  <a:pt x="15754" y="21592"/>
                </a:cubicBezTo>
                <a:lnTo>
                  <a:pt x="15754" y="21592"/>
                </a:lnTo>
                <a:cubicBezTo>
                  <a:pt x="16512" y="22386"/>
                  <a:pt x="17431" y="23034"/>
                  <a:pt x="18461" y="23471"/>
                </a:cubicBezTo>
                <a:lnTo>
                  <a:pt x="19540" y="25211"/>
                </a:lnTo>
                <a:cubicBezTo>
                  <a:pt x="19456" y="24724"/>
                  <a:pt x="19365" y="24244"/>
                  <a:pt x="19254" y="23763"/>
                </a:cubicBezTo>
                <a:lnTo>
                  <a:pt x="19254" y="23763"/>
                </a:lnTo>
                <a:cubicBezTo>
                  <a:pt x="20013" y="23994"/>
                  <a:pt x="20812" y="24119"/>
                  <a:pt x="21641" y="24119"/>
                </a:cubicBezTo>
                <a:cubicBezTo>
                  <a:pt x="26128" y="24119"/>
                  <a:pt x="29760" y="20487"/>
                  <a:pt x="29760" y="15998"/>
                </a:cubicBezTo>
                <a:cubicBezTo>
                  <a:pt x="29760" y="12519"/>
                  <a:pt x="27569" y="9548"/>
                  <a:pt x="24486" y="8393"/>
                </a:cubicBezTo>
                <a:cubicBezTo>
                  <a:pt x="24709" y="7746"/>
                  <a:pt x="24834" y="7050"/>
                  <a:pt x="24834" y="6327"/>
                </a:cubicBezTo>
                <a:cubicBezTo>
                  <a:pt x="24834" y="2833"/>
                  <a:pt x="22003" y="1"/>
                  <a:pt x="1850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0" name="Google Shape;1520;p39"/>
          <p:cNvSpPr/>
          <p:nvPr/>
        </p:nvSpPr>
        <p:spPr>
          <a:xfrm>
            <a:off x="-629830" y="2390383"/>
            <a:ext cx="1558979" cy="1447525"/>
          </a:xfrm>
          <a:custGeom>
            <a:avLst/>
            <a:gdLst/>
            <a:ahLst/>
            <a:cxnLst/>
            <a:rect l="l" t="t" r="r" b="b"/>
            <a:pathLst>
              <a:path w="19233" h="17858" extrusionOk="0">
                <a:moveTo>
                  <a:pt x="8776" y="1"/>
                </a:moveTo>
                <a:cubicBezTo>
                  <a:pt x="6682" y="1"/>
                  <a:pt x="4815" y="1497"/>
                  <a:pt x="4426" y="3629"/>
                </a:cubicBezTo>
                <a:cubicBezTo>
                  <a:pt x="4231" y="4701"/>
                  <a:pt x="4439" y="5752"/>
                  <a:pt x="4940" y="6628"/>
                </a:cubicBezTo>
                <a:cubicBezTo>
                  <a:pt x="2769" y="7101"/>
                  <a:pt x="987" y="8834"/>
                  <a:pt x="563" y="11157"/>
                </a:cubicBezTo>
                <a:cubicBezTo>
                  <a:pt x="0" y="14240"/>
                  <a:pt x="2039" y="17198"/>
                  <a:pt x="5129" y="17762"/>
                </a:cubicBezTo>
                <a:cubicBezTo>
                  <a:pt x="5476" y="17826"/>
                  <a:pt x="5822" y="17857"/>
                  <a:pt x="6162" y="17857"/>
                </a:cubicBezTo>
                <a:cubicBezTo>
                  <a:pt x="7999" y="17857"/>
                  <a:pt x="9693" y="16960"/>
                  <a:pt x="10744" y="15521"/>
                </a:cubicBezTo>
                <a:cubicBezTo>
                  <a:pt x="11376" y="16585"/>
                  <a:pt x="12442" y="17387"/>
                  <a:pt x="13756" y="17622"/>
                </a:cubicBezTo>
                <a:cubicBezTo>
                  <a:pt x="14029" y="17673"/>
                  <a:pt x="14300" y="17697"/>
                  <a:pt x="14567" y="17697"/>
                </a:cubicBezTo>
                <a:cubicBezTo>
                  <a:pt x="16662" y="17697"/>
                  <a:pt x="18518" y="16202"/>
                  <a:pt x="18913" y="14067"/>
                </a:cubicBezTo>
                <a:cubicBezTo>
                  <a:pt x="19232" y="12306"/>
                  <a:pt x="18461" y="10601"/>
                  <a:pt x="17083" y="9634"/>
                </a:cubicBezTo>
                <a:cubicBezTo>
                  <a:pt x="17549" y="9070"/>
                  <a:pt x="17883" y="8389"/>
                  <a:pt x="18030" y="7617"/>
                </a:cubicBezTo>
                <a:cubicBezTo>
                  <a:pt x="18467" y="5209"/>
                  <a:pt x="16874" y="2906"/>
                  <a:pt x="14466" y="2467"/>
                </a:cubicBezTo>
                <a:cubicBezTo>
                  <a:pt x="14196" y="2416"/>
                  <a:pt x="13928" y="2391"/>
                  <a:pt x="13663" y="2391"/>
                </a:cubicBezTo>
                <a:cubicBezTo>
                  <a:pt x="13354" y="2391"/>
                  <a:pt x="13050" y="2425"/>
                  <a:pt x="12754" y="2488"/>
                </a:cubicBezTo>
                <a:cubicBezTo>
                  <a:pt x="12163" y="1271"/>
                  <a:pt x="11016" y="337"/>
                  <a:pt x="9575" y="74"/>
                </a:cubicBezTo>
                <a:cubicBezTo>
                  <a:pt x="9306" y="24"/>
                  <a:pt x="9039" y="1"/>
                  <a:pt x="87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1" name="Google Shape;1521;p39"/>
          <p:cNvSpPr/>
          <p:nvPr/>
        </p:nvSpPr>
        <p:spPr>
          <a:xfrm flipH="1">
            <a:off x="5916175" y="3195201"/>
            <a:ext cx="3419167" cy="1367286"/>
          </a:xfrm>
          <a:custGeom>
            <a:avLst/>
            <a:gdLst/>
            <a:ahLst/>
            <a:cxnLst/>
            <a:rect l="l" t="t" r="r" b="b"/>
            <a:pathLst>
              <a:path w="42182" h="19151" extrusionOk="0">
                <a:moveTo>
                  <a:pt x="7015" y="1"/>
                </a:moveTo>
                <a:cubicBezTo>
                  <a:pt x="6687" y="1"/>
                  <a:pt x="6465" y="884"/>
                  <a:pt x="6410" y="1135"/>
                </a:cubicBezTo>
                <a:cubicBezTo>
                  <a:pt x="6402" y="1135"/>
                  <a:pt x="6395" y="1128"/>
                  <a:pt x="6389" y="1128"/>
                </a:cubicBezTo>
                <a:cubicBezTo>
                  <a:pt x="6343" y="875"/>
                  <a:pt x="6171" y="14"/>
                  <a:pt x="5907" y="14"/>
                </a:cubicBezTo>
                <a:cubicBezTo>
                  <a:pt x="5887" y="14"/>
                  <a:pt x="5867" y="19"/>
                  <a:pt x="5846" y="29"/>
                </a:cubicBezTo>
                <a:cubicBezTo>
                  <a:pt x="5589" y="161"/>
                  <a:pt x="5762" y="746"/>
                  <a:pt x="5881" y="1058"/>
                </a:cubicBezTo>
                <a:cubicBezTo>
                  <a:pt x="4009" y="814"/>
                  <a:pt x="2053" y="614"/>
                  <a:pt x="1" y="467"/>
                </a:cubicBezTo>
                <a:lnTo>
                  <a:pt x="1" y="467"/>
                </a:lnTo>
                <a:lnTo>
                  <a:pt x="71" y="19151"/>
                </a:lnTo>
                <a:lnTo>
                  <a:pt x="42182" y="19151"/>
                </a:lnTo>
                <a:cubicBezTo>
                  <a:pt x="42182" y="19151"/>
                  <a:pt x="36185" y="8887"/>
                  <a:pt x="17516" y="3466"/>
                </a:cubicBezTo>
                <a:cubicBezTo>
                  <a:pt x="17716" y="3145"/>
                  <a:pt x="17967" y="2673"/>
                  <a:pt x="17758" y="2631"/>
                </a:cubicBezTo>
                <a:cubicBezTo>
                  <a:pt x="17746" y="2628"/>
                  <a:pt x="17733" y="2627"/>
                  <a:pt x="17721" y="2627"/>
                </a:cubicBezTo>
                <a:cubicBezTo>
                  <a:pt x="17493" y="2627"/>
                  <a:pt x="17230" y="3083"/>
                  <a:pt x="17098" y="3348"/>
                </a:cubicBezTo>
                <a:cubicBezTo>
                  <a:pt x="17070" y="3341"/>
                  <a:pt x="17041" y="3334"/>
                  <a:pt x="17015" y="3327"/>
                </a:cubicBezTo>
                <a:cubicBezTo>
                  <a:pt x="17021" y="3000"/>
                  <a:pt x="17002" y="2426"/>
                  <a:pt x="16786" y="2426"/>
                </a:cubicBezTo>
                <a:cubicBezTo>
                  <a:pt x="16776" y="2426"/>
                  <a:pt x="16766" y="2427"/>
                  <a:pt x="16756" y="2429"/>
                </a:cubicBezTo>
                <a:cubicBezTo>
                  <a:pt x="16540" y="2484"/>
                  <a:pt x="16547" y="2902"/>
                  <a:pt x="16582" y="3202"/>
                </a:cubicBezTo>
                <a:cubicBezTo>
                  <a:pt x="13653" y="2394"/>
                  <a:pt x="10425" y="1713"/>
                  <a:pt x="6876" y="1198"/>
                </a:cubicBezTo>
                <a:cubicBezTo>
                  <a:pt x="7021" y="829"/>
                  <a:pt x="7307" y="1"/>
                  <a:pt x="70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2" name="Google Shape;1522;p39"/>
          <p:cNvSpPr/>
          <p:nvPr/>
        </p:nvSpPr>
        <p:spPr>
          <a:xfrm>
            <a:off x="-151775" y="3195201"/>
            <a:ext cx="3419167" cy="1367286"/>
          </a:xfrm>
          <a:custGeom>
            <a:avLst/>
            <a:gdLst/>
            <a:ahLst/>
            <a:cxnLst/>
            <a:rect l="l" t="t" r="r" b="b"/>
            <a:pathLst>
              <a:path w="42182" h="19151" extrusionOk="0">
                <a:moveTo>
                  <a:pt x="7015" y="1"/>
                </a:moveTo>
                <a:cubicBezTo>
                  <a:pt x="6687" y="1"/>
                  <a:pt x="6465" y="884"/>
                  <a:pt x="6410" y="1135"/>
                </a:cubicBezTo>
                <a:cubicBezTo>
                  <a:pt x="6402" y="1135"/>
                  <a:pt x="6395" y="1128"/>
                  <a:pt x="6389" y="1128"/>
                </a:cubicBezTo>
                <a:cubicBezTo>
                  <a:pt x="6343" y="875"/>
                  <a:pt x="6171" y="14"/>
                  <a:pt x="5907" y="14"/>
                </a:cubicBezTo>
                <a:cubicBezTo>
                  <a:pt x="5887" y="14"/>
                  <a:pt x="5867" y="19"/>
                  <a:pt x="5846" y="29"/>
                </a:cubicBezTo>
                <a:cubicBezTo>
                  <a:pt x="5589" y="161"/>
                  <a:pt x="5762" y="746"/>
                  <a:pt x="5881" y="1058"/>
                </a:cubicBezTo>
                <a:cubicBezTo>
                  <a:pt x="4009" y="814"/>
                  <a:pt x="2053" y="614"/>
                  <a:pt x="1" y="467"/>
                </a:cubicBezTo>
                <a:lnTo>
                  <a:pt x="1" y="467"/>
                </a:lnTo>
                <a:lnTo>
                  <a:pt x="71" y="19151"/>
                </a:lnTo>
                <a:lnTo>
                  <a:pt x="42182" y="19151"/>
                </a:lnTo>
                <a:cubicBezTo>
                  <a:pt x="42182" y="19151"/>
                  <a:pt x="36185" y="8887"/>
                  <a:pt x="17516" y="3466"/>
                </a:cubicBezTo>
                <a:cubicBezTo>
                  <a:pt x="17716" y="3145"/>
                  <a:pt x="17967" y="2673"/>
                  <a:pt x="17758" y="2631"/>
                </a:cubicBezTo>
                <a:cubicBezTo>
                  <a:pt x="17746" y="2628"/>
                  <a:pt x="17733" y="2627"/>
                  <a:pt x="17721" y="2627"/>
                </a:cubicBezTo>
                <a:cubicBezTo>
                  <a:pt x="17493" y="2627"/>
                  <a:pt x="17230" y="3083"/>
                  <a:pt x="17098" y="3348"/>
                </a:cubicBezTo>
                <a:cubicBezTo>
                  <a:pt x="17070" y="3341"/>
                  <a:pt x="17041" y="3334"/>
                  <a:pt x="17015" y="3327"/>
                </a:cubicBezTo>
                <a:cubicBezTo>
                  <a:pt x="17021" y="3000"/>
                  <a:pt x="17002" y="2426"/>
                  <a:pt x="16786" y="2426"/>
                </a:cubicBezTo>
                <a:cubicBezTo>
                  <a:pt x="16776" y="2426"/>
                  <a:pt x="16766" y="2427"/>
                  <a:pt x="16756" y="2429"/>
                </a:cubicBezTo>
                <a:cubicBezTo>
                  <a:pt x="16540" y="2484"/>
                  <a:pt x="16547" y="2902"/>
                  <a:pt x="16582" y="3202"/>
                </a:cubicBezTo>
                <a:cubicBezTo>
                  <a:pt x="13653" y="2394"/>
                  <a:pt x="10425" y="1713"/>
                  <a:pt x="6876" y="1198"/>
                </a:cubicBezTo>
                <a:cubicBezTo>
                  <a:pt x="7021" y="829"/>
                  <a:pt x="7307" y="1"/>
                  <a:pt x="70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3" name="Google Shape;1523;p39"/>
          <p:cNvSpPr/>
          <p:nvPr/>
        </p:nvSpPr>
        <p:spPr>
          <a:xfrm>
            <a:off x="-91050" y="4047175"/>
            <a:ext cx="9321501" cy="1171974"/>
          </a:xfrm>
          <a:custGeom>
            <a:avLst/>
            <a:gdLst/>
            <a:ahLst/>
            <a:cxnLst/>
            <a:rect l="l" t="t" r="r" b="b"/>
            <a:pathLst>
              <a:path w="112497" h="22095" extrusionOk="0">
                <a:moveTo>
                  <a:pt x="56127" y="0"/>
                </a:moveTo>
                <a:cubicBezTo>
                  <a:pt x="39493" y="0"/>
                  <a:pt x="20270" y="270"/>
                  <a:pt x="28" y="1079"/>
                </a:cubicBezTo>
                <a:cubicBezTo>
                  <a:pt x="0" y="1088"/>
                  <a:pt x="174" y="11183"/>
                  <a:pt x="180" y="13813"/>
                </a:cubicBezTo>
                <a:cubicBezTo>
                  <a:pt x="195" y="18247"/>
                  <a:pt x="222" y="22095"/>
                  <a:pt x="222" y="22095"/>
                </a:cubicBezTo>
                <a:lnTo>
                  <a:pt x="112497" y="22095"/>
                </a:lnTo>
                <a:lnTo>
                  <a:pt x="112308" y="1079"/>
                </a:lnTo>
                <a:cubicBezTo>
                  <a:pt x="112308" y="1079"/>
                  <a:pt x="89395" y="0"/>
                  <a:pt x="561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4" name="Google Shape;1524;p39"/>
          <p:cNvSpPr txBox="1"/>
          <p:nvPr/>
        </p:nvSpPr>
        <p:spPr>
          <a:xfrm>
            <a:off x="717550" y="4167900"/>
            <a:ext cx="77088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Gamja Flower"/>
                <a:ea typeface="Gamja Flower"/>
                <a:cs typeface="Gamja Flower"/>
                <a:sym typeface="Gamja Flower"/>
              </a:rPr>
              <a:t>CREDITS:</a:t>
            </a:r>
            <a:r>
              <a:rPr lang="en" sz="1200">
                <a:solidFill>
                  <a:schemeClr val="dk1"/>
                </a:solidFill>
                <a:latin typeface="Gamja Flower"/>
                <a:ea typeface="Gamja Flower"/>
                <a:cs typeface="Gamja Flower"/>
                <a:sym typeface="Gamja Flower"/>
              </a:rPr>
              <a:t> This presentation template was created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Gamja Flower"/>
                <a:ea typeface="Gamja Flower"/>
                <a:cs typeface="Gamja Flower"/>
                <a:sym typeface="Gamja Flower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Gamja Flower"/>
                <a:ea typeface="Gamja Flower"/>
                <a:cs typeface="Gamja Flower"/>
                <a:sym typeface="Gamja Flower"/>
              </a:rPr>
              <a:t>, and includes icons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Gamja Flower"/>
                <a:ea typeface="Gamja Flower"/>
                <a:cs typeface="Gamja Flower"/>
                <a:sym typeface="Gamja Flower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Gamja Flower"/>
                <a:ea typeface="Gamja Flower"/>
                <a:cs typeface="Gamja Flower"/>
                <a:sym typeface="Gamja Flower"/>
              </a:rPr>
              <a:t> and infographics &amp; images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Gamja Flower"/>
                <a:ea typeface="Gamja Flower"/>
                <a:cs typeface="Gamja Flower"/>
                <a:sym typeface="Gamja Flower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b="1">
              <a:solidFill>
                <a:schemeClr val="dk1"/>
              </a:solidFill>
              <a:latin typeface="Gamja Flower"/>
              <a:ea typeface="Gamja Flower"/>
              <a:cs typeface="Gamja Flower"/>
              <a:sym typeface="Gamja Flower"/>
            </a:endParaRPr>
          </a:p>
        </p:txBody>
      </p:sp>
      <p:grpSp>
        <p:nvGrpSpPr>
          <p:cNvPr id="1525" name="Google Shape;1525;p39"/>
          <p:cNvGrpSpPr/>
          <p:nvPr/>
        </p:nvGrpSpPr>
        <p:grpSpPr>
          <a:xfrm>
            <a:off x="227093" y="4436677"/>
            <a:ext cx="424177" cy="392970"/>
            <a:chOff x="1098868" y="3880677"/>
            <a:chExt cx="424177" cy="392970"/>
          </a:xfrm>
        </p:grpSpPr>
        <p:sp>
          <p:nvSpPr>
            <p:cNvPr id="1526" name="Google Shape;1526;p39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39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39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39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39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39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39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3" name="Google Shape;1533;p39"/>
          <p:cNvGrpSpPr/>
          <p:nvPr/>
        </p:nvGrpSpPr>
        <p:grpSpPr>
          <a:xfrm>
            <a:off x="588162" y="3521980"/>
            <a:ext cx="340996" cy="315908"/>
            <a:chOff x="1098868" y="3880677"/>
            <a:chExt cx="424177" cy="392970"/>
          </a:xfrm>
        </p:grpSpPr>
        <p:sp>
          <p:nvSpPr>
            <p:cNvPr id="1534" name="Google Shape;1534;p39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39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39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39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39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39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39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1" name="Google Shape;1541;p39"/>
          <p:cNvGrpSpPr/>
          <p:nvPr/>
        </p:nvGrpSpPr>
        <p:grpSpPr>
          <a:xfrm>
            <a:off x="7248968" y="4681277"/>
            <a:ext cx="424177" cy="392970"/>
            <a:chOff x="1098868" y="3880677"/>
            <a:chExt cx="424177" cy="392970"/>
          </a:xfrm>
        </p:grpSpPr>
        <p:sp>
          <p:nvSpPr>
            <p:cNvPr id="1542" name="Google Shape;1542;p39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39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39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39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39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39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39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9" name="Google Shape;1549;p39"/>
          <p:cNvGrpSpPr/>
          <p:nvPr/>
        </p:nvGrpSpPr>
        <p:grpSpPr>
          <a:xfrm>
            <a:off x="8566796" y="3837796"/>
            <a:ext cx="512872" cy="475139"/>
            <a:chOff x="1098868" y="3880677"/>
            <a:chExt cx="424177" cy="392970"/>
          </a:xfrm>
        </p:grpSpPr>
        <p:sp>
          <p:nvSpPr>
            <p:cNvPr id="1550" name="Google Shape;1550;p39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39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39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39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39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39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39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7" name="Google Shape;1557;p39"/>
          <p:cNvGrpSpPr/>
          <p:nvPr/>
        </p:nvGrpSpPr>
        <p:grpSpPr>
          <a:xfrm>
            <a:off x="7972217" y="3557201"/>
            <a:ext cx="264941" cy="245449"/>
            <a:chOff x="1098868" y="3880677"/>
            <a:chExt cx="424177" cy="392970"/>
          </a:xfrm>
        </p:grpSpPr>
        <p:sp>
          <p:nvSpPr>
            <p:cNvPr id="1558" name="Google Shape;1558;p39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39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39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39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39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39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39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65" name="Google Shape;1565;p39"/>
          <p:cNvSpPr txBox="1">
            <a:spLocks noGrp="1"/>
          </p:cNvSpPr>
          <p:nvPr>
            <p:ph type="ctrTitle"/>
          </p:nvPr>
        </p:nvSpPr>
        <p:spPr>
          <a:xfrm>
            <a:off x="1991800" y="360650"/>
            <a:ext cx="5160300" cy="14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66" name="Google Shape;1566;p39"/>
          <p:cNvSpPr txBox="1">
            <a:spLocks noGrp="1"/>
          </p:cNvSpPr>
          <p:nvPr>
            <p:ph type="subTitle" idx="1"/>
          </p:nvPr>
        </p:nvSpPr>
        <p:spPr>
          <a:xfrm>
            <a:off x="2943400" y="1844850"/>
            <a:ext cx="3257100" cy="9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>
                <a:solidFill>
                  <a:schemeClr val="accent6"/>
                </a:solidFill>
                <a:latin typeface="Grandstander Medium"/>
                <a:ea typeface="Grandstander Medium"/>
                <a:cs typeface="Grandstander Medium"/>
                <a:sym typeface="Grandstander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567" name="Google Shape;1567;p39"/>
          <p:cNvSpPr txBox="1">
            <a:spLocks noGrp="1"/>
          </p:cNvSpPr>
          <p:nvPr>
            <p:ph type="subTitle" idx="2"/>
          </p:nvPr>
        </p:nvSpPr>
        <p:spPr>
          <a:xfrm>
            <a:off x="2943400" y="2774850"/>
            <a:ext cx="3257100" cy="102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9" name="Google Shape;1569;p40"/>
          <p:cNvSpPr/>
          <p:nvPr/>
        </p:nvSpPr>
        <p:spPr>
          <a:xfrm>
            <a:off x="-82750" y="3207376"/>
            <a:ext cx="2412352" cy="1820748"/>
          </a:xfrm>
          <a:custGeom>
            <a:avLst/>
            <a:gdLst/>
            <a:ahLst/>
            <a:cxnLst/>
            <a:rect l="l" t="t" r="r" b="b"/>
            <a:pathLst>
              <a:path w="29761" h="25212" extrusionOk="0">
                <a:moveTo>
                  <a:pt x="18503" y="1"/>
                </a:moveTo>
                <a:cubicBezTo>
                  <a:pt x="16171" y="1"/>
                  <a:pt x="14126" y="1267"/>
                  <a:pt x="13034" y="3145"/>
                </a:cubicBezTo>
                <a:cubicBezTo>
                  <a:pt x="11975" y="2352"/>
                  <a:pt x="10660" y="1879"/>
                  <a:pt x="9234" y="1879"/>
                </a:cubicBezTo>
                <a:cubicBezTo>
                  <a:pt x="5741" y="1879"/>
                  <a:pt x="2902" y="4718"/>
                  <a:pt x="2902" y="8212"/>
                </a:cubicBezTo>
                <a:cubicBezTo>
                  <a:pt x="2902" y="9333"/>
                  <a:pt x="3194" y="10383"/>
                  <a:pt x="3708" y="11295"/>
                </a:cubicBezTo>
                <a:cubicBezTo>
                  <a:pt x="1517" y="12289"/>
                  <a:pt x="1" y="14495"/>
                  <a:pt x="1" y="17057"/>
                </a:cubicBezTo>
                <a:cubicBezTo>
                  <a:pt x="1" y="20549"/>
                  <a:pt x="2831" y="23381"/>
                  <a:pt x="6325" y="23381"/>
                </a:cubicBezTo>
                <a:cubicBezTo>
                  <a:pt x="8977" y="23381"/>
                  <a:pt x="11245" y="21753"/>
                  <a:pt x="12192" y="19443"/>
                </a:cubicBezTo>
                <a:lnTo>
                  <a:pt x="15565" y="23994"/>
                </a:lnTo>
                <a:cubicBezTo>
                  <a:pt x="15677" y="23207"/>
                  <a:pt x="15767" y="22392"/>
                  <a:pt x="15754" y="21592"/>
                </a:cubicBezTo>
                <a:lnTo>
                  <a:pt x="15754" y="21592"/>
                </a:lnTo>
                <a:cubicBezTo>
                  <a:pt x="16512" y="22386"/>
                  <a:pt x="17431" y="23034"/>
                  <a:pt x="18461" y="23471"/>
                </a:cubicBezTo>
                <a:lnTo>
                  <a:pt x="19540" y="25211"/>
                </a:lnTo>
                <a:cubicBezTo>
                  <a:pt x="19456" y="24724"/>
                  <a:pt x="19365" y="24244"/>
                  <a:pt x="19254" y="23763"/>
                </a:cubicBezTo>
                <a:lnTo>
                  <a:pt x="19254" y="23763"/>
                </a:lnTo>
                <a:cubicBezTo>
                  <a:pt x="20013" y="23994"/>
                  <a:pt x="20812" y="24119"/>
                  <a:pt x="21641" y="24119"/>
                </a:cubicBezTo>
                <a:cubicBezTo>
                  <a:pt x="26128" y="24119"/>
                  <a:pt x="29760" y="20487"/>
                  <a:pt x="29760" y="15998"/>
                </a:cubicBezTo>
                <a:cubicBezTo>
                  <a:pt x="29760" y="12519"/>
                  <a:pt x="27569" y="9548"/>
                  <a:pt x="24486" y="8393"/>
                </a:cubicBezTo>
                <a:cubicBezTo>
                  <a:pt x="24709" y="7746"/>
                  <a:pt x="24834" y="7050"/>
                  <a:pt x="24834" y="6327"/>
                </a:cubicBezTo>
                <a:cubicBezTo>
                  <a:pt x="24834" y="2833"/>
                  <a:pt x="22003" y="1"/>
                  <a:pt x="1850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0" name="Google Shape;1570;p40"/>
          <p:cNvSpPr/>
          <p:nvPr/>
        </p:nvSpPr>
        <p:spPr>
          <a:xfrm>
            <a:off x="-1008493" y="2737233"/>
            <a:ext cx="1558979" cy="1447525"/>
          </a:xfrm>
          <a:custGeom>
            <a:avLst/>
            <a:gdLst/>
            <a:ahLst/>
            <a:cxnLst/>
            <a:rect l="l" t="t" r="r" b="b"/>
            <a:pathLst>
              <a:path w="19233" h="17858" extrusionOk="0">
                <a:moveTo>
                  <a:pt x="8776" y="1"/>
                </a:moveTo>
                <a:cubicBezTo>
                  <a:pt x="6682" y="1"/>
                  <a:pt x="4815" y="1497"/>
                  <a:pt x="4426" y="3629"/>
                </a:cubicBezTo>
                <a:cubicBezTo>
                  <a:pt x="4231" y="4701"/>
                  <a:pt x="4439" y="5752"/>
                  <a:pt x="4940" y="6628"/>
                </a:cubicBezTo>
                <a:cubicBezTo>
                  <a:pt x="2769" y="7101"/>
                  <a:pt x="987" y="8834"/>
                  <a:pt x="563" y="11157"/>
                </a:cubicBezTo>
                <a:cubicBezTo>
                  <a:pt x="0" y="14240"/>
                  <a:pt x="2039" y="17198"/>
                  <a:pt x="5129" y="17762"/>
                </a:cubicBezTo>
                <a:cubicBezTo>
                  <a:pt x="5476" y="17826"/>
                  <a:pt x="5822" y="17857"/>
                  <a:pt x="6162" y="17857"/>
                </a:cubicBezTo>
                <a:cubicBezTo>
                  <a:pt x="7999" y="17857"/>
                  <a:pt x="9693" y="16960"/>
                  <a:pt x="10744" y="15521"/>
                </a:cubicBezTo>
                <a:cubicBezTo>
                  <a:pt x="11376" y="16585"/>
                  <a:pt x="12442" y="17387"/>
                  <a:pt x="13756" y="17622"/>
                </a:cubicBezTo>
                <a:cubicBezTo>
                  <a:pt x="14029" y="17673"/>
                  <a:pt x="14300" y="17697"/>
                  <a:pt x="14567" y="17697"/>
                </a:cubicBezTo>
                <a:cubicBezTo>
                  <a:pt x="16662" y="17697"/>
                  <a:pt x="18518" y="16202"/>
                  <a:pt x="18913" y="14067"/>
                </a:cubicBezTo>
                <a:cubicBezTo>
                  <a:pt x="19232" y="12306"/>
                  <a:pt x="18461" y="10601"/>
                  <a:pt x="17083" y="9634"/>
                </a:cubicBezTo>
                <a:cubicBezTo>
                  <a:pt x="17549" y="9070"/>
                  <a:pt x="17883" y="8389"/>
                  <a:pt x="18030" y="7617"/>
                </a:cubicBezTo>
                <a:cubicBezTo>
                  <a:pt x="18467" y="5209"/>
                  <a:pt x="16874" y="2906"/>
                  <a:pt x="14466" y="2467"/>
                </a:cubicBezTo>
                <a:cubicBezTo>
                  <a:pt x="14196" y="2416"/>
                  <a:pt x="13928" y="2391"/>
                  <a:pt x="13663" y="2391"/>
                </a:cubicBezTo>
                <a:cubicBezTo>
                  <a:pt x="13354" y="2391"/>
                  <a:pt x="13050" y="2425"/>
                  <a:pt x="12754" y="2488"/>
                </a:cubicBezTo>
                <a:cubicBezTo>
                  <a:pt x="12163" y="1271"/>
                  <a:pt x="11016" y="337"/>
                  <a:pt x="9575" y="74"/>
                </a:cubicBezTo>
                <a:cubicBezTo>
                  <a:pt x="9306" y="24"/>
                  <a:pt x="9039" y="1"/>
                  <a:pt x="87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71" name="Google Shape;1571;p40"/>
          <p:cNvGrpSpPr/>
          <p:nvPr/>
        </p:nvGrpSpPr>
        <p:grpSpPr>
          <a:xfrm>
            <a:off x="4421550" y="3713155"/>
            <a:ext cx="6972138" cy="1314981"/>
            <a:chOff x="-72875" y="2823347"/>
            <a:chExt cx="6972138" cy="1552332"/>
          </a:xfrm>
        </p:grpSpPr>
        <p:sp>
          <p:nvSpPr>
            <p:cNvPr id="1572" name="Google Shape;1572;p40"/>
            <p:cNvSpPr/>
            <p:nvPr/>
          </p:nvSpPr>
          <p:spPr>
            <a:xfrm>
              <a:off x="3480663" y="2823347"/>
              <a:ext cx="3418600" cy="1552332"/>
            </a:xfrm>
            <a:custGeom>
              <a:avLst/>
              <a:gdLst/>
              <a:ahLst/>
              <a:cxnLst/>
              <a:rect l="l" t="t" r="r" b="b"/>
              <a:pathLst>
                <a:path w="42175" h="19151" extrusionOk="0">
                  <a:moveTo>
                    <a:pt x="7007" y="1"/>
                  </a:moveTo>
                  <a:cubicBezTo>
                    <a:pt x="6680" y="1"/>
                    <a:pt x="6458" y="884"/>
                    <a:pt x="6403" y="1135"/>
                  </a:cubicBezTo>
                  <a:cubicBezTo>
                    <a:pt x="6395" y="1135"/>
                    <a:pt x="6388" y="1128"/>
                    <a:pt x="6381" y="1128"/>
                  </a:cubicBezTo>
                  <a:cubicBezTo>
                    <a:pt x="6336" y="875"/>
                    <a:pt x="6164" y="14"/>
                    <a:pt x="5899" y="14"/>
                  </a:cubicBezTo>
                  <a:cubicBezTo>
                    <a:pt x="5880" y="14"/>
                    <a:pt x="5859" y="19"/>
                    <a:pt x="5838" y="29"/>
                  </a:cubicBezTo>
                  <a:cubicBezTo>
                    <a:pt x="5581" y="161"/>
                    <a:pt x="5755" y="746"/>
                    <a:pt x="5874" y="1058"/>
                  </a:cubicBezTo>
                  <a:cubicBezTo>
                    <a:pt x="4001" y="814"/>
                    <a:pt x="2046" y="614"/>
                    <a:pt x="0" y="467"/>
                  </a:cubicBezTo>
                  <a:lnTo>
                    <a:pt x="0" y="467"/>
                  </a:lnTo>
                  <a:lnTo>
                    <a:pt x="70" y="19151"/>
                  </a:lnTo>
                  <a:lnTo>
                    <a:pt x="42174" y="19151"/>
                  </a:lnTo>
                  <a:cubicBezTo>
                    <a:pt x="42174" y="19151"/>
                    <a:pt x="36177" y="8887"/>
                    <a:pt x="17508" y="3466"/>
                  </a:cubicBezTo>
                  <a:cubicBezTo>
                    <a:pt x="17709" y="3145"/>
                    <a:pt x="17959" y="2673"/>
                    <a:pt x="17751" y="2631"/>
                  </a:cubicBezTo>
                  <a:cubicBezTo>
                    <a:pt x="17738" y="2628"/>
                    <a:pt x="17726" y="2627"/>
                    <a:pt x="17713" y="2627"/>
                  </a:cubicBezTo>
                  <a:cubicBezTo>
                    <a:pt x="17486" y="2627"/>
                    <a:pt x="17222" y="3083"/>
                    <a:pt x="17091" y="3348"/>
                  </a:cubicBezTo>
                  <a:cubicBezTo>
                    <a:pt x="17063" y="3341"/>
                    <a:pt x="17034" y="3334"/>
                    <a:pt x="17007" y="3327"/>
                  </a:cubicBezTo>
                  <a:cubicBezTo>
                    <a:pt x="17014" y="3000"/>
                    <a:pt x="16994" y="2426"/>
                    <a:pt x="16779" y="2426"/>
                  </a:cubicBezTo>
                  <a:cubicBezTo>
                    <a:pt x="16769" y="2426"/>
                    <a:pt x="16759" y="2427"/>
                    <a:pt x="16749" y="2429"/>
                  </a:cubicBezTo>
                  <a:cubicBezTo>
                    <a:pt x="16540" y="2484"/>
                    <a:pt x="16540" y="2902"/>
                    <a:pt x="16575" y="3202"/>
                  </a:cubicBezTo>
                  <a:cubicBezTo>
                    <a:pt x="13646" y="2394"/>
                    <a:pt x="10424" y="1713"/>
                    <a:pt x="6869" y="1198"/>
                  </a:cubicBezTo>
                  <a:cubicBezTo>
                    <a:pt x="7014" y="829"/>
                    <a:pt x="7300" y="1"/>
                    <a:pt x="70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40"/>
            <p:cNvSpPr/>
            <p:nvPr/>
          </p:nvSpPr>
          <p:spPr>
            <a:xfrm>
              <a:off x="-72875" y="2825675"/>
              <a:ext cx="3563016" cy="1447504"/>
            </a:xfrm>
            <a:custGeom>
              <a:avLst/>
              <a:gdLst/>
              <a:ahLst/>
              <a:cxnLst/>
              <a:rect l="l" t="t" r="r" b="b"/>
              <a:pathLst>
                <a:path w="43958" h="19958" extrusionOk="0">
                  <a:moveTo>
                    <a:pt x="36651" y="1"/>
                  </a:moveTo>
                  <a:cubicBezTo>
                    <a:pt x="36345" y="1"/>
                    <a:pt x="36644" y="864"/>
                    <a:pt x="36791" y="1253"/>
                  </a:cubicBezTo>
                  <a:cubicBezTo>
                    <a:pt x="31871" y="1963"/>
                    <a:pt x="27549" y="2993"/>
                    <a:pt x="23772" y="4211"/>
                  </a:cubicBezTo>
                  <a:cubicBezTo>
                    <a:pt x="23807" y="3897"/>
                    <a:pt x="23820" y="3424"/>
                    <a:pt x="23590" y="3369"/>
                  </a:cubicBezTo>
                  <a:cubicBezTo>
                    <a:pt x="23577" y="3366"/>
                    <a:pt x="23565" y="3364"/>
                    <a:pt x="23554" y="3364"/>
                  </a:cubicBezTo>
                  <a:cubicBezTo>
                    <a:pt x="23319" y="3364"/>
                    <a:pt x="23313" y="4037"/>
                    <a:pt x="23319" y="4356"/>
                  </a:cubicBezTo>
                  <a:cubicBezTo>
                    <a:pt x="23297" y="4363"/>
                    <a:pt x="23277" y="4371"/>
                    <a:pt x="23264" y="4371"/>
                  </a:cubicBezTo>
                  <a:cubicBezTo>
                    <a:pt x="23130" y="4111"/>
                    <a:pt x="22833" y="3566"/>
                    <a:pt x="22581" y="3566"/>
                  </a:cubicBezTo>
                  <a:cubicBezTo>
                    <a:pt x="22569" y="3566"/>
                    <a:pt x="22557" y="3567"/>
                    <a:pt x="22546" y="3570"/>
                  </a:cubicBezTo>
                  <a:cubicBezTo>
                    <a:pt x="22310" y="3626"/>
                    <a:pt x="22629" y="4183"/>
                    <a:pt x="22838" y="4517"/>
                  </a:cubicBezTo>
                  <a:cubicBezTo>
                    <a:pt x="5630" y="10327"/>
                    <a:pt x="1" y="19957"/>
                    <a:pt x="1" y="19957"/>
                  </a:cubicBezTo>
                  <a:lnTo>
                    <a:pt x="43889" y="19957"/>
                  </a:lnTo>
                  <a:lnTo>
                    <a:pt x="43957" y="488"/>
                  </a:lnTo>
                  <a:lnTo>
                    <a:pt x="43957" y="488"/>
                  </a:lnTo>
                  <a:cubicBezTo>
                    <a:pt x="41821" y="640"/>
                    <a:pt x="39782" y="849"/>
                    <a:pt x="37835" y="1106"/>
                  </a:cubicBezTo>
                  <a:cubicBezTo>
                    <a:pt x="37952" y="781"/>
                    <a:pt x="38140" y="168"/>
                    <a:pt x="37868" y="36"/>
                  </a:cubicBezTo>
                  <a:cubicBezTo>
                    <a:pt x="37846" y="24"/>
                    <a:pt x="37824" y="19"/>
                    <a:pt x="37802" y="19"/>
                  </a:cubicBezTo>
                  <a:cubicBezTo>
                    <a:pt x="37527" y="19"/>
                    <a:pt x="37350" y="912"/>
                    <a:pt x="37305" y="1177"/>
                  </a:cubicBezTo>
                  <a:cubicBezTo>
                    <a:pt x="37299" y="1177"/>
                    <a:pt x="37284" y="1183"/>
                    <a:pt x="37277" y="1183"/>
                  </a:cubicBezTo>
                  <a:cubicBezTo>
                    <a:pt x="37222" y="919"/>
                    <a:pt x="36991" y="1"/>
                    <a:pt x="366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4" name="Google Shape;1574;p40"/>
          <p:cNvSpPr/>
          <p:nvPr/>
        </p:nvSpPr>
        <p:spPr>
          <a:xfrm>
            <a:off x="-271325" y="3583026"/>
            <a:ext cx="3419167" cy="1367286"/>
          </a:xfrm>
          <a:custGeom>
            <a:avLst/>
            <a:gdLst/>
            <a:ahLst/>
            <a:cxnLst/>
            <a:rect l="l" t="t" r="r" b="b"/>
            <a:pathLst>
              <a:path w="42182" h="19151" extrusionOk="0">
                <a:moveTo>
                  <a:pt x="7015" y="1"/>
                </a:moveTo>
                <a:cubicBezTo>
                  <a:pt x="6687" y="1"/>
                  <a:pt x="6465" y="884"/>
                  <a:pt x="6410" y="1135"/>
                </a:cubicBezTo>
                <a:cubicBezTo>
                  <a:pt x="6402" y="1135"/>
                  <a:pt x="6395" y="1128"/>
                  <a:pt x="6389" y="1128"/>
                </a:cubicBezTo>
                <a:cubicBezTo>
                  <a:pt x="6343" y="875"/>
                  <a:pt x="6171" y="14"/>
                  <a:pt x="5907" y="14"/>
                </a:cubicBezTo>
                <a:cubicBezTo>
                  <a:pt x="5887" y="14"/>
                  <a:pt x="5867" y="19"/>
                  <a:pt x="5846" y="29"/>
                </a:cubicBezTo>
                <a:cubicBezTo>
                  <a:pt x="5589" y="161"/>
                  <a:pt x="5762" y="746"/>
                  <a:pt x="5881" y="1058"/>
                </a:cubicBezTo>
                <a:cubicBezTo>
                  <a:pt x="4009" y="814"/>
                  <a:pt x="2053" y="614"/>
                  <a:pt x="1" y="467"/>
                </a:cubicBezTo>
                <a:lnTo>
                  <a:pt x="1" y="467"/>
                </a:lnTo>
                <a:lnTo>
                  <a:pt x="71" y="19151"/>
                </a:lnTo>
                <a:lnTo>
                  <a:pt x="42182" y="19151"/>
                </a:lnTo>
                <a:cubicBezTo>
                  <a:pt x="42182" y="19151"/>
                  <a:pt x="36185" y="8887"/>
                  <a:pt x="17516" y="3466"/>
                </a:cubicBezTo>
                <a:cubicBezTo>
                  <a:pt x="17716" y="3145"/>
                  <a:pt x="17967" y="2673"/>
                  <a:pt x="17758" y="2631"/>
                </a:cubicBezTo>
                <a:cubicBezTo>
                  <a:pt x="17746" y="2628"/>
                  <a:pt x="17733" y="2627"/>
                  <a:pt x="17721" y="2627"/>
                </a:cubicBezTo>
                <a:cubicBezTo>
                  <a:pt x="17493" y="2627"/>
                  <a:pt x="17230" y="3083"/>
                  <a:pt x="17098" y="3348"/>
                </a:cubicBezTo>
                <a:cubicBezTo>
                  <a:pt x="17070" y="3341"/>
                  <a:pt x="17041" y="3334"/>
                  <a:pt x="17015" y="3327"/>
                </a:cubicBezTo>
                <a:cubicBezTo>
                  <a:pt x="17021" y="3000"/>
                  <a:pt x="17002" y="2426"/>
                  <a:pt x="16786" y="2426"/>
                </a:cubicBezTo>
                <a:cubicBezTo>
                  <a:pt x="16776" y="2426"/>
                  <a:pt x="16766" y="2427"/>
                  <a:pt x="16756" y="2429"/>
                </a:cubicBezTo>
                <a:cubicBezTo>
                  <a:pt x="16540" y="2484"/>
                  <a:pt x="16547" y="2902"/>
                  <a:pt x="16582" y="3202"/>
                </a:cubicBezTo>
                <a:cubicBezTo>
                  <a:pt x="13653" y="2394"/>
                  <a:pt x="10425" y="1713"/>
                  <a:pt x="6876" y="1198"/>
                </a:cubicBezTo>
                <a:cubicBezTo>
                  <a:pt x="7021" y="829"/>
                  <a:pt x="7307" y="1"/>
                  <a:pt x="70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5" name="Google Shape;1575;p40"/>
          <p:cNvSpPr/>
          <p:nvPr/>
        </p:nvSpPr>
        <p:spPr>
          <a:xfrm>
            <a:off x="7558449" y="1213674"/>
            <a:ext cx="2225360" cy="678317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6" name="Google Shape;1576;p40"/>
          <p:cNvSpPr/>
          <p:nvPr/>
        </p:nvSpPr>
        <p:spPr>
          <a:xfrm>
            <a:off x="-91050" y="4282071"/>
            <a:ext cx="9321501" cy="937159"/>
          </a:xfrm>
          <a:custGeom>
            <a:avLst/>
            <a:gdLst/>
            <a:ahLst/>
            <a:cxnLst/>
            <a:rect l="l" t="t" r="r" b="b"/>
            <a:pathLst>
              <a:path w="112497" h="22095" extrusionOk="0">
                <a:moveTo>
                  <a:pt x="56127" y="0"/>
                </a:moveTo>
                <a:cubicBezTo>
                  <a:pt x="39493" y="0"/>
                  <a:pt x="20270" y="270"/>
                  <a:pt x="28" y="1079"/>
                </a:cubicBezTo>
                <a:cubicBezTo>
                  <a:pt x="0" y="1088"/>
                  <a:pt x="174" y="11183"/>
                  <a:pt x="180" y="13813"/>
                </a:cubicBezTo>
                <a:cubicBezTo>
                  <a:pt x="195" y="18247"/>
                  <a:pt x="222" y="22095"/>
                  <a:pt x="222" y="22095"/>
                </a:cubicBezTo>
                <a:lnTo>
                  <a:pt x="112497" y="22095"/>
                </a:lnTo>
                <a:lnTo>
                  <a:pt x="112308" y="1079"/>
                </a:lnTo>
                <a:cubicBezTo>
                  <a:pt x="112308" y="1079"/>
                  <a:pt x="89395" y="0"/>
                  <a:pt x="561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7" name="Google Shape;1577;p40"/>
          <p:cNvSpPr/>
          <p:nvPr/>
        </p:nvSpPr>
        <p:spPr>
          <a:xfrm flipH="1">
            <a:off x="-559524" y="1426698"/>
            <a:ext cx="1720127" cy="524330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8" name="Google Shape;1578;p40"/>
          <p:cNvSpPr/>
          <p:nvPr/>
        </p:nvSpPr>
        <p:spPr>
          <a:xfrm>
            <a:off x="1918793" y="276075"/>
            <a:ext cx="1301194" cy="396630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9" name="Google Shape;1579;p40"/>
          <p:cNvSpPr/>
          <p:nvPr/>
        </p:nvSpPr>
        <p:spPr>
          <a:xfrm flipH="1">
            <a:off x="6257268" y="-120550"/>
            <a:ext cx="1301194" cy="396630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80" name="Google Shape;1580;p40"/>
          <p:cNvGrpSpPr/>
          <p:nvPr/>
        </p:nvGrpSpPr>
        <p:grpSpPr>
          <a:xfrm>
            <a:off x="374618" y="4554164"/>
            <a:ext cx="424177" cy="392970"/>
            <a:chOff x="1098868" y="3880677"/>
            <a:chExt cx="424177" cy="392970"/>
          </a:xfrm>
        </p:grpSpPr>
        <p:sp>
          <p:nvSpPr>
            <p:cNvPr id="1581" name="Google Shape;1581;p40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40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40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40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40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40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40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8" name="Google Shape;1588;p40"/>
          <p:cNvGrpSpPr/>
          <p:nvPr/>
        </p:nvGrpSpPr>
        <p:grpSpPr>
          <a:xfrm>
            <a:off x="7357193" y="4160764"/>
            <a:ext cx="424177" cy="392970"/>
            <a:chOff x="1098868" y="3880677"/>
            <a:chExt cx="424177" cy="392970"/>
          </a:xfrm>
        </p:grpSpPr>
        <p:sp>
          <p:nvSpPr>
            <p:cNvPr id="1589" name="Google Shape;1589;p40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40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40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40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40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40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40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6" name="Google Shape;1596;p40"/>
          <p:cNvGrpSpPr/>
          <p:nvPr/>
        </p:nvGrpSpPr>
        <p:grpSpPr>
          <a:xfrm>
            <a:off x="8287556" y="4619712"/>
            <a:ext cx="282671" cy="261875"/>
            <a:chOff x="1098868" y="3880677"/>
            <a:chExt cx="424177" cy="392970"/>
          </a:xfrm>
        </p:grpSpPr>
        <p:sp>
          <p:nvSpPr>
            <p:cNvPr id="1597" name="Google Shape;1597;p40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40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40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40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40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40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40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04" name="Google Shape;1604;p40"/>
          <p:cNvGrpSpPr/>
          <p:nvPr/>
        </p:nvGrpSpPr>
        <p:grpSpPr>
          <a:xfrm>
            <a:off x="2329589" y="4477569"/>
            <a:ext cx="282671" cy="261875"/>
            <a:chOff x="1098868" y="3880677"/>
            <a:chExt cx="424177" cy="392970"/>
          </a:xfrm>
        </p:grpSpPr>
        <p:sp>
          <p:nvSpPr>
            <p:cNvPr id="1605" name="Google Shape;1605;p40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40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40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40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40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40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40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12" name="Google Shape;1612;p40"/>
          <p:cNvGrpSpPr/>
          <p:nvPr/>
        </p:nvGrpSpPr>
        <p:grpSpPr>
          <a:xfrm>
            <a:off x="4581714" y="4619694"/>
            <a:ext cx="282671" cy="261875"/>
            <a:chOff x="1098868" y="3880677"/>
            <a:chExt cx="424177" cy="392970"/>
          </a:xfrm>
        </p:grpSpPr>
        <p:sp>
          <p:nvSpPr>
            <p:cNvPr id="1613" name="Google Shape;1613;p40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40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40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40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40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40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40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9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34" Type="http://schemas.openxmlformats.org/officeDocument/2006/relationships/slideLayout" Target="../slideLayouts/slideLayout67.xml"/><Relationship Id="rId42" Type="http://schemas.openxmlformats.org/officeDocument/2006/relationships/slideLayout" Target="../slideLayouts/slideLayout75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33" Type="http://schemas.openxmlformats.org/officeDocument/2006/relationships/slideLayout" Target="../slideLayouts/slideLayout66.xml"/><Relationship Id="rId38" Type="http://schemas.openxmlformats.org/officeDocument/2006/relationships/slideLayout" Target="../slideLayouts/slideLayout71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41" Type="http://schemas.openxmlformats.org/officeDocument/2006/relationships/slideLayout" Target="../slideLayouts/slideLayout74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slideLayout" Target="../slideLayouts/slideLayout65.xml"/><Relationship Id="rId37" Type="http://schemas.openxmlformats.org/officeDocument/2006/relationships/slideLayout" Target="../slideLayouts/slideLayout70.xml"/><Relationship Id="rId40" Type="http://schemas.openxmlformats.org/officeDocument/2006/relationships/slideLayout" Target="../slideLayouts/slideLayout73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36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Relationship Id="rId35" Type="http://schemas.openxmlformats.org/officeDocument/2006/relationships/slideLayout" Target="../slideLayouts/slideLayout68.xml"/><Relationship Id="rId43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●"/>
              <a:defRPr sz="1600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1pPr>
            <a:lvl2pPr marL="914400" lvl="1" indent="-3302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○"/>
              <a:defRPr sz="1600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2pPr>
            <a:lvl3pPr marL="1371600" lvl="2" indent="-3302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■"/>
              <a:defRPr sz="1600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3pPr>
            <a:lvl4pPr marL="1828800" lvl="3" indent="-3302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●"/>
              <a:defRPr sz="1600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4pPr>
            <a:lvl5pPr marL="2286000" lvl="4" indent="-3302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○"/>
              <a:defRPr sz="1600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5pPr>
            <a:lvl6pPr marL="2743200" lvl="5" indent="-3302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■"/>
              <a:defRPr sz="1600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6pPr>
            <a:lvl7pPr marL="3200400" lvl="6" indent="-3302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●"/>
              <a:defRPr sz="1600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7pPr>
            <a:lvl8pPr marL="3657600" lvl="7" indent="-3302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○"/>
              <a:defRPr sz="1600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8pPr>
            <a:lvl9pPr marL="4114800" lvl="8" indent="-3302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■"/>
              <a:defRPr sz="1600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3" r:id="rId4"/>
    <p:sldLayoutId id="2147483654" r:id="rId5"/>
    <p:sldLayoutId id="2147483658" r:id="rId6"/>
    <p:sldLayoutId id="2147483659" r:id="rId7"/>
    <p:sldLayoutId id="2147483685" r:id="rId8"/>
    <p:sldLayoutId id="2147483686" r:id="rId9"/>
    <p:sldLayoutId id="2147483687" r:id="rId10"/>
    <p:sldLayoutId id="2147483758" r:id="rId11"/>
    <p:sldLayoutId id="2147483759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50">
          <p15:clr>
            <a:srgbClr val="EA4335"/>
          </p15:clr>
        </p15:guide>
        <p15:guide id="2" orient="horz" pos="337">
          <p15:clr>
            <a:srgbClr val="EA4335"/>
          </p15:clr>
        </p15:guide>
        <p15:guide id="3" pos="5310">
          <p15:clr>
            <a:srgbClr val="EA4335"/>
          </p15:clr>
        </p15:guide>
        <p15:guide id="4" orient="horz" pos="2903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9518176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029AF-F16A-4703-AE36-C10F0AB18BF0}" type="datetimeFigureOut">
              <a:rPr lang="en-US" smtClean="0"/>
              <a:pPr/>
              <a:t>08-Aug-23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4ADD8F-6BA5-45C0-B33D-50D4488AAC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749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</p:sldLayoutIdLst>
  <p:transition>
    <p:sndAc>
      <p:stSnd>
        <p:snd r:embed="rId16" name="chimes.wav"/>
      </p:stSnd>
    </p:sndAc>
  </p:transition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400" y="535525"/>
            <a:ext cx="7717500" cy="4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●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○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■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●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○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■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●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○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■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909068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31" r:id="rId16"/>
    <p:sldLayoutId id="2147483732" r:id="rId17"/>
    <p:sldLayoutId id="2147483733" r:id="rId18"/>
    <p:sldLayoutId id="2147483734" r:id="rId19"/>
    <p:sldLayoutId id="2147483735" r:id="rId20"/>
    <p:sldLayoutId id="2147483736" r:id="rId21"/>
    <p:sldLayoutId id="2147483737" r:id="rId22"/>
    <p:sldLayoutId id="2147483738" r:id="rId23"/>
    <p:sldLayoutId id="2147483739" r:id="rId24"/>
    <p:sldLayoutId id="2147483740" r:id="rId25"/>
    <p:sldLayoutId id="2147483741" r:id="rId26"/>
    <p:sldLayoutId id="2147483742" r:id="rId27"/>
    <p:sldLayoutId id="2147483743" r:id="rId28"/>
    <p:sldLayoutId id="2147483744" r:id="rId29"/>
    <p:sldLayoutId id="2147483745" r:id="rId30"/>
    <p:sldLayoutId id="2147483746" r:id="rId31"/>
    <p:sldLayoutId id="2147483747" r:id="rId32"/>
    <p:sldLayoutId id="2147483748" r:id="rId33"/>
    <p:sldLayoutId id="2147483749" r:id="rId34"/>
    <p:sldLayoutId id="2147483750" r:id="rId35"/>
    <p:sldLayoutId id="2147483751" r:id="rId36"/>
    <p:sldLayoutId id="2147483752" r:id="rId37"/>
    <p:sldLayoutId id="2147483753" r:id="rId38"/>
    <p:sldLayoutId id="2147483754" r:id="rId39"/>
    <p:sldLayoutId id="2147483755" r:id="rId40"/>
    <p:sldLayoutId id="2147483756" r:id="rId41"/>
    <p:sldLayoutId id="2147483757" r:id="rId4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8.png"/><Relationship Id="rId26" Type="http://schemas.openxmlformats.org/officeDocument/2006/relationships/image" Target="../media/image12.png"/><Relationship Id="rId39" Type="http://schemas.microsoft.com/office/2007/relationships/hdphoto" Target="../media/hdphoto14.wdp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microsoft.com/office/2007/relationships/hdphoto" Target="../media/hdphoto12.wdp"/><Relationship Id="rId42" Type="http://schemas.openxmlformats.org/officeDocument/2006/relationships/image" Target="../media/image22.png"/><Relationship Id="rId7" Type="http://schemas.openxmlformats.org/officeDocument/2006/relationships/image" Target="../media/image2.png"/><Relationship Id="rId12" Type="http://schemas.openxmlformats.org/officeDocument/2006/relationships/image" Target="../media/image5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openxmlformats.org/officeDocument/2006/relationships/image" Target="../media/image17.png"/><Relationship Id="rId38" Type="http://schemas.openxmlformats.org/officeDocument/2006/relationships/image" Target="../media/image20.png"/><Relationship Id="rId2" Type="http://schemas.microsoft.com/office/2007/relationships/media" Target="../media/media1.mp3"/><Relationship Id="rId16" Type="http://schemas.openxmlformats.org/officeDocument/2006/relationships/image" Target="../media/image7.png"/><Relationship Id="rId20" Type="http://schemas.openxmlformats.org/officeDocument/2006/relationships/image" Target="../media/image9.png"/><Relationship Id="rId29" Type="http://schemas.microsoft.com/office/2007/relationships/hdphoto" Target="../media/hdphoto11.wdp"/><Relationship Id="rId41" Type="http://schemas.microsoft.com/office/2007/relationships/hdphoto" Target="../media/hdphoto15.wdp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11" Type="http://schemas.microsoft.com/office/2007/relationships/hdphoto" Target="../media/hdphoto2.wdp"/><Relationship Id="rId24" Type="http://schemas.openxmlformats.org/officeDocument/2006/relationships/image" Target="../media/image11.png"/><Relationship Id="rId32" Type="http://schemas.openxmlformats.org/officeDocument/2006/relationships/image" Target="../media/image16.gif"/><Relationship Id="rId37" Type="http://schemas.microsoft.com/office/2007/relationships/hdphoto" Target="../media/hdphoto13.wdp"/><Relationship Id="rId40" Type="http://schemas.openxmlformats.org/officeDocument/2006/relationships/image" Target="../media/image21.png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3.png"/><Relationship Id="rId36" Type="http://schemas.openxmlformats.org/officeDocument/2006/relationships/image" Target="../media/image19.png"/><Relationship Id="rId10" Type="http://schemas.openxmlformats.org/officeDocument/2006/relationships/image" Target="../media/image4.png"/><Relationship Id="rId19" Type="http://schemas.microsoft.com/office/2007/relationships/hdphoto" Target="../media/hdphoto6.wdp"/><Relationship Id="rId31" Type="http://schemas.openxmlformats.org/officeDocument/2006/relationships/image" Target="../media/image15.png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3.png"/><Relationship Id="rId14" Type="http://schemas.openxmlformats.org/officeDocument/2006/relationships/image" Target="../media/image6.png"/><Relationship Id="rId22" Type="http://schemas.openxmlformats.org/officeDocument/2006/relationships/image" Target="../media/image10.png"/><Relationship Id="rId27" Type="http://schemas.microsoft.com/office/2007/relationships/hdphoto" Target="../media/hdphoto10.wdp"/><Relationship Id="rId30" Type="http://schemas.openxmlformats.org/officeDocument/2006/relationships/image" Target="../media/image14.emf"/><Relationship Id="rId35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6.png"/><Relationship Id="rId18" Type="http://schemas.openxmlformats.org/officeDocument/2006/relationships/slide" Target="slide18.xml"/><Relationship Id="rId3" Type="http://schemas.microsoft.com/office/2007/relationships/media" Target="../media/media4.mp3"/><Relationship Id="rId21" Type="http://schemas.openxmlformats.org/officeDocument/2006/relationships/image" Target="../media/image40.png"/><Relationship Id="rId7" Type="http://schemas.openxmlformats.org/officeDocument/2006/relationships/slide" Target="slide15.xml"/><Relationship Id="rId12" Type="http://schemas.openxmlformats.org/officeDocument/2006/relationships/image" Target="../media/image35.gif"/><Relationship Id="rId17" Type="http://schemas.openxmlformats.org/officeDocument/2006/relationships/slide" Target="slide16.xml"/><Relationship Id="rId2" Type="http://schemas.openxmlformats.org/officeDocument/2006/relationships/audio" Target="../media/media3.mp3"/><Relationship Id="rId16" Type="http://schemas.openxmlformats.org/officeDocument/2006/relationships/image" Target="../media/image39.png"/><Relationship Id="rId20" Type="http://schemas.openxmlformats.org/officeDocument/2006/relationships/slide" Target="slide20.xml"/><Relationship Id="rId1" Type="http://schemas.microsoft.com/office/2007/relationships/media" Target="../media/media3.mp3"/><Relationship Id="rId6" Type="http://schemas.openxmlformats.org/officeDocument/2006/relationships/notesSlide" Target="../notesSlides/notesSlide14.xml"/><Relationship Id="rId11" Type="http://schemas.openxmlformats.org/officeDocument/2006/relationships/image" Target="../media/image34.gif"/><Relationship Id="rId24" Type="http://schemas.openxmlformats.org/officeDocument/2006/relationships/image" Target="../media/image15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38.png"/><Relationship Id="rId23" Type="http://schemas.openxmlformats.org/officeDocument/2006/relationships/image" Target="../media/image23.png"/><Relationship Id="rId10" Type="http://schemas.openxmlformats.org/officeDocument/2006/relationships/image" Target="../media/image33.gif"/><Relationship Id="rId19" Type="http://schemas.openxmlformats.org/officeDocument/2006/relationships/slide" Target="slide19.xml"/><Relationship Id="rId4" Type="http://schemas.openxmlformats.org/officeDocument/2006/relationships/audio" Target="../media/media4.mp3"/><Relationship Id="rId9" Type="http://schemas.openxmlformats.org/officeDocument/2006/relationships/slide" Target="slide17.xml"/><Relationship Id="rId14" Type="http://schemas.openxmlformats.org/officeDocument/2006/relationships/image" Target="../media/image37.png"/><Relationship Id="rId22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3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slide" Target="slide14.xml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3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slide" Target="slide14.xml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3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slide" Target="slide14.xml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Relationship Id="rId9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3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slide" Target="slide14.xml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3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slide" Target="slide14.xml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3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slide" Target="slide14.xml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Relationship Id="rId9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9.jpeg"/><Relationship Id="rId4" Type="http://schemas.openxmlformats.org/officeDocument/2006/relationships/image" Target="../media/image48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audio" Target="../media/media6.mp3"/><Relationship Id="rId7" Type="http://schemas.openxmlformats.org/officeDocument/2006/relationships/image" Target="../media/image53.png"/><Relationship Id="rId2" Type="http://schemas.microsoft.com/office/2007/relationships/media" Target="../media/media6.mp3"/><Relationship Id="rId1" Type="http://schemas.openxmlformats.org/officeDocument/2006/relationships/tags" Target="../tags/tag2.xml"/><Relationship Id="rId6" Type="http://schemas.openxmlformats.org/officeDocument/2006/relationships/image" Target="../media/image52.jpeg"/><Relationship Id="rId11" Type="http://schemas.openxmlformats.org/officeDocument/2006/relationships/image" Target="../media/image23.png"/><Relationship Id="rId5" Type="http://schemas.openxmlformats.org/officeDocument/2006/relationships/notesSlide" Target="../notesSlides/notesSlide28.xml"/><Relationship Id="rId10" Type="http://schemas.openxmlformats.org/officeDocument/2006/relationships/image" Target="../media/image15.png"/><Relationship Id="rId4" Type="http://schemas.openxmlformats.org/officeDocument/2006/relationships/slideLayout" Target="../slideLayouts/slideLayout75.xml"/><Relationship Id="rId9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3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/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1779550" y="288588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40" cstate="print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5C504B7-5A7B-B37A-8800-991D31819418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 rot="21056184">
            <a:off x="7317716" y="3747953"/>
            <a:ext cx="774996" cy="10897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19013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3" name="Google Shape;2103;p51"/>
          <p:cNvSpPr/>
          <p:nvPr/>
        </p:nvSpPr>
        <p:spPr>
          <a:xfrm>
            <a:off x="3947000" y="3382699"/>
            <a:ext cx="1057899" cy="322469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2104" name="Google Shape;2104;p51"/>
          <p:cNvSpPr txBox="1">
            <a:spLocks noGrp="1"/>
          </p:cNvSpPr>
          <p:nvPr>
            <p:ph type="title"/>
          </p:nvPr>
        </p:nvSpPr>
        <p:spPr>
          <a:xfrm>
            <a:off x="683406" y="100902"/>
            <a:ext cx="7704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Comic Sans MS" panose="030F0702030302020204" pitchFamily="66" charset="0"/>
              </a:rPr>
              <a:t>Look and say</a:t>
            </a: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2107" name="Google Shape;2107;p51"/>
          <p:cNvSpPr/>
          <p:nvPr/>
        </p:nvSpPr>
        <p:spPr>
          <a:xfrm>
            <a:off x="7987002" y="879445"/>
            <a:ext cx="1544124" cy="470680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2108" name="Google Shape;2108;p51"/>
          <p:cNvSpPr/>
          <p:nvPr/>
        </p:nvSpPr>
        <p:spPr>
          <a:xfrm flipH="1">
            <a:off x="-693742" y="879441"/>
            <a:ext cx="1969130" cy="600231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grpSp>
        <p:nvGrpSpPr>
          <p:cNvPr id="2109" name="Google Shape;2109;p51"/>
          <p:cNvGrpSpPr/>
          <p:nvPr/>
        </p:nvGrpSpPr>
        <p:grpSpPr>
          <a:xfrm>
            <a:off x="4103325" y="4276174"/>
            <a:ext cx="843621" cy="882538"/>
            <a:chOff x="4491113" y="4336724"/>
            <a:chExt cx="843621" cy="882538"/>
          </a:xfrm>
        </p:grpSpPr>
        <p:sp>
          <p:nvSpPr>
            <p:cNvPr id="2110" name="Google Shape;2110;p51"/>
            <p:cNvSpPr/>
            <p:nvPr/>
          </p:nvSpPr>
          <p:spPr>
            <a:xfrm rot="2048519">
              <a:off x="4693385" y="4405328"/>
              <a:ext cx="473146" cy="744712"/>
            </a:xfrm>
            <a:custGeom>
              <a:avLst/>
              <a:gdLst/>
              <a:ahLst/>
              <a:cxnLst/>
              <a:rect l="l" t="t" r="r" b="b"/>
              <a:pathLst>
                <a:path w="7733" h="12171" extrusionOk="0">
                  <a:moveTo>
                    <a:pt x="3926" y="0"/>
                  </a:moveTo>
                  <a:cubicBezTo>
                    <a:pt x="3812" y="0"/>
                    <a:pt x="3700" y="27"/>
                    <a:pt x="3600" y="88"/>
                  </a:cubicBezTo>
                  <a:cubicBezTo>
                    <a:pt x="3398" y="207"/>
                    <a:pt x="3279" y="436"/>
                    <a:pt x="3237" y="673"/>
                  </a:cubicBezTo>
                  <a:cubicBezTo>
                    <a:pt x="3202" y="903"/>
                    <a:pt x="3224" y="1139"/>
                    <a:pt x="3237" y="1376"/>
                  </a:cubicBezTo>
                  <a:cubicBezTo>
                    <a:pt x="3299" y="2615"/>
                    <a:pt x="3070" y="3874"/>
                    <a:pt x="2563" y="5002"/>
                  </a:cubicBezTo>
                  <a:cubicBezTo>
                    <a:pt x="2528" y="5078"/>
                    <a:pt x="2486" y="5162"/>
                    <a:pt x="2416" y="5210"/>
                  </a:cubicBezTo>
                  <a:cubicBezTo>
                    <a:pt x="2360" y="5252"/>
                    <a:pt x="2296" y="5267"/>
                    <a:pt x="2228" y="5267"/>
                  </a:cubicBezTo>
                  <a:cubicBezTo>
                    <a:pt x="2126" y="5267"/>
                    <a:pt x="2015" y="5233"/>
                    <a:pt x="1915" y="5204"/>
                  </a:cubicBezTo>
                  <a:cubicBezTo>
                    <a:pt x="1742" y="5158"/>
                    <a:pt x="1562" y="5134"/>
                    <a:pt x="1382" y="5134"/>
                  </a:cubicBezTo>
                  <a:cubicBezTo>
                    <a:pt x="1150" y="5134"/>
                    <a:pt x="919" y="5173"/>
                    <a:pt x="704" y="5252"/>
                  </a:cubicBezTo>
                  <a:cubicBezTo>
                    <a:pt x="600" y="5294"/>
                    <a:pt x="502" y="5336"/>
                    <a:pt x="433" y="5419"/>
                  </a:cubicBezTo>
                  <a:cubicBezTo>
                    <a:pt x="251" y="5634"/>
                    <a:pt x="377" y="5968"/>
                    <a:pt x="552" y="6197"/>
                  </a:cubicBezTo>
                  <a:cubicBezTo>
                    <a:pt x="752" y="6463"/>
                    <a:pt x="1268" y="6636"/>
                    <a:pt x="1477" y="6900"/>
                  </a:cubicBezTo>
                  <a:cubicBezTo>
                    <a:pt x="1693" y="7157"/>
                    <a:pt x="1609" y="7533"/>
                    <a:pt x="1602" y="7867"/>
                  </a:cubicBezTo>
                  <a:cubicBezTo>
                    <a:pt x="1596" y="8230"/>
                    <a:pt x="1379" y="8550"/>
                    <a:pt x="1163" y="8843"/>
                  </a:cubicBezTo>
                  <a:cubicBezTo>
                    <a:pt x="878" y="9212"/>
                    <a:pt x="579" y="9572"/>
                    <a:pt x="370" y="9983"/>
                  </a:cubicBezTo>
                  <a:cubicBezTo>
                    <a:pt x="210" y="10297"/>
                    <a:pt x="1" y="10840"/>
                    <a:pt x="141" y="11194"/>
                  </a:cubicBezTo>
                  <a:cubicBezTo>
                    <a:pt x="211" y="11365"/>
                    <a:pt x="406" y="11423"/>
                    <a:pt x="610" y="11423"/>
                  </a:cubicBezTo>
                  <a:cubicBezTo>
                    <a:pt x="788" y="11423"/>
                    <a:pt x="973" y="11378"/>
                    <a:pt x="1086" y="11326"/>
                  </a:cubicBezTo>
                  <a:cubicBezTo>
                    <a:pt x="1379" y="11187"/>
                    <a:pt x="1616" y="10957"/>
                    <a:pt x="1866" y="10748"/>
                  </a:cubicBezTo>
                  <a:cubicBezTo>
                    <a:pt x="2110" y="10548"/>
                    <a:pt x="2402" y="10359"/>
                    <a:pt x="2723" y="10346"/>
                  </a:cubicBezTo>
                  <a:cubicBezTo>
                    <a:pt x="2738" y="10345"/>
                    <a:pt x="2752" y="10344"/>
                    <a:pt x="2767" y="10344"/>
                  </a:cubicBezTo>
                  <a:cubicBezTo>
                    <a:pt x="3134" y="10344"/>
                    <a:pt x="3486" y="10603"/>
                    <a:pt x="3600" y="10950"/>
                  </a:cubicBezTo>
                  <a:cubicBezTo>
                    <a:pt x="3668" y="11174"/>
                    <a:pt x="3648" y="11424"/>
                    <a:pt x="3690" y="11653"/>
                  </a:cubicBezTo>
                  <a:cubicBezTo>
                    <a:pt x="3732" y="11890"/>
                    <a:pt x="3877" y="12134"/>
                    <a:pt x="4114" y="12168"/>
                  </a:cubicBezTo>
                  <a:cubicBezTo>
                    <a:pt x="4131" y="12170"/>
                    <a:pt x="4148" y="12171"/>
                    <a:pt x="4165" y="12171"/>
                  </a:cubicBezTo>
                  <a:cubicBezTo>
                    <a:pt x="4353" y="12171"/>
                    <a:pt x="4521" y="12030"/>
                    <a:pt x="4650" y="11890"/>
                  </a:cubicBezTo>
                  <a:cubicBezTo>
                    <a:pt x="5415" y="11034"/>
                    <a:pt x="5505" y="9788"/>
                    <a:pt x="6000" y="8759"/>
                  </a:cubicBezTo>
                  <a:cubicBezTo>
                    <a:pt x="6041" y="8661"/>
                    <a:pt x="6096" y="8570"/>
                    <a:pt x="6173" y="8502"/>
                  </a:cubicBezTo>
                  <a:cubicBezTo>
                    <a:pt x="6297" y="8397"/>
                    <a:pt x="6456" y="8381"/>
                    <a:pt x="6623" y="8381"/>
                  </a:cubicBezTo>
                  <a:cubicBezTo>
                    <a:pt x="6698" y="8381"/>
                    <a:pt x="6774" y="8384"/>
                    <a:pt x="6849" y="8384"/>
                  </a:cubicBezTo>
                  <a:cubicBezTo>
                    <a:pt x="6987" y="8384"/>
                    <a:pt x="7121" y="8373"/>
                    <a:pt x="7239" y="8313"/>
                  </a:cubicBezTo>
                  <a:cubicBezTo>
                    <a:pt x="7516" y="8175"/>
                    <a:pt x="7599" y="7805"/>
                    <a:pt x="7509" y="7507"/>
                  </a:cubicBezTo>
                  <a:cubicBezTo>
                    <a:pt x="7426" y="7214"/>
                    <a:pt x="7210" y="6977"/>
                    <a:pt x="7002" y="6748"/>
                  </a:cubicBezTo>
                  <a:cubicBezTo>
                    <a:pt x="6799" y="6518"/>
                    <a:pt x="6591" y="6267"/>
                    <a:pt x="6529" y="5968"/>
                  </a:cubicBezTo>
                  <a:cubicBezTo>
                    <a:pt x="6410" y="5397"/>
                    <a:pt x="6821" y="4870"/>
                    <a:pt x="7120" y="4369"/>
                  </a:cubicBezTo>
                  <a:cubicBezTo>
                    <a:pt x="7412" y="3874"/>
                    <a:pt x="7608" y="3325"/>
                    <a:pt x="7691" y="2754"/>
                  </a:cubicBezTo>
                  <a:cubicBezTo>
                    <a:pt x="7718" y="2573"/>
                    <a:pt x="7733" y="2378"/>
                    <a:pt x="7676" y="2189"/>
                  </a:cubicBezTo>
                  <a:cubicBezTo>
                    <a:pt x="7628" y="2009"/>
                    <a:pt x="7489" y="1842"/>
                    <a:pt x="7307" y="1800"/>
                  </a:cubicBezTo>
                  <a:cubicBezTo>
                    <a:pt x="7275" y="1792"/>
                    <a:pt x="7242" y="1789"/>
                    <a:pt x="7209" y="1789"/>
                  </a:cubicBezTo>
                  <a:cubicBezTo>
                    <a:pt x="7041" y="1789"/>
                    <a:pt x="6873" y="1886"/>
                    <a:pt x="6744" y="2002"/>
                  </a:cubicBezTo>
                  <a:cubicBezTo>
                    <a:pt x="6591" y="2134"/>
                    <a:pt x="6472" y="2308"/>
                    <a:pt x="6313" y="2440"/>
                  </a:cubicBezTo>
                  <a:cubicBezTo>
                    <a:pt x="6228" y="2510"/>
                    <a:pt x="6118" y="2570"/>
                    <a:pt x="6009" y="2570"/>
                  </a:cubicBezTo>
                  <a:cubicBezTo>
                    <a:pt x="5976" y="2570"/>
                    <a:pt x="5942" y="2565"/>
                    <a:pt x="5909" y="2552"/>
                  </a:cubicBezTo>
                  <a:cubicBezTo>
                    <a:pt x="5784" y="2503"/>
                    <a:pt x="5714" y="2371"/>
                    <a:pt x="5652" y="2253"/>
                  </a:cubicBezTo>
                  <a:cubicBezTo>
                    <a:pt x="5457" y="1849"/>
                    <a:pt x="5261" y="1453"/>
                    <a:pt x="5068" y="1049"/>
                  </a:cubicBezTo>
                  <a:cubicBezTo>
                    <a:pt x="4921" y="750"/>
                    <a:pt x="4769" y="444"/>
                    <a:pt x="4518" y="227"/>
                  </a:cubicBezTo>
                  <a:cubicBezTo>
                    <a:pt x="4356" y="92"/>
                    <a:pt x="4137" y="0"/>
                    <a:pt x="3926" y="0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1" name="Google Shape;2111;p51"/>
            <p:cNvSpPr/>
            <p:nvPr/>
          </p:nvSpPr>
          <p:spPr>
            <a:xfrm rot="2048519">
              <a:off x="4569183" y="4693045"/>
              <a:ext cx="484588" cy="427027"/>
            </a:xfrm>
            <a:custGeom>
              <a:avLst/>
              <a:gdLst/>
              <a:ahLst/>
              <a:cxnLst/>
              <a:rect l="l" t="t" r="r" b="b"/>
              <a:pathLst>
                <a:path w="7920" h="6979" extrusionOk="0">
                  <a:moveTo>
                    <a:pt x="716" y="0"/>
                  </a:moveTo>
                  <a:cubicBezTo>
                    <a:pt x="457" y="0"/>
                    <a:pt x="276" y="71"/>
                    <a:pt x="264" y="264"/>
                  </a:cubicBezTo>
                  <a:cubicBezTo>
                    <a:pt x="223" y="988"/>
                    <a:pt x="1866" y="1544"/>
                    <a:pt x="1866" y="1544"/>
                  </a:cubicBezTo>
                  <a:cubicBezTo>
                    <a:pt x="1866" y="1544"/>
                    <a:pt x="1" y="5684"/>
                    <a:pt x="523" y="5948"/>
                  </a:cubicBezTo>
                  <a:cubicBezTo>
                    <a:pt x="569" y="5973"/>
                    <a:pt x="619" y="5984"/>
                    <a:pt x="671" y="5984"/>
                  </a:cubicBezTo>
                  <a:cubicBezTo>
                    <a:pt x="1203" y="5984"/>
                    <a:pt x="2005" y="4836"/>
                    <a:pt x="2005" y="4836"/>
                  </a:cubicBezTo>
                  <a:cubicBezTo>
                    <a:pt x="2005" y="4836"/>
                    <a:pt x="3250" y="5385"/>
                    <a:pt x="3806" y="5414"/>
                  </a:cubicBezTo>
                  <a:cubicBezTo>
                    <a:pt x="3806" y="5414"/>
                    <a:pt x="3714" y="6979"/>
                    <a:pt x="4238" y="6979"/>
                  </a:cubicBezTo>
                  <a:cubicBezTo>
                    <a:pt x="4286" y="6979"/>
                    <a:pt x="4339" y="6965"/>
                    <a:pt x="4398" y="6937"/>
                  </a:cubicBezTo>
                  <a:cubicBezTo>
                    <a:pt x="5101" y="6590"/>
                    <a:pt x="5665" y="2880"/>
                    <a:pt x="5665" y="2880"/>
                  </a:cubicBezTo>
                  <a:cubicBezTo>
                    <a:pt x="5665" y="2880"/>
                    <a:pt x="6495" y="3126"/>
                    <a:pt x="7057" y="3126"/>
                  </a:cubicBezTo>
                  <a:cubicBezTo>
                    <a:pt x="7304" y="3126"/>
                    <a:pt x="7500" y="3078"/>
                    <a:pt x="7551" y="2942"/>
                  </a:cubicBezTo>
                  <a:cubicBezTo>
                    <a:pt x="7920" y="1962"/>
                    <a:pt x="5164" y="1037"/>
                    <a:pt x="5164" y="1037"/>
                  </a:cubicBezTo>
                  <a:lnTo>
                    <a:pt x="2701" y="521"/>
                  </a:lnTo>
                  <a:cubicBezTo>
                    <a:pt x="2701" y="521"/>
                    <a:pt x="1421" y="0"/>
                    <a:pt x="716" y="0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2" name="Google Shape;2112;p51"/>
            <p:cNvSpPr/>
            <p:nvPr/>
          </p:nvSpPr>
          <p:spPr>
            <a:xfrm rot="2048519">
              <a:off x="4691827" y="4727545"/>
              <a:ext cx="230608" cy="214401"/>
            </a:xfrm>
            <a:custGeom>
              <a:avLst/>
              <a:gdLst/>
              <a:ahLst/>
              <a:cxnLst/>
              <a:rect l="l" t="t" r="r" b="b"/>
              <a:pathLst>
                <a:path w="3769" h="3504" extrusionOk="0">
                  <a:moveTo>
                    <a:pt x="1976" y="0"/>
                  </a:moveTo>
                  <a:cubicBezTo>
                    <a:pt x="1934" y="15"/>
                    <a:pt x="0" y="2861"/>
                    <a:pt x="1745" y="3424"/>
                  </a:cubicBezTo>
                  <a:cubicBezTo>
                    <a:pt x="1916" y="3479"/>
                    <a:pt x="2071" y="3504"/>
                    <a:pt x="2211" y="3504"/>
                  </a:cubicBezTo>
                  <a:cubicBezTo>
                    <a:pt x="3769" y="3504"/>
                    <a:pt x="3569" y="418"/>
                    <a:pt x="3569" y="418"/>
                  </a:cubicBezTo>
                  <a:lnTo>
                    <a:pt x="1976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3" name="Google Shape;2113;p51"/>
            <p:cNvSpPr/>
            <p:nvPr/>
          </p:nvSpPr>
          <p:spPr>
            <a:xfrm rot="2048519">
              <a:off x="5089425" y="4596613"/>
              <a:ext cx="192856" cy="193169"/>
            </a:xfrm>
            <a:custGeom>
              <a:avLst/>
              <a:gdLst/>
              <a:ahLst/>
              <a:cxnLst/>
              <a:rect l="l" t="t" r="r" b="b"/>
              <a:pathLst>
                <a:path w="3152" h="3157" extrusionOk="0">
                  <a:moveTo>
                    <a:pt x="2223" y="1"/>
                  </a:moveTo>
                  <a:cubicBezTo>
                    <a:pt x="1435" y="1"/>
                    <a:pt x="0" y="2391"/>
                    <a:pt x="0" y="2391"/>
                  </a:cubicBezTo>
                  <a:lnTo>
                    <a:pt x="814" y="3156"/>
                  </a:lnTo>
                  <a:cubicBezTo>
                    <a:pt x="814" y="3156"/>
                    <a:pt x="3152" y="706"/>
                    <a:pt x="2449" y="87"/>
                  </a:cubicBezTo>
                  <a:cubicBezTo>
                    <a:pt x="2382" y="28"/>
                    <a:pt x="2306" y="1"/>
                    <a:pt x="2223" y="1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4" name="Google Shape;2114;p51"/>
            <p:cNvSpPr/>
            <p:nvPr/>
          </p:nvSpPr>
          <p:spPr>
            <a:xfrm rot="2048519">
              <a:off x="5089403" y="4628730"/>
              <a:ext cx="108849" cy="128494"/>
            </a:xfrm>
            <a:custGeom>
              <a:avLst/>
              <a:gdLst/>
              <a:ahLst/>
              <a:cxnLst/>
              <a:rect l="l" t="t" r="r" b="b"/>
              <a:pathLst>
                <a:path w="1779" h="2100" extrusionOk="0">
                  <a:moveTo>
                    <a:pt x="1591" y="0"/>
                  </a:moveTo>
                  <a:cubicBezTo>
                    <a:pt x="1558" y="0"/>
                    <a:pt x="1525" y="14"/>
                    <a:pt x="1498" y="46"/>
                  </a:cubicBezTo>
                  <a:cubicBezTo>
                    <a:pt x="1003" y="645"/>
                    <a:pt x="517" y="1250"/>
                    <a:pt x="72" y="1883"/>
                  </a:cubicBezTo>
                  <a:cubicBezTo>
                    <a:pt x="0" y="1986"/>
                    <a:pt x="91" y="2099"/>
                    <a:pt x="182" y="2099"/>
                  </a:cubicBezTo>
                  <a:cubicBezTo>
                    <a:pt x="215" y="2099"/>
                    <a:pt x="248" y="2085"/>
                    <a:pt x="274" y="2050"/>
                  </a:cubicBezTo>
                  <a:cubicBezTo>
                    <a:pt x="740" y="1430"/>
                    <a:pt x="1205" y="812"/>
                    <a:pt x="1700" y="206"/>
                  </a:cubicBezTo>
                  <a:cubicBezTo>
                    <a:pt x="1778" y="113"/>
                    <a:pt x="1686" y="0"/>
                    <a:pt x="1591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5" name="Google Shape;2115;p51"/>
            <p:cNvSpPr/>
            <p:nvPr/>
          </p:nvSpPr>
          <p:spPr>
            <a:xfrm rot="2048519">
              <a:off x="4992700" y="4441621"/>
              <a:ext cx="114172" cy="205651"/>
            </a:xfrm>
            <a:custGeom>
              <a:avLst/>
              <a:gdLst/>
              <a:ahLst/>
              <a:cxnLst/>
              <a:rect l="l" t="t" r="r" b="b"/>
              <a:pathLst>
                <a:path w="1866" h="3361" extrusionOk="0">
                  <a:moveTo>
                    <a:pt x="946" y="1"/>
                  </a:moveTo>
                  <a:cubicBezTo>
                    <a:pt x="942" y="1"/>
                    <a:pt x="938" y="1"/>
                    <a:pt x="934" y="1"/>
                  </a:cubicBezTo>
                  <a:cubicBezTo>
                    <a:pt x="1" y="28"/>
                    <a:pt x="725" y="3354"/>
                    <a:pt x="725" y="3354"/>
                  </a:cubicBezTo>
                  <a:lnTo>
                    <a:pt x="1844" y="3361"/>
                  </a:lnTo>
                  <a:cubicBezTo>
                    <a:pt x="1844" y="3361"/>
                    <a:pt x="1866" y="1"/>
                    <a:pt x="946" y="1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6" name="Google Shape;2116;p51"/>
            <p:cNvSpPr/>
            <p:nvPr/>
          </p:nvSpPr>
          <p:spPr>
            <a:xfrm rot="2048519">
              <a:off x="5023011" y="4508095"/>
              <a:ext cx="30348" cy="157068"/>
            </a:xfrm>
            <a:custGeom>
              <a:avLst/>
              <a:gdLst/>
              <a:ahLst/>
              <a:cxnLst/>
              <a:rect l="l" t="t" r="r" b="b"/>
              <a:pathLst>
                <a:path w="496" h="2567" extrusionOk="0">
                  <a:moveTo>
                    <a:pt x="138" y="1"/>
                  </a:moveTo>
                  <a:cubicBezTo>
                    <a:pt x="70" y="1"/>
                    <a:pt x="1" y="49"/>
                    <a:pt x="4" y="138"/>
                  </a:cubicBezTo>
                  <a:cubicBezTo>
                    <a:pt x="53" y="909"/>
                    <a:pt x="116" y="1682"/>
                    <a:pt x="228" y="2454"/>
                  </a:cubicBezTo>
                  <a:cubicBezTo>
                    <a:pt x="237" y="2530"/>
                    <a:pt x="300" y="2567"/>
                    <a:pt x="362" y="2567"/>
                  </a:cubicBezTo>
                  <a:cubicBezTo>
                    <a:pt x="430" y="2567"/>
                    <a:pt x="496" y="2522"/>
                    <a:pt x="485" y="2434"/>
                  </a:cubicBezTo>
                  <a:cubicBezTo>
                    <a:pt x="402" y="1661"/>
                    <a:pt x="318" y="889"/>
                    <a:pt x="261" y="116"/>
                  </a:cubicBezTo>
                  <a:cubicBezTo>
                    <a:pt x="255" y="38"/>
                    <a:pt x="197" y="1"/>
                    <a:pt x="138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7" name="Google Shape;2117;p51"/>
            <p:cNvSpPr/>
            <p:nvPr/>
          </p:nvSpPr>
          <p:spPr>
            <a:xfrm rot="2048519">
              <a:off x="4810837" y="4586050"/>
              <a:ext cx="316818" cy="251358"/>
            </a:xfrm>
            <a:custGeom>
              <a:avLst/>
              <a:gdLst/>
              <a:ahLst/>
              <a:cxnLst/>
              <a:rect l="l" t="t" r="r" b="b"/>
              <a:pathLst>
                <a:path w="5178" h="4108" extrusionOk="0">
                  <a:moveTo>
                    <a:pt x="3012" y="1"/>
                  </a:moveTo>
                  <a:cubicBezTo>
                    <a:pt x="2178" y="1"/>
                    <a:pt x="1422" y="739"/>
                    <a:pt x="794" y="1798"/>
                  </a:cubicBezTo>
                  <a:cubicBezTo>
                    <a:pt x="1" y="3148"/>
                    <a:pt x="1519" y="3906"/>
                    <a:pt x="2479" y="4053"/>
                  </a:cubicBezTo>
                  <a:cubicBezTo>
                    <a:pt x="2720" y="4089"/>
                    <a:pt x="2953" y="4108"/>
                    <a:pt x="3175" y="4108"/>
                  </a:cubicBezTo>
                  <a:cubicBezTo>
                    <a:pt x="3921" y="4108"/>
                    <a:pt x="4531" y="3897"/>
                    <a:pt x="4809" y="3447"/>
                  </a:cubicBezTo>
                  <a:cubicBezTo>
                    <a:pt x="5178" y="2869"/>
                    <a:pt x="4824" y="740"/>
                    <a:pt x="3717" y="177"/>
                  </a:cubicBezTo>
                  <a:cubicBezTo>
                    <a:pt x="3477" y="56"/>
                    <a:pt x="3242" y="1"/>
                    <a:pt x="3012" y="1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8" name="Google Shape;2118;p51"/>
            <p:cNvSpPr/>
            <p:nvPr/>
          </p:nvSpPr>
          <p:spPr>
            <a:xfrm rot="2048519">
              <a:off x="5022314" y="4709272"/>
              <a:ext cx="29063" cy="31756"/>
            </a:xfrm>
            <a:custGeom>
              <a:avLst/>
              <a:gdLst/>
              <a:ahLst/>
              <a:cxnLst/>
              <a:rect l="l" t="t" r="r" b="b"/>
              <a:pathLst>
                <a:path w="475" h="519" extrusionOk="0">
                  <a:moveTo>
                    <a:pt x="248" y="1"/>
                  </a:moveTo>
                  <a:cubicBezTo>
                    <a:pt x="136" y="1"/>
                    <a:pt x="40" y="98"/>
                    <a:pt x="22" y="225"/>
                  </a:cubicBezTo>
                  <a:cubicBezTo>
                    <a:pt x="0" y="372"/>
                    <a:pt x="77" y="497"/>
                    <a:pt x="202" y="517"/>
                  </a:cubicBezTo>
                  <a:cubicBezTo>
                    <a:pt x="210" y="518"/>
                    <a:pt x="218" y="519"/>
                    <a:pt x="226" y="519"/>
                  </a:cubicBezTo>
                  <a:cubicBezTo>
                    <a:pt x="336" y="519"/>
                    <a:pt x="434" y="424"/>
                    <a:pt x="453" y="289"/>
                  </a:cubicBezTo>
                  <a:cubicBezTo>
                    <a:pt x="475" y="150"/>
                    <a:pt x="398" y="16"/>
                    <a:pt x="279" y="3"/>
                  </a:cubicBezTo>
                  <a:cubicBezTo>
                    <a:pt x="269" y="1"/>
                    <a:pt x="258" y="1"/>
                    <a:pt x="248" y="1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9" name="Google Shape;2119;p51"/>
            <p:cNvSpPr/>
            <p:nvPr/>
          </p:nvSpPr>
          <p:spPr>
            <a:xfrm rot="2048519">
              <a:off x="4970908" y="4653924"/>
              <a:ext cx="29430" cy="31879"/>
            </a:xfrm>
            <a:custGeom>
              <a:avLst/>
              <a:gdLst/>
              <a:ahLst/>
              <a:cxnLst/>
              <a:rect l="l" t="t" r="r" b="b"/>
              <a:pathLst>
                <a:path w="481" h="521" extrusionOk="0">
                  <a:moveTo>
                    <a:pt x="249" y="1"/>
                  </a:moveTo>
                  <a:cubicBezTo>
                    <a:pt x="141" y="1"/>
                    <a:pt x="41" y="98"/>
                    <a:pt x="21" y="227"/>
                  </a:cubicBezTo>
                  <a:cubicBezTo>
                    <a:pt x="1" y="372"/>
                    <a:pt x="84" y="498"/>
                    <a:pt x="201" y="519"/>
                  </a:cubicBezTo>
                  <a:cubicBezTo>
                    <a:pt x="209" y="520"/>
                    <a:pt x="216" y="520"/>
                    <a:pt x="223" y="520"/>
                  </a:cubicBezTo>
                  <a:cubicBezTo>
                    <a:pt x="334" y="520"/>
                    <a:pt x="440" y="427"/>
                    <a:pt x="460" y="295"/>
                  </a:cubicBezTo>
                  <a:cubicBezTo>
                    <a:pt x="480" y="150"/>
                    <a:pt x="397" y="18"/>
                    <a:pt x="278" y="3"/>
                  </a:cubicBezTo>
                  <a:cubicBezTo>
                    <a:pt x="268" y="2"/>
                    <a:pt x="258" y="1"/>
                    <a:pt x="249" y="1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20" name="Google Shape;2120;p51"/>
            <p:cNvSpPr/>
            <p:nvPr/>
          </p:nvSpPr>
          <p:spPr>
            <a:xfrm rot="2048519">
              <a:off x="4975138" y="4700905"/>
              <a:ext cx="34080" cy="27167"/>
            </a:xfrm>
            <a:custGeom>
              <a:avLst/>
              <a:gdLst/>
              <a:ahLst/>
              <a:cxnLst/>
              <a:rect l="l" t="t" r="r" b="b"/>
              <a:pathLst>
                <a:path w="557" h="444" extrusionOk="0">
                  <a:moveTo>
                    <a:pt x="262" y="0"/>
                  </a:moveTo>
                  <a:cubicBezTo>
                    <a:pt x="140" y="0"/>
                    <a:pt x="39" y="72"/>
                    <a:pt x="20" y="173"/>
                  </a:cubicBezTo>
                  <a:cubicBezTo>
                    <a:pt x="0" y="291"/>
                    <a:pt x="90" y="410"/>
                    <a:pt x="236" y="438"/>
                  </a:cubicBezTo>
                  <a:cubicBezTo>
                    <a:pt x="255" y="442"/>
                    <a:pt x="274" y="444"/>
                    <a:pt x="292" y="444"/>
                  </a:cubicBezTo>
                  <a:cubicBezTo>
                    <a:pt x="410" y="444"/>
                    <a:pt x="511" y="374"/>
                    <a:pt x="528" y="271"/>
                  </a:cubicBezTo>
                  <a:cubicBezTo>
                    <a:pt x="556" y="153"/>
                    <a:pt x="459" y="34"/>
                    <a:pt x="319" y="6"/>
                  </a:cubicBezTo>
                  <a:cubicBezTo>
                    <a:pt x="300" y="2"/>
                    <a:pt x="280" y="0"/>
                    <a:pt x="262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21" name="Google Shape;2121;p51"/>
            <p:cNvSpPr/>
            <p:nvPr/>
          </p:nvSpPr>
          <p:spPr>
            <a:xfrm rot="2048519">
              <a:off x="4926289" y="4718108"/>
              <a:ext cx="96795" cy="40751"/>
            </a:xfrm>
            <a:custGeom>
              <a:avLst/>
              <a:gdLst/>
              <a:ahLst/>
              <a:cxnLst/>
              <a:rect l="l" t="t" r="r" b="b"/>
              <a:pathLst>
                <a:path w="1582" h="666" extrusionOk="0">
                  <a:moveTo>
                    <a:pt x="167" y="0"/>
                  </a:moveTo>
                  <a:cubicBezTo>
                    <a:pt x="85" y="0"/>
                    <a:pt x="1" y="76"/>
                    <a:pt x="42" y="174"/>
                  </a:cubicBezTo>
                  <a:cubicBezTo>
                    <a:pt x="191" y="514"/>
                    <a:pt x="488" y="665"/>
                    <a:pt x="803" y="665"/>
                  </a:cubicBezTo>
                  <a:cubicBezTo>
                    <a:pt x="1031" y="665"/>
                    <a:pt x="1269" y="586"/>
                    <a:pt x="1468" y="440"/>
                  </a:cubicBezTo>
                  <a:cubicBezTo>
                    <a:pt x="1581" y="360"/>
                    <a:pt x="1496" y="205"/>
                    <a:pt x="1388" y="205"/>
                  </a:cubicBezTo>
                  <a:cubicBezTo>
                    <a:pt x="1364" y="205"/>
                    <a:pt x="1339" y="213"/>
                    <a:pt x="1314" y="231"/>
                  </a:cubicBezTo>
                  <a:cubicBezTo>
                    <a:pt x="1168" y="344"/>
                    <a:pt x="984" y="410"/>
                    <a:pt x="808" y="410"/>
                  </a:cubicBezTo>
                  <a:cubicBezTo>
                    <a:pt x="593" y="410"/>
                    <a:pt x="389" y="311"/>
                    <a:pt x="279" y="78"/>
                  </a:cubicBezTo>
                  <a:cubicBezTo>
                    <a:pt x="256" y="23"/>
                    <a:pt x="212" y="0"/>
                    <a:pt x="167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194BBA5-5E65-FA25-11C8-546138A03042}"/>
              </a:ext>
            </a:extLst>
          </p:cNvPr>
          <p:cNvGrpSpPr/>
          <p:nvPr/>
        </p:nvGrpSpPr>
        <p:grpSpPr>
          <a:xfrm>
            <a:off x="5004898" y="1907328"/>
            <a:ext cx="3750683" cy="1610225"/>
            <a:chOff x="6876789" y="2605337"/>
            <a:chExt cx="3256767" cy="1947185"/>
          </a:xfrm>
        </p:grpSpPr>
        <p:sp>
          <p:nvSpPr>
            <p:cNvPr id="7" name="Speech Bubble: Oval 6">
              <a:extLst>
                <a:ext uri="{FF2B5EF4-FFF2-40B4-BE49-F238E27FC236}">
                  <a16:creationId xmlns:a16="http://schemas.microsoft.com/office/drawing/2014/main" id="{7B4F359C-784D-9E22-05CA-F18B0006F581}"/>
                </a:ext>
              </a:extLst>
            </p:cNvPr>
            <p:cNvSpPr/>
            <p:nvPr/>
          </p:nvSpPr>
          <p:spPr>
            <a:xfrm>
              <a:off x="6876789" y="2605337"/>
              <a:ext cx="3256767" cy="1947185"/>
            </a:xfrm>
            <a:prstGeom prst="wedgeEllipseCallout">
              <a:avLst>
                <a:gd name="adj1" fmla="val -41058"/>
                <a:gd name="adj2" fmla="val 57773"/>
              </a:avLst>
            </a:prstGeom>
            <a:solidFill>
              <a:srgbClr val="FFFFFF"/>
            </a:solidFill>
            <a:ln w="25400" cap="flat" cmpd="sng" algn="ctr">
              <a:solidFill>
                <a:srgbClr val="A0E4BD">
                  <a:shade val="1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EE1"/>
                </a:solidFill>
                <a:effectLst/>
                <a:uLnTx/>
                <a:uFillTx/>
                <a:latin typeface="Comic Sans MS" panose="030F0702030302020204" pitchFamily="66" charset="0"/>
                <a:ea typeface="Gamja Flower" panose="020B0604020202020204" charset="-127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077E82-AA79-750B-AC21-DC145E542885}"/>
                </a:ext>
              </a:extLst>
            </p:cNvPr>
            <p:cNvSpPr txBox="1"/>
            <p:nvPr/>
          </p:nvSpPr>
          <p:spPr>
            <a:xfrm>
              <a:off x="7122232" y="2889284"/>
              <a:ext cx="2765879" cy="1228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Gamja Flower" panose="020B0604020202020204" charset="-127"/>
                </a:rPr>
                <a:t>It’s rainy. We can play video games, but we can’t play football.</a:t>
              </a:r>
            </a:p>
          </p:txBody>
        </p:sp>
      </p:grpSp>
      <p:sp>
        <p:nvSpPr>
          <p:cNvPr id="14" name="q2">
            <a:extLst>
              <a:ext uri="{FF2B5EF4-FFF2-40B4-BE49-F238E27FC236}">
                <a16:creationId xmlns:a16="http://schemas.microsoft.com/office/drawing/2014/main" id="{848D4074-24F2-90D5-9DAA-88531BB172DE}"/>
              </a:ext>
            </a:extLst>
          </p:cNvPr>
          <p:cNvSpPr txBox="1">
            <a:spLocks/>
          </p:cNvSpPr>
          <p:nvPr/>
        </p:nvSpPr>
        <p:spPr>
          <a:xfrm>
            <a:off x="4593761" y="801281"/>
            <a:ext cx="3947346" cy="1029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indent="0"/>
            <a:r>
              <a:rPr lang="en-US" sz="2400" dirty="0">
                <a:latin typeface="Comic Sans MS" panose="030F0702030302020204" pitchFamily="66" charset="0"/>
                <a:ea typeface="Gamja Flower" panose="020B0604020202020204" charset="-127"/>
              </a:rPr>
              <a:t>2. Rainy/ play video games (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  <a:ea typeface="Gamja Flower" panose="020B0604020202020204" charset="-127"/>
                <a:sym typeface="Wingdings" panose="05000000000000000000" pitchFamily="2" charset="2"/>
              </a:rPr>
              <a:t></a:t>
            </a:r>
            <a:r>
              <a:rPr lang="en-US" sz="2400" dirty="0">
                <a:latin typeface="Comic Sans MS" panose="030F0702030302020204" pitchFamily="66" charset="0"/>
                <a:ea typeface="Gamja Flower" panose="020B0604020202020204" charset="-127"/>
                <a:sym typeface="Wingdings" panose="05000000000000000000" pitchFamily="2" charset="2"/>
              </a:rPr>
              <a:t>)</a:t>
            </a:r>
            <a:r>
              <a:rPr lang="en-US" sz="2400" dirty="0">
                <a:latin typeface="Comic Sans MS" panose="030F0702030302020204" pitchFamily="66" charset="0"/>
                <a:ea typeface="Gamja Flower" panose="020B0604020202020204" charset="-127"/>
              </a:rPr>
              <a:t>/ play football (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  <a:ea typeface="Gamja Flower" panose="020B0604020202020204" charset="-127"/>
              </a:rPr>
              <a:t>x</a:t>
            </a:r>
            <a:r>
              <a:rPr lang="en-US" sz="2400" dirty="0">
                <a:latin typeface="Comic Sans MS" panose="030F0702030302020204" pitchFamily="66" charset="0"/>
                <a:ea typeface="Gamja Flower" panose="020B0604020202020204" charset="-127"/>
              </a:rPr>
              <a:t>).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110EF4E-D478-CC43-4F16-4DBEF7095F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4BBD13-BE64-A42F-CC5B-259906975E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522" y="891424"/>
            <a:ext cx="3881240" cy="258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5457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3" name="Google Shape;2103;p51"/>
          <p:cNvSpPr/>
          <p:nvPr/>
        </p:nvSpPr>
        <p:spPr>
          <a:xfrm>
            <a:off x="3947000" y="3382699"/>
            <a:ext cx="1057899" cy="322469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2104" name="Google Shape;2104;p51"/>
          <p:cNvSpPr txBox="1">
            <a:spLocks noGrp="1"/>
          </p:cNvSpPr>
          <p:nvPr>
            <p:ph type="title"/>
          </p:nvPr>
        </p:nvSpPr>
        <p:spPr>
          <a:xfrm>
            <a:off x="683406" y="100902"/>
            <a:ext cx="7704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Comic Sans MS" panose="030F0702030302020204" pitchFamily="66" charset="0"/>
              </a:rPr>
              <a:t>Look and say</a:t>
            </a: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2107" name="Google Shape;2107;p51"/>
          <p:cNvSpPr/>
          <p:nvPr/>
        </p:nvSpPr>
        <p:spPr>
          <a:xfrm>
            <a:off x="7987002" y="879445"/>
            <a:ext cx="1544124" cy="470680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2108" name="Google Shape;2108;p51"/>
          <p:cNvSpPr/>
          <p:nvPr/>
        </p:nvSpPr>
        <p:spPr>
          <a:xfrm flipH="1">
            <a:off x="-693742" y="879441"/>
            <a:ext cx="1969130" cy="600231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grpSp>
        <p:nvGrpSpPr>
          <p:cNvPr id="2109" name="Google Shape;2109;p51"/>
          <p:cNvGrpSpPr/>
          <p:nvPr/>
        </p:nvGrpSpPr>
        <p:grpSpPr>
          <a:xfrm>
            <a:off x="4103325" y="4276174"/>
            <a:ext cx="843621" cy="882538"/>
            <a:chOff x="4491113" y="4336724"/>
            <a:chExt cx="843621" cy="882538"/>
          </a:xfrm>
        </p:grpSpPr>
        <p:sp>
          <p:nvSpPr>
            <p:cNvPr id="2110" name="Google Shape;2110;p51"/>
            <p:cNvSpPr/>
            <p:nvPr/>
          </p:nvSpPr>
          <p:spPr>
            <a:xfrm rot="2048519">
              <a:off x="4693385" y="4405328"/>
              <a:ext cx="473146" cy="744712"/>
            </a:xfrm>
            <a:custGeom>
              <a:avLst/>
              <a:gdLst/>
              <a:ahLst/>
              <a:cxnLst/>
              <a:rect l="l" t="t" r="r" b="b"/>
              <a:pathLst>
                <a:path w="7733" h="12171" extrusionOk="0">
                  <a:moveTo>
                    <a:pt x="3926" y="0"/>
                  </a:moveTo>
                  <a:cubicBezTo>
                    <a:pt x="3812" y="0"/>
                    <a:pt x="3700" y="27"/>
                    <a:pt x="3600" y="88"/>
                  </a:cubicBezTo>
                  <a:cubicBezTo>
                    <a:pt x="3398" y="207"/>
                    <a:pt x="3279" y="436"/>
                    <a:pt x="3237" y="673"/>
                  </a:cubicBezTo>
                  <a:cubicBezTo>
                    <a:pt x="3202" y="903"/>
                    <a:pt x="3224" y="1139"/>
                    <a:pt x="3237" y="1376"/>
                  </a:cubicBezTo>
                  <a:cubicBezTo>
                    <a:pt x="3299" y="2615"/>
                    <a:pt x="3070" y="3874"/>
                    <a:pt x="2563" y="5002"/>
                  </a:cubicBezTo>
                  <a:cubicBezTo>
                    <a:pt x="2528" y="5078"/>
                    <a:pt x="2486" y="5162"/>
                    <a:pt x="2416" y="5210"/>
                  </a:cubicBezTo>
                  <a:cubicBezTo>
                    <a:pt x="2360" y="5252"/>
                    <a:pt x="2296" y="5267"/>
                    <a:pt x="2228" y="5267"/>
                  </a:cubicBezTo>
                  <a:cubicBezTo>
                    <a:pt x="2126" y="5267"/>
                    <a:pt x="2015" y="5233"/>
                    <a:pt x="1915" y="5204"/>
                  </a:cubicBezTo>
                  <a:cubicBezTo>
                    <a:pt x="1742" y="5158"/>
                    <a:pt x="1562" y="5134"/>
                    <a:pt x="1382" y="5134"/>
                  </a:cubicBezTo>
                  <a:cubicBezTo>
                    <a:pt x="1150" y="5134"/>
                    <a:pt x="919" y="5173"/>
                    <a:pt x="704" y="5252"/>
                  </a:cubicBezTo>
                  <a:cubicBezTo>
                    <a:pt x="600" y="5294"/>
                    <a:pt x="502" y="5336"/>
                    <a:pt x="433" y="5419"/>
                  </a:cubicBezTo>
                  <a:cubicBezTo>
                    <a:pt x="251" y="5634"/>
                    <a:pt x="377" y="5968"/>
                    <a:pt x="552" y="6197"/>
                  </a:cubicBezTo>
                  <a:cubicBezTo>
                    <a:pt x="752" y="6463"/>
                    <a:pt x="1268" y="6636"/>
                    <a:pt x="1477" y="6900"/>
                  </a:cubicBezTo>
                  <a:cubicBezTo>
                    <a:pt x="1693" y="7157"/>
                    <a:pt x="1609" y="7533"/>
                    <a:pt x="1602" y="7867"/>
                  </a:cubicBezTo>
                  <a:cubicBezTo>
                    <a:pt x="1596" y="8230"/>
                    <a:pt x="1379" y="8550"/>
                    <a:pt x="1163" y="8843"/>
                  </a:cubicBezTo>
                  <a:cubicBezTo>
                    <a:pt x="878" y="9212"/>
                    <a:pt x="579" y="9572"/>
                    <a:pt x="370" y="9983"/>
                  </a:cubicBezTo>
                  <a:cubicBezTo>
                    <a:pt x="210" y="10297"/>
                    <a:pt x="1" y="10840"/>
                    <a:pt x="141" y="11194"/>
                  </a:cubicBezTo>
                  <a:cubicBezTo>
                    <a:pt x="211" y="11365"/>
                    <a:pt x="406" y="11423"/>
                    <a:pt x="610" y="11423"/>
                  </a:cubicBezTo>
                  <a:cubicBezTo>
                    <a:pt x="788" y="11423"/>
                    <a:pt x="973" y="11378"/>
                    <a:pt x="1086" y="11326"/>
                  </a:cubicBezTo>
                  <a:cubicBezTo>
                    <a:pt x="1379" y="11187"/>
                    <a:pt x="1616" y="10957"/>
                    <a:pt x="1866" y="10748"/>
                  </a:cubicBezTo>
                  <a:cubicBezTo>
                    <a:pt x="2110" y="10548"/>
                    <a:pt x="2402" y="10359"/>
                    <a:pt x="2723" y="10346"/>
                  </a:cubicBezTo>
                  <a:cubicBezTo>
                    <a:pt x="2738" y="10345"/>
                    <a:pt x="2752" y="10344"/>
                    <a:pt x="2767" y="10344"/>
                  </a:cubicBezTo>
                  <a:cubicBezTo>
                    <a:pt x="3134" y="10344"/>
                    <a:pt x="3486" y="10603"/>
                    <a:pt x="3600" y="10950"/>
                  </a:cubicBezTo>
                  <a:cubicBezTo>
                    <a:pt x="3668" y="11174"/>
                    <a:pt x="3648" y="11424"/>
                    <a:pt x="3690" y="11653"/>
                  </a:cubicBezTo>
                  <a:cubicBezTo>
                    <a:pt x="3732" y="11890"/>
                    <a:pt x="3877" y="12134"/>
                    <a:pt x="4114" y="12168"/>
                  </a:cubicBezTo>
                  <a:cubicBezTo>
                    <a:pt x="4131" y="12170"/>
                    <a:pt x="4148" y="12171"/>
                    <a:pt x="4165" y="12171"/>
                  </a:cubicBezTo>
                  <a:cubicBezTo>
                    <a:pt x="4353" y="12171"/>
                    <a:pt x="4521" y="12030"/>
                    <a:pt x="4650" y="11890"/>
                  </a:cubicBezTo>
                  <a:cubicBezTo>
                    <a:pt x="5415" y="11034"/>
                    <a:pt x="5505" y="9788"/>
                    <a:pt x="6000" y="8759"/>
                  </a:cubicBezTo>
                  <a:cubicBezTo>
                    <a:pt x="6041" y="8661"/>
                    <a:pt x="6096" y="8570"/>
                    <a:pt x="6173" y="8502"/>
                  </a:cubicBezTo>
                  <a:cubicBezTo>
                    <a:pt x="6297" y="8397"/>
                    <a:pt x="6456" y="8381"/>
                    <a:pt x="6623" y="8381"/>
                  </a:cubicBezTo>
                  <a:cubicBezTo>
                    <a:pt x="6698" y="8381"/>
                    <a:pt x="6774" y="8384"/>
                    <a:pt x="6849" y="8384"/>
                  </a:cubicBezTo>
                  <a:cubicBezTo>
                    <a:pt x="6987" y="8384"/>
                    <a:pt x="7121" y="8373"/>
                    <a:pt x="7239" y="8313"/>
                  </a:cubicBezTo>
                  <a:cubicBezTo>
                    <a:pt x="7516" y="8175"/>
                    <a:pt x="7599" y="7805"/>
                    <a:pt x="7509" y="7507"/>
                  </a:cubicBezTo>
                  <a:cubicBezTo>
                    <a:pt x="7426" y="7214"/>
                    <a:pt x="7210" y="6977"/>
                    <a:pt x="7002" y="6748"/>
                  </a:cubicBezTo>
                  <a:cubicBezTo>
                    <a:pt x="6799" y="6518"/>
                    <a:pt x="6591" y="6267"/>
                    <a:pt x="6529" y="5968"/>
                  </a:cubicBezTo>
                  <a:cubicBezTo>
                    <a:pt x="6410" y="5397"/>
                    <a:pt x="6821" y="4870"/>
                    <a:pt x="7120" y="4369"/>
                  </a:cubicBezTo>
                  <a:cubicBezTo>
                    <a:pt x="7412" y="3874"/>
                    <a:pt x="7608" y="3325"/>
                    <a:pt x="7691" y="2754"/>
                  </a:cubicBezTo>
                  <a:cubicBezTo>
                    <a:pt x="7718" y="2573"/>
                    <a:pt x="7733" y="2378"/>
                    <a:pt x="7676" y="2189"/>
                  </a:cubicBezTo>
                  <a:cubicBezTo>
                    <a:pt x="7628" y="2009"/>
                    <a:pt x="7489" y="1842"/>
                    <a:pt x="7307" y="1800"/>
                  </a:cubicBezTo>
                  <a:cubicBezTo>
                    <a:pt x="7275" y="1792"/>
                    <a:pt x="7242" y="1789"/>
                    <a:pt x="7209" y="1789"/>
                  </a:cubicBezTo>
                  <a:cubicBezTo>
                    <a:pt x="7041" y="1789"/>
                    <a:pt x="6873" y="1886"/>
                    <a:pt x="6744" y="2002"/>
                  </a:cubicBezTo>
                  <a:cubicBezTo>
                    <a:pt x="6591" y="2134"/>
                    <a:pt x="6472" y="2308"/>
                    <a:pt x="6313" y="2440"/>
                  </a:cubicBezTo>
                  <a:cubicBezTo>
                    <a:pt x="6228" y="2510"/>
                    <a:pt x="6118" y="2570"/>
                    <a:pt x="6009" y="2570"/>
                  </a:cubicBezTo>
                  <a:cubicBezTo>
                    <a:pt x="5976" y="2570"/>
                    <a:pt x="5942" y="2565"/>
                    <a:pt x="5909" y="2552"/>
                  </a:cubicBezTo>
                  <a:cubicBezTo>
                    <a:pt x="5784" y="2503"/>
                    <a:pt x="5714" y="2371"/>
                    <a:pt x="5652" y="2253"/>
                  </a:cubicBezTo>
                  <a:cubicBezTo>
                    <a:pt x="5457" y="1849"/>
                    <a:pt x="5261" y="1453"/>
                    <a:pt x="5068" y="1049"/>
                  </a:cubicBezTo>
                  <a:cubicBezTo>
                    <a:pt x="4921" y="750"/>
                    <a:pt x="4769" y="444"/>
                    <a:pt x="4518" y="227"/>
                  </a:cubicBezTo>
                  <a:cubicBezTo>
                    <a:pt x="4356" y="92"/>
                    <a:pt x="4137" y="0"/>
                    <a:pt x="3926" y="0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1" name="Google Shape;2111;p51"/>
            <p:cNvSpPr/>
            <p:nvPr/>
          </p:nvSpPr>
          <p:spPr>
            <a:xfrm rot="2048519">
              <a:off x="4569183" y="4693045"/>
              <a:ext cx="484588" cy="427027"/>
            </a:xfrm>
            <a:custGeom>
              <a:avLst/>
              <a:gdLst/>
              <a:ahLst/>
              <a:cxnLst/>
              <a:rect l="l" t="t" r="r" b="b"/>
              <a:pathLst>
                <a:path w="7920" h="6979" extrusionOk="0">
                  <a:moveTo>
                    <a:pt x="716" y="0"/>
                  </a:moveTo>
                  <a:cubicBezTo>
                    <a:pt x="457" y="0"/>
                    <a:pt x="276" y="71"/>
                    <a:pt x="264" y="264"/>
                  </a:cubicBezTo>
                  <a:cubicBezTo>
                    <a:pt x="223" y="988"/>
                    <a:pt x="1866" y="1544"/>
                    <a:pt x="1866" y="1544"/>
                  </a:cubicBezTo>
                  <a:cubicBezTo>
                    <a:pt x="1866" y="1544"/>
                    <a:pt x="1" y="5684"/>
                    <a:pt x="523" y="5948"/>
                  </a:cubicBezTo>
                  <a:cubicBezTo>
                    <a:pt x="569" y="5973"/>
                    <a:pt x="619" y="5984"/>
                    <a:pt x="671" y="5984"/>
                  </a:cubicBezTo>
                  <a:cubicBezTo>
                    <a:pt x="1203" y="5984"/>
                    <a:pt x="2005" y="4836"/>
                    <a:pt x="2005" y="4836"/>
                  </a:cubicBezTo>
                  <a:cubicBezTo>
                    <a:pt x="2005" y="4836"/>
                    <a:pt x="3250" y="5385"/>
                    <a:pt x="3806" y="5414"/>
                  </a:cubicBezTo>
                  <a:cubicBezTo>
                    <a:pt x="3806" y="5414"/>
                    <a:pt x="3714" y="6979"/>
                    <a:pt x="4238" y="6979"/>
                  </a:cubicBezTo>
                  <a:cubicBezTo>
                    <a:pt x="4286" y="6979"/>
                    <a:pt x="4339" y="6965"/>
                    <a:pt x="4398" y="6937"/>
                  </a:cubicBezTo>
                  <a:cubicBezTo>
                    <a:pt x="5101" y="6590"/>
                    <a:pt x="5665" y="2880"/>
                    <a:pt x="5665" y="2880"/>
                  </a:cubicBezTo>
                  <a:cubicBezTo>
                    <a:pt x="5665" y="2880"/>
                    <a:pt x="6495" y="3126"/>
                    <a:pt x="7057" y="3126"/>
                  </a:cubicBezTo>
                  <a:cubicBezTo>
                    <a:pt x="7304" y="3126"/>
                    <a:pt x="7500" y="3078"/>
                    <a:pt x="7551" y="2942"/>
                  </a:cubicBezTo>
                  <a:cubicBezTo>
                    <a:pt x="7920" y="1962"/>
                    <a:pt x="5164" y="1037"/>
                    <a:pt x="5164" y="1037"/>
                  </a:cubicBezTo>
                  <a:lnTo>
                    <a:pt x="2701" y="521"/>
                  </a:lnTo>
                  <a:cubicBezTo>
                    <a:pt x="2701" y="521"/>
                    <a:pt x="1421" y="0"/>
                    <a:pt x="716" y="0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2" name="Google Shape;2112;p51"/>
            <p:cNvSpPr/>
            <p:nvPr/>
          </p:nvSpPr>
          <p:spPr>
            <a:xfrm rot="2048519">
              <a:off x="4691827" y="4727545"/>
              <a:ext cx="230608" cy="214401"/>
            </a:xfrm>
            <a:custGeom>
              <a:avLst/>
              <a:gdLst/>
              <a:ahLst/>
              <a:cxnLst/>
              <a:rect l="l" t="t" r="r" b="b"/>
              <a:pathLst>
                <a:path w="3769" h="3504" extrusionOk="0">
                  <a:moveTo>
                    <a:pt x="1976" y="0"/>
                  </a:moveTo>
                  <a:cubicBezTo>
                    <a:pt x="1934" y="15"/>
                    <a:pt x="0" y="2861"/>
                    <a:pt x="1745" y="3424"/>
                  </a:cubicBezTo>
                  <a:cubicBezTo>
                    <a:pt x="1916" y="3479"/>
                    <a:pt x="2071" y="3504"/>
                    <a:pt x="2211" y="3504"/>
                  </a:cubicBezTo>
                  <a:cubicBezTo>
                    <a:pt x="3769" y="3504"/>
                    <a:pt x="3569" y="418"/>
                    <a:pt x="3569" y="418"/>
                  </a:cubicBezTo>
                  <a:lnTo>
                    <a:pt x="1976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3" name="Google Shape;2113;p51"/>
            <p:cNvSpPr/>
            <p:nvPr/>
          </p:nvSpPr>
          <p:spPr>
            <a:xfrm rot="2048519">
              <a:off x="5089425" y="4596613"/>
              <a:ext cx="192856" cy="193169"/>
            </a:xfrm>
            <a:custGeom>
              <a:avLst/>
              <a:gdLst/>
              <a:ahLst/>
              <a:cxnLst/>
              <a:rect l="l" t="t" r="r" b="b"/>
              <a:pathLst>
                <a:path w="3152" h="3157" extrusionOk="0">
                  <a:moveTo>
                    <a:pt x="2223" y="1"/>
                  </a:moveTo>
                  <a:cubicBezTo>
                    <a:pt x="1435" y="1"/>
                    <a:pt x="0" y="2391"/>
                    <a:pt x="0" y="2391"/>
                  </a:cubicBezTo>
                  <a:lnTo>
                    <a:pt x="814" y="3156"/>
                  </a:lnTo>
                  <a:cubicBezTo>
                    <a:pt x="814" y="3156"/>
                    <a:pt x="3152" y="706"/>
                    <a:pt x="2449" y="87"/>
                  </a:cubicBezTo>
                  <a:cubicBezTo>
                    <a:pt x="2382" y="28"/>
                    <a:pt x="2306" y="1"/>
                    <a:pt x="2223" y="1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4" name="Google Shape;2114;p51"/>
            <p:cNvSpPr/>
            <p:nvPr/>
          </p:nvSpPr>
          <p:spPr>
            <a:xfrm rot="2048519">
              <a:off x="5089403" y="4628730"/>
              <a:ext cx="108849" cy="128494"/>
            </a:xfrm>
            <a:custGeom>
              <a:avLst/>
              <a:gdLst/>
              <a:ahLst/>
              <a:cxnLst/>
              <a:rect l="l" t="t" r="r" b="b"/>
              <a:pathLst>
                <a:path w="1779" h="2100" extrusionOk="0">
                  <a:moveTo>
                    <a:pt x="1591" y="0"/>
                  </a:moveTo>
                  <a:cubicBezTo>
                    <a:pt x="1558" y="0"/>
                    <a:pt x="1525" y="14"/>
                    <a:pt x="1498" y="46"/>
                  </a:cubicBezTo>
                  <a:cubicBezTo>
                    <a:pt x="1003" y="645"/>
                    <a:pt x="517" y="1250"/>
                    <a:pt x="72" y="1883"/>
                  </a:cubicBezTo>
                  <a:cubicBezTo>
                    <a:pt x="0" y="1986"/>
                    <a:pt x="91" y="2099"/>
                    <a:pt x="182" y="2099"/>
                  </a:cubicBezTo>
                  <a:cubicBezTo>
                    <a:pt x="215" y="2099"/>
                    <a:pt x="248" y="2085"/>
                    <a:pt x="274" y="2050"/>
                  </a:cubicBezTo>
                  <a:cubicBezTo>
                    <a:pt x="740" y="1430"/>
                    <a:pt x="1205" y="812"/>
                    <a:pt x="1700" y="206"/>
                  </a:cubicBezTo>
                  <a:cubicBezTo>
                    <a:pt x="1778" y="113"/>
                    <a:pt x="1686" y="0"/>
                    <a:pt x="1591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5" name="Google Shape;2115;p51"/>
            <p:cNvSpPr/>
            <p:nvPr/>
          </p:nvSpPr>
          <p:spPr>
            <a:xfrm rot="2048519">
              <a:off x="4992700" y="4441621"/>
              <a:ext cx="114172" cy="205651"/>
            </a:xfrm>
            <a:custGeom>
              <a:avLst/>
              <a:gdLst/>
              <a:ahLst/>
              <a:cxnLst/>
              <a:rect l="l" t="t" r="r" b="b"/>
              <a:pathLst>
                <a:path w="1866" h="3361" extrusionOk="0">
                  <a:moveTo>
                    <a:pt x="946" y="1"/>
                  </a:moveTo>
                  <a:cubicBezTo>
                    <a:pt x="942" y="1"/>
                    <a:pt x="938" y="1"/>
                    <a:pt x="934" y="1"/>
                  </a:cubicBezTo>
                  <a:cubicBezTo>
                    <a:pt x="1" y="28"/>
                    <a:pt x="725" y="3354"/>
                    <a:pt x="725" y="3354"/>
                  </a:cubicBezTo>
                  <a:lnTo>
                    <a:pt x="1844" y="3361"/>
                  </a:lnTo>
                  <a:cubicBezTo>
                    <a:pt x="1844" y="3361"/>
                    <a:pt x="1866" y="1"/>
                    <a:pt x="946" y="1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6" name="Google Shape;2116;p51"/>
            <p:cNvSpPr/>
            <p:nvPr/>
          </p:nvSpPr>
          <p:spPr>
            <a:xfrm rot="2048519">
              <a:off x="5023011" y="4508095"/>
              <a:ext cx="30348" cy="157068"/>
            </a:xfrm>
            <a:custGeom>
              <a:avLst/>
              <a:gdLst/>
              <a:ahLst/>
              <a:cxnLst/>
              <a:rect l="l" t="t" r="r" b="b"/>
              <a:pathLst>
                <a:path w="496" h="2567" extrusionOk="0">
                  <a:moveTo>
                    <a:pt x="138" y="1"/>
                  </a:moveTo>
                  <a:cubicBezTo>
                    <a:pt x="70" y="1"/>
                    <a:pt x="1" y="49"/>
                    <a:pt x="4" y="138"/>
                  </a:cubicBezTo>
                  <a:cubicBezTo>
                    <a:pt x="53" y="909"/>
                    <a:pt x="116" y="1682"/>
                    <a:pt x="228" y="2454"/>
                  </a:cubicBezTo>
                  <a:cubicBezTo>
                    <a:pt x="237" y="2530"/>
                    <a:pt x="300" y="2567"/>
                    <a:pt x="362" y="2567"/>
                  </a:cubicBezTo>
                  <a:cubicBezTo>
                    <a:pt x="430" y="2567"/>
                    <a:pt x="496" y="2522"/>
                    <a:pt x="485" y="2434"/>
                  </a:cubicBezTo>
                  <a:cubicBezTo>
                    <a:pt x="402" y="1661"/>
                    <a:pt x="318" y="889"/>
                    <a:pt x="261" y="116"/>
                  </a:cubicBezTo>
                  <a:cubicBezTo>
                    <a:pt x="255" y="38"/>
                    <a:pt x="197" y="1"/>
                    <a:pt x="138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7" name="Google Shape;2117;p51"/>
            <p:cNvSpPr/>
            <p:nvPr/>
          </p:nvSpPr>
          <p:spPr>
            <a:xfrm rot="2048519">
              <a:off x="4810837" y="4586050"/>
              <a:ext cx="316818" cy="251358"/>
            </a:xfrm>
            <a:custGeom>
              <a:avLst/>
              <a:gdLst/>
              <a:ahLst/>
              <a:cxnLst/>
              <a:rect l="l" t="t" r="r" b="b"/>
              <a:pathLst>
                <a:path w="5178" h="4108" extrusionOk="0">
                  <a:moveTo>
                    <a:pt x="3012" y="1"/>
                  </a:moveTo>
                  <a:cubicBezTo>
                    <a:pt x="2178" y="1"/>
                    <a:pt x="1422" y="739"/>
                    <a:pt x="794" y="1798"/>
                  </a:cubicBezTo>
                  <a:cubicBezTo>
                    <a:pt x="1" y="3148"/>
                    <a:pt x="1519" y="3906"/>
                    <a:pt x="2479" y="4053"/>
                  </a:cubicBezTo>
                  <a:cubicBezTo>
                    <a:pt x="2720" y="4089"/>
                    <a:pt x="2953" y="4108"/>
                    <a:pt x="3175" y="4108"/>
                  </a:cubicBezTo>
                  <a:cubicBezTo>
                    <a:pt x="3921" y="4108"/>
                    <a:pt x="4531" y="3897"/>
                    <a:pt x="4809" y="3447"/>
                  </a:cubicBezTo>
                  <a:cubicBezTo>
                    <a:pt x="5178" y="2869"/>
                    <a:pt x="4824" y="740"/>
                    <a:pt x="3717" y="177"/>
                  </a:cubicBezTo>
                  <a:cubicBezTo>
                    <a:pt x="3477" y="56"/>
                    <a:pt x="3242" y="1"/>
                    <a:pt x="3012" y="1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8" name="Google Shape;2118;p51"/>
            <p:cNvSpPr/>
            <p:nvPr/>
          </p:nvSpPr>
          <p:spPr>
            <a:xfrm rot="2048519">
              <a:off x="5022314" y="4709272"/>
              <a:ext cx="29063" cy="31756"/>
            </a:xfrm>
            <a:custGeom>
              <a:avLst/>
              <a:gdLst/>
              <a:ahLst/>
              <a:cxnLst/>
              <a:rect l="l" t="t" r="r" b="b"/>
              <a:pathLst>
                <a:path w="475" h="519" extrusionOk="0">
                  <a:moveTo>
                    <a:pt x="248" y="1"/>
                  </a:moveTo>
                  <a:cubicBezTo>
                    <a:pt x="136" y="1"/>
                    <a:pt x="40" y="98"/>
                    <a:pt x="22" y="225"/>
                  </a:cubicBezTo>
                  <a:cubicBezTo>
                    <a:pt x="0" y="372"/>
                    <a:pt x="77" y="497"/>
                    <a:pt x="202" y="517"/>
                  </a:cubicBezTo>
                  <a:cubicBezTo>
                    <a:pt x="210" y="518"/>
                    <a:pt x="218" y="519"/>
                    <a:pt x="226" y="519"/>
                  </a:cubicBezTo>
                  <a:cubicBezTo>
                    <a:pt x="336" y="519"/>
                    <a:pt x="434" y="424"/>
                    <a:pt x="453" y="289"/>
                  </a:cubicBezTo>
                  <a:cubicBezTo>
                    <a:pt x="475" y="150"/>
                    <a:pt x="398" y="16"/>
                    <a:pt x="279" y="3"/>
                  </a:cubicBezTo>
                  <a:cubicBezTo>
                    <a:pt x="269" y="1"/>
                    <a:pt x="258" y="1"/>
                    <a:pt x="248" y="1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9" name="Google Shape;2119;p51"/>
            <p:cNvSpPr/>
            <p:nvPr/>
          </p:nvSpPr>
          <p:spPr>
            <a:xfrm rot="2048519">
              <a:off x="4970908" y="4653924"/>
              <a:ext cx="29430" cy="31879"/>
            </a:xfrm>
            <a:custGeom>
              <a:avLst/>
              <a:gdLst/>
              <a:ahLst/>
              <a:cxnLst/>
              <a:rect l="l" t="t" r="r" b="b"/>
              <a:pathLst>
                <a:path w="481" h="521" extrusionOk="0">
                  <a:moveTo>
                    <a:pt x="249" y="1"/>
                  </a:moveTo>
                  <a:cubicBezTo>
                    <a:pt x="141" y="1"/>
                    <a:pt x="41" y="98"/>
                    <a:pt x="21" y="227"/>
                  </a:cubicBezTo>
                  <a:cubicBezTo>
                    <a:pt x="1" y="372"/>
                    <a:pt x="84" y="498"/>
                    <a:pt x="201" y="519"/>
                  </a:cubicBezTo>
                  <a:cubicBezTo>
                    <a:pt x="209" y="520"/>
                    <a:pt x="216" y="520"/>
                    <a:pt x="223" y="520"/>
                  </a:cubicBezTo>
                  <a:cubicBezTo>
                    <a:pt x="334" y="520"/>
                    <a:pt x="440" y="427"/>
                    <a:pt x="460" y="295"/>
                  </a:cubicBezTo>
                  <a:cubicBezTo>
                    <a:pt x="480" y="150"/>
                    <a:pt x="397" y="18"/>
                    <a:pt x="278" y="3"/>
                  </a:cubicBezTo>
                  <a:cubicBezTo>
                    <a:pt x="268" y="2"/>
                    <a:pt x="258" y="1"/>
                    <a:pt x="249" y="1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20" name="Google Shape;2120;p51"/>
            <p:cNvSpPr/>
            <p:nvPr/>
          </p:nvSpPr>
          <p:spPr>
            <a:xfrm rot="2048519">
              <a:off x="4975138" y="4700905"/>
              <a:ext cx="34080" cy="27167"/>
            </a:xfrm>
            <a:custGeom>
              <a:avLst/>
              <a:gdLst/>
              <a:ahLst/>
              <a:cxnLst/>
              <a:rect l="l" t="t" r="r" b="b"/>
              <a:pathLst>
                <a:path w="557" h="444" extrusionOk="0">
                  <a:moveTo>
                    <a:pt x="262" y="0"/>
                  </a:moveTo>
                  <a:cubicBezTo>
                    <a:pt x="140" y="0"/>
                    <a:pt x="39" y="72"/>
                    <a:pt x="20" y="173"/>
                  </a:cubicBezTo>
                  <a:cubicBezTo>
                    <a:pt x="0" y="291"/>
                    <a:pt x="90" y="410"/>
                    <a:pt x="236" y="438"/>
                  </a:cubicBezTo>
                  <a:cubicBezTo>
                    <a:pt x="255" y="442"/>
                    <a:pt x="274" y="444"/>
                    <a:pt x="292" y="444"/>
                  </a:cubicBezTo>
                  <a:cubicBezTo>
                    <a:pt x="410" y="444"/>
                    <a:pt x="511" y="374"/>
                    <a:pt x="528" y="271"/>
                  </a:cubicBezTo>
                  <a:cubicBezTo>
                    <a:pt x="556" y="153"/>
                    <a:pt x="459" y="34"/>
                    <a:pt x="319" y="6"/>
                  </a:cubicBezTo>
                  <a:cubicBezTo>
                    <a:pt x="300" y="2"/>
                    <a:pt x="280" y="0"/>
                    <a:pt x="262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21" name="Google Shape;2121;p51"/>
            <p:cNvSpPr/>
            <p:nvPr/>
          </p:nvSpPr>
          <p:spPr>
            <a:xfrm rot="2048519">
              <a:off x="4926289" y="4718108"/>
              <a:ext cx="96795" cy="40751"/>
            </a:xfrm>
            <a:custGeom>
              <a:avLst/>
              <a:gdLst/>
              <a:ahLst/>
              <a:cxnLst/>
              <a:rect l="l" t="t" r="r" b="b"/>
              <a:pathLst>
                <a:path w="1582" h="666" extrusionOk="0">
                  <a:moveTo>
                    <a:pt x="167" y="0"/>
                  </a:moveTo>
                  <a:cubicBezTo>
                    <a:pt x="85" y="0"/>
                    <a:pt x="1" y="76"/>
                    <a:pt x="42" y="174"/>
                  </a:cubicBezTo>
                  <a:cubicBezTo>
                    <a:pt x="191" y="514"/>
                    <a:pt x="488" y="665"/>
                    <a:pt x="803" y="665"/>
                  </a:cubicBezTo>
                  <a:cubicBezTo>
                    <a:pt x="1031" y="665"/>
                    <a:pt x="1269" y="586"/>
                    <a:pt x="1468" y="440"/>
                  </a:cubicBezTo>
                  <a:cubicBezTo>
                    <a:pt x="1581" y="360"/>
                    <a:pt x="1496" y="205"/>
                    <a:pt x="1388" y="205"/>
                  </a:cubicBezTo>
                  <a:cubicBezTo>
                    <a:pt x="1364" y="205"/>
                    <a:pt x="1339" y="213"/>
                    <a:pt x="1314" y="231"/>
                  </a:cubicBezTo>
                  <a:cubicBezTo>
                    <a:pt x="1168" y="344"/>
                    <a:pt x="984" y="410"/>
                    <a:pt x="808" y="410"/>
                  </a:cubicBezTo>
                  <a:cubicBezTo>
                    <a:pt x="593" y="410"/>
                    <a:pt x="389" y="311"/>
                    <a:pt x="279" y="78"/>
                  </a:cubicBezTo>
                  <a:cubicBezTo>
                    <a:pt x="256" y="23"/>
                    <a:pt x="212" y="0"/>
                    <a:pt x="167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194BBA5-5E65-FA25-11C8-546138A03042}"/>
              </a:ext>
            </a:extLst>
          </p:cNvPr>
          <p:cNvGrpSpPr/>
          <p:nvPr/>
        </p:nvGrpSpPr>
        <p:grpSpPr>
          <a:xfrm>
            <a:off x="588809" y="2159253"/>
            <a:ext cx="3696409" cy="1702856"/>
            <a:chOff x="6876789" y="2605337"/>
            <a:chExt cx="3256767" cy="1947185"/>
          </a:xfrm>
        </p:grpSpPr>
        <p:sp>
          <p:nvSpPr>
            <p:cNvPr id="7" name="Speech Bubble: Oval 6">
              <a:extLst>
                <a:ext uri="{FF2B5EF4-FFF2-40B4-BE49-F238E27FC236}">
                  <a16:creationId xmlns:a16="http://schemas.microsoft.com/office/drawing/2014/main" id="{7B4F359C-784D-9E22-05CA-F18B0006F581}"/>
                </a:ext>
              </a:extLst>
            </p:cNvPr>
            <p:cNvSpPr/>
            <p:nvPr/>
          </p:nvSpPr>
          <p:spPr>
            <a:xfrm>
              <a:off x="6876789" y="2605337"/>
              <a:ext cx="3256767" cy="1947185"/>
            </a:xfrm>
            <a:prstGeom prst="wedgeEllipseCallout">
              <a:avLst>
                <a:gd name="adj1" fmla="val -28425"/>
                <a:gd name="adj2" fmla="val 63000"/>
              </a:avLst>
            </a:prstGeom>
            <a:solidFill>
              <a:srgbClr val="FFFFFF"/>
            </a:solidFill>
            <a:ln w="25400" cap="flat" cmpd="sng" algn="ctr">
              <a:solidFill>
                <a:srgbClr val="A0E4BD">
                  <a:shade val="1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EE1"/>
                </a:solidFill>
                <a:effectLst/>
                <a:uLnTx/>
                <a:uFillTx/>
                <a:latin typeface="Comic Sans MS" panose="030F0702030302020204" pitchFamily="66" charset="0"/>
                <a:ea typeface="Gamja Flower" panose="020B0604020202020204" charset="-127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077E82-AA79-750B-AC21-DC145E542885}"/>
                </a:ext>
              </a:extLst>
            </p:cNvPr>
            <p:cNvSpPr txBox="1"/>
            <p:nvPr/>
          </p:nvSpPr>
          <p:spPr>
            <a:xfrm>
              <a:off x="7172644" y="2914069"/>
              <a:ext cx="2691591" cy="1372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Gamja Flower" panose="020B0604020202020204" charset="-127"/>
                </a:rPr>
                <a:t>It’s snowy. We can ice-skate, but we can’t go fishing.</a:t>
              </a:r>
            </a:p>
          </p:txBody>
        </p:sp>
      </p:grpSp>
      <p:sp>
        <p:nvSpPr>
          <p:cNvPr id="14" name="q2">
            <a:extLst>
              <a:ext uri="{FF2B5EF4-FFF2-40B4-BE49-F238E27FC236}">
                <a16:creationId xmlns:a16="http://schemas.microsoft.com/office/drawing/2014/main" id="{848D4074-24F2-90D5-9DAA-88531BB172DE}"/>
              </a:ext>
            </a:extLst>
          </p:cNvPr>
          <p:cNvSpPr txBox="1">
            <a:spLocks/>
          </p:cNvSpPr>
          <p:nvPr/>
        </p:nvSpPr>
        <p:spPr>
          <a:xfrm>
            <a:off x="0" y="814302"/>
            <a:ext cx="5359623" cy="1046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indent="0"/>
            <a:r>
              <a:rPr lang="en-US" sz="2400" dirty="0">
                <a:latin typeface="Comic Sans MS" panose="030F0702030302020204" pitchFamily="66" charset="0"/>
                <a:ea typeface="Gamja Flower" panose="020B0604020202020204" charset="-127"/>
              </a:rPr>
              <a:t>3. Snowy/ ice-skate (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  <a:ea typeface="Gamja Flower" panose="020B0604020202020204" charset="-127"/>
                <a:sym typeface="Wingdings" panose="05000000000000000000" pitchFamily="2" charset="2"/>
              </a:rPr>
              <a:t></a:t>
            </a:r>
            <a:r>
              <a:rPr lang="en-US" sz="2400" dirty="0">
                <a:latin typeface="Comic Sans MS" panose="030F0702030302020204" pitchFamily="66" charset="0"/>
                <a:ea typeface="Gamja Flower" panose="020B0604020202020204" charset="-127"/>
                <a:sym typeface="Wingdings" panose="05000000000000000000" pitchFamily="2" charset="2"/>
              </a:rPr>
              <a:t>)</a:t>
            </a:r>
            <a:r>
              <a:rPr lang="en-US" sz="2400" dirty="0">
                <a:latin typeface="Comic Sans MS" panose="030F0702030302020204" pitchFamily="66" charset="0"/>
                <a:ea typeface="Gamja Flower" panose="020B0604020202020204" charset="-127"/>
              </a:rPr>
              <a:t>/ go fishing(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  <a:ea typeface="Gamja Flower" panose="020B0604020202020204" charset="-127"/>
              </a:rPr>
              <a:t>x</a:t>
            </a:r>
            <a:r>
              <a:rPr lang="en-US" sz="2400" dirty="0">
                <a:latin typeface="Comic Sans MS" panose="030F0702030302020204" pitchFamily="66" charset="0"/>
                <a:ea typeface="Gamja Flower" panose="020B0604020202020204" charset="-127"/>
              </a:rPr>
              <a:t>).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050DBE7-BB3A-119A-DB65-A715CD83EE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0BC94AC-DC2F-F2EB-E206-4B0AA3276A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8783" y="1350125"/>
            <a:ext cx="3567474" cy="2379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7117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3" name="Google Shape;2103;p51"/>
          <p:cNvSpPr/>
          <p:nvPr/>
        </p:nvSpPr>
        <p:spPr>
          <a:xfrm>
            <a:off x="3947000" y="3382699"/>
            <a:ext cx="1057899" cy="322469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2104" name="Google Shape;2104;p51"/>
          <p:cNvSpPr txBox="1">
            <a:spLocks noGrp="1"/>
          </p:cNvSpPr>
          <p:nvPr>
            <p:ph type="title"/>
          </p:nvPr>
        </p:nvSpPr>
        <p:spPr>
          <a:xfrm>
            <a:off x="705040" y="152170"/>
            <a:ext cx="7704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Comic Sans MS" panose="030F0702030302020204" pitchFamily="66" charset="0"/>
              </a:rPr>
              <a:t>Look and say</a:t>
            </a: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2107" name="Google Shape;2107;p51"/>
          <p:cNvSpPr/>
          <p:nvPr/>
        </p:nvSpPr>
        <p:spPr>
          <a:xfrm>
            <a:off x="7987002" y="879445"/>
            <a:ext cx="1544124" cy="470680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2108" name="Google Shape;2108;p51"/>
          <p:cNvSpPr/>
          <p:nvPr/>
        </p:nvSpPr>
        <p:spPr>
          <a:xfrm flipH="1">
            <a:off x="-693742" y="879441"/>
            <a:ext cx="1969130" cy="600231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grpSp>
        <p:nvGrpSpPr>
          <p:cNvPr id="2109" name="Google Shape;2109;p51"/>
          <p:cNvGrpSpPr/>
          <p:nvPr/>
        </p:nvGrpSpPr>
        <p:grpSpPr>
          <a:xfrm>
            <a:off x="4103325" y="4276174"/>
            <a:ext cx="843621" cy="882538"/>
            <a:chOff x="4491113" y="4336724"/>
            <a:chExt cx="843621" cy="882538"/>
          </a:xfrm>
        </p:grpSpPr>
        <p:sp>
          <p:nvSpPr>
            <p:cNvPr id="2110" name="Google Shape;2110;p51"/>
            <p:cNvSpPr/>
            <p:nvPr/>
          </p:nvSpPr>
          <p:spPr>
            <a:xfrm rot="2048519">
              <a:off x="4693385" y="4405328"/>
              <a:ext cx="473146" cy="744712"/>
            </a:xfrm>
            <a:custGeom>
              <a:avLst/>
              <a:gdLst/>
              <a:ahLst/>
              <a:cxnLst/>
              <a:rect l="l" t="t" r="r" b="b"/>
              <a:pathLst>
                <a:path w="7733" h="12171" extrusionOk="0">
                  <a:moveTo>
                    <a:pt x="3926" y="0"/>
                  </a:moveTo>
                  <a:cubicBezTo>
                    <a:pt x="3812" y="0"/>
                    <a:pt x="3700" y="27"/>
                    <a:pt x="3600" y="88"/>
                  </a:cubicBezTo>
                  <a:cubicBezTo>
                    <a:pt x="3398" y="207"/>
                    <a:pt x="3279" y="436"/>
                    <a:pt x="3237" y="673"/>
                  </a:cubicBezTo>
                  <a:cubicBezTo>
                    <a:pt x="3202" y="903"/>
                    <a:pt x="3224" y="1139"/>
                    <a:pt x="3237" y="1376"/>
                  </a:cubicBezTo>
                  <a:cubicBezTo>
                    <a:pt x="3299" y="2615"/>
                    <a:pt x="3070" y="3874"/>
                    <a:pt x="2563" y="5002"/>
                  </a:cubicBezTo>
                  <a:cubicBezTo>
                    <a:pt x="2528" y="5078"/>
                    <a:pt x="2486" y="5162"/>
                    <a:pt x="2416" y="5210"/>
                  </a:cubicBezTo>
                  <a:cubicBezTo>
                    <a:pt x="2360" y="5252"/>
                    <a:pt x="2296" y="5267"/>
                    <a:pt x="2228" y="5267"/>
                  </a:cubicBezTo>
                  <a:cubicBezTo>
                    <a:pt x="2126" y="5267"/>
                    <a:pt x="2015" y="5233"/>
                    <a:pt x="1915" y="5204"/>
                  </a:cubicBezTo>
                  <a:cubicBezTo>
                    <a:pt x="1742" y="5158"/>
                    <a:pt x="1562" y="5134"/>
                    <a:pt x="1382" y="5134"/>
                  </a:cubicBezTo>
                  <a:cubicBezTo>
                    <a:pt x="1150" y="5134"/>
                    <a:pt x="919" y="5173"/>
                    <a:pt x="704" y="5252"/>
                  </a:cubicBezTo>
                  <a:cubicBezTo>
                    <a:pt x="600" y="5294"/>
                    <a:pt x="502" y="5336"/>
                    <a:pt x="433" y="5419"/>
                  </a:cubicBezTo>
                  <a:cubicBezTo>
                    <a:pt x="251" y="5634"/>
                    <a:pt x="377" y="5968"/>
                    <a:pt x="552" y="6197"/>
                  </a:cubicBezTo>
                  <a:cubicBezTo>
                    <a:pt x="752" y="6463"/>
                    <a:pt x="1268" y="6636"/>
                    <a:pt x="1477" y="6900"/>
                  </a:cubicBezTo>
                  <a:cubicBezTo>
                    <a:pt x="1693" y="7157"/>
                    <a:pt x="1609" y="7533"/>
                    <a:pt x="1602" y="7867"/>
                  </a:cubicBezTo>
                  <a:cubicBezTo>
                    <a:pt x="1596" y="8230"/>
                    <a:pt x="1379" y="8550"/>
                    <a:pt x="1163" y="8843"/>
                  </a:cubicBezTo>
                  <a:cubicBezTo>
                    <a:pt x="878" y="9212"/>
                    <a:pt x="579" y="9572"/>
                    <a:pt x="370" y="9983"/>
                  </a:cubicBezTo>
                  <a:cubicBezTo>
                    <a:pt x="210" y="10297"/>
                    <a:pt x="1" y="10840"/>
                    <a:pt x="141" y="11194"/>
                  </a:cubicBezTo>
                  <a:cubicBezTo>
                    <a:pt x="211" y="11365"/>
                    <a:pt x="406" y="11423"/>
                    <a:pt x="610" y="11423"/>
                  </a:cubicBezTo>
                  <a:cubicBezTo>
                    <a:pt x="788" y="11423"/>
                    <a:pt x="973" y="11378"/>
                    <a:pt x="1086" y="11326"/>
                  </a:cubicBezTo>
                  <a:cubicBezTo>
                    <a:pt x="1379" y="11187"/>
                    <a:pt x="1616" y="10957"/>
                    <a:pt x="1866" y="10748"/>
                  </a:cubicBezTo>
                  <a:cubicBezTo>
                    <a:pt x="2110" y="10548"/>
                    <a:pt x="2402" y="10359"/>
                    <a:pt x="2723" y="10346"/>
                  </a:cubicBezTo>
                  <a:cubicBezTo>
                    <a:pt x="2738" y="10345"/>
                    <a:pt x="2752" y="10344"/>
                    <a:pt x="2767" y="10344"/>
                  </a:cubicBezTo>
                  <a:cubicBezTo>
                    <a:pt x="3134" y="10344"/>
                    <a:pt x="3486" y="10603"/>
                    <a:pt x="3600" y="10950"/>
                  </a:cubicBezTo>
                  <a:cubicBezTo>
                    <a:pt x="3668" y="11174"/>
                    <a:pt x="3648" y="11424"/>
                    <a:pt x="3690" y="11653"/>
                  </a:cubicBezTo>
                  <a:cubicBezTo>
                    <a:pt x="3732" y="11890"/>
                    <a:pt x="3877" y="12134"/>
                    <a:pt x="4114" y="12168"/>
                  </a:cubicBezTo>
                  <a:cubicBezTo>
                    <a:pt x="4131" y="12170"/>
                    <a:pt x="4148" y="12171"/>
                    <a:pt x="4165" y="12171"/>
                  </a:cubicBezTo>
                  <a:cubicBezTo>
                    <a:pt x="4353" y="12171"/>
                    <a:pt x="4521" y="12030"/>
                    <a:pt x="4650" y="11890"/>
                  </a:cubicBezTo>
                  <a:cubicBezTo>
                    <a:pt x="5415" y="11034"/>
                    <a:pt x="5505" y="9788"/>
                    <a:pt x="6000" y="8759"/>
                  </a:cubicBezTo>
                  <a:cubicBezTo>
                    <a:pt x="6041" y="8661"/>
                    <a:pt x="6096" y="8570"/>
                    <a:pt x="6173" y="8502"/>
                  </a:cubicBezTo>
                  <a:cubicBezTo>
                    <a:pt x="6297" y="8397"/>
                    <a:pt x="6456" y="8381"/>
                    <a:pt x="6623" y="8381"/>
                  </a:cubicBezTo>
                  <a:cubicBezTo>
                    <a:pt x="6698" y="8381"/>
                    <a:pt x="6774" y="8384"/>
                    <a:pt x="6849" y="8384"/>
                  </a:cubicBezTo>
                  <a:cubicBezTo>
                    <a:pt x="6987" y="8384"/>
                    <a:pt x="7121" y="8373"/>
                    <a:pt x="7239" y="8313"/>
                  </a:cubicBezTo>
                  <a:cubicBezTo>
                    <a:pt x="7516" y="8175"/>
                    <a:pt x="7599" y="7805"/>
                    <a:pt x="7509" y="7507"/>
                  </a:cubicBezTo>
                  <a:cubicBezTo>
                    <a:pt x="7426" y="7214"/>
                    <a:pt x="7210" y="6977"/>
                    <a:pt x="7002" y="6748"/>
                  </a:cubicBezTo>
                  <a:cubicBezTo>
                    <a:pt x="6799" y="6518"/>
                    <a:pt x="6591" y="6267"/>
                    <a:pt x="6529" y="5968"/>
                  </a:cubicBezTo>
                  <a:cubicBezTo>
                    <a:pt x="6410" y="5397"/>
                    <a:pt x="6821" y="4870"/>
                    <a:pt x="7120" y="4369"/>
                  </a:cubicBezTo>
                  <a:cubicBezTo>
                    <a:pt x="7412" y="3874"/>
                    <a:pt x="7608" y="3325"/>
                    <a:pt x="7691" y="2754"/>
                  </a:cubicBezTo>
                  <a:cubicBezTo>
                    <a:pt x="7718" y="2573"/>
                    <a:pt x="7733" y="2378"/>
                    <a:pt x="7676" y="2189"/>
                  </a:cubicBezTo>
                  <a:cubicBezTo>
                    <a:pt x="7628" y="2009"/>
                    <a:pt x="7489" y="1842"/>
                    <a:pt x="7307" y="1800"/>
                  </a:cubicBezTo>
                  <a:cubicBezTo>
                    <a:pt x="7275" y="1792"/>
                    <a:pt x="7242" y="1789"/>
                    <a:pt x="7209" y="1789"/>
                  </a:cubicBezTo>
                  <a:cubicBezTo>
                    <a:pt x="7041" y="1789"/>
                    <a:pt x="6873" y="1886"/>
                    <a:pt x="6744" y="2002"/>
                  </a:cubicBezTo>
                  <a:cubicBezTo>
                    <a:pt x="6591" y="2134"/>
                    <a:pt x="6472" y="2308"/>
                    <a:pt x="6313" y="2440"/>
                  </a:cubicBezTo>
                  <a:cubicBezTo>
                    <a:pt x="6228" y="2510"/>
                    <a:pt x="6118" y="2570"/>
                    <a:pt x="6009" y="2570"/>
                  </a:cubicBezTo>
                  <a:cubicBezTo>
                    <a:pt x="5976" y="2570"/>
                    <a:pt x="5942" y="2565"/>
                    <a:pt x="5909" y="2552"/>
                  </a:cubicBezTo>
                  <a:cubicBezTo>
                    <a:pt x="5784" y="2503"/>
                    <a:pt x="5714" y="2371"/>
                    <a:pt x="5652" y="2253"/>
                  </a:cubicBezTo>
                  <a:cubicBezTo>
                    <a:pt x="5457" y="1849"/>
                    <a:pt x="5261" y="1453"/>
                    <a:pt x="5068" y="1049"/>
                  </a:cubicBezTo>
                  <a:cubicBezTo>
                    <a:pt x="4921" y="750"/>
                    <a:pt x="4769" y="444"/>
                    <a:pt x="4518" y="227"/>
                  </a:cubicBezTo>
                  <a:cubicBezTo>
                    <a:pt x="4356" y="92"/>
                    <a:pt x="4137" y="0"/>
                    <a:pt x="3926" y="0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1" name="Google Shape;2111;p51"/>
            <p:cNvSpPr/>
            <p:nvPr/>
          </p:nvSpPr>
          <p:spPr>
            <a:xfrm rot="2048519">
              <a:off x="4569183" y="4693045"/>
              <a:ext cx="484588" cy="427027"/>
            </a:xfrm>
            <a:custGeom>
              <a:avLst/>
              <a:gdLst/>
              <a:ahLst/>
              <a:cxnLst/>
              <a:rect l="l" t="t" r="r" b="b"/>
              <a:pathLst>
                <a:path w="7920" h="6979" extrusionOk="0">
                  <a:moveTo>
                    <a:pt x="716" y="0"/>
                  </a:moveTo>
                  <a:cubicBezTo>
                    <a:pt x="457" y="0"/>
                    <a:pt x="276" y="71"/>
                    <a:pt x="264" y="264"/>
                  </a:cubicBezTo>
                  <a:cubicBezTo>
                    <a:pt x="223" y="988"/>
                    <a:pt x="1866" y="1544"/>
                    <a:pt x="1866" y="1544"/>
                  </a:cubicBezTo>
                  <a:cubicBezTo>
                    <a:pt x="1866" y="1544"/>
                    <a:pt x="1" y="5684"/>
                    <a:pt x="523" y="5948"/>
                  </a:cubicBezTo>
                  <a:cubicBezTo>
                    <a:pt x="569" y="5973"/>
                    <a:pt x="619" y="5984"/>
                    <a:pt x="671" y="5984"/>
                  </a:cubicBezTo>
                  <a:cubicBezTo>
                    <a:pt x="1203" y="5984"/>
                    <a:pt x="2005" y="4836"/>
                    <a:pt x="2005" y="4836"/>
                  </a:cubicBezTo>
                  <a:cubicBezTo>
                    <a:pt x="2005" y="4836"/>
                    <a:pt x="3250" y="5385"/>
                    <a:pt x="3806" y="5414"/>
                  </a:cubicBezTo>
                  <a:cubicBezTo>
                    <a:pt x="3806" y="5414"/>
                    <a:pt x="3714" y="6979"/>
                    <a:pt x="4238" y="6979"/>
                  </a:cubicBezTo>
                  <a:cubicBezTo>
                    <a:pt x="4286" y="6979"/>
                    <a:pt x="4339" y="6965"/>
                    <a:pt x="4398" y="6937"/>
                  </a:cubicBezTo>
                  <a:cubicBezTo>
                    <a:pt x="5101" y="6590"/>
                    <a:pt x="5665" y="2880"/>
                    <a:pt x="5665" y="2880"/>
                  </a:cubicBezTo>
                  <a:cubicBezTo>
                    <a:pt x="5665" y="2880"/>
                    <a:pt x="6495" y="3126"/>
                    <a:pt x="7057" y="3126"/>
                  </a:cubicBezTo>
                  <a:cubicBezTo>
                    <a:pt x="7304" y="3126"/>
                    <a:pt x="7500" y="3078"/>
                    <a:pt x="7551" y="2942"/>
                  </a:cubicBezTo>
                  <a:cubicBezTo>
                    <a:pt x="7920" y="1962"/>
                    <a:pt x="5164" y="1037"/>
                    <a:pt x="5164" y="1037"/>
                  </a:cubicBezTo>
                  <a:lnTo>
                    <a:pt x="2701" y="521"/>
                  </a:lnTo>
                  <a:cubicBezTo>
                    <a:pt x="2701" y="521"/>
                    <a:pt x="1421" y="0"/>
                    <a:pt x="716" y="0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2" name="Google Shape;2112;p51"/>
            <p:cNvSpPr/>
            <p:nvPr/>
          </p:nvSpPr>
          <p:spPr>
            <a:xfrm rot="2048519">
              <a:off x="4691827" y="4727545"/>
              <a:ext cx="230608" cy="214401"/>
            </a:xfrm>
            <a:custGeom>
              <a:avLst/>
              <a:gdLst/>
              <a:ahLst/>
              <a:cxnLst/>
              <a:rect l="l" t="t" r="r" b="b"/>
              <a:pathLst>
                <a:path w="3769" h="3504" extrusionOk="0">
                  <a:moveTo>
                    <a:pt x="1976" y="0"/>
                  </a:moveTo>
                  <a:cubicBezTo>
                    <a:pt x="1934" y="15"/>
                    <a:pt x="0" y="2861"/>
                    <a:pt x="1745" y="3424"/>
                  </a:cubicBezTo>
                  <a:cubicBezTo>
                    <a:pt x="1916" y="3479"/>
                    <a:pt x="2071" y="3504"/>
                    <a:pt x="2211" y="3504"/>
                  </a:cubicBezTo>
                  <a:cubicBezTo>
                    <a:pt x="3769" y="3504"/>
                    <a:pt x="3569" y="418"/>
                    <a:pt x="3569" y="418"/>
                  </a:cubicBezTo>
                  <a:lnTo>
                    <a:pt x="1976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3" name="Google Shape;2113;p51"/>
            <p:cNvSpPr/>
            <p:nvPr/>
          </p:nvSpPr>
          <p:spPr>
            <a:xfrm rot="2048519">
              <a:off x="5089425" y="4596613"/>
              <a:ext cx="192856" cy="193169"/>
            </a:xfrm>
            <a:custGeom>
              <a:avLst/>
              <a:gdLst/>
              <a:ahLst/>
              <a:cxnLst/>
              <a:rect l="l" t="t" r="r" b="b"/>
              <a:pathLst>
                <a:path w="3152" h="3157" extrusionOk="0">
                  <a:moveTo>
                    <a:pt x="2223" y="1"/>
                  </a:moveTo>
                  <a:cubicBezTo>
                    <a:pt x="1435" y="1"/>
                    <a:pt x="0" y="2391"/>
                    <a:pt x="0" y="2391"/>
                  </a:cubicBezTo>
                  <a:lnTo>
                    <a:pt x="814" y="3156"/>
                  </a:lnTo>
                  <a:cubicBezTo>
                    <a:pt x="814" y="3156"/>
                    <a:pt x="3152" y="706"/>
                    <a:pt x="2449" y="87"/>
                  </a:cubicBezTo>
                  <a:cubicBezTo>
                    <a:pt x="2382" y="28"/>
                    <a:pt x="2306" y="1"/>
                    <a:pt x="2223" y="1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4" name="Google Shape;2114;p51"/>
            <p:cNvSpPr/>
            <p:nvPr/>
          </p:nvSpPr>
          <p:spPr>
            <a:xfrm rot="2048519">
              <a:off x="5089403" y="4628730"/>
              <a:ext cx="108849" cy="128494"/>
            </a:xfrm>
            <a:custGeom>
              <a:avLst/>
              <a:gdLst/>
              <a:ahLst/>
              <a:cxnLst/>
              <a:rect l="l" t="t" r="r" b="b"/>
              <a:pathLst>
                <a:path w="1779" h="2100" extrusionOk="0">
                  <a:moveTo>
                    <a:pt x="1591" y="0"/>
                  </a:moveTo>
                  <a:cubicBezTo>
                    <a:pt x="1558" y="0"/>
                    <a:pt x="1525" y="14"/>
                    <a:pt x="1498" y="46"/>
                  </a:cubicBezTo>
                  <a:cubicBezTo>
                    <a:pt x="1003" y="645"/>
                    <a:pt x="517" y="1250"/>
                    <a:pt x="72" y="1883"/>
                  </a:cubicBezTo>
                  <a:cubicBezTo>
                    <a:pt x="0" y="1986"/>
                    <a:pt x="91" y="2099"/>
                    <a:pt x="182" y="2099"/>
                  </a:cubicBezTo>
                  <a:cubicBezTo>
                    <a:pt x="215" y="2099"/>
                    <a:pt x="248" y="2085"/>
                    <a:pt x="274" y="2050"/>
                  </a:cubicBezTo>
                  <a:cubicBezTo>
                    <a:pt x="740" y="1430"/>
                    <a:pt x="1205" y="812"/>
                    <a:pt x="1700" y="206"/>
                  </a:cubicBezTo>
                  <a:cubicBezTo>
                    <a:pt x="1778" y="113"/>
                    <a:pt x="1686" y="0"/>
                    <a:pt x="1591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5" name="Google Shape;2115;p51"/>
            <p:cNvSpPr/>
            <p:nvPr/>
          </p:nvSpPr>
          <p:spPr>
            <a:xfrm rot="2048519">
              <a:off x="4992700" y="4441621"/>
              <a:ext cx="114172" cy="205651"/>
            </a:xfrm>
            <a:custGeom>
              <a:avLst/>
              <a:gdLst/>
              <a:ahLst/>
              <a:cxnLst/>
              <a:rect l="l" t="t" r="r" b="b"/>
              <a:pathLst>
                <a:path w="1866" h="3361" extrusionOk="0">
                  <a:moveTo>
                    <a:pt x="946" y="1"/>
                  </a:moveTo>
                  <a:cubicBezTo>
                    <a:pt x="942" y="1"/>
                    <a:pt x="938" y="1"/>
                    <a:pt x="934" y="1"/>
                  </a:cubicBezTo>
                  <a:cubicBezTo>
                    <a:pt x="1" y="28"/>
                    <a:pt x="725" y="3354"/>
                    <a:pt x="725" y="3354"/>
                  </a:cubicBezTo>
                  <a:lnTo>
                    <a:pt x="1844" y="3361"/>
                  </a:lnTo>
                  <a:cubicBezTo>
                    <a:pt x="1844" y="3361"/>
                    <a:pt x="1866" y="1"/>
                    <a:pt x="946" y="1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6" name="Google Shape;2116;p51"/>
            <p:cNvSpPr/>
            <p:nvPr/>
          </p:nvSpPr>
          <p:spPr>
            <a:xfrm rot="2048519">
              <a:off x="5023011" y="4508095"/>
              <a:ext cx="30348" cy="157068"/>
            </a:xfrm>
            <a:custGeom>
              <a:avLst/>
              <a:gdLst/>
              <a:ahLst/>
              <a:cxnLst/>
              <a:rect l="l" t="t" r="r" b="b"/>
              <a:pathLst>
                <a:path w="496" h="2567" extrusionOk="0">
                  <a:moveTo>
                    <a:pt x="138" y="1"/>
                  </a:moveTo>
                  <a:cubicBezTo>
                    <a:pt x="70" y="1"/>
                    <a:pt x="1" y="49"/>
                    <a:pt x="4" y="138"/>
                  </a:cubicBezTo>
                  <a:cubicBezTo>
                    <a:pt x="53" y="909"/>
                    <a:pt x="116" y="1682"/>
                    <a:pt x="228" y="2454"/>
                  </a:cubicBezTo>
                  <a:cubicBezTo>
                    <a:pt x="237" y="2530"/>
                    <a:pt x="300" y="2567"/>
                    <a:pt x="362" y="2567"/>
                  </a:cubicBezTo>
                  <a:cubicBezTo>
                    <a:pt x="430" y="2567"/>
                    <a:pt x="496" y="2522"/>
                    <a:pt x="485" y="2434"/>
                  </a:cubicBezTo>
                  <a:cubicBezTo>
                    <a:pt x="402" y="1661"/>
                    <a:pt x="318" y="889"/>
                    <a:pt x="261" y="116"/>
                  </a:cubicBezTo>
                  <a:cubicBezTo>
                    <a:pt x="255" y="38"/>
                    <a:pt x="197" y="1"/>
                    <a:pt x="138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7" name="Google Shape;2117;p51"/>
            <p:cNvSpPr/>
            <p:nvPr/>
          </p:nvSpPr>
          <p:spPr>
            <a:xfrm rot="2048519">
              <a:off x="4810837" y="4586050"/>
              <a:ext cx="316818" cy="251358"/>
            </a:xfrm>
            <a:custGeom>
              <a:avLst/>
              <a:gdLst/>
              <a:ahLst/>
              <a:cxnLst/>
              <a:rect l="l" t="t" r="r" b="b"/>
              <a:pathLst>
                <a:path w="5178" h="4108" extrusionOk="0">
                  <a:moveTo>
                    <a:pt x="3012" y="1"/>
                  </a:moveTo>
                  <a:cubicBezTo>
                    <a:pt x="2178" y="1"/>
                    <a:pt x="1422" y="739"/>
                    <a:pt x="794" y="1798"/>
                  </a:cubicBezTo>
                  <a:cubicBezTo>
                    <a:pt x="1" y="3148"/>
                    <a:pt x="1519" y="3906"/>
                    <a:pt x="2479" y="4053"/>
                  </a:cubicBezTo>
                  <a:cubicBezTo>
                    <a:pt x="2720" y="4089"/>
                    <a:pt x="2953" y="4108"/>
                    <a:pt x="3175" y="4108"/>
                  </a:cubicBezTo>
                  <a:cubicBezTo>
                    <a:pt x="3921" y="4108"/>
                    <a:pt x="4531" y="3897"/>
                    <a:pt x="4809" y="3447"/>
                  </a:cubicBezTo>
                  <a:cubicBezTo>
                    <a:pt x="5178" y="2869"/>
                    <a:pt x="4824" y="740"/>
                    <a:pt x="3717" y="177"/>
                  </a:cubicBezTo>
                  <a:cubicBezTo>
                    <a:pt x="3477" y="56"/>
                    <a:pt x="3242" y="1"/>
                    <a:pt x="3012" y="1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8" name="Google Shape;2118;p51"/>
            <p:cNvSpPr/>
            <p:nvPr/>
          </p:nvSpPr>
          <p:spPr>
            <a:xfrm rot="2048519">
              <a:off x="5022314" y="4709272"/>
              <a:ext cx="29063" cy="31756"/>
            </a:xfrm>
            <a:custGeom>
              <a:avLst/>
              <a:gdLst/>
              <a:ahLst/>
              <a:cxnLst/>
              <a:rect l="l" t="t" r="r" b="b"/>
              <a:pathLst>
                <a:path w="475" h="519" extrusionOk="0">
                  <a:moveTo>
                    <a:pt x="248" y="1"/>
                  </a:moveTo>
                  <a:cubicBezTo>
                    <a:pt x="136" y="1"/>
                    <a:pt x="40" y="98"/>
                    <a:pt x="22" y="225"/>
                  </a:cubicBezTo>
                  <a:cubicBezTo>
                    <a:pt x="0" y="372"/>
                    <a:pt x="77" y="497"/>
                    <a:pt x="202" y="517"/>
                  </a:cubicBezTo>
                  <a:cubicBezTo>
                    <a:pt x="210" y="518"/>
                    <a:pt x="218" y="519"/>
                    <a:pt x="226" y="519"/>
                  </a:cubicBezTo>
                  <a:cubicBezTo>
                    <a:pt x="336" y="519"/>
                    <a:pt x="434" y="424"/>
                    <a:pt x="453" y="289"/>
                  </a:cubicBezTo>
                  <a:cubicBezTo>
                    <a:pt x="475" y="150"/>
                    <a:pt x="398" y="16"/>
                    <a:pt x="279" y="3"/>
                  </a:cubicBezTo>
                  <a:cubicBezTo>
                    <a:pt x="269" y="1"/>
                    <a:pt x="258" y="1"/>
                    <a:pt x="248" y="1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9" name="Google Shape;2119;p51"/>
            <p:cNvSpPr/>
            <p:nvPr/>
          </p:nvSpPr>
          <p:spPr>
            <a:xfrm rot="2048519">
              <a:off x="4970908" y="4653924"/>
              <a:ext cx="29430" cy="31879"/>
            </a:xfrm>
            <a:custGeom>
              <a:avLst/>
              <a:gdLst/>
              <a:ahLst/>
              <a:cxnLst/>
              <a:rect l="l" t="t" r="r" b="b"/>
              <a:pathLst>
                <a:path w="481" h="521" extrusionOk="0">
                  <a:moveTo>
                    <a:pt x="249" y="1"/>
                  </a:moveTo>
                  <a:cubicBezTo>
                    <a:pt x="141" y="1"/>
                    <a:pt x="41" y="98"/>
                    <a:pt x="21" y="227"/>
                  </a:cubicBezTo>
                  <a:cubicBezTo>
                    <a:pt x="1" y="372"/>
                    <a:pt x="84" y="498"/>
                    <a:pt x="201" y="519"/>
                  </a:cubicBezTo>
                  <a:cubicBezTo>
                    <a:pt x="209" y="520"/>
                    <a:pt x="216" y="520"/>
                    <a:pt x="223" y="520"/>
                  </a:cubicBezTo>
                  <a:cubicBezTo>
                    <a:pt x="334" y="520"/>
                    <a:pt x="440" y="427"/>
                    <a:pt x="460" y="295"/>
                  </a:cubicBezTo>
                  <a:cubicBezTo>
                    <a:pt x="480" y="150"/>
                    <a:pt x="397" y="18"/>
                    <a:pt x="278" y="3"/>
                  </a:cubicBezTo>
                  <a:cubicBezTo>
                    <a:pt x="268" y="2"/>
                    <a:pt x="258" y="1"/>
                    <a:pt x="249" y="1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20" name="Google Shape;2120;p51"/>
            <p:cNvSpPr/>
            <p:nvPr/>
          </p:nvSpPr>
          <p:spPr>
            <a:xfrm rot="2048519">
              <a:off x="4975138" y="4700905"/>
              <a:ext cx="34080" cy="27167"/>
            </a:xfrm>
            <a:custGeom>
              <a:avLst/>
              <a:gdLst/>
              <a:ahLst/>
              <a:cxnLst/>
              <a:rect l="l" t="t" r="r" b="b"/>
              <a:pathLst>
                <a:path w="557" h="444" extrusionOk="0">
                  <a:moveTo>
                    <a:pt x="262" y="0"/>
                  </a:moveTo>
                  <a:cubicBezTo>
                    <a:pt x="140" y="0"/>
                    <a:pt x="39" y="72"/>
                    <a:pt x="20" y="173"/>
                  </a:cubicBezTo>
                  <a:cubicBezTo>
                    <a:pt x="0" y="291"/>
                    <a:pt x="90" y="410"/>
                    <a:pt x="236" y="438"/>
                  </a:cubicBezTo>
                  <a:cubicBezTo>
                    <a:pt x="255" y="442"/>
                    <a:pt x="274" y="444"/>
                    <a:pt x="292" y="444"/>
                  </a:cubicBezTo>
                  <a:cubicBezTo>
                    <a:pt x="410" y="444"/>
                    <a:pt x="511" y="374"/>
                    <a:pt x="528" y="271"/>
                  </a:cubicBezTo>
                  <a:cubicBezTo>
                    <a:pt x="556" y="153"/>
                    <a:pt x="459" y="34"/>
                    <a:pt x="319" y="6"/>
                  </a:cubicBezTo>
                  <a:cubicBezTo>
                    <a:pt x="300" y="2"/>
                    <a:pt x="280" y="0"/>
                    <a:pt x="262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21" name="Google Shape;2121;p51"/>
            <p:cNvSpPr/>
            <p:nvPr/>
          </p:nvSpPr>
          <p:spPr>
            <a:xfrm rot="2048519">
              <a:off x="4926289" y="4718108"/>
              <a:ext cx="96795" cy="40751"/>
            </a:xfrm>
            <a:custGeom>
              <a:avLst/>
              <a:gdLst/>
              <a:ahLst/>
              <a:cxnLst/>
              <a:rect l="l" t="t" r="r" b="b"/>
              <a:pathLst>
                <a:path w="1582" h="666" extrusionOk="0">
                  <a:moveTo>
                    <a:pt x="167" y="0"/>
                  </a:moveTo>
                  <a:cubicBezTo>
                    <a:pt x="85" y="0"/>
                    <a:pt x="1" y="76"/>
                    <a:pt x="42" y="174"/>
                  </a:cubicBezTo>
                  <a:cubicBezTo>
                    <a:pt x="191" y="514"/>
                    <a:pt x="488" y="665"/>
                    <a:pt x="803" y="665"/>
                  </a:cubicBezTo>
                  <a:cubicBezTo>
                    <a:pt x="1031" y="665"/>
                    <a:pt x="1269" y="586"/>
                    <a:pt x="1468" y="440"/>
                  </a:cubicBezTo>
                  <a:cubicBezTo>
                    <a:pt x="1581" y="360"/>
                    <a:pt x="1496" y="205"/>
                    <a:pt x="1388" y="205"/>
                  </a:cubicBezTo>
                  <a:cubicBezTo>
                    <a:pt x="1364" y="205"/>
                    <a:pt x="1339" y="213"/>
                    <a:pt x="1314" y="231"/>
                  </a:cubicBezTo>
                  <a:cubicBezTo>
                    <a:pt x="1168" y="344"/>
                    <a:pt x="984" y="410"/>
                    <a:pt x="808" y="410"/>
                  </a:cubicBezTo>
                  <a:cubicBezTo>
                    <a:pt x="593" y="410"/>
                    <a:pt x="389" y="311"/>
                    <a:pt x="279" y="78"/>
                  </a:cubicBezTo>
                  <a:cubicBezTo>
                    <a:pt x="256" y="23"/>
                    <a:pt x="212" y="0"/>
                    <a:pt x="167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194BBA5-5E65-FA25-11C8-546138A03042}"/>
              </a:ext>
            </a:extLst>
          </p:cNvPr>
          <p:cNvGrpSpPr/>
          <p:nvPr/>
        </p:nvGrpSpPr>
        <p:grpSpPr>
          <a:xfrm>
            <a:off x="1159013" y="1655390"/>
            <a:ext cx="3624089" cy="1715233"/>
            <a:chOff x="6876789" y="2605337"/>
            <a:chExt cx="3256767" cy="1947185"/>
          </a:xfrm>
        </p:grpSpPr>
        <p:sp>
          <p:nvSpPr>
            <p:cNvPr id="7" name="Speech Bubble: Oval 6">
              <a:extLst>
                <a:ext uri="{FF2B5EF4-FFF2-40B4-BE49-F238E27FC236}">
                  <a16:creationId xmlns:a16="http://schemas.microsoft.com/office/drawing/2014/main" id="{7B4F359C-784D-9E22-05CA-F18B0006F581}"/>
                </a:ext>
              </a:extLst>
            </p:cNvPr>
            <p:cNvSpPr/>
            <p:nvPr/>
          </p:nvSpPr>
          <p:spPr>
            <a:xfrm>
              <a:off x="6876789" y="2605337"/>
              <a:ext cx="3256767" cy="1947185"/>
            </a:xfrm>
            <a:prstGeom prst="wedgeEllipseCallout">
              <a:avLst>
                <a:gd name="adj1" fmla="val -29936"/>
                <a:gd name="adj2" fmla="val 61547"/>
              </a:avLst>
            </a:prstGeom>
            <a:solidFill>
              <a:srgbClr val="FFFFFF"/>
            </a:solidFill>
            <a:ln w="25400" cap="flat" cmpd="sng" algn="ctr">
              <a:solidFill>
                <a:srgbClr val="A0E4BD">
                  <a:shade val="1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EE1"/>
                </a:solidFill>
                <a:effectLst/>
                <a:uLnTx/>
                <a:uFillTx/>
                <a:latin typeface="Comic Sans MS" panose="030F0702030302020204" pitchFamily="66" charset="0"/>
                <a:ea typeface="Gamja Flower" panose="020B0604020202020204" charset="-127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077E82-AA79-750B-AC21-DC145E542885}"/>
                </a:ext>
              </a:extLst>
            </p:cNvPr>
            <p:cNvSpPr txBox="1"/>
            <p:nvPr/>
          </p:nvSpPr>
          <p:spPr>
            <a:xfrm>
              <a:off x="7195094" y="3041472"/>
              <a:ext cx="2533460" cy="1362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Gamja Flower" panose="020B0604020202020204" charset="-127"/>
                </a:rPr>
                <a:t>It’s hot. We can swim, but we can’t ski.</a:t>
              </a:r>
            </a:p>
          </p:txBody>
        </p:sp>
      </p:grpSp>
      <p:sp>
        <p:nvSpPr>
          <p:cNvPr id="14" name="q2">
            <a:extLst>
              <a:ext uri="{FF2B5EF4-FFF2-40B4-BE49-F238E27FC236}">
                <a16:creationId xmlns:a16="http://schemas.microsoft.com/office/drawing/2014/main" id="{848D4074-24F2-90D5-9DAA-88531BB172DE}"/>
              </a:ext>
            </a:extLst>
          </p:cNvPr>
          <p:cNvSpPr txBox="1">
            <a:spLocks/>
          </p:cNvSpPr>
          <p:nvPr/>
        </p:nvSpPr>
        <p:spPr>
          <a:xfrm>
            <a:off x="757999" y="747708"/>
            <a:ext cx="4304958" cy="844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indent="0"/>
            <a:r>
              <a:rPr lang="en-US" sz="2800" dirty="0">
                <a:latin typeface="Comic Sans MS" panose="030F0702030302020204" pitchFamily="66" charset="0"/>
                <a:ea typeface="Gamja Flower" panose="020B0604020202020204" charset="-127"/>
              </a:rPr>
              <a:t>4. Hot/ swim(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  <a:ea typeface="Gamja Flower" panose="020B0604020202020204" charset="-127"/>
                <a:sym typeface="Wingdings" panose="05000000000000000000" pitchFamily="2" charset="2"/>
              </a:rPr>
              <a:t></a:t>
            </a:r>
            <a:r>
              <a:rPr lang="en-US" sz="2800" dirty="0">
                <a:latin typeface="Comic Sans MS" panose="030F0702030302020204" pitchFamily="66" charset="0"/>
                <a:ea typeface="Gamja Flower" panose="020B0604020202020204" charset="-127"/>
                <a:sym typeface="Wingdings" panose="05000000000000000000" pitchFamily="2" charset="2"/>
              </a:rPr>
              <a:t>)</a:t>
            </a:r>
            <a:r>
              <a:rPr lang="en-US" sz="2800" dirty="0">
                <a:latin typeface="Comic Sans MS" panose="030F0702030302020204" pitchFamily="66" charset="0"/>
                <a:ea typeface="Gamja Flower" panose="020B0604020202020204" charset="-127"/>
              </a:rPr>
              <a:t>/ ski(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  <a:ea typeface="Gamja Flower" panose="020B0604020202020204" charset="-127"/>
              </a:rPr>
              <a:t>x</a:t>
            </a:r>
            <a:r>
              <a:rPr lang="en-US" sz="2800" dirty="0">
                <a:latin typeface="Comic Sans MS" panose="030F0702030302020204" pitchFamily="66" charset="0"/>
                <a:ea typeface="Gamja Flower" panose="020B0604020202020204" charset="-127"/>
              </a:rPr>
              <a:t>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04443DF-CA9E-ADCF-6D89-B6A07AEA24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D7A335F-4E89-5423-D353-F395777BD7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3471" y="1076746"/>
            <a:ext cx="3408299" cy="227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1678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9" name="Google Shape;1949;p49"/>
          <p:cNvGrpSpPr/>
          <p:nvPr/>
        </p:nvGrpSpPr>
        <p:grpSpPr>
          <a:xfrm>
            <a:off x="802770" y="4033016"/>
            <a:ext cx="661076" cy="661076"/>
            <a:chOff x="2333550" y="1208100"/>
            <a:chExt cx="260800" cy="260800"/>
          </a:xfrm>
        </p:grpSpPr>
        <p:sp>
          <p:nvSpPr>
            <p:cNvPr id="1950" name="Google Shape;1950;p49"/>
            <p:cNvSpPr/>
            <p:nvPr/>
          </p:nvSpPr>
          <p:spPr>
            <a:xfrm>
              <a:off x="2401550" y="1208100"/>
              <a:ext cx="192450" cy="122525"/>
            </a:xfrm>
            <a:custGeom>
              <a:avLst/>
              <a:gdLst/>
              <a:ahLst/>
              <a:cxnLst/>
              <a:rect l="l" t="t" r="r" b="b"/>
              <a:pathLst>
                <a:path w="7698" h="4901" extrusionOk="0">
                  <a:moveTo>
                    <a:pt x="2492" y="0"/>
                  </a:moveTo>
                  <a:cubicBezTo>
                    <a:pt x="1596" y="0"/>
                    <a:pt x="746" y="231"/>
                    <a:pt x="1" y="635"/>
                  </a:cubicBezTo>
                  <a:cubicBezTo>
                    <a:pt x="1101" y="802"/>
                    <a:pt x="2798" y="1525"/>
                    <a:pt x="3334" y="4342"/>
                  </a:cubicBezTo>
                  <a:cubicBezTo>
                    <a:pt x="3341" y="4378"/>
                    <a:pt x="3349" y="4406"/>
                    <a:pt x="3349" y="4434"/>
                  </a:cubicBezTo>
                  <a:cubicBezTo>
                    <a:pt x="3537" y="4427"/>
                    <a:pt x="3723" y="4423"/>
                    <a:pt x="3906" y="4423"/>
                  </a:cubicBezTo>
                  <a:cubicBezTo>
                    <a:pt x="5378" y="4423"/>
                    <a:pt x="6713" y="4658"/>
                    <a:pt x="7698" y="4900"/>
                  </a:cubicBezTo>
                  <a:cubicBezTo>
                    <a:pt x="7537" y="2165"/>
                    <a:pt x="5270" y="0"/>
                    <a:pt x="2492" y="0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1" name="Google Shape;1951;p49"/>
            <p:cNvSpPr/>
            <p:nvPr/>
          </p:nvSpPr>
          <p:spPr>
            <a:xfrm>
              <a:off x="2333550" y="1223975"/>
              <a:ext cx="151750" cy="133075"/>
            </a:xfrm>
            <a:custGeom>
              <a:avLst/>
              <a:gdLst/>
              <a:ahLst/>
              <a:cxnLst/>
              <a:rect l="l" t="t" r="r" b="b"/>
              <a:pathLst>
                <a:path w="6070" h="5323" extrusionOk="0">
                  <a:moveTo>
                    <a:pt x="2721" y="0"/>
                  </a:moveTo>
                  <a:cubicBezTo>
                    <a:pt x="1101" y="883"/>
                    <a:pt x="0" y="2602"/>
                    <a:pt x="0" y="4584"/>
                  </a:cubicBezTo>
                  <a:cubicBezTo>
                    <a:pt x="0" y="4835"/>
                    <a:pt x="15" y="5085"/>
                    <a:pt x="49" y="5322"/>
                  </a:cubicBezTo>
                  <a:cubicBezTo>
                    <a:pt x="1426" y="4760"/>
                    <a:pt x="3764" y="3925"/>
                    <a:pt x="5935" y="3806"/>
                  </a:cubicBezTo>
                  <a:cubicBezTo>
                    <a:pt x="5977" y="3806"/>
                    <a:pt x="6027" y="3799"/>
                    <a:pt x="6069" y="3799"/>
                  </a:cubicBezTo>
                  <a:cubicBezTo>
                    <a:pt x="6069" y="3771"/>
                    <a:pt x="6061" y="3743"/>
                    <a:pt x="6054" y="3707"/>
                  </a:cubicBezTo>
                  <a:cubicBezTo>
                    <a:pt x="5518" y="890"/>
                    <a:pt x="3821" y="167"/>
                    <a:pt x="272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2" name="Google Shape;1952;p49"/>
            <p:cNvSpPr/>
            <p:nvPr/>
          </p:nvSpPr>
          <p:spPr>
            <a:xfrm>
              <a:off x="2334750" y="1318950"/>
              <a:ext cx="163900" cy="149950"/>
            </a:xfrm>
            <a:custGeom>
              <a:avLst/>
              <a:gdLst/>
              <a:ahLst/>
              <a:cxnLst/>
              <a:rect l="l" t="t" r="r" b="b"/>
              <a:pathLst>
                <a:path w="6556" h="5998" extrusionOk="0">
                  <a:moveTo>
                    <a:pt x="6021" y="0"/>
                  </a:moveTo>
                  <a:cubicBezTo>
                    <a:pt x="5979" y="0"/>
                    <a:pt x="5929" y="7"/>
                    <a:pt x="5887" y="7"/>
                  </a:cubicBezTo>
                  <a:cubicBezTo>
                    <a:pt x="3716" y="126"/>
                    <a:pt x="1378" y="961"/>
                    <a:pt x="1" y="1523"/>
                  </a:cubicBezTo>
                  <a:cubicBezTo>
                    <a:pt x="363" y="4057"/>
                    <a:pt x="2534" y="5997"/>
                    <a:pt x="5164" y="5997"/>
                  </a:cubicBezTo>
                  <a:cubicBezTo>
                    <a:pt x="5290" y="5997"/>
                    <a:pt x="5408" y="5997"/>
                    <a:pt x="5527" y="5984"/>
                  </a:cubicBezTo>
                  <a:cubicBezTo>
                    <a:pt x="5958" y="4960"/>
                    <a:pt x="6555" y="2881"/>
                    <a:pt x="6021" y="0"/>
                  </a:cubicBezTo>
                  <a:close/>
                </a:path>
              </a:pathLst>
            </a:custGeom>
            <a:solidFill>
              <a:srgbClr val="275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3" name="Google Shape;1953;p49"/>
            <p:cNvSpPr/>
            <p:nvPr/>
          </p:nvSpPr>
          <p:spPr>
            <a:xfrm>
              <a:off x="2472900" y="1318650"/>
              <a:ext cx="121450" cy="149900"/>
            </a:xfrm>
            <a:custGeom>
              <a:avLst/>
              <a:gdLst/>
              <a:ahLst/>
              <a:cxnLst/>
              <a:rect l="l" t="t" r="r" b="b"/>
              <a:pathLst>
                <a:path w="4858" h="5996" extrusionOk="0">
                  <a:moveTo>
                    <a:pt x="1052" y="1"/>
                  </a:moveTo>
                  <a:cubicBezTo>
                    <a:pt x="869" y="1"/>
                    <a:pt x="683" y="5"/>
                    <a:pt x="495" y="12"/>
                  </a:cubicBezTo>
                  <a:cubicBezTo>
                    <a:pt x="1029" y="2893"/>
                    <a:pt x="432" y="4972"/>
                    <a:pt x="1" y="5996"/>
                  </a:cubicBezTo>
                  <a:cubicBezTo>
                    <a:pt x="2715" y="5816"/>
                    <a:pt x="4857" y="3553"/>
                    <a:pt x="4857" y="797"/>
                  </a:cubicBezTo>
                  <a:cubicBezTo>
                    <a:pt x="4857" y="687"/>
                    <a:pt x="4850" y="582"/>
                    <a:pt x="4844" y="478"/>
                  </a:cubicBezTo>
                  <a:cubicBezTo>
                    <a:pt x="3859" y="236"/>
                    <a:pt x="2524" y="1"/>
                    <a:pt x="1052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4" name="Google Shape;1954;p49"/>
            <p:cNvSpPr/>
            <p:nvPr/>
          </p:nvSpPr>
          <p:spPr>
            <a:xfrm>
              <a:off x="2333700" y="1218025"/>
              <a:ext cx="260650" cy="250875"/>
            </a:xfrm>
            <a:custGeom>
              <a:avLst/>
              <a:gdLst/>
              <a:ahLst/>
              <a:cxnLst/>
              <a:rect l="l" t="t" r="r" b="b"/>
              <a:pathLst>
                <a:path w="10426" h="10035" extrusionOk="0">
                  <a:moveTo>
                    <a:pt x="3224" y="1"/>
                  </a:moveTo>
                  <a:cubicBezTo>
                    <a:pt x="2855" y="146"/>
                    <a:pt x="2514" y="335"/>
                    <a:pt x="2200" y="564"/>
                  </a:cubicBezTo>
                  <a:cubicBezTo>
                    <a:pt x="2952" y="641"/>
                    <a:pt x="3675" y="939"/>
                    <a:pt x="4239" y="1469"/>
                  </a:cubicBezTo>
                  <a:cubicBezTo>
                    <a:pt x="4831" y="2025"/>
                    <a:pt x="5178" y="2847"/>
                    <a:pt x="5395" y="3688"/>
                  </a:cubicBezTo>
                  <a:cubicBezTo>
                    <a:pt x="4343" y="3849"/>
                    <a:pt x="3308" y="4086"/>
                    <a:pt x="2284" y="4343"/>
                  </a:cubicBezTo>
                  <a:cubicBezTo>
                    <a:pt x="1504" y="4545"/>
                    <a:pt x="732" y="4780"/>
                    <a:pt x="1" y="5108"/>
                  </a:cubicBezTo>
                  <a:cubicBezTo>
                    <a:pt x="16" y="5387"/>
                    <a:pt x="51" y="5657"/>
                    <a:pt x="106" y="5923"/>
                  </a:cubicBezTo>
                  <a:cubicBezTo>
                    <a:pt x="794" y="5595"/>
                    <a:pt x="1519" y="5345"/>
                    <a:pt x="2270" y="5150"/>
                  </a:cubicBezTo>
                  <a:cubicBezTo>
                    <a:pt x="3341" y="4864"/>
                    <a:pt x="4448" y="4613"/>
                    <a:pt x="5547" y="4446"/>
                  </a:cubicBezTo>
                  <a:cubicBezTo>
                    <a:pt x="5589" y="4690"/>
                    <a:pt x="5624" y="4934"/>
                    <a:pt x="5646" y="5165"/>
                  </a:cubicBezTo>
                  <a:cubicBezTo>
                    <a:pt x="5826" y="6835"/>
                    <a:pt x="5562" y="8511"/>
                    <a:pt x="4914" y="10028"/>
                  </a:cubicBezTo>
                  <a:cubicBezTo>
                    <a:pt x="5011" y="10034"/>
                    <a:pt x="5109" y="10034"/>
                    <a:pt x="5206" y="10034"/>
                  </a:cubicBezTo>
                  <a:cubicBezTo>
                    <a:pt x="5395" y="10034"/>
                    <a:pt x="5582" y="10028"/>
                    <a:pt x="5762" y="10008"/>
                  </a:cubicBezTo>
                  <a:cubicBezTo>
                    <a:pt x="6452" y="8232"/>
                    <a:pt x="6661" y="6283"/>
                    <a:pt x="6314" y="4350"/>
                  </a:cubicBezTo>
                  <a:lnTo>
                    <a:pt x="6314" y="4343"/>
                  </a:lnTo>
                  <a:lnTo>
                    <a:pt x="6327" y="4343"/>
                  </a:lnTo>
                  <a:cubicBezTo>
                    <a:pt x="6692" y="4302"/>
                    <a:pt x="7050" y="4281"/>
                    <a:pt x="7402" y="4281"/>
                  </a:cubicBezTo>
                  <a:cubicBezTo>
                    <a:pt x="8470" y="4281"/>
                    <a:pt x="9478" y="4470"/>
                    <a:pt x="10425" y="4837"/>
                  </a:cubicBezTo>
                  <a:lnTo>
                    <a:pt x="10425" y="4822"/>
                  </a:lnTo>
                  <a:cubicBezTo>
                    <a:pt x="10425" y="4530"/>
                    <a:pt x="10397" y="4246"/>
                    <a:pt x="10355" y="3967"/>
                  </a:cubicBezTo>
                  <a:cubicBezTo>
                    <a:pt x="9443" y="3661"/>
                    <a:pt x="8482" y="3500"/>
                    <a:pt x="7480" y="3500"/>
                  </a:cubicBezTo>
                  <a:cubicBezTo>
                    <a:pt x="7183" y="3500"/>
                    <a:pt x="6882" y="3514"/>
                    <a:pt x="6577" y="3543"/>
                  </a:cubicBezTo>
                  <a:cubicBezTo>
                    <a:pt x="6439" y="3550"/>
                    <a:pt x="6299" y="3570"/>
                    <a:pt x="6153" y="3585"/>
                  </a:cubicBezTo>
                  <a:cubicBezTo>
                    <a:pt x="5881" y="2478"/>
                    <a:pt x="5415" y="1385"/>
                    <a:pt x="4503" y="676"/>
                  </a:cubicBezTo>
                  <a:cubicBezTo>
                    <a:pt x="4114" y="370"/>
                    <a:pt x="3675" y="146"/>
                    <a:pt x="3224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5" name="Google Shape;1955;p49"/>
            <p:cNvSpPr/>
            <p:nvPr/>
          </p:nvSpPr>
          <p:spPr>
            <a:xfrm>
              <a:off x="2449775" y="1286925"/>
              <a:ext cx="64200" cy="64400"/>
            </a:xfrm>
            <a:custGeom>
              <a:avLst/>
              <a:gdLst/>
              <a:ahLst/>
              <a:cxnLst/>
              <a:rect l="l" t="t" r="r" b="b"/>
              <a:pathLst>
                <a:path w="2568" h="2576" extrusionOk="0">
                  <a:moveTo>
                    <a:pt x="1286" y="0"/>
                  </a:moveTo>
                  <a:cubicBezTo>
                    <a:pt x="577" y="0"/>
                    <a:pt x="1" y="578"/>
                    <a:pt x="1" y="1288"/>
                  </a:cubicBezTo>
                  <a:cubicBezTo>
                    <a:pt x="1" y="1998"/>
                    <a:pt x="577" y="2576"/>
                    <a:pt x="1286" y="2576"/>
                  </a:cubicBezTo>
                  <a:cubicBezTo>
                    <a:pt x="1996" y="2576"/>
                    <a:pt x="2567" y="1998"/>
                    <a:pt x="2567" y="1288"/>
                  </a:cubicBezTo>
                  <a:cubicBezTo>
                    <a:pt x="2567" y="578"/>
                    <a:pt x="1996" y="0"/>
                    <a:pt x="1286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6" name="Google Shape;1956;p49"/>
            <p:cNvSpPr/>
            <p:nvPr/>
          </p:nvSpPr>
          <p:spPr>
            <a:xfrm>
              <a:off x="2467525" y="1304675"/>
              <a:ext cx="28875" cy="28900"/>
            </a:xfrm>
            <a:custGeom>
              <a:avLst/>
              <a:gdLst/>
              <a:ahLst/>
              <a:cxnLst/>
              <a:rect l="l" t="t" r="r" b="b"/>
              <a:pathLst>
                <a:path w="1155" h="1156" extrusionOk="0">
                  <a:moveTo>
                    <a:pt x="576" y="0"/>
                  </a:moveTo>
                  <a:cubicBezTo>
                    <a:pt x="257" y="0"/>
                    <a:pt x="0" y="257"/>
                    <a:pt x="0" y="578"/>
                  </a:cubicBezTo>
                  <a:cubicBezTo>
                    <a:pt x="0" y="897"/>
                    <a:pt x="257" y="1156"/>
                    <a:pt x="576" y="1156"/>
                  </a:cubicBezTo>
                  <a:cubicBezTo>
                    <a:pt x="890" y="1156"/>
                    <a:pt x="1154" y="897"/>
                    <a:pt x="1154" y="578"/>
                  </a:cubicBezTo>
                  <a:cubicBezTo>
                    <a:pt x="1154" y="257"/>
                    <a:pt x="890" y="0"/>
                    <a:pt x="576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7" name="Google Shape;1957;p49"/>
            <p:cNvSpPr/>
            <p:nvPr/>
          </p:nvSpPr>
          <p:spPr>
            <a:xfrm>
              <a:off x="2369275" y="1260925"/>
              <a:ext cx="37900" cy="39250"/>
            </a:xfrm>
            <a:custGeom>
              <a:avLst/>
              <a:gdLst/>
              <a:ahLst/>
              <a:cxnLst/>
              <a:rect l="l" t="t" r="r" b="b"/>
              <a:pathLst>
                <a:path w="1516" h="1570" extrusionOk="0">
                  <a:moveTo>
                    <a:pt x="1202" y="0"/>
                  </a:moveTo>
                  <a:cubicBezTo>
                    <a:pt x="1160" y="0"/>
                    <a:pt x="1116" y="14"/>
                    <a:pt x="1076" y="45"/>
                  </a:cubicBezTo>
                  <a:cubicBezTo>
                    <a:pt x="659" y="379"/>
                    <a:pt x="318" y="797"/>
                    <a:pt x="81" y="1269"/>
                  </a:cubicBezTo>
                  <a:cubicBezTo>
                    <a:pt x="0" y="1428"/>
                    <a:pt x="140" y="1570"/>
                    <a:pt x="271" y="1570"/>
                  </a:cubicBezTo>
                  <a:cubicBezTo>
                    <a:pt x="331" y="1570"/>
                    <a:pt x="388" y="1541"/>
                    <a:pt x="423" y="1471"/>
                  </a:cubicBezTo>
                  <a:cubicBezTo>
                    <a:pt x="652" y="1019"/>
                    <a:pt x="958" y="636"/>
                    <a:pt x="1355" y="331"/>
                  </a:cubicBezTo>
                  <a:cubicBezTo>
                    <a:pt x="1516" y="203"/>
                    <a:pt x="1368" y="0"/>
                    <a:pt x="12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8" name="Google Shape;1958;p49"/>
            <p:cNvSpPr/>
            <p:nvPr/>
          </p:nvSpPr>
          <p:spPr>
            <a:xfrm>
              <a:off x="2400175" y="1280525"/>
              <a:ext cx="20025" cy="20550"/>
            </a:xfrm>
            <a:custGeom>
              <a:avLst/>
              <a:gdLst/>
              <a:ahLst/>
              <a:cxnLst/>
              <a:rect l="l" t="t" r="r" b="b"/>
              <a:pathLst>
                <a:path w="801" h="822" extrusionOk="0">
                  <a:moveTo>
                    <a:pt x="579" y="1"/>
                  </a:moveTo>
                  <a:cubicBezTo>
                    <a:pt x="529" y="1"/>
                    <a:pt x="480" y="20"/>
                    <a:pt x="446" y="61"/>
                  </a:cubicBezTo>
                  <a:cubicBezTo>
                    <a:pt x="321" y="193"/>
                    <a:pt x="196" y="340"/>
                    <a:pt x="84" y="485"/>
                  </a:cubicBezTo>
                  <a:cubicBezTo>
                    <a:pt x="14" y="569"/>
                    <a:pt x="1" y="681"/>
                    <a:pt x="84" y="764"/>
                  </a:cubicBezTo>
                  <a:cubicBezTo>
                    <a:pt x="121" y="801"/>
                    <a:pt x="176" y="822"/>
                    <a:pt x="230" y="822"/>
                  </a:cubicBezTo>
                  <a:cubicBezTo>
                    <a:pt x="280" y="822"/>
                    <a:pt x="329" y="804"/>
                    <a:pt x="363" y="764"/>
                  </a:cubicBezTo>
                  <a:cubicBezTo>
                    <a:pt x="473" y="619"/>
                    <a:pt x="598" y="479"/>
                    <a:pt x="724" y="340"/>
                  </a:cubicBezTo>
                  <a:cubicBezTo>
                    <a:pt x="794" y="263"/>
                    <a:pt x="801" y="138"/>
                    <a:pt x="724" y="61"/>
                  </a:cubicBezTo>
                  <a:cubicBezTo>
                    <a:pt x="685" y="22"/>
                    <a:pt x="632" y="1"/>
                    <a:pt x="5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9" name="Google Shape;1959;p49"/>
            <p:cNvSpPr/>
            <p:nvPr/>
          </p:nvSpPr>
          <p:spPr>
            <a:xfrm>
              <a:off x="2379625" y="1383250"/>
              <a:ext cx="50750" cy="47575"/>
            </a:xfrm>
            <a:custGeom>
              <a:avLst/>
              <a:gdLst/>
              <a:ahLst/>
              <a:cxnLst/>
              <a:rect l="l" t="t" r="r" b="b"/>
              <a:pathLst>
                <a:path w="2030" h="1903" extrusionOk="0">
                  <a:moveTo>
                    <a:pt x="266" y="1"/>
                  </a:moveTo>
                  <a:cubicBezTo>
                    <a:pt x="137" y="1"/>
                    <a:pt x="0" y="145"/>
                    <a:pt x="71" y="301"/>
                  </a:cubicBezTo>
                  <a:cubicBezTo>
                    <a:pt x="398" y="997"/>
                    <a:pt x="941" y="1547"/>
                    <a:pt x="1629" y="1881"/>
                  </a:cubicBezTo>
                  <a:cubicBezTo>
                    <a:pt x="1661" y="1896"/>
                    <a:pt x="1692" y="1903"/>
                    <a:pt x="1722" y="1903"/>
                  </a:cubicBezTo>
                  <a:cubicBezTo>
                    <a:pt x="1907" y="1903"/>
                    <a:pt x="2030" y="1636"/>
                    <a:pt x="1831" y="1540"/>
                  </a:cubicBezTo>
                  <a:cubicBezTo>
                    <a:pt x="1198" y="1234"/>
                    <a:pt x="711" y="740"/>
                    <a:pt x="418" y="107"/>
                  </a:cubicBezTo>
                  <a:cubicBezTo>
                    <a:pt x="383" y="32"/>
                    <a:pt x="325" y="1"/>
                    <a:pt x="2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0" name="Google Shape;1960;p49"/>
            <p:cNvSpPr/>
            <p:nvPr/>
          </p:nvSpPr>
          <p:spPr>
            <a:xfrm>
              <a:off x="2410775" y="1374025"/>
              <a:ext cx="25275" cy="23275"/>
            </a:xfrm>
            <a:custGeom>
              <a:avLst/>
              <a:gdLst/>
              <a:ahLst/>
              <a:cxnLst/>
              <a:rect l="l" t="t" r="r" b="b"/>
              <a:pathLst>
                <a:path w="1011" h="931" extrusionOk="0">
                  <a:moveTo>
                    <a:pt x="234" y="1"/>
                  </a:moveTo>
                  <a:cubicBezTo>
                    <a:pt x="201" y="1"/>
                    <a:pt x="167" y="10"/>
                    <a:pt x="133" y="30"/>
                  </a:cubicBezTo>
                  <a:cubicBezTo>
                    <a:pt x="49" y="79"/>
                    <a:pt x="1" y="210"/>
                    <a:pt x="64" y="294"/>
                  </a:cubicBezTo>
                  <a:cubicBezTo>
                    <a:pt x="216" y="511"/>
                    <a:pt x="392" y="705"/>
                    <a:pt x="585" y="878"/>
                  </a:cubicBezTo>
                  <a:cubicBezTo>
                    <a:pt x="626" y="915"/>
                    <a:pt x="672" y="930"/>
                    <a:pt x="715" y="930"/>
                  </a:cubicBezTo>
                  <a:cubicBezTo>
                    <a:pt x="873" y="930"/>
                    <a:pt x="1011" y="732"/>
                    <a:pt x="864" y="601"/>
                  </a:cubicBezTo>
                  <a:cubicBezTo>
                    <a:pt x="697" y="448"/>
                    <a:pt x="544" y="281"/>
                    <a:pt x="405" y="100"/>
                  </a:cubicBezTo>
                  <a:cubicBezTo>
                    <a:pt x="362" y="40"/>
                    <a:pt x="301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1" name="Google Shape;1961;p49"/>
            <p:cNvSpPr/>
            <p:nvPr/>
          </p:nvSpPr>
          <p:spPr>
            <a:xfrm>
              <a:off x="2524375" y="1367950"/>
              <a:ext cx="44300" cy="50950"/>
            </a:xfrm>
            <a:custGeom>
              <a:avLst/>
              <a:gdLst/>
              <a:ahLst/>
              <a:cxnLst/>
              <a:rect l="l" t="t" r="r" b="b"/>
              <a:pathLst>
                <a:path w="1772" h="2038" extrusionOk="0">
                  <a:moveTo>
                    <a:pt x="1531" y="1"/>
                  </a:moveTo>
                  <a:cubicBezTo>
                    <a:pt x="1451" y="1"/>
                    <a:pt x="1368" y="41"/>
                    <a:pt x="1330" y="135"/>
                  </a:cubicBezTo>
                  <a:cubicBezTo>
                    <a:pt x="1086" y="732"/>
                    <a:pt x="682" y="1262"/>
                    <a:pt x="161" y="1658"/>
                  </a:cubicBezTo>
                  <a:cubicBezTo>
                    <a:pt x="0" y="1784"/>
                    <a:pt x="104" y="2037"/>
                    <a:pt x="259" y="2037"/>
                  </a:cubicBezTo>
                  <a:cubicBezTo>
                    <a:pt x="292" y="2037"/>
                    <a:pt x="327" y="2025"/>
                    <a:pt x="363" y="1998"/>
                  </a:cubicBezTo>
                  <a:cubicBezTo>
                    <a:pt x="968" y="1532"/>
                    <a:pt x="1420" y="941"/>
                    <a:pt x="1713" y="238"/>
                  </a:cubicBezTo>
                  <a:cubicBezTo>
                    <a:pt x="1771" y="95"/>
                    <a:pt x="1654" y="1"/>
                    <a:pt x="1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2" name="Google Shape;1962;p49"/>
            <p:cNvSpPr/>
            <p:nvPr/>
          </p:nvSpPr>
          <p:spPr>
            <a:xfrm>
              <a:off x="2478875" y="1232500"/>
              <a:ext cx="65675" cy="39375"/>
            </a:xfrm>
            <a:custGeom>
              <a:avLst/>
              <a:gdLst/>
              <a:ahLst/>
              <a:cxnLst/>
              <a:rect l="l" t="t" r="r" b="b"/>
              <a:pathLst>
                <a:path w="2627" h="1575" extrusionOk="0">
                  <a:moveTo>
                    <a:pt x="312" y="1"/>
                  </a:moveTo>
                  <a:cubicBezTo>
                    <a:pt x="100" y="1"/>
                    <a:pt x="1" y="331"/>
                    <a:pt x="234" y="382"/>
                  </a:cubicBezTo>
                  <a:cubicBezTo>
                    <a:pt x="993" y="563"/>
                    <a:pt x="1667" y="938"/>
                    <a:pt x="2197" y="1509"/>
                  </a:cubicBezTo>
                  <a:cubicBezTo>
                    <a:pt x="2239" y="1555"/>
                    <a:pt x="2289" y="1574"/>
                    <a:pt x="2338" y="1574"/>
                  </a:cubicBezTo>
                  <a:cubicBezTo>
                    <a:pt x="2489" y="1574"/>
                    <a:pt x="2627" y="1393"/>
                    <a:pt x="2496" y="1252"/>
                  </a:cubicBezTo>
                  <a:cubicBezTo>
                    <a:pt x="1918" y="633"/>
                    <a:pt x="1188" y="202"/>
                    <a:pt x="360" y="6"/>
                  </a:cubicBezTo>
                  <a:cubicBezTo>
                    <a:pt x="343" y="3"/>
                    <a:pt x="327" y="1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</p:grpSp>
      <p:grpSp>
        <p:nvGrpSpPr>
          <p:cNvPr id="1963" name="Google Shape;1963;p49"/>
          <p:cNvGrpSpPr/>
          <p:nvPr/>
        </p:nvGrpSpPr>
        <p:grpSpPr>
          <a:xfrm>
            <a:off x="1561556" y="1634069"/>
            <a:ext cx="1868225" cy="3060004"/>
            <a:chOff x="1555062" y="1783413"/>
            <a:chExt cx="1777062" cy="2910686"/>
          </a:xfrm>
        </p:grpSpPr>
        <p:sp>
          <p:nvSpPr>
            <p:cNvPr id="1964" name="Google Shape;1964;p49"/>
            <p:cNvSpPr/>
            <p:nvPr/>
          </p:nvSpPr>
          <p:spPr>
            <a:xfrm>
              <a:off x="1555062" y="1839968"/>
              <a:ext cx="771407" cy="1121111"/>
            </a:xfrm>
            <a:custGeom>
              <a:avLst/>
              <a:gdLst/>
              <a:ahLst/>
              <a:cxnLst/>
              <a:rect l="l" t="t" r="r" b="b"/>
              <a:pathLst>
                <a:path w="9548" h="13876" extrusionOk="0">
                  <a:moveTo>
                    <a:pt x="5903" y="0"/>
                  </a:moveTo>
                  <a:cubicBezTo>
                    <a:pt x="4288" y="0"/>
                    <a:pt x="2488" y="789"/>
                    <a:pt x="1393" y="3731"/>
                  </a:cubicBezTo>
                  <a:cubicBezTo>
                    <a:pt x="1393" y="3731"/>
                    <a:pt x="1" y="12421"/>
                    <a:pt x="1881" y="13124"/>
                  </a:cubicBezTo>
                  <a:lnTo>
                    <a:pt x="3112" y="13500"/>
                  </a:lnTo>
                  <a:lnTo>
                    <a:pt x="3112" y="13500"/>
                  </a:lnTo>
                  <a:lnTo>
                    <a:pt x="2896" y="12318"/>
                  </a:lnTo>
                  <a:lnTo>
                    <a:pt x="2896" y="12318"/>
                  </a:lnTo>
                  <a:lnTo>
                    <a:pt x="3808" y="13549"/>
                  </a:lnTo>
                  <a:lnTo>
                    <a:pt x="5582" y="13876"/>
                  </a:lnTo>
                  <a:cubicBezTo>
                    <a:pt x="5582" y="13876"/>
                    <a:pt x="6612" y="13689"/>
                    <a:pt x="7412" y="12575"/>
                  </a:cubicBezTo>
                  <a:cubicBezTo>
                    <a:pt x="8205" y="11461"/>
                    <a:pt x="9548" y="8240"/>
                    <a:pt x="9548" y="8240"/>
                  </a:cubicBezTo>
                  <a:lnTo>
                    <a:pt x="9388" y="1052"/>
                  </a:lnTo>
                  <a:cubicBezTo>
                    <a:pt x="9388" y="1052"/>
                    <a:pt x="7769" y="0"/>
                    <a:pt x="5903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5" name="Google Shape;1965;p49"/>
            <p:cNvSpPr/>
            <p:nvPr/>
          </p:nvSpPr>
          <p:spPr>
            <a:xfrm>
              <a:off x="2243605" y="2855012"/>
              <a:ext cx="559153" cy="712149"/>
            </a:xfrm>
            <a:custGeom>
              <a:avLst/>
              <a:gdLst/>
              <a:ahLst/>
              <a:cxnLst/>
              <a:rect l="l" t="t" r="r" b="b"/>
              <a:pathLst>
                <a:path w="5387" h="6861" extrusionOk="0">
                  <a:moveTo>
                    <a:pt x="397" y="1"/>
                  </a:moveTo>
                  <a:cubicBezTo>
                    <a:pt x="265" y="836"/>
                    <a:pt x="133" y="1664"/>
                    <a:pt x="1" y="2492"/>
                  </a:cubicBezTo>
                  <a:cubicBezTo>
                    <a:pt x="271" y="3118"/>
                    <a:pt x="781" y="4079"/>
                    <a:pt x="1699" y="5004"/>
                  </a:cubicBezTo>
                  <a:cubicBezTo>
                    <a:pt x="2743" y="6061"/>
                    <a:pt x="3835" y="6597"/>
                    <a:pt x="4497" y="6861"/>
                  </a:cubicBezTo>
                  <a:cubicBezTo>
                    <a:pt x="4795" y="6437"/>
                    <a:pt x="5094" y="6013"/>
                    <a:pt x="5387" y="5588"/>
                  </a:cubicBezTo>
                  <a:cubicBezTo>
                    <a:pt x="4648" y="5171"/>
                    <a:pt x="3912" y="4747"/>
                    <a:pt x="3167" y="4329"/>
                  </a:cubicBezTo>
                  <a:cubicBezTo>
                    <a:pt x="2242" y="2888"/>
                    <a:pt x="1323" y="1448"/>
                    <a:pt x="397" y="1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6" name="Google Shape;1966;p49"/>
            <p:cNvSpPr/>
            <p:nvPr/>
          </p:nvSpPr>
          <p:spPr>
            <a:xfrm>
              <a:off x="2063723" y="2580570"/>
              <a:ext cx="305681" cy="303501"/>
            </a:xfrm>
            <a:custGeom>
              <a:avLst/>
              <a:gdLst/>
              <a:ahLst/>
              <a:cxnLst/>
              <a:rect l="l" t="t" r="r" b="b"/>
              <a:pathLst>
                <a:path w="2945" h="2924" extrusionOk="0">
                  <a:moveTo>
                    <a:pt x="308" y="1"/>
                  </a:moveTo>
                  <a:lnTo>
                    <a:pt x="217" y="744"/>
                  </a:lnTo>
                  <a:lnTo>
                    <a:pt x="0" y="2478"/>
                  </a:lnTo>
                  <a:lnTo>
                    <a:pt x="2312" y="2923"/>
                  </a:lnTo>
                  <a:cubicBezTo>
                    <a:pt x="2312" y="2923"/>
                    <a:pt x="2367" y="2700"/>
                    <a:pt x="2450" y="2381"/>
                  </a:cubicBezTo>
                  <a:cubicBezTo>
                    <a:pt x="2639" y="1663"/>
                    <a:pt x="2945" y="480"/>
                    <a:pt x="2938" y="403"/>
                  </a:cubicBezTo>
                  <a:lnTo>
                    <a:pt x="308" y="1"/>
                  </a:ln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7" name="Google Shape;1967;p49"/>
            <p:cNvSpPr/>
            <p:nvPr/>
          </p:nvSpPr>
          <p:spPr>
            <a:xfrm>
              <a:off x="1886021" y="3197337"/>
              <a:ext cx="758442" cy="1310952"/>
            </a:xfrm>
            <a:custGeom>
              <a:avLst/>
              <a:gdLst/>
              <a:ahLst/>
              <a:cxnLst/>
              <a:rect l="l" t="t" r="r" b="b"/>
              <a:pathLst>
                <a:path w="7307" h="12630" extrusionOk="0">
                  <a:moveTo>
                    <a:pt x="1066" y="1"/>
                  </a:moveTo>
                  <a:lnTo>
                    <a:pt x="710" y="627"/>
                  </a:lnTo>
                  <a:cubicBezTo>
                    <a:pt x="238" y="1462"/>
                    <a:pt x="1" y="2409"/>
                    <a:pt x="29" y="3361"/>
                  </a:cubicBezTo>
                  <a:lnTo>
                    <a:pt x="126" y="6500"/>
                  </a:lnTo>
                  <a:lnTo>
                    <a:pt x="453" y="9799"/>
                  </a:lnTo>
                  <a:lnTo>
                    <a:pt x="523" y="10473"/>
                  </a:lnTo>
                  <a:lnTo>
                    <a:pt x="572" y="10959"/>
                  </a:lnTo>
                  <a:lnTo>
                    <a:pt x="600" y="11252"/>
                  </a:lnTo>
                  <a:lnTo>
                    <a:pt x="669" y="11948"/>
                  </a:lnTo>
                  <a:lnTo>
                    <a:pt x="2138" y="12102"/>
                  </a:lnTo>
                  <a:lnTo>
                    <a:pt x="2207" y="11482"/>
                  </a:lnTo>
                  <a:lnTo>
                    <a:pt x="2207" y="11434"/>
                  </a:lnTo>
                  <a:lnTo>
                    <a:pt x="2312" y="10458"/>
                  </a:lnTo>
                  <a:lnTo>
                    <a:pt x="2360" y="10034"/>
                  </a:lnTo>
                  <a:cubicBezTo>
                    <a:pt x="2527" y="8483"/>
                    <a:pt x="2604" y="6890"/>
                    <a:pt x="2868" y="5352"/>
                  </a:cubicBezTo>
                  <a:cubicBezTo>
                    <a:pt x="2923" y="5024"/>
                    <a:pt x="2987" y="4712"/>
                    <a:pt x="3015" y="4385"/>
                  </a:cubicBezTo>
                  <a:cubicBezTo>
                    <a:pt x="3022" y="4308"/>
                    <a:pt x="3007" y="4238"/>
                    <a:pt x="3083" y="4224"/>
                  </a:cubicBezTo>
                  <a:cubicBezTo>
                    <a:pt x="3105" y="4288"/>
                    <a:pt x="3105" y="4350"/>
                    <a:pt x="3112" y="4413"/>
                  </a:cubicBezTo>
                  <a:cubicBezTo>
                    <a:pt x="3244" y="6450"/>
                    <a:pt x="4017" y="8434"/>
                    <a:pt x="4677" y="10348"/>
                  </a:cubicBezTo>
                  <a:cubicBezTo>
                    <a:pt x="4685" y="10383"/>
                    <a:pt x="4692" y="10410"/>
                    <a:pt x="4705" y="10438"/>
                  </a:cubicBezTo>
                  <a:cubicBezTo>
                    <a:pt x="4830" y="10807"/>
                    <a:pt x="4949" y="11135"/>
                    <a:pt x="5046" y="11419"/>
                  </a:cubicBezTo>
                  <a:cubicBezTo>
                    <a:pt x="5061" y="11447"/>
                    <a:pt x="5067" y="11475"/>
                    <a:pt x="5074" y="11502"/>
                  </a:cubicBezTo>
                  <a:cubicBezTo>
                    <a:pt x="5261" y="12032"/>
                    <a:pt x="5386" y="12359"/>
                    <a:pt x="5386" y="12359"/>
                  </a:cubicBezTo>
                  <a:lnTo>
                    <a:pt x="7307" y="12629"/>
                  </a:lnTo>
                  <a:lnTo>
                    <a:pt x="7036" y="11120"/>
                  </a:lnTo>
                  <a:lnTo>
                    <a:pt x="7036" y="11113"/>
                  </a:lnTo>
                  <a:lnTo>
                    <a:pt x="6973" y="10772"/>
                  </a:lnTo>
                  <a:lnTo>
                    <a:pt x="6911" y="10417"/>
                  </a:lnTo>
                  <a:lnTo>
                    <a:pt x="5144" y="592"/>
                  </a:lnTo>
                  <a:lnTo>
                    <a:pt x="1066" y="1"/>
                  </a:ln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8" name="Google Shape;1968;p49"/>
            <p:cNvSpPr/>
            <p:nvPr/>
          </p:nvSpPr>
          <p:spPr>
            <a:xfrm>
              <a:off x="1854363" y="3318054"/>
              <a:ext cx="783769" cy="1021048"/>
            </a:xfrm>
            <a:custGeom>
              <a:avLst/>
              <a:gdLst/>
              <a:ahLst/>
              <a:cxnLst/>
              <a:rect l="l" t="t" r="r" b="b"/>
              <a:pathLst>
                <a:path w="7551" h="9837" extrusionOk="0">
                  <a:moveTo>
                    <a:pt x="5581" y="0"/>
                  </a:moveTo>
                  <a:lnTo>
                    <a:pt x="5177" y="7"/>
                  </a:lnTo>
                  <a:lnTo>
                    <a:pt x="5058" y="7"/>
                  </a:lnTo>
                  <a:lnTo>
                    <a:pt x="3388" y="35"/>
                  </a:lnTo>
                  <a:lnTo>
                    <a:pt x="3270" y="42"/>
                  </a:lnTo>
                  <a:lnTo>
                    <a:pt x="2116" y="62"/>
                  </a:lnTo>
                  <a:lnTo>
                    <a:pt x="1997" y="62"/>
                  </a:lnTo>
                  <a:lnTo>
                    <a:pt x="424" y="90"/>
                  </a:lnTo>
                  <a:cubicBezTo>
                    <a:pt x="424" y="97"/>
                    <a:pt x="424" y="104"/>
                    <a:pt x="418" y="110"/>
                  </a:cubicBezTo>
                  <a:cubicBezTo>
                    <a:pt x="411" y="216"/>
                    <a:pt x="397" y="319"/>
                    <a:pt x="382" y="424"/>
                  </a:cubicBezTo>
                  <a:cubicBezTo>
                    <a:pt x="369" y="556"/>
                    <a:pt x="347" y="688"/>
                    <a:pt x="334" y="820"/>
                  </a:cubicBezTo>
                  <a:cubicBezTo>
                    <a:pt x="327" y="870"/>
                    <a:pt x="321" y="925"/>
                    <a:pt x="314" y="980"/>
                  </a:cubicBezTo>
                  <a:cubicBezTo>
                    <a:pt x="272" y="1356"/>
                    <a:pt x="237" y="1747"/>
                    <a:pt x="202" y="2136"/>
                  </a:cubicBezTo>
                  <a:cubicBezTo>
                    <a:pt x="35" y="4077"/>
                    <a:pt x="0" y="5929"/>
                    <a:pt x="55" y="7654"/>
                  </a:cubicBezTo>
                  <a:lnTo>
                    <a:pt x="55" y="7724"/>
                  </a:lnTo>
                  <a:cubicBezTo>
                    <a:pt x="77" y="8350"/>
                    <a:pt x="112" y="8970"/>
                    <a:pt x="160" y="9561"/>
                  </a:cubicBezTo>
                  <a:lnTo>
                    <a:pt x="3048" y="9783"/>
                  </a:lnTo>
                  <a:lnTo>
                    <a:pt x="3153" y="7911"/>
                  </a:lnTo>
                  <a:lnTo>
                    <a:pt x="3153" y="7891"/>
                  </a:lnTo>
                  <a:lnTo>
                    <a:pt x="3270" y="5685"/>
                  </a:lnTo>
                  <a:lnTo>
                    <a:pt x="3327" y="4628"/>
                  </a:lnTo>
                  <a:lnTo>
                    <a:pt x="3327" y="4619"/>
                  </a:lnTo>
                  <a:lnTo>
                    <a:pt x="3388" y="3382"/>
                  </a:lnTo>
                  <a:lnTo>
                    <a:pt x="3403" y="3215"/>
                  </a:lnTo>
                  <a:lnTo>
                    <a:pt x="3403" y="3158"/>
                  </a:lnTo>
                  <a:cubicBezTo>
                    <a:pt x="3403" y="3173"/>
                    <a:pt x="3403" y="3193"/>
                    <a:pt x="3410" y="3208"/>
                  </a:cubicBezTo>
                  <a:cubicBezTo>
                    <a:pt x="3410" y="3257"/>
                    <a:pt x="3410" y="3305"/>
                    <a:pt x="3417" y="3354"/>
                  </a:cubicBezTo>
                  <a:cubicBezTo>
                    <a:pt x="3459" y="3910"/>
                    <a:pt x="3507" y="4481"/>
                    <a:pt x="3584" y="5072"/>
                  </a:cubicBezTo>
                  <a:cubicBezTo>
                    <a:pt x="3709" y="6074"/>
                    <a:pt x="3869" y="7021"/>
                    <a:pt x="4063" y="7918"/>
                  </a:cubicBezTo>
                  <a:cubicBezTo>
                    <a:pt x="4071" y="7959"/>
                    <a:pt x="4085" y="8001"/>
                    <a:pt x="4092" y="8043"/>
                  </a:cubicBezTo>
                  <a:cubicBezTo>
                    <a:pt x="4182" y="8454"/>
                    <a:pt x="4252" y="8719"/>
                    <a:pt x="4342" y="9073"/>
                  </a:cubicBezTo>
                  <a:cubicBezTo>
                    <a:pt x="4377" y="9227"/>
                    <a:pt x="4432" y="9449"/>
                    <a:pt x="4496" y="9721"/>
                  </a:cubicBezTo>
                  <a:cubicBezTo>
                    <a:pt x="4723" y="9776"/>
                    <a:pt x="5062" y="9836"/>
                    <a:pt x="5475" y="9836"/>
                  </a:cubicBezTo>
                  <a:cubicBezTo>
                    <a:pt x="5693" y="9836"/>
                    <a:pt x="5932" y="9820"/>
                    <a:pt x="6186" y="9776"/>
                  </a:cubicBezTo>
                  <a:cubicBezTo>
                    <a:pt x="6799" y="9665"/>
                    <a:pt x="7265" y="9436"/>
                    <a:pt x="7550" y="9262"/>
                  </a:cubicBezTo>
                  <a:cubicBezTo>
                    <a:pt x="7425" y="8669"/>
                    <a:pt x="7306" y="8078"/>
                    <a:pt x="7181" y="7487"/>
                  </a:cubicBezTo>
                  <a:lnTo>
                    <a:pt x="7153" y="7368"/>
                  </a:lnTo>
                  <a:lnTo>
                    <a:pt x="5616" y="160"/>
                  </a:lnTo>
                  <a:lnTo>
                    <a:pt x="5588" y="27"/>
                  </a:lnTo>
                  <a:lnTo>
                    <a:pt x="5581" y="0"/>
                  </a:ln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9" name="Google Shape;1969;p49"/>
            <p:cNvSpPr/>
            <p:nvPr/>
          </p:nvSpPr>
          <p:spPr>
            <a:xfrm>
              <a:off x="2086247" y="2580570"/>
              <a:ext cx="283157" cy="247140"/>
            </a:xfrm>
            <a:custGeom>
              <a:avLst/>
              <a:gdLst/>
              <a:ahLst/>
              <a:cxnLst/>
              <a:rect l="l" t="t" r="r" b="b"/>
              <a:pathLst>
                <a:path w="2728" h="2381" extrusionOk="0">
                  <a:moveTo>
                    <a:pt x="91" y="1"/>
                  </a:moveTo>
                  <a:lnTo>
                    <a:pt x="0" y="744"/>
                  </a:lnTo>
                  <a:cubicBezTo>
                    <a:pt x="563" y="2130"/>
                    <a:pt x="1607" y="2372"/>
                    <a:pt x="2233" y="2381"/>
                  </a:cubicBezTo>
                  <a:cubicBezTo>
                    <a:pt x="2422" y="1663"/>
                    <a:pt x="2728" y="480"/>
                    <a:pt x="2721" y="403"/>
                  </a:cubicBezTo>
                  <a:lnTo>
                    <a:pt x="91" y="1"/>
                  </a:lnTo>
                  <a:close/>
                </a:path>
              </a:pathLst>
            </a:custGeom>
            <a:solidFill>
              <a:srgbClr val="8F3F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0" name="Google Shape;1970;p49"/>
            <p:cNvSpPr/>
            <p:nvPr/>
          </p:nvSpPr>
          <p:spPr>
            <a:xfrm>
              <a:off x="1690634" y="1825102"/>
              <a:ext cx="901240" cy="887775"/>
            </a:xfrm>
            <a:custGeom>
              <a:avLst/>
              <a:gdLst/>
              <a:ahLst/>
              <a:cxnLst/>
              <a:rect l="l" t="t" r="r" b="b"/>
              <a:pathLst>
                <a:path w="11155" h="10988" extrusionOk="0">
                  <a:moveTo>
                    <a:pt x="5557" y="0"/>
                  </a:moveTo>
                  <a:cubicBezTo>
                    <a:pt x="4553" y="0"/>
                    <a:pt x="3712" y="143"/>
                    <a:pt x="3014" y="394"/>
                  </a:cubicBezTo>
                  <a:cubicBezTo>
                    <a:pt x="2937" y="421"/>
                    <a:pt x="2860" y="456"/>
                    <a:pt x="2791" y="484"/>
                  </a:cubicBezTo>
                  <a:cubicBezTo>
                    <a:pt x="2574" y="575"/>
                    <a:pt x="2374" y="680"/>
                    <a:pt x="2192" y="790"/>
                  </a:cubicBezTo>
                  <a:cubicBezTo>
                    <a:pt x="1607" y="1139"/>
                    <a:pt x="1163" y="1590"/>
                    <a:pt x="829" y="2113"/>
                  </a:cubicBezTo>
                  <a:cubicBezTo>
                    <a:pt x="460" y="2691"/>
                    <a:pt x="230" y="3359"/>
                    <a:pt x="111" y="4068"/>
                  </a:cubicBezTo>
                  <a:cubicBezTo>
                    <a:pt x="91" y="4214"/>
                    <a:pt x="69" y="4361"/>
                    <a:pt x="56" y="4506"/>
                  </a:cubicBezTo>
                  <a:cubicBezTo>
                    <a:pt x="36" y="4659"/>
                    <a:pt x="28" y="4820"/>
                    <a:pt x="21" y="4972"/>
                  </a:cubicBezTo>
                  <a:cubicBezTo>
                    <a:pt x="14" y="5125"/>
                    <a:pt x="1" y="5661"/>
                    <a:pt x="133" y="6358"/>
                  </a:cubicBezTo>
                  <a:cubicBezTo>
                    <a:pt x="203" y="6767"/>
                    <a:pt x="328" y="7235"/>
                    <a:pt x="529" y="7714"/>
                  </a:cubicBezTo>
                  <a:cubicBezTo>
                    <a:pt x="599" y="7894"/>
                    <a:pt x="689" y="8070"/>
                    <a:pt x="787" y="8250"/>
                  </a:cubicBezTo>
                  <a:cubicBezTo>
                    <a:pt x="1121" y="8876"/>
                    <a:pt x="1607" y="9489"/>
                    <a:pt x="2304" y="9990"/>
                  </a:cubicBezTo>
                  <a:cubicBezTo>
                    <a:pt x="3371" y="10771"/>
                    <a:pt x="4506" y="10987"/>
                    <a:pt x="5507" y="10987"/>
                  </a:cubicBezTo>
                  <a:cubicBezTo>
                    <a:pt x="6280" y="10987"/>
                    <a:pt x="6973" y="10858"/>
                    <a:pt x="7494" y="10762"/>
                  </a:cubicBezTo>
                  <a:cubicBezTo>
                    <a:pt x="8162" y="10630"/>
                    <a:pt x="10236" y="10247"/>
                    <a:pt x="10869" y="8841"/>
                  </a:cubicBezTo>
                  <a:cubicBezTo>
                    <a:pt x="10911" y="8744"/>
                    <a:pt x="10939" y="8654"/>
                    <a:pt x="10966" y="8562"/>
                  </a:cubicBezTo>
                  <a:cubicBezTo>
                    <a:pt x="11023" y="8410"/>
                    <a:pt x="11085" y="8180"/>
                    <a:pt x="11120" y="7853"/>
                  </a:cubicBezTo>
                  <a:cubicBezTo>
                    <a:pt x="11148" y="7610"/>
                    <a:pt x="11155" y="7318"/>
                    <a:pt x="11126" y="6956"/>
                  </a:cubicBezTo>
                  <a:cubicBezTo>
                    <a:pt x="11113" y="6747"/>
                    <a:pt x="11085" y="6525"/>
                    <a:pt x="11043" y="6274"/>
                  </a:cubicBezTo>
                  <a:cubicBezTo>
                    <a:pt x="11043" y="6259"/>
                    <a:pt x="11043" y="6246"/>
                    <a:pt x="11036" y="6233"/>
                  </a:cubicBezTo>
                  <a:cubicBezTo>
                    <a:pt x="11008" y="6057"/>
                    <a:pt x="10975" y="5877"/>
                    <a:pt x="10933" y="5690"/>
                  </a:cubicBezTo>
                  <a:cubicBezTo>
                    <a:pt x="10918" y="5626"/>
                    <a:pt x="10904" y="5565"/>
                    <a:pt x="10891" y="5508"/>
                  </a:cubicBezTo>
                  <a:cubicBezTo>
                    <a:pt x="10869" y="5431"/>
                    <a:pt x="10856" y="5356"/>
                    <a:pt x="10834" y="5279"/>
                  </a:cubicBezTo>
                  <a:cubicBezTo>
                    <a:pt x="10772" y="5042"/>
                    <a:pt x="10702" y="4820"/>
                    <a:pt x="10632" y="4611"/>
                  </a:cubicBezTo>
                  <a:cubicBezTo>
                    <a:pt x="10612" y="4541"/>
                    <a:pt x="10590" y="4471"/>
                    <a:pt x="10564" y="4409"/>
                  </a:cubicBezTo>
                  <a:cubicBezTo>
                    <a:pt x="10529" y="4290"/>
                    <a:pt x="10487" y="4187"/>
                    <a:pt x="10445" y="4075"/>
                  </a:cubicBezTo>
                  <a:cubicBezTo>
                    <a:pt x="10006" y="2941"/>
                    <a:pt x="9505" y="2225"/>
                    <a:pt x="9360" y="2023"/>
                  </a:cubicBezTo>
                  <a:cubicBezTo>
                    <a:pt x="8824" y="1271"/>
                    <a:pt x="8434" y="964"/>
                    <a:pt x="8239" y="832"/>
                  </a:cubicBezTo>
                  <a:cubicBezTo>
                    <a:pt x="8239" y="832"/>
                    <a:pt x="7571" y="331"/>
                    <a:pt x="6479" y="87"/>
                  </a:cubicBezTo>
                  <a:cubicBezTo>
                    <a:pt x="6146" y="11"/>
                    <a:pt x="5929" y="3"/>
                    <a:pt x="5850" y="3"/>
                  </a:cubicBezTo>
                  <a:cubicBezTo>
                    <a:pt x="5829" y="3"/>
                    <a:pt x="5818" y="3"/>
                    <a:pt x="5818" y="3"/>
                  </a:cubicBezTo>
                  <a:cubicBezTo>
                    <a:pt x="5730" y="1"/>
                    <a:pt x="5643" y="0"/>
                    <a:pt x="5557" y="0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1" name="Google Shape;1971;p49"/>
            <p:cNvSpPr/>
            <p:nvPr/>
          </p:nvSpPr>
          <p:spPr>
            <a:xfrm>
              <a:off x="1888305" y="2802075"/>
              <a:ext cx="548150" cy="593925"/>
            </a:xfrm>
            <a:custGeom>
              <a:avLst/>
              <a:gdLst/>
              <a:ahLst/>
              <a:cxnLst/>
              <a:rect l="l" t="t" r="r" b="b"/>
              <a:pathLst>
                <a:path w="5281" h="5722" extrusionOk="0">
                  <a:moveTo>
                    <a:pt x="1101" y="1"/>
                  </a:moveTo>
                  <a:cubicBezTo>
                    <a:pt x="1014" y="1"/>
                    <a:pt x="933" y="62"/>
                    <a:pt x="912" y="148"/>
                  </a:cubicBezTo>
                  <a:cubicBezTo>
                    <a:pt x="814" y="636"/>
                    <a:pt x="688" y="1143"/>
                    <a:pt x="592" y="1616"/>
                  </a:cubicBezTo>
                  <a:cubicBezTo>
                    <a:pt x="369" y="2785"/>
                    <a:pt x="229" y="3760"/>
                    <a:pt x="29" y="4888"/>
                  </a:cubicBezTo>
                  <a:cubicBezTo>
                    <a:pt x="20" y="4943"/>
                    <a:pt x="7" y="4998"/>
                    <a:pt x="0" y="5048"/>
                  </a:cubicBezTo>
                  <a:cubicBezTo>
                    <a:pt x="29" y="5061"/>
                    <a:pt x="62" y="5075"/>
                    <a:pt x="91" y="5081"/>
                  </a:cubicBezTo>
                  <a:cubicBezTo>
                    <a:pt x="640" y="5292"/>
                    <a:pt x="1588" y="5721"/>
                    <a:pt x="2647" y="5721"/>
                  </a:cubicBezTo>
                  <a:cubicBezTo>
                    <a:pt x="2715" y="5721"/>
                    <a:pt x="2784" y="5720"/>
                    <a:pt x="2853" y="5716"/>
                  </a:cubicBezTo>
                  <a:cubicBezTo>
                    <a:pt x="3925" y="5646"/>
                    <a:pt x="4767" y="5347"/>
                    <a:pt x="5281" y="5116"/>
                  </a:cubicBezTo>
                  <a:cubicBezTo>
                    <a:pt x="5274" y="5075"/>
                    <a:pt x="5268" y="5040"/>
                    <a:pt x="5261" y="4998"/>
                  </a:cubicBezTo>
                  <a:cubicBezTo>
                    <a:pt x="5122" y="4046"/>
                    <a:pt x="4982" y="3086"/>
                    <a:pt x="4843" y="2125"/>
                  </a:cubicBezTo>
                  <a:cubicBezTo>
                    <a:pt x="4753" y="1484"/>
                    <a:pt x="4663" y="858"/>
                    <a:pt x="4579" y="225"/>
                  </a:cubicBezTo>
                  <a:cubicBezTo>
                    <a:pt x="4474" y="170"/>
                    <a:pt x="4433" y="141"/>
                    <a:pt x="4321" y="86"/>
                  </a:cubicBezTo>
                  <a:cubicBezTo>
                    <a:pt x="4127" y="170"/>
                    <a:pt x="3861" y="267"/>
                    <a:pt x="3549" y="330"/>
                  </a:cubicBezTo>
                  <a:cubicBezTo>
                    <a:pt x="3479" y="344"/>
                    <a:pt x="3410" y="357"/>
                    <a:pt x="3327" y="372"/>
                  </a:cubicBezTo>
                  <a:cubicBezTo>
                    <a:pt x="3152" y="399"/>
                    <a:pt x="2958" y="414"/>
                    <a:pt x="2749" y="414"/>
                  </a:cubicBezTo>
                  <a:cubicBezTo>
                    <a:pt x="2143" y="405"/>
                    <a:pt x="1545" y="183"/>
                    <a:pt x="1176" y="16"/>
                  </a:cubicBezTo>
                  <a:cubicBezTo>
                    <a:pt x="1151" y="6"/>
                    <a:pt x="1126" y="1"/>
                    <a:pt x="1101" y="1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2" name="Google Shape;1972;p49"/>
            <p:cNvSpPr/>
            <p:nvPr/>
          </p:nvSpPr>
          <p:spPr>
            <a:xfrm>
              <a:off x="2009644" y="2800726"/>
              <a:ext cx="321461" cy="121028"/>
            </a:xfrm>
            <a:custGeom>
              <a:avLst/>
              <a:gdLst/>
              <a:ahLst/>
              <a:cxnLst/>
              <a:rect l="l" t="t" r="r" b="b"/>
              <a:pathLst>
                <a:path w="3097" h="1166" extrusionOk="0">
                  <a:moveTo>
                    <a:pt x="0" y="1"/>
                  </a:moveTo>
                  <a:cubicBezTo>
                    <a:pt x="7" y="607"/>
                    <a:pt x="662" y="1121"/>
                    <a:pt x="1497" y="1163"/>
                  </a:cubicBezTo>
                  <a:cubicBezTo>
                    <a:pt x="1527" y="1164"/>
                    <a:pt x="1558" y="1165"/>
                    <a:pt x="1589" y="1165"/>
                  </a:cubicBezTo>
                  <a:cubicBezTo>
                    <a:pt x="2368" y="1165"/>
                    <a:pt x="3016" y="738"/>
                    <a:pt x="3097" y="168"/>
                  </a:cubicBezTo>
                  <a:cubicBezTo>
                    <a:pt x="2888" y="161"/>
                    <a:pt x="2679" y="154"/>
                    <a:pt x="2470" y="141"/>
                  </a:cubicBezTo>
                  <a:cubicBezTo>
                    <a:pt x="1629" y="106"/>
                    <a:pt x="807" y="64"/>
                    <a:pt x="0" y="1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3" name="Google Shape;1973;p49"/>
            <p:cNvSpPr/>
            <p:nvPr/>
          </p:nvSpPr>
          <p:spPr>
            <a:xfrm>
              <a:off x="1933499" y="2346060"/>
              <a:ext cx="271544" cy="187202"/>
            </a:xfrm>
            <a:custGeom>
              <a:avLst/>
              <a:gdLst/>
              <a:ahLst/>
              <a:cxnLst/>
              <a:rect l="l" t="t" r="r" b="b"/>
              <a:pathLst>
                <a:path w="3361" h="2317" extrusionOk="0">
                  <a:moveTo>
                    <a:pt x="2073" y="0"/>
                  </a:moveTo>
                  <a:cubicBezTo>
                    <a:pt x="2005" y="97"/>
                    <a:pt x="1935" y="194"/>
                    <a:pt x="1858" y="292"/>
                  </a:cubicBezTo>
                  <a:cubicBezTo>
                    <a:pt x="1581" y="640"/>
                    <a:pt x="954" y="1308"/>
                    <a:pt x="1" y="1830"/>
                  </a:cubicBezTo>
                  <a:cubicBezTo>
                    <a:pt x="342" y="2129"/>
                    <a:pt x="878" y="2316"/>
                    <a:pt x="1489" y="2316"/>
                  </a:cubicBezTo>
                  <a:lnTo>
                    <a:pt x="1511" y="2316"/>
                  </a:lnTo>
                  <a:cubicBezTo>
                    <a:pt x="2533" y="2310"/>
                    <a:pt x="3361" y="1774"/>
                    <a:pt x="3354" y="1121"/>
                  </a:cubicBezTo>
                  <a:cubicBezTo>
                    <a:pt x="3354" y="591"/>
                    <a:pt x="2812" y="152"/>
                    <a:pt x="2073" y="0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4" name="Google Shape;1974;p49"/>
            <p:cNvSpPr/>
            <p:nvPr/>
          </p:nvSpPr>
          <p:spPr>
            <a:xfrm>
              <a:off x="2416402" y="2251612"/>
              <a:ext cx="173219" cy="191080"/>
            </a:xfrm>
            <a:custGeom>
              <a:avLst/>
              <a:gdLst/>
              <a:ahLst/>
              <a:cxnLst/>
              <a:rect l="l" t="t" r="r" b="b"/>
              <a:pathLst>
                <a:path w="2144" h="2365" extrusionOk="0">
                  <a:moveTo>
                    <a:pt x="1845" y="0"/>
                  </a:moveTo>
                  <a:cubicBezTo>
                    <a:pt x="1594" y="0"/>
                    <a:pt x="1350" y="35"/>
                    <a:pt x="1135" y="90"/>
                  </a:cubicBezTo>
                  <a:cubicBezTo>
                    <a:pt x="787" y="187"/>
                    <a:pt x="495" y="347"/>
                    <a:pt x="293" y="549"/>
                  </a:cubicBezTo>
                  <a:cubicBezTo>
                    <a:pt x="104" y="737"/>
                    <a:pt x="1" y="960"/>
                    <a:pt x="1" y="1196"/>
                  </a:cubicBezTo>
                  <a:cubicBezTo>
                    <a:pt x="1" y="1413"/>
                    <a:pt x="98" y="1613"/>
                    <a:pt x="258" y="1789"/>
                  </a:cubicBezTo>
                  <a:lnTo>
                    <a:pt x="265" y="1795"/>
                  </a:lnTo>
                  <a:cubicBezTo>
                    <a:pt x="313" y="1844"/>
                    <a:pt x="370" y="1892"/>
                    <a:pt x="425" y="1941"/>
                  </a:cubicBezTo>
                  <a:cubicBezTo>
                    <a:pt x="509" y="2004"/>
                    <a:pt x="605" y="2059"/>
                    <a:pt x="704" y="2114"/>
                  </a:cubicBezTo>
                  <a:cubicBezTo>
                    <a:pt x="989" y="2255"/>
                    <a:pt x="1344" y="2351"/>
                    <a:pt x="1726" y="2365"/>
                  </a:cubicBezTo>
                  <a:cubicBezTo>
                    <a:pt x="1825" y="2255"/>
                    <a:pt x="1921" y="2156"/>
                    <a:pt x="2012" y="2066"/>
                  </a:cubicBezTo>
                  <a:cubicBezTo>
                    <a:pt x="2018" y="2059"/>
                    <a:pt x="2033" y="2052"/>
                    <a:pt x="2040" y="2039"/>
                  </a:cubicBezTo>
                  <a:cubicBezTo>
                    <a:pt x="2067" y="2017"/>
                    <a:pt x="2095" y="1989"/>
                    <a:pt x="2117" y="1962"/>
                  </a:cubicBezTo>
                  <a:cubicBezTo>
                    <a:pt x="2130" y="1872"/>
                    <a:pt x="2137" y="1774"/>
                    <a:pt x="2143" y="1677"/>
                  </a:cubicBezTo>
                  <a:cubicBezTo>
                    <a:pt x="2130" y="1468"/>
                    <a:pt x="2102" y="1246"/>
                    <a:pt x="2060" y="995"/>
                  </a:cubicBezTo>
                  <a:lnTo>
                    <a:pt x="2060" y="974"/>
                  </a:lnTo>
                  <a:cubicBezTo>
                    <a:pt x="2060" y="967"/>
                    <a:pt x="2053" y="960"/>
                    <a:pt x="2053" y="954"/>
                  </a:cubicBezTo>
                  <a:cubicBezTo>
                    <a:pt x="2025" y="778"/>
                    <a:pt x="1992" y="598"/>
                    <a:pt x="1950" y="411"/>
                  </a:cubicBezTo>
                  <a:cubicBezTo>
                    <a:pt x="1935" y="347"/>
                    <a:pt x="1921" y="286"/>
                    <a:pt x="1908" y="229"/>
                  </a:cubicBezTo>
                  <a:cubicBezTo>
                    <a:pt x="1886" y="152"/>
                    <a:pt x="1873" y="77"/>
                    <a:pt x="1851" y="0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5" name="Google Shape;1975;p49"/>
            <p:cNvSpPr/>
            <p:nvPr/>
          </p:nvSpPr>
          <p:spPr>
            <a:xfrm>
              <a:off x="2391032" y="2224061"/>
              <a:ext cx="121189" cy="73281"/>
            </a:xfrm>
            <a:custGeom>
              <a:avLst/>
              <a:gdLst/>
              <a:ahLst/>
              <a:cxnLst/>
              <a:rect l="l" t="t" r="r" b="b"/>
              <a:pathLst>
                <a:path w="1500" h="907" extrusionOk="0">
                  <a:moveTo>
                    <a:pt x="727" y="0"/>
                  </a:moveTo>
                  <a:cubicBezTo>
                    <a:pt x="678" y="0"/>
                    <a:pt x="629" y="6"/>
                    <a:pt x="579" y="20"/>
                  </a:cubicBezTo>
                  <a:cubicBezTo>
                    <a:pt x="106" y="152"/>
                    <a:pt x="1" y="855"/>
                    <a:pt x="84" y="904"/>
                  </a:cubicBezTo>
                  <a:cubicBezTo>
                    <a:pt x="87" y="906"/>
                    <a:pt x="91" y="907"/>
                    <a:pt x="94" y="907"/>
                  </a:cubicBezTo>
                  <a:cubicBezTo>
                    <a:pt x="165" y="907"/>
                    <a:pt x="335" y="530"/>
                    <a:pt x="739" y="438"/>
                  </a:cubicBezTo>
                  <a:cubicBezTo>
                    <a:pt x="807" y="421"/>
                    <a:pt x="872" y="414"/>
                    <a:pt x="934" y="414"/>
                  </a:cubicBezTo>
                  <a:cubicBezTo>
                    <a:pt x="1189" y="414"/>
                    <a:pt x="1383" y="530"/>
                    <a:pt x="1444" y="530"/>
                  </a:cubicBezTo>
                  <a:cubicBezTo>
                    <a:pt x="1453" y="530"/>
                    <a:pt x="1459" y="527"/>
                    <a:pt x="1462" y="521"/>
                  </a:cubicBezTo>
                  <a:cubicBezTo>
                    <a:pt x="1500" y="453"/>
                    <a:pt x="1142" y="0"/>
                    <a:pt x="727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6" name="Google Shape;1976;p49"/>
            <p:cNvSpPr/>
            <p:nvPr/>
          </p:nvSpPr>
          <p:spPr>
            <a:xfrm>
              <a:off x="2076827" y="2288696"/>
              <a:ext cx="121189" cy="73281"/>
            </a:xfrm>
            <a:custGeom>
              <a:avLst/>
              <a:gdLst/>
              <a:ahLst/>
              <a:cxnLst/>
              <a:rect l="l" t="t" r="r" b="b"/>
              <a:pathLst>
                <a:path w="1500" h="907" extrusionOk="0">
                  <a:moveTo>
                    <a:pt x="726" y="0"/>
                  </a:moveTo>
                  <a:cubicBezTo>
                    <a:pt x="678" y="0"/>
                    <a:pt x="628" y="6"/>
                    <a:pt x="578" y="20"/>
                  </a:cubicBezTo>
                  <a:cubicBezTo>
                    <a:pt x="106" y="152"/>
                    <a:pt x="0" y="855"/>
                    <a:pt x="84" y="904"/>
                  </a:cubicBezTo>
                  <a:cubicBezTo>
                    <a:pt x="87" y="906"/>
                    <a:pt x="90" y="907"/>
                    <a:pt x="94" y="907"/>
                  </a:cubicBezTo>
                  <a:cubicBezTo>
                    <a:pt x="164" y="907"/>
                    <a:pt x="335" y="538"/>
                    <a:pt x="739" y="438"/>
                  </a:cubicBezTo>
                  <a:cubicBezTo>
                    <a:pt x="805" y="422"/>
                    <a:pt x="869" y="416"/>
                    <a:pt x="929" y="416"/>
                  </a:cubicBezTo>
                  <a:cubicBezTo>
                    <a:pt x="1058" y="416"/>
                    <a:pt x="1170" y="444"/>
                    <a:pt x="1260" y="473"/>
                  </a:cubicBezTo>
                  <a:cubicBezTo>
                    <a:pt x="1351" y="500"/>
                    <a:pt x="1413" y="531"/>
                    <a:pt x="1443" y="531"/>
                  </a:cubicBezTo>
                  <a:cubicBezTo>
                    <a:pt x="1452" y="531"/>
                    <a:pt x="1459" y="528"/>
                    <a:pt x="1462" y="521"/>
                  </a:cubicBezTo>
                  <a:cubicBezTo>
                    <a:pt x="1499" y="453"/>
                    <a:pt x="1141" y="0"/>
                    <a:pt x="726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7" name="Google Shape;1977;p49"/>
            <p:cNvSpPr/>
            <p:nvPr/>
          </p:nvSpPr>
          <p:spPr>
            <a:xfrm>
              <a:off x="2176930" y="2369651"/>
              <a:ext cx="303133" cy="170881"/>
            </a:xfrm>
            <a:custGeom>
              <a:avLst/>
              <a:gdLst/>
              <a:ahLst/>
              <a:cxnLst/>
              <a:rect l="l" t="t" r="r" b="b"/>
              <a:pathLst>
                <a:path w="3752" h="2115" extrusionOk="0">
                  <a:moveTo>
                    <a:pt x="3293" y="0"/>
                  </a:moveTo>
                  <a:cubicBezTo>
                    <a:pt x="3162" y="0"/>
                    <a:pt x="3032" y="74"/>
                    <a:pt x="2910" y="161"/>
                  </a:cubicBezTo>
                  <a:cubicBezTo>
                    <a:pt x="2895" y="174"/>
                    <a:pt x="2875" y="187"/>
                    <a:pt x="2860" y="202"/>
                  </a:cubicBezTo>
                  <a:cubicBezTo>
                    <a:pt x="2798" y="244"/>
                    <a:pt x="2743" y="293"/>
                    <a:pt x="2686" y="328"/>
                  </a:cubicBezTo>
                  <a:cubicBezTo>
                    <a:pt x="2506" y="460"/>
                    <a:pt x="2304" y="570"/>
                    <a:pt x="2095" y="653"/>
                  </a:cubicBezTo>
                  <a:cubicBezTo>
                    <a:pt x="2075" y="662"/>
                    <a:pt x="2053" y="668"/>
                    <a:pt x="2033" y="675"/>
                  </a:cubicBezTo>
                  <a:cubicBezTo>
                    <a:pt x="1744" y="778"/>
                    <a:pt x="1439" y="833"/>
                    <a:pt x="1132" y="833"/>
                  </a:cubicBezTo>
                  <a:cubicBezTo>
                    <a:pt x="1085" y="833"/>
                    <a:pt x="1037" y="831"/>
                    <a:pt x="989" y="829"/>
                  </a:cubicBezTo>
                  <a:cubicBezTo>
                    <a:pt x="968" y="829"/>
                    <a:pt x="947" y="829"/>
                    <a:pt x="926" y="820"/>
                  </a:cubicBezTo>
                  <a:lnTo>
                    <a:pt x="891" y="820"/>
                  </a:lnTo>
                  <a:cubicBezTo>
                    <a:pt x="771" y="810"/>
                    <a:pt x="606" y="778"/>
                    <a:pt x="449" y="778"/>
                  </a:cubicBezTo>
                  <a:cubicBezTo>
                    <a:pt x="306" y="778"/>
                    <a:pt x="170" y="805"/>
                    <a:pt x="84" y="897"/>
                  </a:cubicBezTo>
                  <a:cubicBezTo>
                    <a:pt x="21" y="967"/>
                    <a:pt x="1" y="1051"/>
                    <a:pt x="1" y="1141"/>
                  </a:cubicBezTo>
                  <a:cubicBezTo>
                    <a:pt x="7" y="1211"/>
                    <a:pt x="29" y="1288"/>
                    <a:pt x="56" y="1356"/>
                  </a:cubicBezTo>
                  <a:cubicBezTo>
                    <a:pt x="229" y="1732"/>
                    <a:pt x="543" y="1927"/>
                    <a:pt x="906" y="2024"/>
                  </a:cubicBezTo>
                  <a:cubicBezTo>
                    <a:pt x="926" y="2031"/>
                    <a:pt x="947" y="2039"/>
                    <a:pt x="968" y="2046"/>
                  </a:cubicBezTo>
                  <a:cubicBezTo>
                    <a:pt x="1128" y="2081"/>
                    <a:pt x="1288" y="2101"/>
                    <a:pt x="1448" y="2108"/>
                  </a:cubicBezTo>
                  <a:cubicBezTo>
                    <a:pt x="1501" y="2112"/>
                    <a:pt x="1555" y="2114"/>
                    <a:pt x="1611" y="2114"/>
                  </a:cubicBezTo>
                  <a:cubicBezTo>
                    <a:pt x="1843" y="2114"/>
                    <a:pt x="2100" y="2078"/>
                    <a:pt x="2352" y="2011"/>
                  </a:cubicBezTo>
                  <a:cubicBezTo>
                    <a:pt x="2374" y="2004"/>
                    <a:pt x="2387" y="1998"/>
                    <a:pt x="2409" y="1998"/>
                  </a:cubicBezTo>
                  <a:cubicBezTo>
                    <a:pt x="2895" y="1851"/>
                    <a:pt x="3347" y="1580"/>
                    <a:pt x="3578" y="1176"/>
                  </a:cubicBezTo>
                  <a:cubicBezTo>
                    <a:pt x="3591" y="1154"/>
                    <a:pt x="3598" y="1141"/>
                    <a:pt x="3611" y="1113"/>
                  </a:cubicBezTo>
                  <a:cubicBezTo>
                    <a:pt x="3675" y="987"/>
                    <a:pt x="3716" y="849"/>
                    <a:pt x="3730" y="695"/>
                  </a:cubicBezTo>
                  <a:cubicBezTo>
                    <a:pt x="3751" y="495"/>
                    <a:pt x="3710" y="278"/>
                    <a:pt x="3569" y="132"/>
                  </a:cubicBezTo>
                  <a:cubicBezTo>
                    <a:pt x="3478" y="37"/>
                    <a:pt x="3385" y="0"/>
                    <a:pt x="32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8" name="Google Shape;1978;p49"/>
            <p:cNvSpPr/>
            <p:nvPr/>
          </p:nvSpPr>
          <p:spPr>
            <a:xfrm>
              <a:off x="1652984" y="1783413"/>
              <a:ext cx="955210" cy="759958"/>
            </a:xfrm>
            <a:custGeom>
              <a:avLst/>
              <a:gdLst/>
              <a:ahLst/>
              <a:cxnLst/>
              <a:rect l="l" t="t" r="r" b="b"/>
              <a:pathLst>
                <a:path w="11823" h="9406" extrusionOk="0">
                  <a:moveTo>
                    <a:pt x="6279" y="0"/>
                  </a:moveTo>
                  <a:cubicBezTo>
                    <a:pt x="4958" y="0"/>
                    <a:pt x="3810" y="439"/>
                    <a:pt x="3348" y="645"/>
                  </a:cubicBezTo>
                  <a:lnTo>
                    <a:pt x="3333" y="618"/>
                  </a:lnTo>
                  <a:cubicBezTo>
                    <a:pt x="1663" y="1042"/>
                    <a:pt x="570" y="2767"/>
                    <a:pt x="181" y="4431"/>
                  </a:cubicBezTo>
                  <a:cubicBezTo>
                    <a:pt x="153" y="4563"/>
                    <a:pt x="126" y="4694"/>
                    <a:pt x="105" y="4828"/>
                  </a:cubicBezTo>
                  <a:cubicBezTo>
                    <a:pt x="14" y="5356"/>
                    <a:pt x="1" y="5863"/>
                    <a:pt x="69" y="6309"/>
                  </a:cubicBezTo>
                  <a:cubicBezTo>
                    <a:pt x="76" y="6393"/>
                    <a:pt x="98" y="6470"/>
                    <a:pt x="111" y="6540"/>
                  </a:cubicBezTo>
                  <a:cubicBezTo>
                    <a:pt x="133" y="6630"/>
                    <a:pt x="153" y="6720"/>
                    <a:pt x="175" y="6804"/>
                  </a:cubicBezTo>
                  <a:cubicBezTo>
                    <a:pt x="251" y="7333"/>
                    <a:pt x="432" y="8175"/>
                    <a:pt x="1120" y="8870"/>
                  </a:cubicBezTo>
                  <a:cubicBezTo>
                    <a:pt x="1385" y="9135"/>
                    <a:pt x="1649" y="9309"/>
                    <a:pt x="1838" y="9406"/>
                  </a:cubicBezTo>
                  <a:cubicBezTo>
                    <a:pt x="1977" y="9379"/>
                    <a:pt x="2172" y="9329"/>
                    <a:pt x="2407" y="9260"/>
                  </a:cubicBezTo>
                  <a:cubicBezTo>
                    <a:pt x="3959" y="8766"/>
                    <a:pt x="4954" y="7722"/>
                    <a:pt x="5330" y="7256"/>
                  </a:cubicBezTo>
                  <a:cubicBezTo>
                    <a:pt x="5644" y="6859"/>
                    <a:pt x="5901" y="6415"/>
                    <a:pt x="6096" y="5920"/>
                  </a:cubicBezTo>
                  <a:cubicBezTo>
                    <a:pt x="6277" y="5454"/>
                    <a:pt x="6402" y="4945"/>
                    <a:pt x="6464" y="4411"/>
                  </a:cubicBezTo>
                  <a:cubicBezTo>
                    <a:pt x="6547" y="3686"/>
                    <a:pt x="6521" y="2914"/>
                    <a:pt x="6360" y="2128"/>
                  </a:cubicBezTo>
                  <a:lnTo>
                    <a:pt x="6360" y="2128"/>
                  </a:lnTo>
                  <a:cubicBezTo>
                    <a:pt x="7112" y="2607"/>
                    <a:pt x="8252" y="3101"/>
                    <a:pt x="9151" y="3457"/>
                  </a:cubicBezTo>
                  <a:cubicBezTo>
                    <a:pt x="9735" y="3679"/>
                    <a:pt x="10208" y="3853"/>
                    <a:pt x="10423" y="3930"/>
                  </a:cubicBezTo>
                  <a:cubicBezTo>
                    <a:pt x="10507" y="3958"/>
                    <a:pt x="10549" y="3971"/>
                    <a:pt x="10549" y="3971"/>
                  </a:cubicBezTo>
                  <a:cubicBezTo>
                    <a:pt x="10549" y="3971"/>
                    <a:pt x="10709" y="4444"/>
                    <a:pt x="10689" y="4527"/>
                  </a:cubicBezTo>
                  <a:cubicBezTo>
                    <a:pt x="10674" y="4611"/>
                    <a:pt x="11232" y="5287"/>
                    <a:pt x="11232" y="5287"/>
                  </a:cubicBezTo>
                  <a:lnTo>
                    <a:pt x="11203" y="4472"/>
                  </a:lnTo>
                  <a:cubicBezTo>
                    <a:pt x="11203" y="4472"/>
                    <a:pt x="11823" y="4466"/>
                    <a:pt x="11390" y="3554"/>
                  </a:cubicBezTo>
                  <a:cubicBezTo>
                    <a:pt x="11274" y="3303"/>
                    <a:pt x="11071" y="2983"/>
                    <a:pt x="10757" y="2574"/>
                  </a:cubicBezTo>
                  <a:cubicBezTo>
                    <a:pt x="10529" y="2273"/>
                    <a:pt x="10236" y="1932"/>
                    <a:pt x="9881" y="1543"/>
                  </a:cubicBezTo>
                  <a:cubicBezTo>
                    <a:pt x="8786" y="353"/>
                    <a:pt x="7463" y="0"/>
                    <a:pt x="6279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9" name="Google Shape;1979;p49"/>
            <p:cNvSpPr/>
            <p:nvPr/>
          </p:nvSpPr>
          <p:spPr>
            <a:xfrm>
              <a:off x="1655166" y="2107072"/>
              <a:ext cx="520061" cy="204735"/>
            </a:xfrm>
            <a:custGeom>
              <a:avLst/>
              <a:gdLst/>
              <a:ahLst/>
              <a:cxnLst/>
              <a:rect l="l" t="t" r="r" b="b"/>
              <a:pathLst>
                <a:path w="6437" h="2534" extrusionOk="0">
                  <a:moveTo>
                    <a:pt x="3180" y="0"/>
                  </a:moveTo>
                  <a:cubicBezTo>
                    <a:pt x="2813" y="508"/>
                    <a:pt x="2207" y="835"/>
                    <a:pt x="1581" y="871"/>
                  </a:cubicBezTo>
                  <a:lnTo>
                    <a:pt x="1469" y="871"/>
                  </a:lnTo>
                  <a:cubicBezTo>
                    <a:pt x="996" y="871"/>
                    <a:pt x="530" y="710"/>
                    <a:pt x="154" y="425"/>
                  </a:cubicBezTo>
                  <a:cubicBezTo>
                    <a:pt x="126" y="557"/>
                    <a:pt x="99" y="688"/>
                    <a:pt x="78" y="822"/>
                  </a:cubicBezTo>
                  <a:cubicBezTo>
                    <a:pt x="29" y="1121"/>
                    <a:pt x="1" y="1420"/>
                    <a:pt x="1" y="1699"/>
                  </a:cubicBezTo>
                  <a:cubicBezTo>
                    <a:pt x="1" y="1914"/>
                    <a:pt x="16" y="2116"/>
                    <a:pt x="42" y="2303"/>
                  </a:cubicBezTo>
                  <a:cubicBezTo>
                    <a:pt x="273" y="2457"/>
                    <a:pt x="543" y="2519"/>
                    <a:pt x="822" y="2519"/>
                  </a:cubicBezTo>
                  <a:cubicBezTo>
                    <a:pt x="1073" y="2519"/>
                    <a:pt x="1330" y="2464"/>
                    <a:pt x="1560" y="2374"/>
                  </a:cubicBezTo>
                  <a:cubicBezTo>
                    <a:pt x="2075" y="2171"/>
                    <a:pt x="2506" y="1796"/>
                    <a:pt x="2923" y="1433"/>
                  </a:cubicBezTo>
                  <a:cubicBezTo>
                    <a:pt x="3195" y="1998"/>
                    <a:pt x="3758" y="2422"/>
                    <a:pt x="4378" y="2512"/>
                  </a:cubicBezTo>
                  <a:cubicBezTo>
                    <a:pt x="4468" y="2526"/>
                    <a:pt x="4558" y="2534"/>
                    <a:pt x="4642" y="2534"/>
                  </a:cubicBezTo>
                  <a:cubicBezTo>
                    <a:pt x="5178" y="2534"/>
                    <a:pt x="5707" y="2303"/>
                    <a:pt x="6069" y="1914"/>
                  </a:cubicBezTo>
                  <a:cubicBezTo>
                    <a:pt x="6250" y="1448"/>
                    <a:pt x="6375" y="939"/>
                    <a:pt x="6437" y="405"/>
                  </a:cubicBezTo>
                  <a:cubicBezTo>
                    <a:pt x="6285" y="341"/>
                    <a:pt x="6145" y="229"/>
                    <a:pt x="6054" y="97"/>
                  </a:cubicBezTo>
                  <a:cubicBezTo>
                    <a:pt x="5720" y="521"/>
                    <a:pt x="5184" y="787"/>
                    <a:pt x="4650" y="787"/>
                  </a:cubicBezTo>
                  <a:lnTo>
                    <a:pt x="4593" y="787"/>
                  </a:lnTo>
                  <a:cubicBezTo>
                    <a:pt x="4037" y="765"/>
                    <a:pt x="3494" y="466"/>
                    <a:pt x="3180" y="0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0" name="Google Shape;1980;p49"/>
            <p:cNvSpPr/>
            <p:nvPr/>
          </p:nvSpPr>
          <p:spPr>
            <a:xfrm>
              <a:off x="2392244" y="1991295"/>
              <a:ext cx="181056" cy="109639"/>
            </a:xfrm>
            <a:custGeom>
              <a:avLst/>
              <a:gdLst/>
              <a:ahLst/>
              <a:cxnLst/>
              <a:rect l="l" t="t" r="r" b="b"/>
              <a:pathLst>
                <a:path w="2241" h="1357" extrusionOk="0">
                  <a:moveTo>
                    <a:pt x="1607" y="1"/>
                  </a:moveTo>
                  <a:cubicBezTo>
                    <a:pt x="1581" y="27"/>
                    <a:pt x="1546" y="56"/>
                    <a:pt x="1511" y="76"/>
                  </a:cubicBezTo>
                  <a:cubicBezTo>
                    <a:pt x="1414" y="146"/>
                    <a:pt x="1295" y="181"/>
                    <a:pt x="1177" y="181"/>
                  </a:cubicBezTo>
                  <a:cubicBezTo>
                    <a:pt x="1080" y="181"/>
                    <a:pt x="975" y="153"/>
                    <a:pt x="898" y="97"/>
                  </a:cubicBezTo>
                  <a:cubicBezTo>
                    <a:pt x="863" y="522"/>
                    <a:pt x="453" y="884"/>
                    <a:pt x="28" y="884"/>
                  </a:cubicBezTo>
                  <a:lnTo>
                    <a:pt x="1" y="884"/>
                  </a:lnTo>
                  <a:cubicBezTo>
                    <a:pt x="585" y="1106"/>
                    <a:pt x="1058" y="1280"/>
                    <a:pt x="1273" y="1357"/>
                  </a:cubicBezTo>
                  <a:cubicBezTo>
                    <a:pt x="1315" y="1231"/>
                    <a:pt x="1337" y="1099"/>
                    <a:pt x="1350" y="968"/>
                  </a:cubicBezTo>
                  <a:cubicBezTo>
                    <a:pt x="1489" y="1058"/>
                    <a:pt x="1649" y="1099"/>
                    <a:pt x="1816" y="1099"/>
                  </a:cubicBezTo>
                  <a:cubicBezTo>
                    <a:pt x="1941" y="1099"/>
                    <a:pt x="2067" y="1071"/>
                    <a:pt x="2179" y="1016"/>
                  </a:cubicBezTo>
                  <a:cubicBezTo>
                    <a:pt x="2199" y="1009"/>
                    <a:pt x="2220" y="994"/>
                    <a:pt x="2240" y="981"/>
                  </a:cubicBezTo>
                  <a:cubicBezTo>
                    <a:pt x="2124" y="730"/>
                    <a:pt x="1921" y="410"/>
                    <a:pt x="1607" y="1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1" name="Google Shape;1981;p49"/>
            <p:cNvSpPr/>
            <p:nvPr/>
          </p:nvSpPr>
          <p:spPr>
            <a:xfrm>
              <a:off x="2539450" y="2071604"/>
              <a:ext cx="110363" cy="373919"/>
            </a:xfrm>
            <a:custGeom>
              <a:avLst/>
              <a:gdLst/>
              <a:ahLst/>
              <a:cxnLst/>
              <a:rect l="l" t="t" r="r" b="b"/>
              <a:pathLst>
                <a:path w="1366" h="4628" extrusionOk="0">
                  <a:moveTo>
                    <a:pt x="176" y="0"/>
                  </a:moveTo>
                  <a:lnTo>
                    <a:pt x="176" y="0"/>
                  </a:lnTo>
                  <a:cubicBezTo>
                    <a:pt x="78" y="558"/>
                    <a:pt x="1" y="1107"/>
                    <a:pt x="196" y="1637"/>
                  </a:cubicBezTo>
                  <a:cubicBezTo>
                    <a:pt x="627" y="1971"/>
                    <a:pt x="823" y="2450"/>
                    <a:pt x="906" y="2993"/>
                  </a:cubicBezTo>
                  <a:cubicBezTo>
                    <a:pt x="990" y="3536"/>
                    <a:pt x="928" y="4184"/>
                    <a:pt x="614" y="4628"/>
                  </a:cubicBezTo>
                  <a:cubicBezTo>
                    <a:pt x="906" y="4503"/>
                    <a:pt x="1121" y="4232"/>
                    <a:pt x="1233" y="3933"/>
                  </a:cubicBezTo>
                  <a:cubicBezTo>
                    <a:pt x="1345" y="3633"/>
                    <a:pt x="1365" y="3307"/>
                    <a:pt x="1352" y="2993"/>
                  </a:cubicBezTo>
                  <a:cubicBezTo>
                    <a:pt x="1304" y="1901"/>
                    <a:pt x="886" y="835"/>
                    <a:pt x="176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2" name="Google Shape;1982;p49"/>
            <p:cNvSpPr/>
            <p:nvPr/>
          </p:nvSpPr>
          <p:spPr>
            <a:xfrm>
              <a:off x="1733939" y="2452788"/>
              <a:ext cx="215958" cy="240365"/>
            </a:xfrm>
            <a:custGeom>
              <a:avLst/>
              <a:gdLst/>
              <a:ahLst/>
              <a:cxnLst/>
              <a:rect l="l" t="t" r="r" b="b"/>
              <a:pathLst>
                <a:path w="2673" h="2975" extrusionOk="0">
                  <a:moveTo>
                    <a:pt x="1148" y="1"/>
                  </a:moveTo>
                  <a:cubicBezTo>
                    <a:pt x="912" y="1"/>
                    <a:pt x="678" y="190"/>
                    <a:pt x="487" y="718"/>
                  </a:cubicBezTo>
                  <a:cubicBezTo>
                    <a:pt x="1" y="2074"/>
                    <a:pt x="960" y="2974"/>
                    <a:pt x="1834" y="2974"/>
                  </a:cubicBezTo>
                  <a:cubicBezTo>
                    <a:pt x="2148" y="2974"/>
                    <a:pt x="2452" y="2858"/>
                    <a:pt x="2673" y="2604"/>
                  </a:cubicBezTo>
                  <a:lnTo>
                    <a:pt x="2456" y="1663"/>
                  </a:lnTo>
                  <a:cubicBezTo>
                    <a:pt x="2346" y="1191"/>
                    <a:pt x="2130" y="745"/>
                    <a:pt x="1803" y="391"/>
                  </a:cubicBezTo>
                  <a:cubicBezTo>
                    <a:pt x="1605" y="175"/>
                    <a:pt x="1375" y="1"/>
                    <a:pt x="1148" y="1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3" name="Google Shape;1983;p49"/>
            <p:cNvSpPr/>
            <p:nvPr/>
          </p:nvSpPr>
          <p:spPr>
            <a:xfrm>
              <a:off x="1774982" y="2599024"/>
              <a:ext cx="38296" cy="37731"/>
            </a:xfrm>
            <a:custGeom>
              <a:avLst/>
              <a:gdLst/>
              <a:ahLst/>
              <a:cxnLst/>
              <a:rect l="l" t="t" r="r" b="b"/>
              <a:pathLst>
                <a:path w="474" h="467" extrusionOk="0">
                  <a:moveTo>
                    <a:pt x="239" y="0"/>
                  </a:moveTo>
                  <a:cubicBezTo>
                    <a:pt x="112" y="0"/>
                    <a:pt x="7" y="101"/>
                    <a:pt x="7" y="222"/>
                  </a:cubicBezTo>
                  <a:cubicBezTo>
                    <a:pt x="1" y="354"/>
                    <a:pt x="98" y="460"/>
                    <a:pt x="229" y="466"/>
                  </a:cubicBezTo>
                  <a:cubicBezTo>
                    <a:pt x="234" y="466"/>
                    <a:pt x="238" y="467"/>
                    <a:pt x="242" y="467"/>
                  </a:cubicBezTo>
                  <a:cubicBezTo>
                    <a:pt x="362" y="467"/>
                    <a:pt x="467" y="372"/>
                    <a:pt x="473" y="244"/>
                  </a:cubicBezTo>
                  <a:cubicBezTo>
                    <a:pt x="473" y="119"/>
                    <a:pt x="376" y="7"/>
                    <a:pt x="251" y="0"/>
                  </a:cubicBezTo>
                  <a:cubicBezTo>
                    <a:pt x="247" y="0"/>
                    <a:pt x="243" y="0"/>
                    <a:pt x="2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4" name="Google Shape;1984;p49"/>
            <p:cNvSpPr/>
            <p:nvPr/>
          </p:nvSpPr>
          <p:spPr>
            <a:xfrm>
              <a:off x="1820469" y="2643865"/>
              <a:ext cx="26500" cy="25531"/>
            </a:xfrm>
            <a:custGeom>
              <a:avLst/>
              <a:gdLst/>
              <a:ahLst/>
              <a:cxnLst/>
              <a:rect l="l" t="t" r="r" b="b"/>
              <a:pathLst>
                <a:path w="328" h="316" extrusionOk="0">
                  <a:moveTo>
                    <a:pt x="162" y="1"/>
                  </a:moveTo>
                  <a:cubicBezTo>
                    <a:pt x="77" y="1"/>
                    <a:pt x="7" y="69"/>
                    <a:pt x="7" y="155"/>
                  </a:cubicBezTo>
                  <a:cubicBezTo>
                    <a:pt x="0" y="239"/>
                    <a:pt x="71" y="315"/>
                    <a:pt x="154" y="315"/>
                  </a:cubicBezTo>
                  <a:cubicBezTo>
                    <a:pt x="158" y="316"/>
                    <a:pt x="162" y="316"/>
                    <a:pt x="166" y="316"/>
                  </a:cubicBezTo>
                  <a:cubicBezTo>
                    <a:pt x="251" y="316"/>
                    <a:pt x="321" y="248"/>
                    <a:pt x="321" y="168"/>
                  </a:cubicBezTo>
                  <a:cubicBezTo>
                    <a:pt x="328" y="78"/>
                    <a:pt x="258" y="8"/>
                    <a:pt x="174" y="1"/>
                  </a:cubicBezTo>
                  <a:cubicBezTo>
                    <a:pt x="170" y="1"/>
                    <a:pt x="166" y="1"/>
                    <a:pt x="1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5" name="Google Shape;1985;p49"/>
            <p:cNvSpPr/>
            <p:nvPr/>
          </p:nvSpPr>
          <p:spPr>
            <a:xfrm>
              <a:off x="1798251" y="2525260"/>
              <a:ext cx="102203" cy="87663"/>
            </a:xfrm>
            <a:custGeom>
              <a:avLst/>
              <a:gdLst/>
              <a:ahLst/>
              <a:cxnLst/>
              <a:rect l="l" t="t" r="r" b="b"/>
              <a:pathLst>
                <a:path w="1265" h="1085" extrusionOk="0">
                  <a:moveTo>
                    <a:pt x="566" y="0"/>
                  </a:moveTo>
                  <a:cubicBezTo>
                    <a:pt x="392" y="0"/>
                    <a:pt x="216" y="64"/>
                    <a:pt x="88" y="182"/>
                  </a:cubicBezTo>
                  <a:cubicBezTo>
                    <a:pt x="1" y="264"/>
                    <a:pt x="80" y="388"/>
                    <a:pt x="172" y="388"/>
                  </a:cubicBezTo>
                  <a:cubicBezTo>
                    <a:pt x="198" y="388"/>
                    <a:pt x="224" y="378"/>
                    <a:pt x="249" y="356"/>
                  </a:cubicBezTo>
                  <a:cubicBezTo>
                    <a:pt x="335" y="275"/>
                    <a:pt x="451" y="236"/>
                    <a:pt x="570" y="236"/>
                  </a:cubicBezTo>
                  <a:cubicBezTo>
                    <a:pt x="604" y="236"/>
                    <a:pt x="639" y="239"/>
                    <a:pt x="673" y="245"/>
                  </a:cubicBezTo>
                  <a:cubicBezTo>
                    <a:pt x="478" y="371"/>
                    <a:pt x="352" y="586"/>
                    <a:pt x="332" y="808"/>
                  </a:cubicBezTo>
                  <a:cubicBezTo>
                    <a:pt x="332" y="878"/>
                    <a:pt x="381" y="927"/>
                    <a:pt x="442" y="933"/>
                  </a:cubicBezTo>
                  <a:cubicBezTo>
                    <a:pt x="446" y="934"/>
                    <a:pt x="450" y="934"/>
                    <a:pt x="454" y="934"/>
                  </a:cubicBezTo>
                  <a:cubicBezTo>
                    <a:pt x="518" y="934"/>
                    <a:pt x="561" y="882"/>
                    <a:pt x="568" y="823"/>
                  </a:cubicBezTo>
                  <a:cubicBezTo>
                    <a:pt x="568" y="808"/>
                    <a:pt x="568" y="795"/>
                    <a:pt x="574" y="781"/>
                  </a:cubicBezTo>
                  <a:lnTo>
                    <a:pt x="568" y="781"/>
                  </a:lnTo>
                  <a:cubicBezTo>
                    <a:pt x="574" y="781"/>
                    <a:pt x="574" y="773"/>
                    <a:pt x="574" y="773"/>
                  </a:cubicBezTo>
                  <a:lnTo>
                    <a:pt x="574" y="766"/>
                  </a:lnTo>
                  <a:lnTo>
                    <a:pt x="574" y="760"/>
                  </a:lnTo>
                  <a:cubicBezTo>
                    <a:pt x="583" y="731"/>
                    <a:pt x="589" y="711"/>
                    <a:pt x="596" y="683"/>
                  </a:cubicBezTo>
                  <a:cubicBezTo>
                    <a:pt x="601" y="678"/>
                    <a:pt x="605" y="667"/>
                    <a:pt x="610" y="658"/>
                  </a:cubicBezTo>
                  <a:lnTo>
                    <a:pt x="610" y="658"/>
                  </a:lnTo>
                  <a:cubicBezTo>
                    <a:pt x="609" y="660"/>
                    <a:pt x="607" y="660"/>
                    <a:pt x="607" y="660"/>
                  </a:cubicBezTo>
                  <a:cubicBezTo>
                    <a:pt x="606" y="660"/>
                    <a:pt x="607" y="659"/>
                    <a:pt x="609" y="656"/>
                  </a:cubicBezTo>
                  <a:lnTo>
                    <a:pt x="616" y="648"/>
                  </a:lnTo>
                  <a:lnTo>
                    <a:pt x="616" y="648"/>
                  </a:lnTo>
                  <a:cubicBezTo>
                    <a:pt x="614" y="650"/>
                    <a:pt x="612" y="654"/>
                    <a:pt x="610" y="658"/>
                  </a:cubicBezTo>
                  <a:lnTo>
                    <a:pt x="610" y="658"/>
                  </a:lnTo>
                  <a:cubicBezTo>
                    <a:pt x="612" y="656"/>
                    <a:pt x="614" y="653"/>
                    <a:pt x="616" y="648"/>
                  </a:cubicBezTo>
                  <a:lnTo>
                    <a:pt x="616" y="648"/>
                  </a:lnTo>
                  <a:lnTo>
                    <a:pt x="616" y="648"/>
                  </a:lnTo>
                  <a:cubicBezTo>
                    <a:pt x="616" y="648"/>
                    <a:pt x="616" y="648"/>
                    <a:pt x="616" y="648"/>
                  </a:cubicBezTo>
                  <a:cubicBezTo>
                    <a:pt x="616" y="641"/>
                    <a:pt x="624" y="634"/>
                    <a:pt x="624" y="628"/>
                  </a:cubicBezTo>
                  <a:cubicBezTo>
                    <a:pt x="638" y="606"/>
                    <a:pt x="651" y="586"/>
                    <a:pt x="666" y="564"/>
                  </a:cubicBezTo>
                  <a:cubicBezTo>
                    <a:pt x="673" y="558"/>
                    <a:pt x="680" y="551"/>
                    <a:pt x="680" y="544"/>
                  </a:cubicBezTo>
                  <a:cubicBezTo>
                    <a:pt x="686" y="538"/>
                    <a:pt x="700" y="523"/>
                    <a:pt x="708" y="516"/>
                  </a:cubicBezTo>
                  <a:cubicBezTo>
                    <a:pt x="728" y="496"/>
                    <a:pt x="750" y="481"/>
                    <a:pt x="770" y="461"/>
                  </a:cubicBezTo>
                  <a:cubicBezTo>
                    <a:pt x="776" y="461"/>
                    <a:pt x="783" y="454"/>
                    <a:pt x="783" y="447"/>
                  </a:cubicBezTo>
                  <a:lnTo>
                    <a:pt x="783" y="454"/>
                  </a:lnTo>
                  <a:cubicBezTo>
                    <a:pt x="798" y="447"/>
                    <a:pt x="805" y="439"/>
                    <a:pt x="818" y="432"/>
                  </a:cubicBezTo>
                  <a:cubicBezTo>
                    <a:pt x="847" y="419"/>
                    <a:pt x="867" y="406"/>
                    <a:pt x="895" y="397"/>
                  </a:cubicBezTo>
                  <a:cubicBezTo>
                    <a:pt x="902" y="391"/>
                    <a:pt x="902" y="391"/>
                    <a:pt x="908" y="384"/>
                  </a:cubicBezTo>
                  <a:cubicBezTo>
                    <a:pt x="958" y="447"/>
                    <a:pt x="992" y="523"/>
                    <a:pt x="1007" y="599"/>
                  </a:cubicBezTo>
                  <a:cubicBezTo>
                    <a:pt x="1027" y="705"/>
                    <a:pt x="1020" y="815"/>
                    <a:pt x="972" y="907"/>
                  </a:cubicBezTo>
                  <a:cubicBezTo>
                    <a:pt x="937" y="962"/>
                    <a:pt x="943" y="1032"/>
                    <a:pt x="1000" y="1065"/>
                  </a:cubicBezTo>
                  <a:cubicBezTo>
                    <a:pt x="1021" y="1078"/>
                    <a:pt x="1044" y="1085"/>
                    <a:pt x="1067" y="1085"/>
                  </a:cubicBezTo>
                  <a:cubicBezTo>
                    <a:pt x="1107" y="1085"/>
                    <a:pt x="1145" y="1067"/>
                    <a:pt x="1167" y="1032"/>
                  </a:cubicBezTo>
                  <a:cubicBezTo>
                    <a:pt x="1236" y="898"/>
                    <a:pt x="1264" y="760"/>
                    <a:pt x="1242" y="606"/>
                  </a:cubicBezTo>
                  <a:cubicBezTo>
                    <a:pt x="1216" y="356"/>
                    <a:pt x="1049" y="127"/>
                    <a:pt x="805" y="43"/>
                  </a:cubicBezTo>
                  <a:cubicBezTo>
                    <a:pt x="729" y="14"/>
                    <a:pt x="648" y="0"/>
                    <a:pt x="566" y="0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6" name="Google Shape;1986;p49"/>
            <p:cNvSpPr/>
            <p:nvPr/>
          </p:nvSpPr>
          <p:spPr>
            <a:xfrm>
              <a:off x="1751707" y="2518395"/>
              <a:ext cx="104" cy="1661"/>
            </a:xfrm>
            <a:custGeom>
              <a:avLst/>
              <a:gdLst/>
              <a:ahLst/>
              <a:cxnLst/>
              <a:rect l="l" t="t" r="r" b="b"/>
              <a:pathLst>
                <a:path w="1" h="16" extrusionOk="0">
                  <a:moveTo>
                    <a:pt x="0" y="7"/>
                  </a:moveTo>
                  <a:lnTo>
                    <a:pt x="0" y="0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8F3F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7" name="Google Shape;1987;p49"/>
            <p:cNvSpPr/>
            <p:nvPr/>
          </p:nvSpPr>
          <p:spPr>
            <a:xfrm>
              <a:off x="1884672" y="2798650"/>
              <a:ext cx="556973" cy="668243"/>
            </a:xfrm>
            <a:custGeom>
              <a:avLst/>
              <a:gdLst/>
              <a:ahLst/>
              <a:cxnLst/>
              <a:rect l="l" t="t" r="r" b="b"/>
              <a:pathLst>
                <a:path w="5366" h="6438" extrusionOk="0">
                  <a:moveTo>
                    <a:pt x="4940" y="1"/>
                  </a:moveTo>
                  <a:lnTo>
                    <a:pt x="4586" y="84"/>
                  </a:lnTo>
                  <a:lnTo>
                    <a:pt x="4356" y="139"/>
                  </a:lnTo>
                  <a:lnTo>
                    <a:pt x="4538" y="2137"/>
                  </a:lnTo>
                  <a:lnTo>
                    <a:pt x="3967" y="2367"/>
                  </a:lnTo>
                  <a:lnTo>
                    <a:pt x="4043" y="447"/>
                  </a:lnTo>
                  <a:lnTo>
                    <a:pt x="3584" y="363"/>
                  </a:lnTo>
                  <a:lnTo>
                    <a:pt x="3445" y="335"/>
                  </a:lnTo>
                  <a:lnTo>
                    <a:pt x="3362" y="405"/>
                  </a:lnTo>
                  <a:lnTo>
                    <a:pt x="3180" y="564"/>
                  </a:lnTo>
                  <a:lnTo>
                    <a:pt x="2916" y="3501"/>
                  </a:lnTo>
                  <a:cubicBezTo>
                    <a:pt x="2839" y="4321"/>
                    <a:pt x="2143" y="4747"/>
                    <a:pt x="1635" y="4822"/>
                  </a:cubicBezTo>
                  <a:cubicBezTo>
                    <a:pt x="1066" y="4897"/>
                    <a:pt x="617" y="4924"/>
                    <a:pt x="275" y="4924"/>
                  </a:cubicBezTo>
                  <a:cubicBezTo>
                    <a:pt x="200" y="4924"/>
                    <a:pt x="129" y="4923"/>
                    <a:pt x="64" y="4921"/>
                  </a:cubicBezTo>
                  <a:lnTo>
                    <a:pt x="64" y="4921"/>
                  </a:lnTo>
                  <a:cubicBezTo>
                    <a:pt x="64" y="4921"/>
                    <a:pt x="0" y="5171"/>
                    <a:pt x="90" y="5428"/>
                  </a:cubicBezTo>
                  <a:cubicBezTo>
                    <a:pt x="536" y="5776"/>
                    <a:pt x="1176" y="6158"/>
                    <a:pt x="2011" y="6325"/>
                  </a:cubicBezTo>
                  <a:cubicBezTo>
                    <a:pt x="2394" y="6404"/>
                    <a:pt x="2744" y="6437"/>
                    <a:pt x="3061" y="6437"/>
                  </a:cubicBezTo>
                  <a:cubicBezTo>
                    <a:pt x="4414" y="6437"/>
                    <a:pt x="5168" y="5838"/>
                    <a:pt x="5366" y="5685"/>
                  </a:cubicBezTo>
                  <a:lnTo>
                    <a:pt x="5324" y="5164"/>
                  </a:lnTo>
                  <a:lnTo>
                    <a:pt x="4940" y="1"/>
                  </a:ln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8" name="Google Shape;1988;p49"/>
            <p:cNvSpPr/>
            <p:nvPr/>
          </p:nvSpPr>
          <p:spPr>
            <a:xfrm>
              <a:off x="1857269" y="4112419"/>
              <a:ext cx="2906" cy="7370"/>
            </a:xfrm>
            <a:custGeom>
              <a:avLst/>
              <a:gdLst/>
              <a:ahLst/>
              <a:cxnLst/>
              <a:rect l="l" t="t" r="r" b="b"/>
              <a:pathLst>
                <a:path w="28" h="71" extrusionOk="0">
                  <a:moveTo>
                    <a:pt x="27" y="1"/>
                  </a:moveTo>
                  <a:lnTo>
                    <a:pt x="0" y="49"/>
                  </a:lnTo>
                  <a:cubicBezTo>
                    <a:pt x="7" y="56"/>
                    <a:pt x="20" y="64"/>
                    <a:pt x="27" y="71"/>
                  </a:cubicBezTo>
                  <a:lnTo>
                    <a:pt x="27" y="1"/>
                  </a:lnTo>
                  <a:close/>
                </a:path>
              </a:pathLst>
            </a:custGeom>
            <a:solidFill>
              <a:srgbClr val="EBA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9" name="Google Shape;1989;p49"/>
            <p:cNvSpPr/>
            <p:nvPr/>
          </p:nvSpPr>
          <p:spPr>
            <a:xfrm>
              <a:off x="2181534" y="4137745"/>
              <a:ext cx="830" cy="1453"/>
            </a:xfrm>
            <a:custGeom>
              <a:avLst/>
              <a:gdLst/>
              <a:ahLst/>
              <a:cxnLst/>
              <a:rect l="l" t="t" r="r" b="b"/>
              <a:pathLst>
                <a:path w="8" h="14" extrusionOk="0">
                  <a:moveTo>
                    <a:pt x="1" y="1"/>
                  </a:moveTo>
                  <a:lnTo>
                    <a:pt x="1" y="14"/>
                  </a:lnTo>
                  <a:lnTo>
                    <a:pt x="8" y="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BA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0" name="Google Shape;1990;p49"/>
            <p:cNvSpPr/>
            <p:nvPr/>
          </p:nvSpPr>
          <p:spPr>
            <a:xfrm>
              <a:off x="2193678" y="3651037"/>
              <a:ext cx="15362" cy="257104"/>
            </a:xfrm>
            <a:custGeom>
              <a:avLst/>
              <a:gdLst/>
              <a:ahLst/>
              <a:cxnLst/>
              <a:rect l="l" t="t" r="r" b="b"/>
              <a:pathLst>
                <a:path w="148" h="2477" extrusionOk="0">
                  <a:moveTo>
                    <a:pt x="141" y="0"/>
                  </a:moveTo>
                  <a:lnTo>
                    <a:pt x="134" y="7"/>
                  </a:lnTo>
                  <a:lnTo>
                    <a:pt x="119" y="174"/>
                  </a:lnTo>
                  <a:lnTo>
                    <a:pt x="148" y="146"/>
                  </a:lnTo>
                  <a:cubicBezTo>
                    <a:pt x="141" y="97"/>
                    <a:pt x="141" y="49"/>
                    <a:pt x="141" y="0"/>
                  </a:cubicBezTo>
                  <a:close/>
                  <a:moveTo>
                    <a:pt x="58" y="1420"/>
                  </a:moveTo>
                  <a:lnTo>
                    <a:pt x="1" y="2477"/>
                  </a:lnTo>
                  <a:lnTo>
                    <a:pt x="78" y="2477"/>
                  </a:lnTo>
                  <a:cubicBezTo>
                    <a:pt x="78" y="2129"/>
                    <a:pt x="71" y="1767"/>
                    <a:pt x="58" y="1420"/>
                  </a:cubicBezTo>
                  <a:close/>
                </a:path>
              </a:pathLst>
            </a:custGeom>
            <a:solidFill>
              <a:srgbClr val="EBA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1" name="Google Shape;1991;p49"/>
            <p:cNvSpPr/>
            <p:nvPr/>
          </p:nvSpPr>
          <p:spPr>
            <a:xfrm>
              <a:off x="2223364" y="3187995"/>
              <a:ext cx="189429" cy="188495"/>
            </a:xfrm>
            <a:custGeom>
              <a:avLst/>
              <a:gdLst/>
              <a:ahLst/>
              <a:cxnLst/>
              <a:rect l="l" t="t" r="r" b="b"/>
              <a:pathLst>
                <a:path w="1825" h="1816" extrusionOk="0">
                  <a:moveTo>
                    <a:pt x="49" y="1"/>
                  </a:moveTo>
                  <a:lnTo>
                    <a:pt x="0" y="1183"/>
                  </a:lnTo>
                  <a:cubicBezTo>
                    <a:pt x="132" y="1524"/>
                    <a:pt x="440" y="1767"/>
                    <a:pt x="794" y="1809"/>
                  </a:cubicBezTo>
                  <a:cubicBezTo>
                    <a:pt x="835" y="1816"/>
                    <a:pt x="871" y="1816"/>
                    <a:pt x="906" y="1816"/>
                  </a:cubicBezTo>
                  <a:cubicBezTo>
                    <a:pt x="1253" y="1816"/>
                    <a:pt x="1580" y="1629"/>
                    <a:pt x="1754" y="1315"/>
                  </a:cubicBezTo>
                  <a:cubicBezTo>
                    <a:pt x="1782" y="912"/>
                    <a:pt x="1802" y="508"/>
                    <a:pt x="1824" y="104"/>
                  </a:cubicBezTo>
                  <a:lnTo>
                    <a:pt x="49" y="1"/>
                  </a:ln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2" name="Google Shape;1992;p49"/>
            <p:cNvSpPr/>
            <p:nvPr/>
          </p:nvSpPr>
          <p:spPr>
            <a:xfrm>
              <a:off x="1984837" y="2615239"/>
              <a:ext cx="940605" cy="506839"/>
            </a:xfrm>
            <a:custGeom>
              <a:avLst/>
              <a:gdLst/>
              <a:ahLst/>
              <a:cxnLst/>
              <a:rect l="l" t="t" r="r" b="b"/>
              <a:pathLst>
                <a:path w="9062" h="4883" extrusionOk="0">
                  <a:moveTo>
                    <a:pt x="7733" y="1"/>
                  </a:moveTo>
                  <a:cubicBezTo>
                    <a:pt x="6933" y="911"/>
                    <a:pt x="5937" y="1636"/>
                    <a:pt x="5173" y="2665"/>
                  </a:cubicBezTo>
                  <a:cubicBezTo>
                    <a:pt x="4845" y="2665"/>
                    <a:pt x="4443" y="2609"/>
                    <a:pt x="4115" y="2609"/>
                  </a:cubicBezTo>
                  <a:cubicBezTo>
                    <a:pt x="3113" y="2596"/>
                    <a:pt x="2111" y="2589"/>
                    <a:pt x="1109" y="2581"/>
                  </a:cubicBezTo>
                  <a:lnTo>
                    <a:pt x="1109" y="2581"/>
                  </a:lnTo>
                  <a:cubicBezTo>
                    <a:pt x="0" y="4724"/>
                    <a:pt x="1197" y="4882"/>
                    <a:pt x="1573" y="4882"/>
                  </a:cubicBezTo>
                  <a:cubicBezTo>
                    <a:pt x="1638" y="4882"/>
                    <a:pt x="1679" y="4877"/>
                    <a:pt x="1679" y="4877"/>
                  </a:cubicBezTo>
                  <a:cubicBezTo>
                    <a:pt x="2138" y="4857"/>
                    <a:pt x="2597" y="4844"/>
                    <a:pt x="3050" y="4829"/>
                  </a:cubicBezTo>
                  <a:cubicBezTo>
                    <a:pt x="3920" y="4802"/>
                    <a:pt x="4790" y="4774"/>
                    <a:pt x="5667" y="4745"/>
                  </a:cubicBezTo>
                  <a:cubicBezTo>
                    <a:pt x="6530" y="3319"/>
                    <a:pt x="8192" y="1761"/>
                    <a:pt x="9062" y="335"/>
                  </a:cubicBezTo>
                  <a:cubicBezTo>
                    <a:pt x="8770" y="14"/>
                    <a:pt x="8025" y="313"/>
                    <a:pt x="7733" y="1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3" name="Google Shape;1993;p49"/>
            <p:cNvSpPr/>
            <p:nvPr/>
          </p:nvSpPr>
          <p:spPr>
            <a:xfrm>
              <a:off x="1918510" y="2863523"/>
              <a:ext cx="435635" cy="314400"/>
            </a:xfrm>
            <a:custGeom>
              <a:avLst/>
              <a:gdLst/>
              <a:ahLst/>
              <a:cxnLst/>
              <a:rect l="l" t="t" r="r" b="b"/>
              <a:pathLst>
                <a:path w="4197" h="3029" extrusionOk="0">
                  <a:moveTo>
                    <a:pt x="1378" y="1"/>
                  </a:moveTo>
                  <a:cubicBezTo>
                    <a:pt x="0" y="1"/>
                    <a:pt x="447" y="2305"/>
                    <a:pt x="447" y="2305"/>
                  </a:cubicBezTo>
                  <a:lnTo>
                    <a:pt x="3146" y="3028"/>
                  </a:lnTo>
                  <a:lnTo>
                    <a:pt x="4197" y="197"/>
                  </a:lnTo>
                  <a:cubicBezTo>
                    <a:pt x="4197" y="197"/>
                    <a:pt x="2882" y="72"/>
                    <a:pt x="1434" y="2"/>
                  </a:cubicBezTo>
                  <a:cubicBezTo>
                    <a:pt x="1415" y="1"/>
                    <a:pt x="1397" y="1"/>
                    <a:pt x="1378" y="1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4" name="Google Shape;1994;p49"/>
            <p:cNvSpPr/>
            <p:nvPr/>
          </p:nvSpPr>
          <p:spPr>
            <a:xfrm>
              <a:off x="2147592" y="3151770"/>
              <a:ext cx="39858" cy="13078"/>
            </a:xfrm>
            <a:custGeom>
              <a:avLst/>
              <a:gdLst/>
              <a:ahLst/>
              <a:cxnLst/>
              <a:rect l="l" t="t" r="r" b="b"/>
              <a:pathLst>
                <a:path w="384" h="126" extrusionOk="0">
                  <a:moveTo>
                    <a:pt x="1" y="1"/>
                  </a:moveTo>
                  <a:cubicBezTo>
                    <a:pt x="126" y="42"/>
                    <a:pt x="251" y="92"/>
                    <a:pt x="376" y="126"/>
                  </a:cubicBezTo>
                  <a:cubicBezTo>
                    <a:pt x="383" y="119"/>
                    <a:pt x="383" y="112"/>
                    <a:pt x="383" y="10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28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5" name="Google Shape;1995;p49"/>
            <p:cNvSpPr/>
            <p:nvPr/>
          </p:nvSpPr>
          <p:spPr>
            <a:xfrm>
              <a:off x="2186620" y="3162669"/>
              <a:ext cx="59164" cy="18164"/>
            </a:xfrm>
            <a:custGeom>
              <a:avLst/>
              <a:gdLst/>
              <a:ahLst/>
              <a:cxnLst/>
              <a:rect l="l" t="t" r="r" b="b"/>
              <a:pathLst>
                <a:path w="570" h="175" extrusionOk="0">
                  <a:moveTo>
                    <a:pt x="7" y="1"/>
                  </a:moveTo>
                  <a:cubicBezTo>
                    <a:pt x="7" y="7"/>
                    <a:pt x="7" y="14"/>
                    <a:pt x="0" y="21"/>
                  </a:cubicBezTo>
                  <a:cubicBezTo>
                    <a:pt x="187" y="78"/>
                    <a:pt x="376" y="133"/>
                    <a:pt x="563" y="174"/>
                  </a:cubicBezTo>
                  <a:lnTo>
                    <a:pt x="570" y="119"/>
                  </a:lnTo>
                  <a:lnTo>
                    <a:pt x="563" y="146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5453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6" name="Google Shape;1996;p49"/>
            <p:cNvSpPr/>
            <p:nvPr/>
          </p:nvSpPr>
          <p:spPr>
            <a:xfrm>
              <a:off x="1915707" y="2792110"/>
              <a:ext cx="373463" cy="263749"/>
            </a:xfrm>
            <a:custGeom>
              <a:avLst/>
              <a:gdLst/>
              <a:ahLst/>
              <a:cxnLst/>
              <a:rect l="l" t="t" r="r" b="b"/>
              <a:pathLst>
                <a:path w="3598" h="2541" extrusionOk="0">
                  <a:moveTo>
                    <a:pt x="1755" y="1"/>
                  </a:moveTo>
                  <a:cubicBezTo>
                    <a:pt x="1469" y="1"/>
                    <a:pt x="1150" y="49"/>
                    <a:pt x="877" y="224"/>
                  </a:cubicBezTo>
                  <a:cubicBezTo>
                    <a:pt x="257" y="613"/>
                    <a:pt x="0" y="1545"/>
                    <a:pt x="216" y="2540"/>
                  </a:cubicBezTo>
                  <a:cubicBezTo>
                    <a:pt x="216" y="2402"/>
                    <a:pt x="231" y="1497"/>
                    <a:pt x="884" y="1011"/>
                  </a:cubicBezTo>
                  <a:cubicBezTo>
                    <a:pt x="1316" y="697"/>
                    <a:pt x="1852" y="690"/>
                    <a:pt x="2248" y="690"/>
                  </a:cubicBezTo>
                  <a:cubicBezTo>
                    <a:pt x="2604" y="690"/>
                    <a:pt x="2896" y="745"/>
                    <a:pt x="3096" y="794"/>
                  </a:cubicBezTo>
                  <a:cubicBezTo>
                    <a:pt x="3263" y="710"/>
                    <a:pt x="3430" y="620"/>
                    <a:pt x="3597" y="536"/>
                  </a:cubicBezTo>
                  <a:cubicBezTo>
                    <a:pt x="3347" y="376"/>
                    <a:pt x="2909" y="134"/>
                    <a:pt x="2318" y="50"/>
                  </a:cubicBezTo>
                  <a:cubicBezTo>
                    <a:pt x="2171" y="29"/>
                    <a:pt x="1972" y="1"/>
                    <a:pt x="1755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7" name="Google Shape;1997;p49"/>
            <p:cNvSpPr/>
            <p:nvPr/>
          </p:nvSpPr>
          <p:spPr>
            <a:xfrm>
              <a:off x="1956188" y="4423085"/>
              <a:ext cx="320109" cy="175416"/>
            </a:xfrm>
            <a:custGeom>
              <a:avLst/>
              <a:gdLst/>
              <a:ahLst/>
              <a:cxnLst/>
              <a:rect l="l" t="t" r="r" b="b"/>
              <a:pathLst>
                <a:path w="3084" h="1690" extrusionOk="0">
                  <a:moveTo>
                    <a:pt x="1" y="0"/>
                  </a:moveTo>
                  <a:lnTo>
                    <a:pt x="8" y="1462"/>
                  </a:lnTo>
                  <a:cubicBezTo>
                    <a:pt x="8" y="1462"/>
                    <a:pt x="669" y="1600"/>
                    <a:pt x="1913" y="1677"/>
                  </a:cubicBezTo>
                  <a:cubicBezTo>
                    <a:pt x="2054" y="1686"/>
                    <a:pt x="2175" y="1690"/>
                    <a:pt x="2279" y="1690"/>
                  </a:cubicBezTo>
                  <a:cubicBezTo>
                    <a:pt x="3083" y="1690"/>
                    <a:pt x="2832" y="1455"/>
                    <a:pt x="2832" y="1455"/>
                  </a:cubicBezTo>
                  <a:lnTo>
                    <a:pt x="1267" y="9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8" name="Google Shape;1998;p49"/>
            <p:cNvSpPr/>
            <p:nvPr/>
          </p:nvSpPr>
          <p:spPr>
            <a:xfrm>
              <a:off x="1948923" y="4452772"/>
              <a:ext cx="451827" cy="241327"/>
            </a:xfrm>
            <a:custGeom>
              <a:avLst/>
              <a:gdLst/>
              <a:ahLst/>
              <a:cxnLst/>
              <a:rect l="l" t="t" r="r" b="b"/>
              <a:pathLst>
                <a:path w="4353" h="2325" extrusionOk="0">
                  <a:moveTo>
                    <a:pt x="2192" y="0"/>
                  </a:moveTo>
                  <a:lnTo>
                    <a:pt x="1337" y="104"/>
                  </a:lnTo>
                  <a:lnTo>
                    <a:pt x="1915" y="1044"/>
                  </a:lnTo>
                  <a:lnTo>
                    <a:pt x="56" y="585"/>
                  </a:lnTo>
                  <a:lnTo>
                    <a:pt x="49" y="827"/>
                  </a:lnTo>
                  <a:lnTo>
                    <a:pt x="8" y="1941"/>
                  </a:lnTo>
                  <a:lnTo>
                    <a:pt x="1" y="2143"/>
                  </a:lnTo>
                  <a:lnTo>
                    <a:pt x="4336" y="2323"/>
                  </a:lnTo>
                  <a:cubicBezTo>
                    <a:pt x="4337" y="2324"/>
                    <a:pt x="4337" y="2324"/>
                    <a:pt x="4337" y="2324"/>
                  </a:cubicBezTo>
                  <a:cubicBezTo>
                    <a:pt x="4352" y="2324"/>
                    <a:pt x="4247" y="1459"/>
                    <a:pt x="3954" y="1363"/>
                  </a:cubicBezTo>
                  <a:cubicBezTo>
                    <a:pt x="3954" y="1363"/>
                    <a:pt x="2143" y="215"/>
                    <a:pt x="21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9" name="Google Shape;1999;p49"/>
            <p:cNvSpPr/>
            <p:nvPr/>
          </p:nvSpPr>
          <p:spPr>
            <a:xfrm>
              <a:off x="2231979" y="4536433"/>
              <a:ext cx="81065" cy="52106"/>
            </a:xfrm>
            <a:custGeom>
              <a:avLst/>
              <a:gdLst/>
              <a:ahLst/>
              <a:cxnLst/>
              <a:rect l="l" t="t" r="r" b="b"/>
              <a:pathLst>
                <a:path w="781" h="502" extrusionOk="0">
                  <a:moveTo>
                    <a:pt x="711" y="1"/>
                  </a:moveTo>
                  <a:cubicBezTo>
                    <a:pt x="440" y="36"/>
                    <a:pt x="183" y="181"/>
                    <a:pt x="23" y="405"/>
                  </a:cubicBezTo>
                  <a:cubicBezTo>
                    <a:pt x="1" y="432"/>
                    <a:pt x="8" y="467"/>
                    <a:pt x="36" y="488"/>
                  </a:cubicBezTo>
                  <a:cubicBezTo>
                    <a:pt x="43" y="495"/>
                    <a:pt x="58" y="502"/>
                    <a:pt x="64" y="502"/>
                  </a:cubicBezTo>
                  <a:cubicBezTo>
                    <a:pt x="84" y="502"/>
                    <a:pt x="106" y="488"/>
                    <a:pt x="113" y="473"/>
                  </a:cubicBezTo>
                  <a:cubicBezTo>
                    <a:pt x="258" y="280"/>
                    <a:pt x="482" y="146"/>
                    <a:pt x="726" y="119"/>
                  </a:cubicBezTo>
                  <a:cubicBezTo>
                    <a:pt x="752" y="119"/>
                    <a:pt x="781" y="84"/>
                    <a:pt x="774" y="56"/>
                  </a:cubicBezTo>
                  <a:cubicBezTo>
                    <a:pt x="774" y="21"/>
                    <a:pt x="739" y="1"/>
                    <a:pt x="711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0" name="Google Shape;2000;p49"/>
            <p:cNvSpPr/>
            <p:nvPr/>
          </p:nvSpPr>
          <p:spPr>
            <a:xfrm>
              <a:off x="2198037" y="4514012"/>
              <a:ext cx="81065" cy="51483"/>
            </a:xfrm>
            <a:custGeom>
              <a:avLst/>
              <a:gdLst/>
              <a:ahLst/>
              <a:cxnLst/>
              <a:rect l="l" t="t" r="r" b="b"/>
              <a:pathLst>
                <a:path w="781" h="496" extrusionOk="0">
                  <a:moveTo>
                    <a:pt x="721" y="0"/>
                  </a:moveTo>
                  <a:cubicBezTo>
                    <a:pt x="718" y="0"/>
                    <a:pt x="714" y="1"/>
                    <a:pt x="710" y="1"/>
                  </a:cubicBezTo>
                  <a:cubicBezTo>
                    <a:pt x="440" y="28"/>
                    <a:pt x="183" y="182"/>
                    <a:pt x="22" y="404"/>
                  </a:cubicBezTo>
                  <a:cubicBezTo>
                    <a:pt x="1" y="432"/>
                    <a:pt x="9" y="467"/>
                    <a:pt x="36" y="487"/>
                  </a:cubicBezTo>
                  <a:cubicBezTo>
                    <a:pt x="42" y="496"/>
                    <a:pt x="57" y="496"/>
                    <a:pt x="71" y="496"/>
                  </a:cubicBezTo>
                  <a:cubicBezTo>
                    <a:pt x="84" y="496"/>
                    <a:pt x="106" y="487"/>
                    <a:pt x="119" y="474"/>
                  </a:cubicBezTo>
                  <a:cubicBezTo>
                    <a:pt x="259" y="272"/>
                    <a:pt x="488" y="140"/>
                    <a:pt x="725" y="120"/>
                  </a:cubicBezTo>
                  <a:cubicBezTo>
                    <a:pt x="760" y="111"/>
                    <a:pt x="781" y="85"/>
                    <a:pt x="774" y="50"/>
                  </a:cubicBezTo>
                  <a:cubicBezTo>
                    <a:pt x="774" y="24"/>
                    <a:pt x="751" y="0"/>
                    <a:pt x="721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1" name="Google Shape;2001;p49"/>
            <p:cNvSpPr/>
            <p:nvPr/>
          </p:nvSpPr>
          <p:spPr>
            <a:xfrm>
              <a:off x="2170012" y="4491592"/>
              <a:ext cx="80961" cy="51379"/>
            </a:xfrm>
            <a:custGeom>
              <a:avLst/>
              <a:gdLst/>
              <a:ahLst/>
              <a:cxnLst/>
              <a:rect l="l" t="t" r="r" b="b"/>
              <a:pathLst>
                <a:path w="780" h="495" extrusionOk="0">
                  <a:moveTo>
                    <a:pt x="722" y="0"/>
                  </a:moveTo>
                  <a:cubicBezTo>
                    <a:pt x="718" y="0"/>
                    <a:pt x="714" y="1"/>
                    <a:pt x="710" y="2"/>
                  </a:cubicBezTo>
                  <a:cubicBezTo>
                    <a:pt x="438" y="29"/>
                    <a:pt x="180" y="182"/>
                    <a:pt x="20" y="404"/>
                  </a:cubicBezTo>
                  <a:cubicBezTo>
                    <a:pt x="0" y="426"/>
                    <a:pt x="7" y="468"/>
                    <a:pt x="35" y="481"/>
                  </a:cubicBezTo>
                  <a:cubicBezTo>
                    <a:pt x="42" y="488"/>
                    <a:pt x="55" y="494"/>
                    <a:pt x="62" y="494"/>
                  </a:cubicBezTo>
                  <a:cubicBezTo>
                    <a:pt x="84" y="494"/>
                    <a:pt x="104" y="488"/>
                    <a:pt x="119" y="468"/>
                  </a:cubicBezTo>
                  <a:cubicBezTo>
                    <a:pt x="257" y="272"/>
                    <a:pt x="479" y="140"/>
                    <a:pt x="723" y="112"/>
                  </a:cubicBezTo>
                  <a:cubicBezTo>
                    <a:pt x="752" y="112"/>
                    <a:pt x="780" y="85"/>
                    <a:pt x="772" y="50"/>
                  </a:cubicBezTo>
                  <a:cubicBezTo>
                    <a:pt x="772" y="25"/>
                    <a:pt x="751" y="0"/>
                    <a:pt x="722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2" name="Google Shape;2002;p49"/>
            <p:cNvSpPr/>
            <p:nvPr/>
          </p:nvSpPr>
          <p:spPr>
            <a:xfrm>
              <a:off x="1941657" y="4635456"/>
              <a:ext cx="459508" cy="31139"/>
            </a:xfrm>
            <a:custGeom>
              <a:avLst/>
              <a:gdLst/>
              <a:ahLst/>
              <a:cxnLst/>
              <a:rect l="l" t="t" r="r" b="b"/>
              <a:pathLst>
                <a:path w="4427" h="300" extrusionOk="0">
                  <a:moveTo>
                    <a:pt x="64" y="0"/>
                  </a:moveTo>
                  <a:cubicBezTo>
                    <a:pt x="29" y="0"/>
                    <a:pt x="7" y="20"/>
                    <a:pt x="1" y="55"/>
                  </a:cubicBezTo>
                  <a:cubicBezTo>
                    <a:pt x="1" y="84"/>
                    <a:pt x="29" y="110"/>
                    <a:pt x="57" y="119"/>
                  </a:cubicBezTo>
                  <a:lnTo>
                    <a:pt x="4364" y="299"/>
                  </a:lnTo>
                  <a:cubicBezTo>
                    <a:pt x="4399" y="299"/>
                    <a:pt x="4426" y="271"/>
                    <a:pt x="4426" y="244"/>
                  </a:cubicBezTo>
                  <a:cubicBezTo>
                    <a:pt x="4426" y="209"/>
                    <a:pt x="4399" y="181"/>
                    <a:pt x="4371" y="181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3" name="Google Shape;2003;p49"/>
            <p:cNvSpPr/>
            <p:nvPr/>
          </p:nvSpPr>
          <p:spPr>
            <a:xfrm>
              <a:off x="2439990" y="4450488"/>
              <a:ext cx="326960" cy="135974"/>
            </a:xfrm>
            <a:custGeom>
              <a:avLst/>
              <a:gdLst/>
              <a:ahLst/>
              <a:cxnLst/>
              <a:rect l="l" t="t" r="r" b="b"/>
              <a:pathLst>
                <a:path w="3150" h="1310" extrusionOk="0">
                  <a:moveTo>
                    <a:pt x="1066" y="0"/>
                  </a:moveTo>
                  <a:lnTo>
                    <a:pt x="1" y="126"/>
                  </a:lnTo>
                  <a:lnTo>
                    <a:pt x="29" y="1169"/>
                  </a:lnTo>
                  <a:cubicBezTo>
                    <a:pt x="29" y="1169"/>
                    <a:pt x="691" y="1281"/>
                    <a:pt x="1937" y="1308"/>
                  </a:cubicBezTo>
                  <a:cubicBezTo>
                    <a:pt x="1995" y="1309"/>
                    <a:pt x="2051" y="1310"/>
                    <a:pt x="2103" y="1310"/>
                  </a:cubicBezTo>
                  <a:cubicBezTo>
                    <a:pt x="3150" y="1310"/>
                    <a:pt x="2847" y="1051"/>
                    <a:pt x="2847" y="1051"/>
                  </a:cubicBezTo>
                  <a:lnTo>
                    <a:pt x="1066" y="0"/>
                  </a:ln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4" name="Google Shape;2004;p49"/>
            <p:cNvSpPr/>
            <p:nvPr/>
          </p:nvSpPr>
          <p:spPr>
            <a:xfrm>
              <a:off x="2437914" y="4441769"/>
              <a:ext cx="453072" cy="231259"/>
            </a:xfrm>
            <a:custGeom>
              <a:avLst/>
              <a:gdLst/>
              <a:ahLst/>
              <a:cxnLst/>
              <a:rect l="l" t="t" r="r" b="b"/>
              <a:pathLst>
                <a:path w="4365" h="2228" extrusionOk="0">
                  <a:moveTo>
                    <a:pt x="2108" y="1"/>
                  </a:moveTo>
                  <a:lnTo>
                    <a:pt x="1260" y="139"/>
                  </a:lnTo>
                  <a:lnTo>
                    <a:pt x="1873" y="1051"/>
                  </a:lnTo>
                  <a:lnTo>
                    <a:pt x="1" y="669"/>
                  </a:lnTo>
                  <a:lnTo>
                    <a:pt x="8" y="913"/>
                  </a:lnTo>
                  <a:lnTo>
                    <a:pt x="8" y="2027"/>
                  </a:lnTo>
                  <a:lnTo>
                    <a:pt x="14" y="2227"/>
                  </a:lnTo>
                  <a:lnTo>
                    <a:pt x="4350" y="2227"/>
                  </a:lnTo>
                  <a:cubicBezTo>
                    <a:pt x="4350" y="2228"/>
                    <a:pt x="4350" y="2228"/>
                    <a:pt x="4351" y="2228"/>
                  </a:cubicBezTo>
                  <a:cubicBezTo>
                    <a:pt x="4364" y="2228"/>
                    <a:pt x="4225" y="1364"/>
                    <a:pt x="3925" y="1288"/>
                  </a:cubicBezTo>
                  <a:cubicBezTo>
                    <a:pt x="3925" y="1288"/>
                    <a:pt x="2067" y="216"/>
                    <a:pt x="21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5" name="Google Shape;2005;p49"/>
            <p:cNvSpPr/>
            <p:nvPr/>
          </p:nvSpPr>
          <p:spPr>
            <a:xfrm>
              <a:off x="2718064" y="4519721"/>
              <a:ext cx="78989" cy="54493"/>
            </a:xfrm>
            <a:custGeom>
              <a:avLst/>
              <a:gdLst/>
              <a:ahLst/>
              <a:cxnLst/>
              <a:rect l="l" t="t" r="r" b="b"/>
              <a:pathLst>
                <a:path w="761" h="525" extrusionOk="0">
                  <a:moveTo>
                    <a:pt x="701" y="0"/>
                  </a:moveTo>
                  <a:cubicBezTo>
                    <a:pt x="698" y="0"/>
                    <a:pt x="694" y="0"/>
                    <a:pt x="690" y="1"/>
                  </a:cubicBezTo>
                  <a:cubicBezTo>
                    <a:pt x="418" y="43"/>
                    <a:pt x="168" y="203"/>
                    <a:pt x="16" y="432"/>
                  </a:cubicBezTo>
                  <a:cubicBezTo>
                    <a:pt x="1" y="461"/>
                    <a:pt x="9" y="496"/>
                    <a:pt x="36" y="516"/>
                  </a:cubicBezTo>
                  <a:cubicBezTo>
                    <a:pt x="42" y="524"/>
                    <a:pt x="57" y="524"/>
                    <a:pt x="64" y="524"/>
                  </a:cubicBezTo>
                  <a:cubicBezTo>
                    <a:pt x="84" y="524"/>
                    <a:pt x="106" y="516"/>
                    <a:pt x="113" y="496"/>
                  </a:cubicBezTo>
                  <a:cubicBezTo>
                    <a:pt x="244" y="294"/>
                    <a:pt x="468" y="155"/>
                    <a:pt x="704" y="120"/>
                  </a:cubicBezTo>
                  <a:cubicBezTo>
                    <a:pt x="739" y="113"/>
                    <a:pt x="761" y="85"/>
                    <a:pt x="752" y="50"/>
                  </a:cubicBezTo>
                  <a:cubicBezTo>
                    <a:pt x="752" y="19"/>
                    <a:pt x="727" y="0"/>
                    <a:pt x="701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6" name="Google Shape;2006;p49"/>
            <p:cNvSpPr/>
            <p:nvPr/>
          </p:nvSpPr>
          <p:spPr>
            <a:xfrm>
              <a:off x="2683396" y="4498131"/>
              <a:ext cx="78989" cy="54389"/>
            </a:xfrm>
            <a:custGeom>
              <a:avLst/>
              <a:gdLst/>
              <a:ahLst/>
              <a:cxnLst/>
              <a:rect l="l" t="t" r="r" b="b"/>
              <a:pathLst>
                <a:path w="761" h="524" extrusionOk="0">
                  <a:moveTo>
                    <a:pt x="690" y="1"/>
                  </a:moveTo>
                  <a:cubicBezTo>
                    <a:pt x="418" y="42"/>
                    <a:pt x="168" y="209"/>
                    <a:pt x="16" y="431"/>
                  </a:cubicBezTo>
                  <a:cubicBezTo>
                    <a:pt x="1" y="460"/>
                    <a:pt x="9" y="502"/>
                    <a:pt x="36" y="515"/>
                  </a:cubicBezTo>
                  <a:cubicBezTo>
                    <a:pt x="42" y="523"/>
                    <a:pt x="57" y="523"/>
                    <a:pt x="64" y="523"/>
                  </a:cubicBezTo>
                  <a:cubicBezTo>
                    <a:pt x="84" y="523"/>
                    <a:pt x="106" y="515"/>
                    <a:pt x="119" y="502"/>
                  </a:cubicBezTo>
                  <a:cubicBezTo>
                    <a:pt x="244" y="300"/>
                    <a:pt x="468" y="154"/>
                    <a:pt x="704" y="119"/>
                  </a:cubicBezTo>
                  <a:cubicBezTo>
                    <a:pt x="739" y="112"/>
                    <a:pt x="761" y="84"/>
                    <a:pt x="761" y="56"/>
                  </a:cubicBezTo>
                  <a:cubicBezTo>
                    <a:pt x="752" y="22"/>
                    <a:pt x="725" y="1"/>
                    <a:pt x="690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7" name="Google Shape;2007;p49"/>
            <p:cNvSpPr/>
            <p:nvPr/>
          </p:nvSpPr>
          <p:spPr>
            <a:xfrm>
              <a:off x="2653917" y="4477060"/>
              <a:ext cx="79508" cy="54493"/>
            </a:xfrm>
            <a:custGeom>
              <a:avLst/>
              <a:gdLst/>
              <a:ahLst/>
              <a:cxnLst/>
              <a:rect l="l" t="t" r="r" b="b"/>
              <a:pathLst>
                <a:path w="766" h="525" extrusionOk="0">
                  <a:moveTo>
                    <a:pt x="701" y="0"/>
                  </a:moveTo>
                  <a:cubicBezTo>
                    <a:pt x="697" y="0"/>
                    <a:pt x="693" y="1"/>
                    <a:pt x="689" y="2"/>
                  </a:cubicBezTo>
                  <a:cubicBezTo>
                    <a:pt x="418" y="43"/>
                    <a:pt x="168" y="204"/>
                    <a:pt x="21" y="434"/>
                  </a:cubicBezTo>
                  <a:cubicBezTo>
                    <a:pt x="1" y="461"/>
                    <a:pt x="7" y="496"/>
                    <a:pt x="34" y="518"/>
                  </a:cubicBezTo>
                  <a:cubicBezTo>
                    <a:pt x="49" y="524"/>
                    <a:pt x="56" y="524"/>
                    <a:pt x="69" y="524"/>
                  </a:cubicBezTo>
                  <a:cubicBezTo>
                    <a:pt x="91" y="524"/>
                    <a:pt x="104" y="518"/>
                    <a:pt x="118" y="496"/>
                  </a:cubicBezTo>
                  <a:cubicBezTo>
                    <a:pt x="251" y="294"/>
                    <a:pt x="473" y="155"/>
                    <a:pt x="711" y="120"/>
                  </a:cubicBezTo>
                  <a:cubicBezTo>
                    <a:pt x="744" y="113"/>
                    <a:pt x="766" y="85"/>
                    <a:pt x="759" y="50"/>
                  </a:cubicBezTo>
                  <a:cubicBezTo>
                    <a:pt x="753" y="21"/>
                    <a:pt x="730" y="0"/>
                    <a:pt x="701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8" name="Google Shape;2008;p49"/>
            <p:cNvSpPr/>
            <p:nvPr/>
          </p:nvSpPr>
          <p:spPr>
            <a:xfrm>
              <a:off x="2430648" y="4633172"/>
              <a:ext cx="459508" cy="12456"/>
            </a:xfrm>
            <a:custGeom>
              <a:avLst/>
              <a:gdLst/>
              <a:ahLst/>
              <a:cxnLst/>
              <a:rect l="l" t="t" r="r" b="b"/>
              <a:pathLst>
                <a:path w="4427" h="120" extrusionOk="0">
                  <a:moveTo>
                    <a:pt x="56" y="1"/>
                  </a:moveTo>
                  <a:cubicBezTo>
                    <a:pt x="29" y="1"/>
                    <a:pt x="1" y="29"/>
                    <a:pt x="1" y="57"/>
                  </a:cubicBezTo>
                  <a:cubicBezTo>
                    <a:pt x="1" y="91"/>
                    <a:pt x="29" y="119"/>
                    <a:pt x="56" y="119"/>
                  </a:cubicBezTo>
                  <a:lnTo>
                    <a:pt x="4365" y="119"/>
                  </a:lnTo>
                  <a:cubicBezTo>
                    <a:pt x="4398" y="119"/>
                    <a:pt x="4426" y="91"/>
                    <a:pt x="4426" y="57"/>
                  </a:cubicBezTo>
                  <a:cubicBezTo>
                    <a:pt x="4426" y="29"/>
                    <a:pt x="4398" y="1"/>
                    <a:pt x="4365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9" name="Google Shape;2009;p49"/>
            <p:cNvSpPr/>
            <p:nvPr/>
          </p:nvSpPr>
          <p:spPr>
            <a:xfrm>
              <a:off x="2672705" y="3429118"/>
              <a:ext cx="334433" cy="311494"/>
            </a:xfrm>
            <a:custGeom>
              <a:avLst/>
              <a:gdLst/>
              <a:ahLst/>
              <a:cxnLst/>
              <a:rect l="l" t="t" r="r" b="b"/>
              <a:pathLst>
                <a:path w="3222" h="3001" extrusionOk="0">
                  <a:moveTo>
                    <a:pt x="1015" y="1"/>
                  </a:moveTo>
                  <a:cubicBezTo>
                    <a:pt x="681" y="106"/>
                    <a:pt x="418" y="259"/>
                    <a:pt x="209" y="543"/>
                  </a:cubicBezTo>
                  <a:cubicBezTo>
                    <a:pt x="7" y="836"/>
                    <a:pt x="0" y="1345"/>
                    <a:pt x="286" y="1545"/>
                  </a:cubicBezTo>
                  <a:cubicBezTo>
                    <a:pt x="396" y="1936"/>
                    <a:pt x="466" y="2332"/>
                    <a:pt x="488" y="2736"/>
                  </a:cubicBezTo>
                  <a:cubicBezTo>
                    <a:pt x="492" y="2814"/>
                    <a:pt x="556" y="2864"/>
                    <a:pt x="622" y="2864"/>
                  </a:cubicBezTo>
                  <a:cubicBezTo>
                    <a:pt x="656" y="2864"/>
                    <a:pt x="690" y="2851"/>
                    <a:pt x="717" y="2820"/>
                  </a:cubicBezTo>
                  <a:cubicBezTo>
                    <a:pt x="912" y="2611"/>
                    <a:pt x="1009" y="2312"/>
                    <a:pt x="967" y="2026"/>
                  </a:cubicBezTo>
                  <a:lnTo>
                    <a:pt x="967" y="2026"/>
                  </a:lnTo>
                  <a:cubicBezTo>
                    <a:pt x="1288" y="2284"/>
                    <a:pt x="1573" y="2534"/>
                    <a:pt x="1809" y="2868"/>
                  </a:cubicBezTo>
                  <a:cubicBezTo>
                    <a:pt x="1855" y="2935"/>
                    <a:pt x="1903" y="3000"/>
                    <a:pt x="1991" y="3000"/>
                  </a:cubicBezTo>
                  <a:cubicBezTo>
                    <a:pt x="1995" y="3000"/>
                    <a:pt x="2000" y="3000"/>
                    <a:pt x="2004" y="3000"/>
                  </a:cubicBezTo>
                  <a:cubicBezTo>
                    <a:pt x="2108" y="2993"/>
                    <a:pt x="2184" y="2896"/>
                    <a:pt x="2191" y="2791"/>
                  </a:cubicBezTo>
                  <a:cubicBezTo>
                    <a:pt x="2227" y="2444"/>
                    <a:pt x="2036" y="2154"/>
                    <a:pt x="1779" y="1923"/>
                  </a:cubicBezTo>
                  <a:lnTo>
                    <a:pt x="1779" y="1923"/>
                  </a:lnTo>
                  <a:cubicBezTo>
                    <a:pt x="1984" y="2072"/>
                    <a:pt x="2205" y="2226"/>
                    <a:pt x="2367" y="2360"/>
                  </a:cubicBezTo>
                  <a:cubicBezTo>
                    <a:pt x="2408" y="2395"/>
                    <a:pt x="2457" y="2437"/>
                    <a:pt x="2518" y="2437"/>
                  </a:cubicBezTo>
                  <a:cubicBezTo>
                    <a:pt x="2522" y="2437"/>
                    <a:pt x="2525" y="2438"/>
                    <a:pt x="2528" y="2438"/>
                  </a:cubicBezTo>
                  <a:cubicBezTo>
                    <a:pt x="2614" y="2438"/>
                    <a:pt x="2679" y="2350"/>
                    <a:pt x="2685" y="2263"/>
                  </a:cubicBezTo>
                  <a:cubicBezTo>
                    <a:pt x="2701" y="2172"/>
                    <a:pt x="2659" y="2081"/>
                    <a:pt x="2617" y="2005"/>
                  </a:cubicBezTo>
                  <a:cubicBezTo>
                    <a:pt x="2491" y="1767"/>
                    <a:pt x="2325" y="1550"/>
                    <a:pt x="2130" y="1365"/>
                  </a:cubicBezTo>
                  <a:lnTo>
                    <a:pt x="2130" y="1365"/>
                  </a:lnTo>
                  <a:cubicBezTo>
                    <a:pt x="2340" y="1504"/>
                    <a:pt x="2573" y="1636"/>
                    <a:pt x="2734" y="1721"/>
                  </a:cubicBezTo>
                  <a:cubicBezTo>
                    <a:pt x="2810" y="1759"/>
                    <a:pt x="2905" y="1786"/>
                    <a:pt x="2990" y="1786"/>
                  </a:cubicBezTo>
                  <a:cubicBezTo>
                    <a:pt x="3093" y="1786"/>
                    <a:pt x="3182" y="1747"/>
                    <a:pt x="3208" y="1637"/>
                  </a:cubicBezTo>
                  <a:cubicBezTo>
                    <a:pt x="3222" y="1554"/>
                    <a:pt x="3193" y="1470"/>
                    <a:pt x="3131" y="1413"/>
                  </a:cubicBezTo>
                  <a:cubicBezTo>
                    <a:pt x="2575" y="886"/>
                    <a:pt x="1956" y="433"/>
                    <a:pt x="1281" y="64"/>
                  </a:cubicBezTo>
                  <a:cubicBezTo>
                    <a:pt x="1218" y="29"/>
                    <a:pt x="1079" y="51"/>
                    <a:pt x="1015" y="1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0" name="Google Shape;2010;p49"/>
            <p:cNvSpPr/>
            <p:nvPr/>
          </p:nvSpPr>
          <p:spPr>
            <a:xfrm>
              <a:off x="2598282" y="2111716"/>
              <a:ext cx="733842" cy="492723"/>
            </a:xfrm>
            <a:custGeom>
              <a:avLst/>
              <a:gdLst/>
              <a:ahLst/>
              <a:cxnLst/>
              <a:rect l="l" t="t" r="r" b="b"/>
              <a:pathLst>
                <a:path w="7070" h="4747" extrusionOk="0">
                  <a:moveTo>
                    <a:pt x="6367" y="1"/>
                  </a:moveTo>
                  <a:cubicBezTo>
                    <a:pt x="6353" y="9"/>
                    <a:pt x="6340" y="9"/>
                    <a:pt x="6318" y="9"/>
                  </a:cubicBezTo>
                  <a:cubicBezTo>
                    <a:pt x="6295" y="6"/>
                    <a:pt x="6271" y="5"/>
                    <a:pt x="6247" y="5"/>
                  </a:cubicBezTo>
                  <a:cubicBezTo>
                    <a:pt x="6198" y="5"/>
                    <a:pt x="6147" y="9"/>
                    <a:pt x="6096" y="9"/>
                  </a:cubicBezTo>
                  <a:cubicBezTo>
                    <a:pt x="5602" y="16"/>
                    <a:pt x="5024" y="71"/>
                    <a:pt x="4398" y="189"/>
                  </a:cubicBezTo>
                  <a:cubicBezTo>
                    <a:pt x="3723" y="314"/>
                    <a:pt x="3013" y="446"/>
                    <a:pt x="2227" y="871"/>
                  </a:cubicBezTo>
                  <a:cubicBezTo>
                    <a:pt x="1948" y="1024"/>
                    <a:pt x="1539" y="1275"/>
                    <a:pt x="1086" y="1686"/>
                  </a:cubicBezTo>
                  <a:cubicBezTo>
                    <a:pt x="1044" y="1721"/>
                    <a:pt x="1003" y="1762"/>
                    <a:pt x="961" y="1804"/>
                  </a:cubicBezTo>
                  <a:cubicBezTo>
                    <a:pt x="954" y="1817"/>
                    <a:pt x="939" y="1824"/>
                    <a:pt x="933" y="1831"/>
                  </a:cubicBezTo>
                  <a:cubicBezTo>
                    <a:pt x="620" y="2138"/>
                    <a:pt x="300" y="2521"/>
                    <a:pt x="1" y="2993"/>
                  </a:cubicBezTo>
                  <a:cubicBezTo>
                    <a:pt x="188" y="3327"/>
                    <a:pt x="376" y="3654"/>
                    <a:pt x="563" y="3988"/>
                  </a:cubicBezTo>
                  <a:cubicBezTo>
                    <a:pt x="710" y="4239"/>
                    <a:pt x="856" y="4489"/>
                    <a:pt x="1003" y="4747"/>
                  </a:cubicBezTo>
                  <a:cubicBezTo>
                    <a:pt x="1398" y="4698"/>
                    <a:pt x="1921" y="4615"/>
                    <a:pt x="2506" y="4441"/>
                  </a:cubicBezTo>
                  <a:cubicBezTo>
                    <a:pt x="2547" y="4426"/>
                    <a:pt x="2583" y="4413"/>
                    <a:pt x="2624" y="4399"/>
                  </a:cubicBezTo>
                  <a:cubicBezTo>
                    <a:pt x="2734" y="4371"/>
                    <a:pt x="2846" y="4329"/>
                    <a:pt x="2965" y="4287"/>
                  </a:cubicBezTo>
                  <a:cubicBezTo>
                    <a:pt x="3132" y="4232"/>
                    <a:pt x="3967" y="3933"/>
                    <a:pt x="4635" y="3494"/>
                  </a:cubicBezTo>
                  <a:cubicBezTo>
                    <a:pt x="5762" y="2756"/>
                    <a:pt x="6415" y="1637"/>
                    <a:pt x="6784" y="802"/>
                  </a:cubicBezTo>
                  <a:cubicBezTo>
                    <a:pt x="6784" y="787"/>
                    <a:pt x="6791" y="774"/>
                    <a:pt x="6799" y="760"/>
                  </a:cubicBezTo>
                  <a:cubicBezTo>
                    <a:pt x="6806" y="745"/>
                    <a:pt x="6806" y="739"/>
                    <a:pt x="6813" y="732"/>
                  </a:cubicBezTo>
                  <a:cubicBezTo>
                    <a:pt x="6931" y="453"/>
                    <a:pt x="7015" y="209"/>
                    <a:pt x="7070" y="29"/>
                  </a:cubicBezTo>
                  <a:cubicBezTo>
                    <a:pt x="7000" y="22"/>
                    <a:pt x="6916" y="16"/>
                    <a:pt x="6833" y="16"/>
                  </a:cubicBezTo>
                  <a:cubicBezTo>
                    <a:pt x="6687" y="9"/>
                    <a:pt x="6534" y="1"/>
                    <a:pt x="63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1" name="Google Shape;2011;p49"/>
            <p:cNvSpPr/>
            <p:nvPr/>
          </p:nvSpPr>
          <p:spPr>
            <a:xfrm>
              <a:off x="2669383" y="2547251"/>
              <a:ext cx="201366" cy="57192"/>
            </a:xfrm>
            <a:custGeom>
              <a:avLst/>
              <a:gdLst/>
              <a:ahLst/>
              <a:cxnLst/>
              <a:rect l="l" t="t" r="r" b="b"/>
              <a:pathLst>
                <a:path w="1940" h="551" extrusionOk="0">
                  <a:moveTo>
                    <a:pt x="1939" y="203"/>
                  </a:moveTo>
                  <a:cubicBezTo>
                    <a:pt x="1898" y="217"/>
                    <a:pt x="1862" y="230"/>
                    <a:pt x="1821" y="245"/>
                  </a:cubicBezTo>
                  <a:cubicBezTo>
                    <a:pt x="1814" y="245"/>
                    <a:pt x="1806" y="245"/>
                    <a:pt x="1799" y="252"/>
                  </a:cubicBezTo>
                  <a:cubicBezTo>
                    <a:pt x="1847" y="238"/>
                    <a:pt x="1889" y="223"/>
                    <a:pt x="1939" y="210"/>
                  </a:cubicBezTo>
                  <a:lnTo>
                    <a:pt x="1939" y="203"/>
                  </a:lnTo>
                  <a:close/>
                  <a:moveTo>
                    <a:pt x="0" y="0"/>
                  </a:moveTo>
                  <a:cubicBezTo>
                    <a:pt x="104" y="179"/>
                    <a:pt x="207" y="366"/>
                    <a:pt x="311" y="551"/>
                  </a:cubicBezTo>
                  <a:cubicBezTo>
                    <a:pt x="313" y="550"/>
                    <a:pt x="315" y="549"/>
                    <a:pt x="316" y="548"/>
                  </a:cubicBezTo>
                  <a:lnTo>
                    <a:pt x="316" y="548"/>
                  </a:lnTo>
                  <a:cubicBezTo>
                    <a:pt x="317" y="549"/>
                    <a:pt x="317" y="550"/>
                    <a:pt x="318" y="551"/>
                  </a:cubicBezTo>
                  <a:cubicBezTo>
                    <a:pt x="324" y="544"/>
                    <a:pt x="331" y="544"/>
                    <a:pt x="338" y="544"/>
                  </a:cubicBezTo>
                  <a:lnTo>
                    <a:pt x="338" y="544"/>
                  </a:lnTo>
                  <a:cubicBezTo>
                    <a:pt x="332" y="544"/>
                    <a:pt x="326" y="544"/>
                    <a:pt x="316" y="548"/>
                  </a:cubicBezTo>
                  <a:lnTo>
                    <a:pt x="316" y="548"/>
                  </a:lnTo>
                  <a:cubicBezTo>
                    <a:pt x="206" y="364"/>
                    <a:pt x="104" y="178"/>
                    <a:pt x="0" y="0"/>
                  </a:cubicBezTo>
                  <a:close/>
                </a:path>
              </a:pathLst>
            </a:custGeom>
            <a:solidFill>
              <a:srgbClr val="D8E1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2" name="Google Shape;2012;p49"/>
            <p:cNvSpPr/>
            <p:nvPr/>
          </p:nvSpPr>
          <p:spPr>
            <a:xfrm>
              <a:off x="2598282" y="2298967"/>
              <a:ext cx="272466" cy="305474"/>
            </a:xfrm>
            <a:custGeom>
              <a:avLst/>
              <a:gdLst/>
              <a:ahLst/>
              <a:cxnLst/>
              <a:rect l="l" t="t" r="r" b="b"/>
              <a:pathLst>
                <a:path w="2625" h="2943" extrusionOk="0">
                  <a:moveTo>
                    <a:pt x="961" y="0"/>
                  </a:moveTo>
                  <a:cubicBezTo>
                    <a:pt x="640" y="312"/>
                    <a:pt x="306" y="702"/>
                    <a:pt x="1" y="1189"/>
                  </a:cubicBezTo>
                  <a:cubicBezTo>
                    <a:pt x="335" y="1774"/>
                    <a:pt x="669" y="2358"/>
                    <a:pt x="996" y="2943"/>
                  </a:cubicBezTo>
                  <a:cubicBezTo>
                    <a:pt x="1427" y="2894"/>
                    <a:pt x="1990" y="2797"/>
                    <a:pt x="2624" y="2602"/>
                  </a:cubicBezTo>
                  <a:cubicBezTo>
                    <a:pt x="2178" y="2281"/>
                    <a:pt x="1469" y="1558"/>
                    <a:pt x="961" y="0"/>
                  </a:cubicBezTo>
                  <a:close/>
                </a:path>
              </a:pathLst>
            </a:custGeom>
            <a:solidFill>
              <a:srgbClr val="F47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3" name="Google Shape;2013;p49"/>
            <p:cNvSpPr/>
            <p:nvPr/>
          </p:nvSpPr>
          <p:spPr>
            <a:xfrm>
              <a:off x="2647378" y="2529190"/>
              <a:ext cx="186419" cy="171680"/>
            </a:xfrm>
            <a:custGeom>
              <a:avLst/>
              <a:gdLst/>
              <a:ahLst/>
              <a:cxnLst/>
              <a:rect l="l" t="t" r="r" b="b"/>
              <a:pathLst>
                <a:path w="1796" h="1654" extrusionOk="0">
                  <a:moveTo>
                    <a:pt x="1248" y="0"/>
                  </a:moveTo>
                  <a:cubicBezTo>
                    <a:pt x="951" y="0"/>
                    <a:pt x="762" y="558"/>
                    <a:pt x="697" y="795"/>
                  </a:cubicBezTo>
                  <a:cubicBezTo>
                    <a:pt x="634" y="1024"/>
                    <a:pt x="352" y="1058"/>
                    <a:pt x="189" y="1058"/>
                  </a:cubicBezTo>
                  <a:cubicBezTo>
                    <a:pt x="119" y="1058"/>
                    <a:pt x="70" y="1052"/>
                    <a:pt x="70" y="1052"/>
                  </a:cubicBezTo>
                  <a:lnTo>
                    <a:pt x="0" y="1637"/>
                  </a:lnTo>
                  <a:cubicBezTo>
                    <a:pt x="0" y="1637"/>
                    <a:pt x="104" y="1654"/>
                    <a:pt x="264" y="1654"/>
                  </a:cubicBezTo>
                  <a:cubicBezTo>
                    <a:pt x="514" y="1654"/>
                    <a:pt x="900" y="1612"/>
                    <a:pt x="1239" y="1399"/>
                  </a:cubicBezTo>
                  <a:cubicBezTo>
                    <a:pt x="1796" y="1059"/>
                    <a:pt x="1635" y="294"/>
                    <a:pt x="1635" y="294"/>
                  </a:cubicBezTo>
                  <a:cubicBezTo>
                    <a:pt x="1491" y="82"/>
                    <a:pt x="1362" y="0"/>
                    <a:pt x="1248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4" name="Google Shape;2014;p49"/>
            <p:cNvSpPr/>
            <p:nvPr/>
          </p:nvSpPr>
          <p:spPr>
            <a:xfrm>
              <a:off x="2481302" y="2307790"/>
              <a:ext cx="231363" cy="132652"/>
            </a:xfrm>
            <a:custGeom>
              <a:avLst/>
              <a:gdLst/>
              <a:ahLst/>
              <a:cxnLst/>
              <a:rect l="l" t="t" r="r" b="b"/>
              <a:pathLst>
                <a:path w="2229" h="1278" extrusionOk="0">
                  <a:moveTo>
                    <a:pt x="1218" y="0"/>
                  </a:moveTo>
                  <a:cubicBezTo>
                    <a:pt x="1095" y="0"/>
                    <a:pt x="965" y="27"/>
                    <a:pt x="835" y="95"/>
                  </a:cubicBezTo>
                  <a:cubicBezTo>
                    <a:pt x="258" y="401"/>
                    <a:pt x="0" y="1042"/>
                    <a:pt x="0" y="1042"/>
                  </a:cubicBezTo>
                  <a:lnTo>
                    <a:pt x="543" y="1278"/>
                  </a:lnTo>
                  <a:cubicBezTo>
                    <a:pt x="543" y="1278"/>
                    <a:pt x="724" y="864"/>
                    <a:pt x="1005" y="864"/>
                  </a:cubicBezTo>
                  <a:cubicBezTo>
                    <a:pt x="1031" y="864"/>
                    <a:pt x="1058" y="868"/>
                    <a:pt x="1086" y="875"/>
                  </a:cubicBezTo>
                  <a:cubicBezTo>
                    <a:pt x="1210" y="908"/>
                    <a:pt x="1432" y="958"/>
                    <a:pt x="1635" y="958"/>
                  </a:cubicBezTo>
                  <a:cubicBezTo>
                    <a:pt x="1956" y="958"/>
                    <a:pt x="2229" y="833"/>
                    <a:pt x="1989" y="318"/>
                  </a:cubicBezTo>
                  <a:cubicBezTo>
                    <a:pt x="1989" y="318"/>
                    <a:pt x="1643" y="0"/>
                    <a:pt x="1218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5" name="Google Shape;2015;p49"/>
            <p:cNvSpPr/>
            <p:nvPr/>
          </p:nvSpPr>
          <p:spPr>
            <a:xfrm>
              <a:off x="2511611" y="2449785"/>
              <a:ext cx="222540" cy="164725"/>
            </a:xfrm>
            <a:custGeom>
              <a:avLst/>
              <a:gdLst/>
              <a:ahLst/>
              <a:cxnLst/>
              <a:rect l="l" t="t" r="r" b="b"/>
              <a:pathLst>
                <a:path w="2144" h="1587" extrusionOk="0">
                  <a:moveTo>
                    <a:pt x="2143" y="0"/>
                  </a:moveTo>
                  <a:lnTo>
                    <a:pt x="1079" y="57"/>
                  </a:lnTo>
                  <a:lnTo>
                    <a:pt x="1" y="641"/>
                  </a:lnTo>
                  <a:lnTo>
                    <a:pt x="528" y="1587"/>
                  </a:lnTo>
                  <a:lnTo>
                    <a:pt x="1636" y="815"/>
                  </a:lnTo>
                  <a:lnTo>
                    <a:pt x="2143" y="0"/>
                  </a:ln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6" name="Google Shape;2016;p49"/>
            <p:cNvSpPr/>
            <p:nvPr/>
          </p:nvSpPr>
          <p:spPr>
            <a:xfrm>
              <a:off x="2695021" y="2285888"/>
              <a:ext cx="183513" cy="286894"/>
            </a:xfrm>
            <a:custGeom>
              <a:avLst/>
              <a:gdLst/>
              <a:ahLst/>
              <a:cxnLst/>
              <a:rect l="l" t="t" r="r" b="b"/>
              <a:pathLst>
                <a:path w="1768" h="2764" extrusionOk="0">
                  <a:moveTo>
                    <a:pt x="189" y="1"/>
                  </a:moveTo>
                  <a:lnTo>
                    <a:pt x="154" y="8"/>
                  </a:lnTo>
                  <a:cubicBezTo>
                    <a:pt x="112" y="43"/>
                    <a:pt x="71" y="84"/>
                    <a:pt x="29" y="126"/>
                  </a:cubicBezTo>
                  <a:cubicBezTo>
                    <a:pt x="22" y="139"/>
                    <a:pt x="7" y="146"/>
                    <a:pt x="1" y="153"/>
                  </a:cubicBezTo>
                  <a:cubicBezTo>
                    <a:pt x="112" y="509"/>
                    <a:pt x="543" y="1761"/>
                    <a:pt x="1574" y="2763"/>
                  </a:cubicBezTo>
                  <a:cubicBezTo>
                    <a:pt x="1615" y="2748"/>
                    <a:pt x="1651" y="2735"/>
                    <a:pt x="1692" y="2721"/>
                  </a:cubicBezTo>
                  <a:lnTo>
                    <a:pt x="1767" y="2644"/>
                  </a:lnTo>
                  <a:cubicBezTo>
                    <a:pt x="598" y="1524"/>
                    <a:pt x="189" y="14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7" name="Google Shape;2017;p49"/>
            <p:cNvSpPr/>
            <p:nvPr/>
          </p:nvSpPr>
          <p:spPr>
            <a:xfrm>
              <a:off x="2954308" y="2160085"/>
              <a:ext cx="228456" cy="215482"/>
            </a:xfrm>
            <a:custGeom>
              <a:avLst/>
              <a:gdLst/>
              <a:ahLst/>
              <a:cxnLst/>
              <a:rect l="l" t="t" r="r" b="b"/>
              <a:pathLst>
                <a:path w="2201" h="2076" extrusionOk="0">
                  <a:moveTo>
                    <a:pt x="1098" y="1"/>
                  </a:moveTo>
                  <a:cubicBezTo>
                    <a:pt x="586" y="1"/>
                    <a:pt x="134" y="386"/>
                    <a:pt x="71" y="912"/>
                  </a:cubicBezTo>
                  <a:cubicBezTo>
                    <a:pt x="1" y="1483"/>
                    <a:pt x="405" y="1998"/>
                    <a:pt x="974" y="2068"/>
                  </a:cubicBezTo>
                  <a:cubicBezTo>
                    <a:pt x="1017" y="2073"/>
                    <a:pt x="1060" y="2076"/>
                    <a:pt x="1102" y="2076"/>
                  </a:cubicBezTo>
                  <a:cubicBezTo>
                    <a:pt x="1615" y="2076"/>
                    <a:pt x="2065" y="1691"/>
                    <a:pt x="2130" y="1163"/>
                  </a:cubicBezTo>
                  <a:cubicBezTo>
                    <a:pt x="2200" y="600"/>
                    <a:pt x="1796" y="86"/>
                    <a:pt x="1225" y="9"/>
                  </a:cubicBezTo>
                  <a:cubicBezTo>
                    <a:pt x="1182" y="3"/>
                    <a:pt x="1140" y="1"/>
                    <a:pt x="1098" y="1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8" name="Google Shape;2018;p49"/>
            <p:cNvSpPr/>
            <p:nvPr/>
          </p:nvSpPr>
          <p:spPr>
            <a:xfrm>
              <a:off x="2989703" y="2197037"/>
              <a:ext cx="139503" cy="144485"/>
            </a:xfrm>
            <a:custGeom>
              <a:avLst/>
              <a:gdLst/>
              <a:ahLst/>
              <a:cxnLst/>
              <a:rect l="l" t="t" r="r" b="b"/>
              <a:pathLst>
                <a:path w="1344" h="1392" extrusionOk="0">
                  <a:moveTo>
                    <a:pt x="765" y="0"/>
                  </a:moveTo>
                  <a:cubicBezTo>
                    <a:pt x="717" y="0"/>
                    <a:pt x="662" y="7"/>
                    <a:pt x="613" y="22"/>
                  </a:cubicBezTo>
                  <a:cubicBezTo>
                    <a:pt x="238" y="105"/>
                    <a:pt x="1" y="473"/>
                    <a:pt x="84" y="849"/>
                  </a:cubicBezTo>
                  <a:cubicBezTo>
                    <a:pt x="161" y="1169"/>
                    <a:pt x="446" y="1391"/>
                    <a:pt x="765" y="1391"/>
                  </a:cubicBezTo>
                  <a:lnTo>
                    <a:pt x="807" y="1391"/>
                  </a:lnTo>
                  <a:cubicBezTo>
                    <a:pt x="1141" y="1127"/>
                    <a:pt x="1343" y="703"/>
                    <a:pt x="1323" y="286"/>
                  </a:cubicBezTo>
                  <a:cubicBezTo>
                    <a:pt x="1191" y="112"/>
                    <a:pt x="989" y="0"/>
                    <a:pt x="765" y="0"/>
                  </a:cubicBez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9" name="Google Shape;2019;p49"/>
            <p:cNvSpPr/>
            <p:nvPr/>
          </p:nvSpPr>
          <p:spPr>
            <a:xfrm>
              <a:off x="2846047" y="2329276"/>
              <a:ext cx="79404" cy="85944"/>
            </a:xfrm>
            <a:custGeom>
              <a:avLst/>
              <a:gdLst/>
              <a:ahLst/>
              <a:cxnLst/>
              <a:rect l="l" t="t" r="r" b="b"/>
              <a:pathLst>
                <a:path w="765" h="828" extrusionOk="0">
                  <a:moveTo>
                    <a:pt x="222" y="0"/>
                  </a:moveTo>
                  <a:lnTo>
                    <a:pt x="257" y="271"/>
                  </a:lnTo>
                  <a:lnTo>
                    <a:pt x="0" y="445"/>
                  </a:lnTo>
                  <a:lnTo>
                    <a:pt x="264" y="515"/>
                  </a:lnTo>
                  <a:lnTo>
                    <a:pt x="369" y="827"/>
                  </a:lnTo>
                  <a:lnTo>
                    <a:pt x="473" y="570"/>
                  </a:lnTo>
                  <a:lnTo>
                    <a:pt x="765" y="633"/>
                  </a:lnTo>
                  <a:lnTo>
                    <a:pt x="578" y="361"/>
                  </a:lnTo>
                  <a:lnTo>
                    <a:pt x="758" y="97"/>
                  </a:lnTo>
                  <a:lnTo>
                    <a:pt x="758" y="97"/>
                  </a:lnTo>
                  <a:lnTo>
                    <a:pt x="446" y="194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rgbClr val="F47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20" name="Google Shape;2020;p49"/>
            <p:cNvSpPr/>
            <p:nvPr/>
          </p:nvSpPr>
          <p:spPr>
            <a:xfrm>
              <a:off x="2771624" y="2346091"/>
              <a:ext cx="288866" cy="337235"/>
            </a:xfrm>
            <a:custGeom>
              <a:avLst/>
              <a:gdLst/>
              <a:ahLst/>
              <a:cxnLst/>
              <a:rect l="l" t="t" r="r" b="b"/>
              <a:pathLst>
                <a:path w="2783" h="3249" extrusionOk="0">
                  <a:moveTo>
                    <a:pt x="1816" y="0"/>
                  </a:moveTo>
                  <a:cubicBezTo>
                    <a:pt x="1750" y="0"/>
                    <a:pt x="1702" y="27"/>
                    <a:pt x="1671" y="74"/>
                  </a:cubicBezTo>
                  <a:cubicBezTo>
                    <a:pt x="1601" y="192"/>
                    <a:pt x="1614" y="423"/>
                    <a:pt x="1739" y="658"/>
                  </a:cubicBezTo>
                  <a:cubicBezTo>
                    <a:pt x="1948" y="1083"/>
                    <a:pt x="2108" y="1667"/>
                    <a:pt x="2108" y="1667"/>
                  </a:cubicBezTo>
                  <a:lnTo>
                    <a:pt x="1447" y="749"/>
                  </a:lnTo>
                  <a:lnTo>
                    <a:pt x="1280" y="513"/>
                  </a:lnTo>
                  <a:cubicBezTo>
                    <a:pt x="1280" y="513"/>
                    <a:pt x="1211" y="494"/>
                    <a:pt x="1128" y="494"/>
                  </a:cubicBezTo>
                  <a:cubicBezTo>
                    <a:pt x="1067" y="494"/>
                    <a:pt x="999" y="504"/>
                    <a:pt x="946" y="540"/>
                  </a:cubicBezTo>
                  <a:cubicBezTo>
                    <a:pt x="862" y="603"/>
                    <a:pt x="821" y="742"/>
                    <a:pt x="933" y="1034"/>
                  </a:cubicBezTo>
                  <a:cubicBezTo>
                    <a:pt x="1183" y="1689"/>
                    <a:pt x="1363" y="2043"/>
                    <a:pt x="1378" y="2078"/>
                  </a:cubicBezTo>
                  <a:cubicBezTo>
                    <a:pt x="1343" y="2036"/>
                    <a:pt x="913" y="1480"/>
                    <a:pt x="662" y="1181"/>
                  </a:cubicBezTo>
                  <a:cubicBezTo>
                    <a:pt x="570" y="1069"/>
                    <a:pt x="502" y="992"/>
                    <a:pt x="480" y="992"/>
                  </a:cubicBezTo>
                  <a:cubicBezTo>
                    <a:pt x="465" y="988"/>
                    <a:pt x="437" y="982"/>
                    <a:pt x="404" y="982"/>
                  </a:cubicBezTo>
                  <a:cubicBezTo>
                    <a:pt x="343" y="982"/>
                    <a:pt x="266" y="1001"/>
                    <a:pt x="229" y="1083"/>
                  </a:cubicBezTo>
                  <a:cubicBezTo>
                    <a:pt x="209" y="1146"/>
                    <a:pt x="203" y="1229"/>
                    <a:pt x="236" y="1368"/>
                  </a:cubicBezTo>
                  <a:cubicBezTo>
                    <a:pt x="265" y="1458"/>
                    <a:pt x="293" y="1570"/>
                    <a:pt x="370" y="1702"/>
                  </a:cubicBezTo>
                  <a:cubicBezTo>
                    <a:pt x="654" y="2190"/>
                    <a:pt x="570" y="2238"/>
                    <a:pt x="570" y="2238"/>
                  </a:cubicBezTo>
                  <a:lnTo>
                    <a:pt x="69" y="2809"/>
                  </a:lnTo>
                  <a:cubicBezTo>
                    <a:pt x="14" y="2871"/>
                    <a:pt x="1" y="2928"/>
                    <a:pt x="1" y="2970"/>
                  </a:cubicBezTo>
                  <a:cubicBezTo>
                    <a:pt x="1" y="2976"/>
                    <a:pt x="1" y="2983"/>
                    <a:pt x="7" y="2996"/>
                  </a:cubicBezTo>
                  <a:cubicBezTo>
                    <a:pt x="36" y="3137"/>
                    <a:pt x="300" y="3240"/>
                    <a:pt x="599" y="3247"/>
                  </a:cubicBezTo>
                  <a:cubicBezTo>
                    <a:pt x="620" y="3248"/>
                    <a:pt x="643" y="3248"/>
                    <a:pt x="665" y="3248"/>
                  </a:cubicBezTo>
                  <a:cubicBezTo>
                    <a:pt x="785" y="3248"/>
                    <a:pt x="912" y="3233"/>
                    <a:pt x="1023" y="3192"/>
                  </a:cubicBezTo>
                  <a:lnTo>
                    <a:pt x="1601" y="2858"/>
                  </a:lnTo>
                  <a:cubicBezTo>
                    <a:pt x="1601" y="2858"/>
                    <a:pt x="1732" y="2829"/>
                    <a:pt x="1893" y="2768"/>
                  </a:cubicBezTo>
                  <a:cubicBezTo>
                    <a:pt x="2053" y="2697"/>
                    <a:pt x="2233" y="2579"/>
                    <a:pt x="2339" y="2398"/>
                  </a:cubicBezTo>
                  <a:cubicBezTo>
                    <a:pt x="2464" y="2183"/>
                    <a:pt x="2603" y="1904"/>
                    <a:pt x="2699" y="1709"/>
                  </a:cubicBezTo>
                  <a:cubicBezTo>
                    <a:pt x="2776" y="1550"/>
                    <a:pt x="2783" y="1361"/>
                    <a:pt x="2714" y="1194"/>
                  </a:cubicBezTo>
                  <a:cubicBezTo>
                    <a:pt x="2567" y="832"/>
                    <a:pt x="2269" y="192"/>
                    <a:pt x="2005" y="54"/>
                  </a:cubicBezTo>
                  <a:cubicBezTo>
                    <a:pt x="1931" y="17"/>
                    <a:pt x="1868" y="0"/>
                    <a:pt x="1816" y="0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21" name="Google Shape;2021;p49"/>
            <p:cNvSpPr/>
            <p:nvPr/>
          </p:nvSpPr>
          <p:spPr>
            <a:xfrm>
              <a:off x="2306199" y="2308410"/>
              <a:ext cx="69320" cy="66737"/>
            </a:xfrm>
            <a:custGeom>
              <a:avLst/>
              <a:gdLst/>
              <a:ahLst/>
              <a:cxnLst/>
              <a:rect l="l" t="t" r="r" b="b"/>
              <a:pathLst>
                <a:path w="858" h="826" extrusionOk="0">
                  <a:moveTo>
                    <a:pt x="420" y="0"/>
                  </a:moveTo>
                  <a:cubicBezTo>
                    <a:pt x="244" y="0"/>
                    <a:pt x="97" y="108"/>
                    <a:pt x="36" y="284"/>
                  </a:cubicBezTo>
                  <a:cubicBezTo>
                    <a:pt x="0" y="396"/>
                    <a:pt x="7" y="528"/>
                    <a:pt x="71" y="633"/>
                  </a:cubicBezTo>
                  <a:cubicBezTo>
                    <a:pt x="140" y="757"/>
                    <a:pt x="284" y="826"/>
                    <a:pt x="426" y="826"/>
                  </a:cubicBezTo>
                  <a:cubicBezTo>
                    <a:pt x="468" y="826"/>
                    <a:pt x="510" y="819"/>
                    <a:pt x="550" y="807"/>
                  </a:cubicBezTo>
                  <a:cubicBezTo>
                    <a:pt x="725" y="743"/>
                    <a:pt x="850" y="563"/>
                    <a:pt x="850" y="383"/>
                  </a:cubicBezTo>
                  <a:cubicBezTo>
                    <a:pt x="857" y="180"/>
                    <a:pt x="683" y="34"/>
                    <a:pt x="495" y="7"/>
                  </a:cubicBezTo>
                  <a:cubicBezTo>
                    <a:pt x="469" y="2"/>
                    <a:pt x="444" y="0"/>
                    <a:pt x="420" y="0"/>
                  </a:cubicBezTo>
                  <a:close/>
                </a:path>
              </a:pathLst>
            </a:custGeom>
            <a:solidFill>
              <a:srgbClr val="8F3F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22" name="Google Shape;2022;p49"/>
            <p:cNvSpPr/>
            <p:nvPr/>
          </p:nvSpPr>
          <p:spPr>
            <a:xfrm>
              <a:off x="2356776" y="2113616"/>
              <a:ext cx="137347" cy="43629"/>
            </a:xfrm>
            <a:custGeom>
              <a:avLst/>
              <a:gdLst/>
              <a:ahLst/>
              <a:cxnLst/>
              <a:rect l="l" t="t" r="r" b="b"/>
              <a:pathLst>
                <a:path w="1700" h="540" extrusionOk="0">
                  <a:moveTo>
                    <a:pt x="799" y="0"/>
                  </a:moveTo>
                  <a:cubicBezTo>
                    <a:pt x="332" y="0"/>
                    <a:pt x="55" y="311"/>
                    <a:pt x="49" y="315"/>
                  </a:cubicBezTo>
                  <a:cubicBezTo>
                    <a:pt x="1" y="372"/>
                    <a:pt x="7" y="449"/>
                    <a:pt x="64" y="497"/>
                  </a:cubicBezTo>
                  <a:cubicBezTo>
                    <a:pt x="89" y="519"/>
                    <a:pt x="118" y="530"/>
                    <a:pt x="147" y="530"/>
                  </a:cubicBezTo>
                  <a:cubicBezTo>
                    <a:pt x="182" y="530"/>
                    <a:pt x="218" y="514"/>
                    <a:pt x="245" y="482"/>
                  </a:cubicBezTo>
                  <a:cubicBezTo>
                    <a:pt x="259" y="469"/>
                    <a:pt x="451" y="256"/>
                    <a:pt x="791" y="256"/>
                  </a:cubicBezTo>
                  <a:cubicBezTo>
                    <a:pt x="977" y="256"/>
                    <a:pt x="1208" y="320"/>
                    <a:pt x="1477" y="517"/>
                  </a:cubicBezTo>
                  <a:cubicBezTo>
                    <a:pt x="1504" y="532"/>
                    <a:pt x="1525" y="539"/>
                    <a:pt x="1552" y="539"/>
                  </a:cubicBezTo>
                  <a:cubicBezTo>
                    <a:pt x="1594" y="539"/>
                    <a:pt x="1636" y="524"/>
                    <a:pt x="1657" y="491"/>
                  </a:cubicBezTo>
                  <a:cubicBezTo>
                    <a:pt x="1699" y="434"/>
                    <a:pt x="1686" y="350"/>
                    <a:pt x="1629" y="309"/>
                  </a:cubicBezTo>
                  <a:cubicBezTo>
                    <a:pt x="1312" y="77"/>
                    <a:pt x="1031" y="0"/>
                    <a:pt x="799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23" name="Google Shape;2023;p49"/>
            <p:cNvSpPr/>
            <p:nvPr/>
          </p:nvSpPr>
          <p:spPr>
            <a:xfrm>
              <a:off x="3062673" y="2220081"/>
              <a:ext cx="94040" cy="137323"/>
            </a:xfrm>
            <a:custGeom>
              <a:avLst/>
              <a:gdLst/>
              <a:ahLst/>
              <a:cxnLst/>
              <a:rect l="l" t="t" r="r" b="b"/>
              <a:pathLst>
                <a:path w="906" h="1323" extrusionOk="0">
                  <a:moveTo>
                    <a:pt x="614" y="0"/>
                  </a:moveTo>
                  <a:lnTo>
                    <a:pt x="614" y="0"/>
                  </a:lnTo>
                  <a:cubicBezTo>
                    <a:pt x="620" y="22"/>
                    <a:pt x="620" y="42"/>
                    <a:pt x="620" y="64"/>
                  </a:cubicBezTo>
                  <a:cubicBezTo>
                    <a:pt x="675" y="141"/>
                    <a:pt x="717" y="224"/>
                    <a:pt x="739" y="321"/>
                  </a:cubicBezTo>
                  <a:cubicBezTo>
                    <a:pt x="822" y="697"/>
                    <a:pt x="585" y="1072"/>
                    <a:pt x="209" y="1156"/>
                  </a:cubicBezTo>
                  <a:cubicBezTo>
                    <a:pt x="174" y="1163"/>
                    <a:pt x="139" y="1163"/>
                    <a:pt x="104" y="1169"/>
                  </a:cubicBezTo>
                  <a:cubicBezTo>
                    <a:pt x="71" y="1198"/>
                    <a:pt x="36" y="1219"/>
                    <a:pt x="1" y="1246"/>
                  </a:cubicBezTo>
                  <a:cubicBezTo>
                    <a:pt x="42" y="1303"/>
                    <a:pt x="119" y="1323"/>
                    <a:pt x="188" y="1323"/>
                  </a:cubicBezTo>
                  <a:cubicBezTo>
                    <a:pt x="229" y="1323"/>
                    <a:pt x="280" y="1316"/>
                    <a:pt x="321" y="1295"/>
                  </a:cubicBezTo>
                  <a:lnTo>
                    <a:pt x="321" y="1295"/>
                  </a:lnTo>
                  <a:lnTo>
                    <a:pt x="293" y="1323"/>
                  </a:lnTo>
                  <a:cubicBezTo>
                    <a:pt x="557" y="1253"/>
                    <a:pt x="772" y="1024"/>
                    <a:pt x="842" y="760"/>
                  </a:cubicBezTo>
                  <a:cubicBezTo>
                    <a:pt x="906" y="488"/>
                    <a:pt x="814" y="189"/>
                    <a:pt x="614" y="0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Google Shape;2815;p70">
            <a:extLst>
              <a:ext uri="{FF2B5EF4-FFF2-40B4-BE49-F238E27FC236}">
                <a16:creationId xmlns:a16="http://schemas.microsoft.com/office/drawing/2014/main" id="{266E2865-BE4F-BA19-6C86-05A4B6E503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43699" y="1704913"/>
            <a:ext cx="4191073" cy="179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latin typeface="Comic Sans MS" panose="030F0702030302020204" pitchFamily="66" charset="0"/>
              </a:rPr>
              <a:t>Let’s play</a:t>
            </a:r>
            <a:endParaRPr sz="4800" dirty="0">
              <a:latin typeface="Comic Sans MS" panose="030F0702030302020204" pitchFamily="66" charset="0"/>
            </a:endParaRPr>
          </a:p>
        </p:txBody>
      </p:sp>
      <p:sp>
        <p:nvSpPr>
          <p:cNvPr id="12" name="Google Shape;2817;p70">
            <a:extLst>
              <a:ext uri="{FF2B5EF4-FFF2-40B4-BE49-F238E27FC236}">
                <a16:creationId xmlns:a16="http://schemas.microsoft.com/office/drawing/2014/main" id="{9C96D7F9-7685-0E40-38F9-7F5E4A6EC787}"/>
              </a:ext>
            </a:extLst>
          </p:cNvPr>
          <p:cNvSpPr txBox="1">
            <a:spLocks/>
          </p:cNvSpPr>
          <p:nvPr/>
        </p:nvSpPr>
        <p:spPr>
          <a:xfrm>
            <a:off x="4886649" y="4012325"/>
            <a:ext cx="3266361" cy="487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Gamja Flower"/>
              <a:buChar char="●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○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■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●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○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■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●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○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■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9pPr>
          </a:lstStyle>
          <a:p>
            <a:pPr marL="0" indent="0" algn="ctr">
              <a:buFont typeface="Gamja Flower"/>
              <a:buNone/>
            </a:pPr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Finding honey</a:t>
            </a:r>
          </a:p>
        </p:txBody>
      </p:sp>
      <p:cxnSp>
        <p:nvCxnSpPr>
          <p:cNvPr id="13" name="Google Shape;2818;p70">
            <a:extLst>
              <a:ext uri="{FF2B5EF4-FFF2-40B4-BE49-F238E27FC236}">
                <a16:creationId xmlns:a16="http://schemas.microsoft.com/office/drawing/2014/main" id="{550A72E9-B19A-3186-F0AC-2A1A93CA665C}"/>
              </a:ext>
            </a:extLst>
          </p:cNvPr>
          <p:cNvCxnSpPr/>
          <p:nvPr/>
        </p:nvCxnSpPr>
        <p:spPr>
          <a:xfrm>
            <a:off x="5459800" y="4522925"/>
            <a:ext cx="22530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8B334817-5E89-A0E5-7B0B-7F786EA804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782988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9144000" cy="4997406"/>
            <a:chOff x="990069" y="467295"/>
            <a:chExt cx="7200000" cy="5184001"/>
          </a:xfrm>
        </p:grpSpPr>
        <p:grpSp>
          <p:nvGrpSpPr>
            <p:cNvPr id="5" name="Group 4"/>
            <p:cNvGrpSpPr/>
            <p:nvPr/>
          </p:nvGrpSpPr>
          <p:grpSpPr>
            <a:xfrm>
              <a:off x="990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96" name="Rectangle 9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02" name="Rectangle 10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23004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88" name="Rectangle 87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9556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80" name="Rectangle 79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84" name="Rectangle 83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36108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72" name="Rectangle 71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4266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64" name="Rectangle 63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49212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56" name="Rectangle 5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7542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48" name="Rectangle 47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16452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40" name="Rectangle 39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62316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32" name="Rectangle 31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68868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24" name="Rectangle 23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5576469" y="467297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16" name="Rectangle 1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US" sz="1350" kern="12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</p:grpSp>
      <p:sp>
        <p:nvSpPr>
          <p:cNvPr id="135" name="Rectangle 134">
            <a:hlinkClick r:id="rId7" action="ppaction://hlinksldjump"/>
          </p:cNvPr>
          <p:cNvSpPr/>
          <p:nvPr/>
        </p:nvSpPr>
        <p:spPr>
          <a:xfrm>
            <a:off x="1695451" y="0"/>
            <a:ext cx="771524" cy="61912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3600" kern="1200" dirty="0">
                <a:solidFill>
                  <a:prstClr val="white"/>
                </a:solidFill>
                <a:latin typeface="Arial Rounded MT Bold" pitchFamily="34" charset="0"/>
                <a:cs typeface="Aharoni" pitchFamily="2" charset="-79"/>
              </a:rPr>
              <a:t>1</a:t>
            </a:r>
          </a:p>
        </p:txBody>
      </p:sp>
      <p:sp>
        <p:nvSpPr>
          <p:cNvPr id="136" name="Rectangle 135">
            <a:hlinkClick r:id="rId9" action="ppaction://hlinksldjump"/>
          </p:cNvPr>
          <p:cNvSpPr/>
          <p:nvPr/>
        </p:nvSpPr>
        <p:spPr>
          <a:xfrm>
            <a:off x="3368488" y="3123377"/>
            <a:ext cx="782888" cy="66233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3600" kern="1200" dirty="0">
                <a:solidFill>
                  <a:prstClr val="white"/>
                </a:solidFill>
                <a:latin typeface="Arial Rounded MT Bold" pitchFamily="34" charset="0"/>
                <a:cs typeface="Aharoni" pitchFamily="2" charset="-79"/>
              </a:rPr>
              <a:t>3</a:t>
            </a:r>
          </a:p>
        </p:txBody>
      </p:sp>
      <p:pic>
        <p:nvPicPr>
          <p:cNvPr id="138" name="Picture 2" descr="D:\NHO\SILE PP\tro choi\animpoohhoneydance.gif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" y="3248193"/>
            <a:ext cx="1509661" cy="181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" name="Picture 9" descr="C:\Users\HT\Desktop\pooh2012060.gif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253"/>
            <a:ext cx="605118" cy="684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" name="Picture 8" descr="C:\Users\HT\Desktop\Bee1.gif"/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484" y="3613397"/>
            <a:ext cx="658361" cy="65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4" descr="Hình ảnh có liên qua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441" y="4067878"/>
            <a:ext cx="598709" cy="965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8" descr="Hình ảnh có liên quan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79223" y="3114774"/>
            <a:ext cx="542804" cy="64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" name="Picture 10" descr="Hình ảnh có liên quan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048" y="4066843"/>
            <a:ext cx="378042" cy="93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" name="Picture 12" descr="Hình ảnh có liên quan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83" y="2303944"/>
            <a:ext cx="620681" cy="942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6" name="Rectangle 145">
            <a:hlinkClick r:id="rId17" action="ppaction://hlinksldjump"/>
          </p:cNvPr>
          <p:cNvSpPr/>
          <p:nvPr/>
        </p:nvSpPr>
        <p:spPr>
          <a:xfrm>
            <a:off x="2524125" y="1905001"/>
            <a:ext cx="742950" cy="55958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3600" kern="1200" dirty="0">
                <a:solidFill>
                  <a:prstClr val="white"/>
                </a:solidFill>
                <a:latin typeface="Arial Rounded MT Bold" pitchFamily="34" charset="0"/>
                <a:cs typeface="Aharoni" pitchFamily="2" charset="-79"/>
              </a:rPr>
              <a:t>2</a:t>
            </a:r>
          </a:p>
        </p:txBody>
      </p:sp>
      <p:sp>
        <p:nvSpPr>
          <p:cNvPr id="147" name="Rectangle 146">
            <a:hlinkClick r:id="rId18" action="ppaction://hlinksldjump"/>
          </p:cNvPr>
          <p:cNvSpPr/>
          <p:nvPr/>
        </p:nvSpPr>
        <p:spPr>
          <a:xfrm>
            <a:off x="5010150" y="1276351"/>
            <a:ext cx="771525" cy="57957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3600" kern="1200" dirty="0">
                <a:solidFill>
                  <a:prstClr val="white"/>
                </a:solidFill>
                <a:latin typeface="Arial Rounded MT Bold" pitchFamily="34" charset="0"/>
                <a:cs typeface="Aharoni" pitchFamily="2" charset="-79"/>
              </a:rPr>
              <a:t>4</a:t>
            </a:r>
          </a:p>
        </p:txBody>
      </p:sp>
      <p:sp>
        <p:nvSpPr>
          <p:cNvPr id="152" name="Rectangle 151">
            <a:hlinkClick r:id="rId19" action="ppaction://hlinksldjump"/>
          </p:cNvPr>
          <p:cNvSpPr/>
          <p:nvPr/>
        </p:nvSpPr>
        <p:spPr>
          <a:xfrm>
            <a:off x="6657975" y="1288624"/>
            <a:ext cx="800100" cy="55922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3600" kern="1200" dirty="0">
                <a:solidFill>
                  <a:prstClr val="white"/>
                </a:solidFill>
                <a:latin typeface="Arial Rounded MT Bold" pitchFamily="34" charset="0"/>
                <a:cs typeface="Aharoni" pitchFamily="2" charset="-79"/>
              </a:rPr>
              <a:t>5</a:t>
            </a:r>
          </a:p>
        </p:txBody>
      </p:sp>
      <p:sp>
        <p:nvSpPr>
          <p:cNvPr id="153" name="Rectangle 152">
            <a:hlinkClick r:id="rId20" action="ppaction://hlinksldjump"/>
          </p:cNvPr>
          <p:cNvSpPr/>
          <p:nvPr/>
        </p:nvSpPr>
        <p:spPr>
          <a:xfrm>
            <a:off x="8350624" y="1917274"/>
            <a:ext cx="793376" cy="5536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3600" kern="1200" dirty="0">
                <a:solidFill>
                  <a:prstClr val="white"/>
                </a:solidFill>
                <a:latin typeface="Arial Rounded MT Bold" pitchFamily="34" charset="0"/>
                <a:cs typeface="Aharoni" pitchFamily="2" charset="-79"/>
              </a:rPr>
              <a:t>6</a:t>
            </a:r>
          </a:p>
        </p:txBody>
      </p:sp>
      <p:pic>
        <p:nvPicPr>
          <p:cNvPr id="110" name="Picture 7" descr="C:\Users\HT\Desktop\Untitled-3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480" y="3686523"/>
            <a:ext cx="1290917" cy="1456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132" y="606408"/>
            <a:ext cx="767493" cy="682216"/>
          </a:xfrm>
          <a:prstGeom prst="rect">
            <a:avLst/>
          </a:prstGeom>
        </p:spPr>
      </p:pic>
      <p:pic>
        <p:nvPicPr>
          <p:cNvPr id="159" name="Picture 158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928" y="3785713"/>
            <a:ext cx="767493" cy="682216"/>
          </a:xfrm>
          <a:prstGeom prst="rect">
            <a:avLst/>
          </a:prstGeom>
        </p:spPr>
      </p:pic>
      <p:pic>
        <p:nvPicPr>
          <p:cNvPr id="160" name="Picture 159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560" y="1249354"/>
            <a:ext cx="767493" cy="682216"/>
          </a:xfrm>
          <a:prstGeom prst="rect">
            <a:avLst/>
          </a:prstGeom>
        </p:spPr>
      </p:pic>
      <p:pic>
        <p:nvPicPr>
          <p:cNvPr id="161" name="Picture 160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592" y="1905000"/>
            <a:ext cx="767493" cy="682216"/>
          </a:xfrm>
          <a:prstGeom prst="rect">
            <a:avLst/>
          </a:prstGeom>
        </p:spPr>
      </p:pic>
      <p:pic>
        <p:nvPicPr>
          <p:cNvPr id="162" name="Picture 161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195" y="3026719"/>
            <a:ext cx="767493" cy="682216"/>
          </a:xfrm>
          <a:prstGeom prst="rect">
            <a:avLst/>
          </a:prstGeom>
        </p:spPr>
      </p:pic>
      <p:pic>
        <p:nvPicPr>
          <p:cNvPr id="163" name="Picture 162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728" y="633270"/>
            <a:ext cx="767493" cy="682216"/>
          </a:xfrm>
          <a:prstGeom prst="rect">
            <a:avLst/>
          </a:prstGeom>
        </p:spPr>
      </p:pic>
      <p:pic>
        <p:nvPicPr>
          <p:cNvPr id="164" name="Picture 163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560" y="2488029"/>
            <a:ext cx="767493" cy="682216"/>
          </a:xfrm>
          <a:prstGeom prst="rect">
            <a:avLst/>
          </a:prstGeom>
        </p:spPr>
      </p:pic>
      <p:pic>
        <p:nvPicPr>
          <p:cNvPr id="165" name="Picture 164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544" y="2432559"/>
            <a:ext cx="767493" cy="682216"/>
          </a:xfrm>
          <a:prstGeom prst="rect">
            <a:avLst/>
          </a:prstGeom>
        </p:spPr>
      </p:pic>
      <p:pic>
        <p:nvPicPr>
          <p:cNvPr id="166" name="Picture 165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80" y="1165635"/>
            <a:ext cx="767493" cy="682216"/>
          </a:xfrm>
          <a:prstGeom prst="rect">
            <a:avLst/>
          </a:prstGeom>
        </p:spPr>
      </p:pic>
      <p:pic>
        <p:nvPicPr>
          <p:cNvPr id="167" name="Picture 166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307" y="2420808"/>
            <a:ext cx="767493" cy="682216"/>
          </a:xfrm>
          <a:prstGeom prst="rect">
            <a:avLst/>
          </a:prstGeom>
        </p:spPr>
      </p:pic>
      <p:sp>
        <p:nvSpPr>
          <p:cNvPr id="126" name="Google Shape;2059;p96">
            <a:extLst>
              <a:ext uri="{FF2B5EF4-FFF2-40B4-BE49-F238E27FC236}">
                <a16:creationId xmlns:a16="http://schemas.microsoft.com/office/drawing/2014/main" id="{99C04280-1BC3-2A11-EB02-8A2EEF8CEB2E}"/>
              </a:ext>
            </a:extLst>
          </p:cNvPr>
          <p:cNvSpPr/>
          <p:nvPr/>
        </p:nvSpPr>
        <p:spPr>
          <a:xfrm rot="-5400000" flipH="1">
            <a:off x="7070757" y="-1238365"/>
            <a:ext cx="655005" cy="3217171"/>
          </a:xfrm>
          <a:custGeom>
            <a:avLst/>
            <a:gdLst/>
            <a:ahLst/>
            <a:cxnLst/>
            <a:rect l="l" t="t" r="r" b="b"/>
            <a:pathLst>
              <a:path w="20692" h="47654" extrusionOk="0">
                <a:moveTo>
                  <a:pt x="308" y="46031"/>
                </a:moveTo>
                <a:cubicBezTo>
                  <a:pt x="342" y="46031"/>
                  <a:pt x="393" y="46013"/>
                  <a:pt x="410" y="45996"/>
                </a:cubicBezTo>
                <a:lnTo>
                  <a:pt x="410" y="45962"/>
                </a:lnTo>
                <a:cubicBezTo>
                  <a:pt x="564" y="45894"/>
                  <a:pt x="701" y="45877"/>
                  <a:pt x="854" y="45877"/>
                </a:cubicBezTo>
                <a:cubicBezTo>
                  <a:pt x="1008" y="45877"/>
                  <a:pt x="1179" y="45825"/>
                  <a:pt x="1299" y="45757"/>
                </a:cubicBezTo>
                <a:cubicBezTo>
                  <a:pt x="1316" y="45740"/>
                  <a:pt x="1316" y="45740"/>
                  <a:pt x="1316" y="45723"/>
                </a:cubicBezTo>
                <a:lnTo>
                  <a:pt x="2136" y="45979"/>
                </a:lnTo>
                <a:lnTo>
                  <a:pt x="2136" y="45979"/>
                </a:lnTo>
                <a:lnTo>
                  <a:pt x="2136" y="46184"/>
                </a:lnTo>
                <a:cubicBezTo>
                  <a:pt x="2136" y="46201"/>
                  <a:pt x="2136" y="46218"/>
                  <a:pt x="2153" y="46218"/>
                </a:cubicBezTo>
                <a:cubicBezTo>
                  <a:pt x="2187" y="46236"/>
                  <a:pt x="2238" y="46253"/>
                  <a:pt x="2255" y="46253"/>
                </a:cubicBezTo>
                <a:cubicBezTo>
                  <a:pt x="2324" y="46236"/>
                  <a:pt x="2392" y="46201"/>
                  <a:pt x="2443" y="46150"/>
                </a:cubicBezTo>
                <a:cubicBezTo>
                  <a:pt x="2478" y="46099"/>
                  <a:pt x="2546" y="46099"/>
                  <a:pt x="2648" y="46167"/>
                </a:cubicBezTo>
                <a:cubicBezTo>
                  <a:pt x="2665" y="46184"/>
                  <a:pt x="2700" y="46184"/>
                  <a:pt x="2700" y="46184"/>
                </a:cubicBezTo>
                <a:cubicBezTo>
                  <a:pt x="2751" y="46065"/>
                  <a:pt x="3007" y="46184"/>
                  <a:pt x="3093" y="46116"/>
                </a:cubicBezTo>
                <a:cubicBezTo>
                  <a:pt x="3144" y="46082"/>
                  <a:pt x="3212" y="46048"/>
                  <a:pt x="3281" y="46065"/>
                </a:cubicBezTo>
                <a:cubicBezTo>
                  <a:pt x="3434" y="46099"/>
                  <a:pt x="3503" y="46013"/>
                  <a:pt x="3588" y="45996"/>
                </a:cubicBezTo>
                <a:lnTo>
                  <a:pt x="3759" y="45945"/>
                </a:lnTo>
                <a:lnTo>
                  <a:pt x="3827" y="45962"/>
                </a:lnTo>
                <a:cubicBezTo>
                  <a:pt x="3896" y="45996"/>
                  <a:pt x="3981" y="46048"/>
                  <a:pt x="3998" y="46116"/>
                </a:cubicBezTo>
                <a:cubicBezTo>
                  <a:pt x="4015" y="46150"/>
                  <a:pt x="3981" y="46201"/>
                  <a:pt x="3930" y="46218"/>
                </a:cubicBezTo>
                <a:cubicBezTo>
                  <a:pt x="3827" y="46218"/>
                  <a:pt x="3708" y="46218"/>
                  <a:pt x="3708" y="46321"/>
                </a:cubicBezTo>
                <a:cubicBezTo>
                  <a:pt x="3622" y="46321"/>
                  <a:pt x="3537" y="46321"/>
                  <a:pt x="3469" y="46338"/>
                </a:cubicBezTo>
                <a:cubicBezTo>
                  <a:pt x="3451" y="46338"/>
                  <a:pt x="3469" y="46389"/>
                  <a:pt x="3469" y="46406"/>
                </a:cubicBezTo>
                <a:cubicBezTo>
                  <a:pt x="3520" y="46475"/>
                  <a:pt x="3434" y="46441"/>
                  <a:pt x="3503" y="46458"/>
                </a:cubicBezTo>
                <a:cubicBezTo>
                  <a:pt x="3622" y="46475"/>
                  <a:pt x="3742" y="46509"/>
                  <a:pt x="3861" y="46526"/>
                </a:cubicBezTo>
                <a:cubicBezTo>
                  <a:pt x="3930" y="46543"/>
                  <a:pt x="3981" y="46526"/>
                  <a:pt x="3998" y="46492"/>
                </a:cubicBezTo>
                <a:cubicBezTo>
                  <a:pt x="4032" y="46441"/>
                  <a:pt x="4084" y="46423"/>
                  <a:pt x="4135" y="46441"/>
                </a:cubicBezTo>
                <a:cubicBezTo>
                  <a:pt x="4272" y="46458"/>
                  <a:pt x="4408" y="46492"/>
                  <a:pt x="4408" y="46355"/>
                </a:cubicBezTo>
                <a:cubicBezTo>
                  <a:pt x="4511" y="46355"/>
                  <a:pt x="4630" y="46372"/>
                  <a:pt x="4699" y="46321"/>
                </a:cubicBezTo>
                <a:cubicBezTo>
                  <a:pt x="4733" y="46287"/>
                  <a:pt x="4801" y="46338"/>
                  <a:pt x="4852" y="46372"/>
                </a:cubicBezTo>
                <a:cubicBezTo>
                  <a:pt x="4904" y="46423"/>
                  <a:pt x="4887" y="46458"/>
                  <a:pt x="4870" y="46492"/>
                </a:cubicBezTo>
                <a:cubicBezTo>
                  <a:pt x="4835" y="46560"/>
                  <a:pt x="4921" y="46646"/>
                  <a:pt x="5040" y="46697"/>
                </a:cubicBezTo>
                <a:cubicBezTo>
                  <a:pt x="5092" y="46714"/>
                  <a:pt x="5143" y="46731"/>
                  <a:pt x="5194" y="46748"/>
                </a:cubicBezTo>
                <a:cubicBezTo>
                  <a:pt x="5297" y="46799"/>
                  <a:pt x="5416" y="46816"/>
                  <a:pt x="5519" y="46765"/>
                </a:cubicBezTo>
                <a:cubicBezTo>
                  <a:pt x="5604" y="46748"/>
                  <a:pt x="5690" y="46714"/>
                  <a:pt x="5758" y="46663"/>
                </a:cubicBezTo>
                <a:cubicBezTo>
                  <a:pt x="5792" y="46646"/>
                  <a:pt x="5843" y="46629"/>
                  <a:pt x="5878" y="46646"/>
                </a:cubicBezTo>
                <a:cubicBezTo>
                  <a:pt x="6083" y="46748"/>
                  <a:pt x="6134" y="46646"/>
                  <a:pt x="6271" y="46646"/>
                </a:cubicBezTo>
                <a:cubicBezTo>
                  <a:pt x="6442" y="46646"/>
                  <a:pt x="6442" y="46594"/>
                  <a:pt x="6288" y="46389"/>
                </a:cubicBezTo>
                <a:cubicBezTo>
                  <a:pt x="6339" y="46372"/>
                  <a:pt x="6390" y="46355"/>
                  <a:pt x="6442" y="46304"/>
                </a:cubicBezTo>
                <a:cubicBezTo>
                  <a:pt x="6493" y="46253"/>
                  <a:pt x="6561" y="46287"/>
                  <a:pt x="6647" y="46389"/>
                </a:cubicBezTo>
                <a:cubicBezTo>
                  <a:pt x="6681" y="46423"/>
                  <a:pt x="6715" y="46475"/>
                  <a:pt x="6749" y="46526"/>
                </a:cubicBezTo>
                <a:cubicBezTo>
                  <a:pt x="6817" y="46492"/>
                  <a:pt x="6954" y="46611"/>
                  <a:pt x="7005" y="46543"/>
                </a:cubicBezTo>
                <a:lnTo>
                  <a:pt x="7005" y="46458"/>
                </a:lnTo>
                <a:cubicBezTo>
                  <a:pt x="7108" y="46458"/>
                  <a:pt x="7227" y="46526"/>
                  <a:pt x="7313" y="46560"/>
                </a:cubicBezTo>
                <a:lnTo>
                  <a:pt x="7347" y="46560"/>
                </a:lnTo>
                <a:cubicBezTo>
                  <a:pt x="7381" y="46594"/>
                  <a:pt x="7433" y="46629"/>
                  <a:pt x="7484" y="46663"/>
                </a:cubicBezTo>
                <a:cubicBezTo>
                  <a:pt x="7655" y="46748"/>
                  <a:pt x="7843" y="46799"/>
                  <a:pt x="8048" y="46799"/>
                </a:cubicBezTo>
                <a:cubicBezTo>
                  <a:pt x="8150" y="46834"/>
                  <a:pt x="8253" y="46851"/>
                  <a:pt x="8355" y="46851"/>
                </a:cubicBezTo>
                <a:cubicBezTo>
                  <a:pt x="8389" y="46868"/>
                  <a:pt x="8424" y="46885"/>
                  <a:pt x="8458" y="46902"/>
                </a:cubicBezTo>
                <a:cubicBezTo>
                  <a:pt x="8492" y="46970"/>
                  <a:pt x="8543" y="47039"/>
                  <a:pt x="8594" y="47090"/>
                </a:cubicBezTo>
                <a:cubicBezTo>
                  <a:pt x="8936" y="47090"/>
                  <a:pt x="9261" y="47209"/>
                  <a:pt x="9517" y="47432"/>
                </a:cubicBezTo>
                <a:lnTo>
                  <a:pt x="9637" y="47414"/>
                </a:lnTo>
                <a:cubicBezTo>
                  <a:pt x="9705" y="47414"/>
                  <a:pt x="9756" y="47363"/>
                  <a:pt x="9773" y="47312"/>
                </a:cubicBezTo>
                <a:lnTo>
                  <a:pt x="9790" y="47278"/>
                </a:lnTo>
                <a:cubicBezTo>
                  <a:pt x="9842" y="47261"/>
                  <a:pt x="9876" y="47227"/>
                  <a:pt x="9927" y="47192"/>
                </a:cubicBezTo>
                <a:lnTo>
                  <a:pt x="9927" y="47192"/>
                </a:lnTo>
                <a:cubicBezTo>
                  <a:pt x="9978" y="47141"/>
                  <a:pt x="10047" y="47090"/>
                  <a:pt x="10115" y="47056"/>
                </a:cubicBezTo>
                <a:cubicBezTo>
                  <a:pt x="10115" y="47056"/>
                  <a:pt x="10098" y="47039"/>
                  <a:pt x="10098" y="47022"/>
                </a:cubicBezTo>
                <a:cubicBezTo>
                  <a:pt x="10132" y="46987"/>
                  <a:pt x="10166" y="46919"/>
                  <a:pt x="10166" y="46868"/>
                </a:cubicBezTo>
                <a:cubicBezTo>
                  <a:pt x="10252" y="46902"/>
                  <a:pt x="10337" y="46936"/>
                  <a:pt x="10423" y="46936"/>
                </a:cubicBezTo>
                <a:cubicBezTo>
                  <a:pt x="10662" y="46885"/>
                  <a:pt x="10918" y="46868"/>
                  <a:pt x="11174" y="46919"/>
                </a:cubicBezTo>
                <a:lnTo>
                  <a:pt x="11174" y="46902"/>
                </a:lnTo>
                <a:lnTo>
                  <a:pt x="11397" y="46936"/>
                </a:lnTo>
                <a:lnTo>
                  <a:pt x="11499" y="47039"/>
                </a:lnTo>
                <a:cubicBezTo>
                  <a:pt x="11567" y="47073"/>
                  <a:pt x="11619" y="47107"/>
                  <a:pt x="11670" y="47141"/>
                </a:cubicBezTo>
                <a:cubicBezTo>
                  <a:pt x="11687" y="47141"/>
                  <a:pt x="11704" y="47141"/>
                  <a:pt x="11721" y="47124"/>
                </a:cubicBezTo>
                <a:cubicBezTo>
                  <a:pt x="11738" y="47107"/>
                  <a:pt x="11755" y="47073"/>
                  <a:pt x="11789" y="47056"/>
                </a:cubicBezTo>
                <a:cubicBezTo>
                  <a:pt x="11807" y="47039"/>
                  <a:pt x="11909" y="47056"/>
                  <a:pt x="11977" y="47107"/>
                </a:cubicBezTo>
                <a:cubicBezTo>
                  <a:pt x="12012" y="47124"/>
                  <a:pt x="12046" y="47175"/>
                  <a:pt x="12063" y="47227"/>
                </a:cubicBezTo>
                <a:cubicBezTo>
                  <a:pt x="12063" y="47244"/>
                  <a:pt x="12063" y="47261"/>
                  <a:pt x="12080" y="47278"/>
                </a:cubicBezTo>
                <a:cubicBezTo>
                  <a:pt x="12114" y="47363"/>
                  <a:pt x="12131" y="47380"/>
                  <a:pt x="12234" y="47380"/>
                </a:cubicBezTo>
                <a:cubicBezTo>
                  <a:pt x="12319" y="47380"/>
                  <a:pt x="12405" y="47414"/>
                  <a:pt x="12473" y="47483"/>
                </a:cubicBezTo>
                <a:lnTo>
                  <a:pt x="12558" y="47568"/>
                </a:lnTo>
                <a:cubicBezTo>
                  <a:pt x="12610" y="47551"/>
                  <a:pt x="12661" y="47534"/>
                  <a:pt x="12712" y="47500"/>
                </a:cubicBezTo>
                <a:cubicBezTo>
                  <a:pt x="12746" y="47483"/>
                  <a:pt x="12763" y="47449"/>
                  <a:pt x="12763" y="47397"/>
                </a:cubicBezTo>
                <a:cubicBezTo>
                  <a:pt x="12763" y="47346"/>
                  <a:pt x="12763" y="47278"/>
                  <a:pt x="12763" y="47227"/>
                </a:cubicBezTo>
                <a:lnTo>
                  <a:pt x="13173" y="47175"/>
                </a:lnTo>
                <a:cubicBezTo>
                  <a:pt x="13225" y="47278"/>
                  <a:pt x="13293" y="47363"/>
                  <a:pt x="13396" y="47346"/>
                </a:cubicBezTo>
                <a:cubicBezTo>
                  <a:pt x="13481" y="47329"/>
                  <a:pt x="13566" y="47329"/>
                  <a:pt x="13652" y="47363"/>
                </a:cubicBezTo>
                <a:cubicBezTo>
                  <a:pt x="13754" y="47346"/>
                  <a:pt x="13840" y="47329"/>
                  <a:pt x="13942" y="47329"/>
                </a:cubicBezTo>
                <a:cubicBezTo>
                  <a:pt x="13959" y="47312"/>
                  <a:pt x="13959" y="47295"/>
                  <a:pt x="13959" y="47278"/>
                </a:cubicBezTo>
                <a:cubicBezTo>
                  <a:pt x="14011" y="47295"/>
                  <a:pt x="14062" y="47312"/>
                  <a:pt x="14113" y="47312"/>
                </a:cubicBezTo>
                <a:cubicBezTo>
                  <a:pt x="14164" y="47329"/>
                  <a:pt x="14250" y="47329"/>
                  <a:pt x="14301" y="47329"/>
                </a:cubicBezTo>
                <a:cubicBezTo>
                  <a:pt x="14301" y="47346"/>
                  <a:pt x="14284" y="47346"/>
                  <a:pt x="14267" y="47363"/>
                </a:cubicBezTo>
                <a:cubicBezTo>
                  <a:pt x="14506" y="47397"/>
                  <a:pt x="14711" y="47483"/>
                  <a:pt x="14899" y="47637"/>
                </a:cubicBezTo>
                <a:cubicBezTo>
                  <a:pt x="14985" y="47620"/>
                  <a:pt x="15053" y="47637"/>
                  <a:pt x="15138" y="47654"/>
                </a:cubicBezTo>
                <a:cubicBezTo>
                  <a:pt x="15155" y="47637"/>
                  <a:pt x="15190" y="47620"/>
                  <a:pt x="15224" y="47620"/>
                </a:cubicBezTo>
                <a:cubicBezTo>
                  <a:pt x="15378" y="47585"/>
                  <a:pt x="15548" y="47585"/>
                  <a:pt x="15702" y="47637"/>
                </a:cubicBezTo>
                <a:cubicBezTo>
                  <a:pt x="15890" y="47534"/>
                  <a:pt x="16078" y="47483"/>
                  <a:pt x="16283" y="47483"/>
                </a:cubicBezTo>
                <a:lnTo>
                  <a:pt x="16317" y="47483"/>
                </a:lnTo>
                <a:lnTo>
                  <a:pt x="16369" y="47432"/>
                </a:lnTo>
                <a:cubicBezTo>
                  <a:pt x="16403" y="47397"/>
                  <a:pt x="16437" y="47363"/>
                  <a:pt x="16471" y="47329"/>
                </a:cubicBezTo>
                <a:cubicBezTo>
                  <a:pt x="16522" y="47278"/>
                  <a:pt x="16557" y="47244"/>
                  <a:pt x="16608" y="47227"/>
                </a:cubicBezTo>
                <a:lnTo>
                  <a:pt x="16608" y="47227"/>
                </a:lnTo>
                <a:lnTo>
                  <a:pt x="16659" y="47192"/>
                </a:lnTo>
                <a:cubicBezTo>
                  <a:pt x="16659" y="47175"/>
                  <a:pt x="16659" y="47158"/>
                  <a:pt x="16659" y="47141"/>
                </a:cubicBezTo>
                <a:cubicBezTo>
                  <a:pt x="16659" y="47056"/>
                  <a:pt x="16710" y="47022"/>
                  <a:pt x="16745" y="46970"/>
                </a:cubicBezTo>
                <a:cubicBezTo>
                  <a:pt x="16779" y="46919"/>
                  <a:pt x="16813" y="46953"/>
                  <a:pt x="16864" y="46970"/>
                </a:cubicBezTo>
                <a:lnTo>
                  <a:pt x="17001" y="46987"/>
                </a:lnTo>
                <a:cubicBezTo>
                  <a:pt x="17018" y="46987"/>
                  <a:pt x="17052" y="46936"/>
                  <a:pt x="17035" y="46902"/>
                </a:cubicBezTo>
                <a:lnTo>
                  <a:pt x="16967" y="46697"/>
                </a:lnTo>
                <a:lnTo>
                  <a:pt x="17462" y="46629"/>
                </a:lnTo>
                <a:lnTo>
                  <a:pt x="17496" y="46680"/>
                </a:lnTo>
                <a:cubicBezTo>
                  <a:pt x="17548" y="46629"/>
                  <a:pt x="17599" y="46594"/>
                  <a:pt x="17650" y="46560"/>
                </a:cubicBezTo>
                <a:lnTo>
                  <a:pt x="17650" y="46441"/>
                </a:lnTo>
                <a:cubicBezTo>
                  <a:pt x="17650" y="46372"/>
                  <a:pt x="17616" y="46321"/>
                  <a:pt x="17565" y="46287"/>
                </a:cubicBezTo>
                <a:lnTo>
                  <a:pt x="17530" y="46270"/>
                </a:lnTo>
                <a:cubicBezTo>
                  <a:pt x="17513" y="46236"/>
                  <a:pt x="17496" y="46184"/>
                  <a:pt x="17479" y="46133"/>
                </a:cubicBezTo>
                <a:lnTo>
                  <a:pt x="17479" y="46133"/>
                </a:lnTo>
                <a:cubicBezTo>
                  <a:pt x="17428" y="46065"/>
                  <a:pt x="17394" y="45996"/>
                  <a:pt x="17360" y="45928"/>
                </a:cubicBezTo>
                <a:lnTo>
                  <a:pt x="17325" y="45945"/>
                </a:lnTo>
                <a:cubicBezTo>
                  <a:pt x="17291" y="45894"/>
                  <a:pt x="17240" y="45860"/>
                  <a:pt x="17172" y="45843"/>
                </a:cubicBezTo>
                <a:cubicBezTo>
                  <a:pt x="17223" y="45774"/>
                  <a:pt x="17274" y="45706"/>
                  <a:pt x="17308" y="45638"/>
                </a:cubicBezTo>
                <a:cubicBezTo>
                  <a:pt x="17274" y="45398"/>
                  <a:pt x="17325" y="45159"/>
                  <a:pt x="17428" y="44937"/>
                </a:cubicBezTo>
                <a:lnTo>
                  <a:pt x="17394" y="44920"/>
                </a:lnTo>
                <a:lnTo>
                  <a:pt x="17479" y="44732"/>
                </a:lnTo>
                <a:lnTo>
                  <a:pt x="17599" y="44647"/>
                </a:lnTo>
                <a:cubicBezTo>
                  <a:pt x="17633" y="44595"/>
                  <a:pt x="17684" y="44561"/>
                  <a:pt x="17736" y="44510"/>
                </a:cubicBezTo>
                <a:cubicBezTo>
                  <a:pt x="17736" y="44493"/>
                  <a:pt x="17736" y="44476"/>
                  <a:pt x="17736" y="44476"/>
                </a:cubicBezTo>
                <a:cubicBezTo>
                  <a:pt x="17718" y="44441"/>
                  <a:pt x="17684" y="44424"/>
                  <a:pt x="17667" y="44407"/>
                </a:cubicBezTo>
                <a:cubicBezTo>
                  <a:pt x="17650" y="44373"/>
                  <a:pt x="17701" y="44288"/>
                  <a:pt x="17753" y="44236"/>
                </a:cubicBezTo>
                <a:cubicBezTo>
                  <a:pt x="17804" y="44185"/>
                  <a:pt x="17855" y="44168"/>
                  <a:pt x="17906" y="44168"/>
                </a:cubicBezTo>
                <a:lnTo>
                  <a:pt x="17958" y="44168"/>
                </a:lnTo>
                <a:cubicBezTo>
                  <a:pt x="18060" y="44151"/>
                  <a:pt x="18077" y="44134"/>
                  <a:pt x="18094" y="44048"/>
                </a:cubicBezTo>
                <a:cubicBezTo>
                  <a:pt x="18111" y="43963"/>
                  <a:pt x="18163" y="43895"/>
                  <a:pt x="18248" y="43843"/>
                </a:cubicBezTo>
                <a:lnTo>
                  <a:pt x="18351" y="43792"/>
                </a:lnTo>
                <a:cubicBezTo>
                  <a:pt x="18334" y="43741"/>
                  <a:pt x="18334" y="43673"/>
                  <a:pt x="18316" y="43621"/>
                </a:cubicBezTo>
                <a:cubicBezTo>
                  <a:pt x="18316" y="43604"/>
                  <a:pt x="18265" y="43570"/>
                  <a:pt x="18214" y="43570"/>
                </a:cubicBezTo>
                <a:cubicBezTo>
                  <a:pt x="18163" y="43553"/>
                  <a:pt x="18094" y="43536"/>
                  <a:pt x="18026" y="43536"/>
                </a:cubicBezTo>
                <a:lnTo>
                  <a:pt x="18043" y="43143"/>
                </a:lnTo>
                <a:cubicBezTo>
                  <a:pt x="18163" y="43109"/>
                  <a:pt x="18265" y="43075"/>
                  <a:pt x="18282" y="42972"/>
                </a:cubicBezTo>
                <a:cubicBezTo>
                  <a:pt x="18265" y="42887"/>
                  <a:pt x="18282" y="42801"/>
                  <a:pt x="18334" y="42750"/>
                </a:cubicBezTo>
                <a:cubicBezTo>
                  <a:pt x="18334" y="42647"/>
                  <a:pt x="18334" y="42562"/>
                  <a:pt x="18351" y="42459"/>
                </a:cubicBezTo>
                <a:cubicBezTo>
                  <a:pt x="18351" y="42459"/>
                  <a:pt x="18334" y="42442"/>
                  <a:pt x="18316" y="42442"/>
                </a:cubicBezTo>
                <a:cubicBezTo>
                  <a:pt x="18334" y="42408"/>
                  <a:pt x="18351" y="42357"/>
                  <a:pt x="18368" y="42306"/>
                </a:cubicBezTo>
                <a:cubicBezTo>
                  <a:pt x="18402" y="42254"/>
                  <a:pt x="18419" y="42186"/>
                  <a:pt x="18436" y="42135"/>
                </a:cubicBezTo>
                <a:cubicBezTo>
                  <a:pt x="18436" y="42135"/>
                  <a:pt x="18436" y="42152"/>
                  <a:pt x="18453" y="42169"/>
                </a:cubicBezTo>
                <a:cubicBezTo>
                  <a:pt x="18539" y="41964"/>
                  <a:pt x="18675" y="41776"/>
                  <a:pt x="18846" y="41656"/>
                </a:cubicBezTo>
                <a:cubicBezTo>
                  <a:pt x="18863" y="41571"/>
                  <a:pt x="18880" y="41503"/>
                  <a:pt x="18914" y="41434"/>
                </a:cubicBezTo>
                <a:cubicBezTo>
                  <a:pt x="18897" y="41400"/>
                  <a:pt x="18897" y="41366"/>
                  <a:pt x="18880" y="41349"/>
                </a:cubicBezTo>
                <a:cubicBezTo>
                  <a:pt x="18880" y="41178"/>
                  <a:pt x="18932" y="41024"/>
                  <a:pt x="19017" y="40905"/>
                </a:cubicBezTo>
                <a:cubicBezTo>
                  <a:pt x="18932" y="40717"/>
                  <a:pt x="18914" y="40529"/>
                  <a:pt x="18949" y="40341"/>
                </a:cubicBezTo>
                <a:lnTo>
                  <a:pt x="18949" y="40307"/>
                </a:lnTo>
                <a:lnTo>
                  <a:pt x="18897" y="40255"/>
                </a:lnTo>
                <a:cubicBezTo>
                  <a:pt x="18863" y="40221"/>
                  <a:pt x="18829" y="40187"/>
                  <a:pt x="18812" y="40136"/>
                </a:cubicBezTo>
                <a:cubicBezTo>
                  <a:pt x="18778" y="40102"/>
                  <a:pt x="18744" y="40050"/>
                  <a:pt x="18727" y="39999"/>
                </a:cubicBezTo>
                <a:lnTo>
                  <a:pt x="18727" y="39999"/>
                </a:lnTo>
                <a:cubicBezTo>
                  <a:pt x="18727" y="39982"/>
                  <a:pt x="18709" y="39965"/>
                  <a:pt x="18709" y="39948"/>
                </a:cubicBezTo>
                <a:lnTo>
                  <a:pt x="18658" y="39948"/>
                </a:lnTo>
                <a:cubicBezTo>
                  <a:pt x="18590" y="39931"/>
                  <a:pt x="18521" y="39897"/>
                  <a:pt x="18487" y="39845"/>
                </a:cubicBezTo>
                <a:cubicBezTo>
                  <a:pt x="18453" y="39811"/>
                  <a:pt x="18487" y="39777"/>
                  <a:pt x="18504" y="39726"/>
                </a:cubicBezTo>
                <a:cubicBezTo>
                  <a:pt x="18521" y="39692"/>
                  <a:pt x="18539" y="39657"/>
                  <a:pt x="18556" y="39606"/>
                </a:cubicBezTo>
                <a:cubicBezTo>
                  <a:pt x="18556" y="39589"/>
                  <a:pt x="18504" y="39538"/>
                  <a:pt x="18453" y="39555"/>
                </a:cubicBezTo>
                <a:lnTo>
                  <a:pt x="18231" y="39572"/>
                </a:lnTo>
                <a:lnTo>
                  <a:pt x="18265" y="39111"/>
                </a:lnTo>
                <a:cubicBezTo>
                  <a:pt x="18316" y="39093"/>
                  <a:pt x="18368" y="39076"/>
                  <a:pt x="18419" y="39059"/>
                </a:cubicBezTo>
                <a:cubicBezTo>
                  <a:pt x="18487" y="39076"/>
                  <a:pt x="18556" y="39076"/>
                  <a:pt x="18607" y="39093"/>
                </a:cubicBezTo>
                <a:cubicBezTo>
                  <a:pt x="18658" y="39093"/>
                  <a:pt x="18761" y="39059"/>
                  <a:pt x="18744" y="39025"/>
                </a:cubicBezTo>
                <a:cubicBezTo>
                  <a:pt x="18709" y="38923"/>
                  <a:pt x="18727" y="38803"/>
                  <a:pt x="18795" y="38718"/>
                </a:cubicBezTo>
                <a:cubicBezTo>
                  <a:pt x="18761" y="38632"/>
                  <a:pt x="18761" y="38530"/>
                  <a:pt x="18778" y="38427"/>
                </a:cubicBezTo>
                <a:cubicBezTo>
                  <a:pt x="18761" y="38359"/>
                  <a:pt x="18761" y="38273"/>
                  <a:pt x="18795" y="38205"/>
                </a:cubicBezTo>
                <a:cubicBezTo>
                  <a:pt x="18829" y="38137"/>
                  <a:pt x="18795" y="38034"/>
                  <a:pt x="18744" y="37983"/>
                </a:cubicBezTo>
                <a:cubicBezTo>
                  <a:pt x="18658" y="37897"/>
                  <a:pt x="18709" y="37812"/>
                  <a:pt x="18846" y="37727"/>
                </a:cubicBezTo>
                <a:cubicBezTo>
                  <a:pt x="18744" y="37710"/>
                  <a:pt x="18641" y="37727"/>
                  <a:pt x="18556" y="37761"/>
                </a:cubicBezTo>
                <a:cubicBezTo>
                  <a:pt x="18487" y="37795"/>
                  <a:pt x="18385" y="37778"/>
                  <a:pt x="18334" y="37710"/>
                </a:cubicBezTo>
                <a:cubicBezTo>
                  <a:pt x="18351" y="37487"/>
                  <a:pt x="18368" y="37299"/>
                  <a:pt x="18368" y="37094"/>
                </a:cubicBezTo>
                <a:cubicBezTo>
                  <a:pt x="18556" y="36992"/>
                  <a:pt x="18573" y="36992"/>
                  <a:pt x="18573" y="36889"/>
                </a:cubicBezTo>
                <a:cubicBezTo>
                  <a:pt x="18573" y="36872"/>
                  <a:pt x="18573" y="36838"/>
                  <a:pt x="18573" y="36821"/>
                </a:cubicBezTo>
                <a:cubicBezTo>
                  <a:pt x="18590" y="36770"/>
                  <a:pt x="18641" y="36736"/>
                  <a:pt x="18692" y="36736"/>
                </a:cubicBezTo>
                <a:cubicBezTo>
                  <a:pt x="18727" y="36701"/>
                  <a:pt x="18795" y="36719"/>
                  <a:pt x="18829" y="36736"/>
                </a:cubicBezTo>
                <a:cubicBezTo>
                  <a:pt x="18829" y="36736"/>
                  <a:pt x="18863" y="36753"/>
                  <a:pt x="18863" y="36770"/>
                </a:cubicBezTo>
                <a:cubicBezTo>
                  <a:pt x="18880" y="36804"/>
                  <a:pt x="18880" y="36838"/>
                  <a:pt x="18880" y="36872"/>
                </a:cubicBezTo>
                <a:lnTo>
                  <a:pt x="18880" y="36872"/>
                </a:lnTo>
                <a:lnTo>
                  <a:pt x="19256" y="36684"/>
                </a:lnTo>
                <a:cubicBezTo>
                  <a:pt x="19273" y="36650"/>
                  <a:pt x="19256" y="36616"/>
                  <a:pt x="19256" y="36599"/>
                </a:cubicBezTo>
                <a:cubicBezTo>
                  <a:pt x="19205" y="36479"/>
                  <a:pt x="19154" y="36377"/>
                  <a:pt x="19085" y="36274"/>
                </a:cubicBezTo>
                <a:cubicBezTo>
                  <a:pt x="19068" y="36240"/>
                  <a:pt x="19017" y="36223"/>
                  <a:pt x="18966" y="36206"/>
                </a:cubicBezTo>
                <a:cubicBezTo>
                  <a:pt x="19068" y="35967"/>
                  <a:pt x="19034" y="35676"/>
                  <a:pt x="18880" y="35471"/>
                </a:cubicBezTo>
                <a:cubicBezTo>
                  <a:pt x="18880" y="35437"/>
                  <a:pt x="18880" y="35403"/>
                  <a:pt x="18880" y="35386"/>
                </a:cubicBezTo>
                <a:cubicBezTo>
                  <a:pt x="18863" y="35335"/>
                  <a:pt x="18914" y="35300"/>
                  <a:pt x="18966" y="35283"/>
                </a:cubicBezTo>
                <a:cubicBezTo>
                  <a:pt x="19034" y="35249"/>
                  <a:pt x="19102" y="35181"/>
                  <a:pt x="19102" y="35112"/>
                </a:cubicBezTo>
                <a:cubicBezTo>
                  <a:pt x="19119" y="35061"/>
                  <a:pt x="19102" y="35027"/>
                  <a:pt x="19085" y="34993"/>
                </a:cubicBezTo>
                <a:cubicBezTo>
                  <a:pt x="19085" y="34959"/>
                  <a:pt x="19051" y="34924"/>
                  <a:pt x="19034" y="34907"/>
                </a:cubicBezTo>
                <a:cubicBezTo>
                  <a:pt x="18914" y="34805"/>
                  <a:pt x="18897" y="34651"/>
                  <a:pt x="18983" y="34514"/>
                </a:cubicBezTo>
                <a:cubicBezTo>
                  <a:pt x="18983" y="34497"/>
                  <a:pt x="19000" y="34463"/>
                  <a:pt x="19017" y="34446"/>
                </a:cubicBezTo>
                <a:cubicBezTo>
                  <a:pt x="19051" y="34326"/>
                  <a:pt x="19051" y="34224"/>
                  <a:pt x="18914" y="34190"/>
                </a:cubicBezTo>
                <a:cubicBezTo>
                  <a:pt x="18897" y="34190"/>
                  <a:pt x="18880" y="34190"/>
                  <a:pt x="18863" y="34190"/>
                </a:cubicBezTo>
                <a:cubicBezTo>
                  <a:pt x="18829" y="34190"/>
                  <a:pt x="18812" y="34207"/>
                  <a:pt x="18778" y="34207"/>
                </a:cubicBezTo>
                <a:cubicBezTo>
                  <a:pt x="18709" y="34190"/>
                  <a:pt x="18641" y="34173"/>
                  <a:pt x="18573" y="34156"/>
                </a:cubicBezTo>
                <a:cubicBezTo>
                  <a:pt x="18573" y="34019"/>
                  <a:pt x="18470" y="33951"/>
                  <a:pt x="18402" y="33831"/>
                </a:cubicBezTo>
                <a:cubicBezTo>
                  <a:pt x="18453" y="33763"/>
                  <a:pt x="18487" y="33677"/>
                  <a:pt x="18334" y="33746"/>
                </a:cubicBezTo>
                <a:cubicBezTo>
                  <a:pt x="18316" y="33763"/>
                  <a:pt x="18282" y="33746"/>
                  <a:pt x="18265" y="33728"/>
                </a:cubicBezTo>
                <a:cubicBezTo>
                  <a:pt x="18231" y="33694"/>
                  <a:pt x="18214" y="33660"/>
                  <a:pt x="18214" y="33609"/>
                </a:cubicBezTo>
                <a:cubicBezTo>
                  <a:pt x="18214" y="33609"/>
                  <a:pt x="18231" y="33575"/>
                  <a:pt x="18231" y="33558"/>
                </a:cubicBezTo>
                <a:cubicBezTo>
                  <a:pt x="18351" y="33438"/>
                  <a:pt x="18470" y="33318"/>
                  <a:pt x="18607" y="33216"/>
                </a:cubicBezTo>
                <a:cubicBezTo>
                  <a:pt x="18624" y="33216"/>
                  <a:pt x="18641" y="33199"/>
                  <a:pt x="18658" y="33199"/>
                </a:cubicBezTo>
                <a:cubicBezTo>
                  <a:pt x="18692" y="33199"/>
                  <a:pt x="18709" y="33216"/>
                  <a:pt x="18744" y="33233"/>
                </a:cubicBezTo>
                <a:cubicBezTo>
                  <a:pt x="18812" y="33216"/>
                  <a:pt x="18897" y="33216"/>
                  <a:pt x="18966" y="33233"/>
                </a:cubicBezTo>
                <a:cubicBezTo>
                  <a:pt x="18966" y="33113"/>
                  <a:pt x="18983" y="32994"/>
                  <a:pt x="18897" y="32942"/>
                </a:cubicBezTo>
                <a:cubicBezTo>
                  <a:pt x="18880" y="32942"/>
                  <a:pt x="18897" y="32891"/>
                  <a:pt x="18914" y="32874"/>
                </a:cubicBezTo>
                <a:cubicBezTo>
                  <a:pt x="18914" y="32857"/>
                  <a:pt x="18932" y="32840"/>
                  <a:pt x="18949" y="32823"/>
                </a:cubicBezTo>
                <a:cubicBezTo>
                  <a:pt x="19273" y="32498"/>
                  <a:pt x="19273" y="32498"/>
                  <a:pt x="19119" y="32344"/>
                </a:cubicBezTo>
                <a:cubicBezTo>
                  <a:pt x="19068" y="32293"/>
                  <a:pt x="19102" y="32225"/>
                  <a:pt x="19154" y="32156"/>
                </a:cubicBezTo>
                <a:cubicBezTo>
                  <a:pt x="19222" y="32071"/>
                  <a:pt x="19256" y="32037"/>
                  <a:pt x="19307" y="31986"/>
                </a:cubicBezTo>
                <a:cubicBezTo>
                  <a:pt x="19273" y="31969"/>
                  <a:pt x="19239" y="31969"/>
                  <a:pt x="19205" y="31951"/>
                </a:cubicBezTo>
                <a:cubicBezTo>
                  <a:pt x="19205" y="31951"/>
                  <a:pt x="19239" y="31934"/>
                  <a:pt x="19239" y="31917"/>
                </a:cubicBezTo>
                <a:cubicBezTo>
                  <a:pt x="19222" y="31644"/>
                  <a:pt x="19256" y="31388"/>
                  <a:pt x="19307" y="31114"/>
                </a:cubicBezTo>
                <a:cubicBezTo>
                  <a:pt x="19307" y="31063"/>
                  <a:pt x="19307" y="31029"/>
                  <a:pt x="19290" y="30978"/>
                </a:cubicBezTo>
                <a:cubicBezTo>
                  <a:pt x="19239" y="30841"/>
                  <a:pt x="19273" y="30704"/>
                  <a:pt x="19376" y="30602"/>
                </a:cubicBezTo>
                <a:cubicBezTo>
                  <a:pt x="19393" y="30585"/>
                  <a:pt x="19393" y="30567"/>
                  <a:pt x="19410" y="30567"/>
                </a:cubicBezTo>
                <a:cubicBezTo>
                  <a:pt x="19444" y="30499"/>
                  <a:pt x="19427" y="30448"/>
                  <a:pt x="19307" y="30448"/>
                </a:cubicBezTo>
                <a:cubicBezTo>
                  <a:pt x="19222" y="30448"/>
                  <a:pt x="19154" y="30414"/>
                  <a:pt x="19102" y="30362"/>
                </a:cubicBezTo>
                <a:cubicBezTo>
                  <a:pt x="19068" y="30328"/>
                  <a:pt x="19051" y="30277"/>
                  <a:pt x="19085" y="30226"/>
                </a:cubicBezTo>
                <a:lnTo>
                  <a:pt x="19137" y="30209"/>
                </a:lnTo>
                <a:cubicBezTo>
                  <a:pt x="19239" y="30192"/>
                  <a:pt x="19342" y="30140"/>
                  <a:pt x="19410" y="30038"/>
                </a:cubicBezTo>
                <a:cubicBezTo>
                  <a:pt x="19461" y="29952"/>
                  <a:pt x="19410" y="29884"/>
                  <a:pt x="19325" y="29850"/>
                </a:cubicBezTo>
                <a:cubicBezTo>
                  <a:pt x="19239" y="29799"/>
                  <a:pt x="19154" y="29764"/>
                  <a:pt x="19051" y="29730"/>
                </a:cubicBezTo>
                <a:lnTo>
                  <a:pt x="19034" y="29730"/>
                </a:lnTo>
                <a:cubicBezTo>
                  <a:pt x="19085" y="29542"/>
                  <a:pt x="19034" y="29354"/>
                  <a:pt x="18897" y="29218"/>
                </a:cubicBezTo>
                <a:cubicBezTo>
                  <a:pt x="18914" y="29166"/>
                  <a:pt x="18932" y="29115"/>
                  <a:pt x="18949" y="29064"/>
                </a:cubicBezTo>
                <a:cubicBezTo>
                  <a:pt x="19017" y="28910"/>
                  <a:pt x="19051" y="28756"/>
                  <a:pt x="19034" y="28603"/>
                </a:cubicBezTo>
                <a:cubicBezTo>
                  <a:pt x="19051" y="28603"/>
                  <a:pt x="19068" y="28603"/>
                  <a:pt x="19102" y="28620"/>
                </a:cubicBezTo>
                <a:cubicBezTo>
                  <a:pt x="19034" y="28415"/>
                  <a:pt x="19034" y="28210"/>
                  <a:pt x="19068" y="28005"/>
                </a:cubicBezTo>
                <a:cubicBezTo>
                  <a:pt x="18983" y="27919"/>
                  <a:pt x="18932" y="27817"/>
                  <a:pt x="18897" y="27697"/>
                </a:cubicBezTo>
                <a:cubicBezTo>
                  <a:pt x="18897" y="27612"/>
                  <a:pt x="18880" y="27509"/>
                  <a:pt x="18846" y="27424"/>
                </a:cubicBezTo>
                <a:cubicBezTo>
                  <a:pt x="18863" y="27355"/>
                  <a:pt x="18863" y="27287"/>
                  <a:pt x="18846" y="27236"/>
                </a:cubicBezTo>
                <a:cubicBezTo>
                  <a:pt x="18863" y="27065"/>
                  <a:pt x="18897" y="26894"/>
                  <a:pt x="18966" y="26740"/>
                </a:cubicBezTo>
                <a:cubicBezTo>
                  <a:pt x="18966" y="26501"/>
                  <a:pt x="18983" y="26262"/>
                  <a:pt x="19000" y="26023"/>
                </a:cubicBezTo>
                <a:lnTo>
                  <a:pt x="19051" y="25988"/>
                </a:lnTo>
                <a:cubicBezTo>
                  <a:pt x="19154" y="25920"/>
                  <a:pt x="19239" y="25869"/>
                  <a:pt x="19205" y="25766"/>
                </a:cubicBezTo>
                <a:cubicBezTo>
                  <a:pt x="19171" y="25681"/>
                  <a:pt x="19205" y="25630"/>
                  <a:pt x="19290" y="25561"/>
                </a:cubicBezTo>
                <a:cubicBezTo>
                  <a:pt x="19359" y="25510"/>
                  <a:pt x="19376" y="25442"/>
                  <a:pt x="19376" y="25356"/>
                </a:cubicBezTo>
                <a:cubicBezTo>
                  <a:pt x="19359" y="25288"/>
                  <a:pt x="19393" y="25185"/>
                  <a:pt x="19290" y="25151"/>
                </a:cubicBezTo>
                <a:cubicBezTo>
                  <a:pt x="19461" y="24929"/>
                  <a:pt x="19478" y="24621"/>
                  <a:pt x="19342" y="24365"/>
                </a:cubicBezTo>
                <a:cubicBezTo>
                  <a:pt x="19427" y="24177"/>
                  <a:pt x="19376" y="23938"/>
                  <a:pt x="19222" y="23801"/>
                </a:cubicBezTo>
                <a:cubicBezTo>
                  <a:pt x="19188" y="23767"/>
                  <a:pt x="19154" y="23750"/>
                  <a:pt x="19119" y="23750"/>
                </a:cubicBezTo>
                <a:lnTo>
                  <a:pt x="19119" y="23665"/>
                </a:lnTo>
                <a:cubicBezTo>
                  <a:pt x="19137" y="23613"/>
                  <a:pt x="19154" y="23562"/>
                  <a:pt x="19171" y="23511"/>
                </a:cubicBezTo>
                <a:cubicBezTo>
                  <a:pt x="19188" y="23391"/>
                  <a:pt x="19205" y="23255"/>
                  <a:pt x="19222" y="23118"/>
                </a:cubicBezTo>
                <a:cubicBezTo>
                  <a:pt x="19325" y="22998"/>
                  <a:pt x="19393" y="22844"/>
                  <a:pt x="19427" y="22691"/>
                </a:cubicBezTo>
                <a:cubicBezTo>
                  <a:pt x="19478" y="22469"/>
                  <a:pt x="19461" y="22229"/>
                  <a:pt x="19376" y="22007"/>
                </a:cubicBezTo>
                <a:cubicBezTo>
                  <a:pt x="19393" y="21990"/>
                  <a:pt x="19393" y="21990"/>
                  <a:pt x="19410" y="21973"/>
                </a:cubicBezTo>
                <a:cubicBezTo>
                  <a:pt x="19461" y="21905"/>
                  <a:pt x="19495" y="21819"/>
                  <a:pt x="19530" y="21734"/>
                </a:cubicBezTo>
                <a:cubicBezTo>
                  <a:pt x="19547" y="21666"/>
                  <a:pt x="19581" y="21580"/>
                  <a:pt x="19581" y="21495"/>
                </a:cubicBezTo>
                <a:lnTo>
                  <a:pt x="19632" y="21461"/>
                </a:lnTo>
                <a:cubicBezTo>
                  <a:pt x="19700" y="21409"/>
                  <a:pt x="19769" y="21341"/>
                  <a:pt x="19837" y="21273"/>
                </a:cubicBezTo>
                <a:cubicBezTo>
                  <a:pt x="19854" y="21341"/>
                  <a:pt x="19923" y="21375"/>
                  <a:pt x="20042" y="21358"/>
                </a:cubicBezTo>
                <a:cubicBezTo>
                  <a:pt x="20128" y="21358"/>
                  <a:pt x="20162" y="21358"/>
                  <a:pt x="20145" y="21443"/>
                </a:cubicBezTo>
                <a:cubicBezTo>
                  <a:pt x="20110" y="21512"/>
                  <a:pt x="20110" y="21546"/>
                  <a:pt x="20213" y="21546"/>
                </a:cubicBezTo>
                <a:cubicBezTo>
                  <a:pt x="20247" y="21529"/>
                  <a:pt x="20281" y="21529"/>
                  <a:pt x="20316" y="21512"/>
                </a:cubicBezTo>
                <a:cubicBezTo>
                  <a:pt x="20316" y="21461"/>
                  <a:pt x="20316" y="21426"/>
                  <a:pt x="20316" y="21392"/>
                </a:cubicBezTo>
                <a:cubicBezTo>
                  <a:pt x="20316" y="21358"/>
                  <a:pt x="20247" y="21341"/>
                  <a:pt x="20247" y="21307"/>
                </a:cubicBezTo>
                <a:cubicBezTo>
                  <a:pt x="20264" y="21204"/>
                  <a:pt x="20298" y="21102"/>
                  <a:pt x="20350" y="20999"/>
                </a:cubicBezTo>
                <a:cubicBezTo>
                  <a:pt x="20367" y="20948"/>
                  <a:pt x="20435" y="20897"/>
                  <a:pt x="20503" y="20880"/>
                </a:cubicBezTo>
                <a:cubicBezTo>
                  <a:pt x="20521" y="20862"/>
                  <a:pt x="20538" y="20862"/>
                  <a:pt x="20572" y="20880"/>
                </a:cubicBezTo>
                <a:lnTo>
                  <a:pt x="20640" y="20880"/>
                </a:lnTo>
                <a:cubicBezTo>
                  <a:pt x="20640" y="20862"/>
                  <a:pt x="20640" y="20845"/>
                  <a:pt x="20657" y="20828"/>
                </a:cubicBezTo>
                <a:cubicBezTo>
                  <a:pt x="20657" y="20794"/>
                  <a:pt x="20657" y="20777"/>
                  <a:pt x="20657" y="20760"/>
                </a:cubicBezTo>
                <a:cubicBezTo>
                  <a:pt x="20640" y="20675"/>
                  <a:pt x="20640" y="20606"/>
                  <a:pt x="20657" y="20521"/>
                </a:cubicBezTo>
                <a:cubicBezTo>
                  <a:pt x="20657" y="20487"/>
                  <a:pt x="20674" y="20435"/>
                  <a:pt x="20691" y="20401"/>
                </a:cubicBezTo>
                <a:lnTo>
                  <a:pt x="20691" y="20230"/>
                </a:lnTo>
                <a:cubicBezTo>
                  <a:pt x="20674" y="20213"/>
                  <a:pt x="20657" y="20213"/>
                  <a:pt x="20640" y="20196"/>
                </a:cubicBezTo>
                <a:cubicBezTo>
                  <a:pt x="20606" y="20179"/>
                  <a:pt x="20606" y="20094"/>
                  <a:pt x="20589" y="20042"/>
                </a:cubicBezTo>
                <a:cubicBezTo>
                  <a:pt x="20589" y="19974"/>
                  <a:pt x="20538" y="19991"/>
                  <a:pt x="20452" y="20008"/>
                </a:cubicBezTo>
                <a:lnTo>
                  <a:pt x="20401" y="20025"/>
                </a:lnTo>
                <a:cubicBezTo>
                  <a:pt x="20264" y="20077"/>
                  <a:pt x="20213" y="20025"/>
                  <a:pt x="20213" y="19957"/>
                </a:cubicBezTo>
                <a:cubicBezTo>
                  <a:pt x="20213" y="19906"/>
                  <a:pt x="20213" y="19871"/>
                  <a:pt x="20230" y="19837"/>
                </a:cubicBezTo>
                <a:cubicBezTo>
                  <a:pt x="20367" y="19752"/>
                  <a:pt x="20521" y="19684"/>
                  <a:pt x="20691" y="19632"/>
                </a:cubicBezTo>
                <a:lnTo>
                  <a:pt x="20691" y="19376"/>
                </a:lnTo>
                <a:cubicBezTo>
                  <a:pt x="20657" y="19308"/>
                  <a:pt x="20418" y="19427"/>
                  <a:pt x="20503" y="19256"/>
                </a:cubicBezTo>
                <a:cubicBezTo>
                  <a:pt x="20486" y="19188"/>
                  <a:pt x="20452" y="19120"/>
                  <a:pt x="20435" y="19068"/>
                </a:cubicBezTo>
                <a:cubicBezTo>
                  <a:pt x="20418" y="19051"/>
                  <a:pt x="20418" y="19034"/>
                  <a:pt x="20435" y="19017"/>
                </a:cubicBezTo>
                <a:cubicBezTo>
                  <a:pt x="20452" y="19000"/>
                  <a:pt x="20486" y="18966"/>
                  <a:pt x="20521" y="18949"/>
                </a:cubicBezTo>
                <a:cubicBezTo>
                  <a:pt x="20555" y="18898"/>
                  <a:pt x="20623" y="18863"/>
                  <a:pt x="20674" y="18880"/>
                </a:cubicBezTo>
                <a:lnTo>
                  <a:pt x="20674" y="0"/>
                </a:lnTo>
                <a:lnTo>
                  <a:pt x="0" y="0"/>
                </a:lnTo>
                <a:lnTo>
                  <a:pt x="0" y="46065"/>
                </a:lnTo>
                <a:cubicBezTo>
                  <a:pt x="103" y="46048"/>
                  <a:pt x="205" y="46031"/>
                  <a:pt x="308" y="460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BA3EA7-9927-22CE-835E-680B0EE4678E}"/>
              </a:ext>
            </a:extLst>
          </p:cNvPr>
          <p:cNvSpPr txBox="1"/>
          <p:nvPr/>
        </p:nvSpPr>
        <p:spPr>
          <a:xfrm>
            <a:off x="6267207" y="118779"/>
            <a:ext cx="2413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Finding honey</a:t>
            </a:r>
          </a:p>
        </p:txBody>
      </p:sp>
      <p:pic>
        <p:nvPicPr>
          <p:cNvPr id="104" name="Picture 103">
            <a:extLst>
              <a:ext uri="{FF2B5EF4-FFF2-40B4-BE49-F238E27FC236}">
                <a16:creationId xmlns:a16="http://schemas.microsoft.com/office/drawing/2014/main" id="{B8293620-74CE-E7CE-B358-C1561157BEE2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8806" y="60081"/>
            <a:ext cx="804338" cy="385665"/>
          </a:xfrm>
          <a:prstGeom prst="rect">
            <a:avLst/>
          </a:prstGeom>
        </p:spPr>
      </p:pic>
      <p:pic>
        <p:nvPicPr>
          <p:cNvPr id="105" name="y2mate.com -  Best Honey Bee Sound Effects with Video">
            <a:hlinkClick r:id="" action="ppaction://media"/>
            <a:extLst>
              <a:ext uri="{FF2B5EF4-FFF2-40B4-BE49-F238E27FC236}">
                <a16:creationId xmlns:a16="http://schemas.microsoft.com/office/drawing/2014/main" id="{84446B1F-B968-2293-B186-9CE41EA30D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-735615" y="93081"/>
            <a:ext cx="487362" cy="487363"/>
          </a:xfrm>
          <a:prstGeom prst="rect">
            <a:avLst/>
          </a:prstGeom>
        </p:spPr>
      </p:pic>
      <p:pic>
        <p:nvPicPr>
          <p:cNvPr id="106" name="Sand Castle - Quincas Moreira">
            <a:hlinkClick r:id="" action="ppaction://media"/>
            <a:extLst>
              <a:ext uri="{FF2B5EF4-FFF2-40B4-BE49-F238E27FC236}">
                <a16:creationId xmlns:a16="http://schemas.microsoft.com/office/drawing/2014/main" id="{DAD39D96-6FE0-3C12-0EB9-7BD287BEEA1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-735615" y="2104311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56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538" fill="hold"/>
                                        <p:tgtEl>
                                          <p:spTgt spid="1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78050" fill="hold"/>
                                        <p:tgtEl>
                                          <p:spTgt spid="1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12 0.00116 C -0.09072 -0.07291 -0.05701 -0.13726 -0.01158 -0.14166 C 0.03189 -0.14699 0.0725 -0.09722 0.07523 -0.02546 C 0.07875 0.04144 0.05024 0.10324 0.0095 0.10764 C -0.02772 0.11135 -0.06313 0.06991 -0.06573 0.00787 C -0.06846 -0.04838 -0.04477 -0.10185 -0.01028 -0.10625 C 0.02161 -0.10949 0.05154 -0.07523 0.05349 -0.02314 C 0.05558 0.02315 0.0367 0.06899 0.00807 0.07084 C -0.0177 0.07431 -0.04204 0.04769 -0.04412 0.00533 C -0.04543 -0.03217 -0.03124 -0.06875 -0.00885 -0.07106 C 0.0108 -0.07291 0.03046 -0.05324 0.03189 -0.02083 C 0.03319 0.00695 0.02304 0.03334 0.00664 0.03542 C -0.00677 0.03797 -0.02109 0.0257 -0.02174 0.00371 C -0.02317 -0.01412 -0.0177 -0.0331 -0.00755 -0.03541 C 0.00065 -0.03541 0.00872 -0.03101 0.01015 -0.01875 C 0.0108 -0.01088 0.0095 -0.00324 0.00534 -4.07407E-6 C 0.00325 0.00116 0.00195 0.00116 2.55109E-7 -4.07407E-6 " pathEditMode="relative" rAng="0" ptsTypes="AAAAAAAAAAAAAAAAA">
                                      <p:cBhvr>
                                        <p:cTn id="15" dur="10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00" y="-190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723E-6 1.11111E-6 L 0.14304 -0.00185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out)">
                                      <p:cBhvr>
                                        <p:cTn id="21" dur="5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" dur="5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3492 0.7456 C 0.85865 0.72801 0.78238 0.71042 0.75192 0.7162 C 0.72146 0.72199 0.75205 0.76967 0.75192 0.78079 " pathEditMode="relative" ptsTypes="aaA">
                                      <p:cBhvr>
                                        <p:cTn id="29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304 -0.00185 C 0.20916 -0.02269 0.27528 -0.04282 0.30053 -0.00486 C 0.32604 0.0331 0.31042 0.13079 0.29507 0.22847 " pathEditMode="relative" rAng="0" ptsTypes="aaA">
                                      <p:cBhvr>
                                        <p:cTn id="36" dur="3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00" y="950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8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507 0.22847 C 0.2909 0.375 0.28739 0.52268 0.29051 0.58356 C 0.29454 0.64537 0.30743 0.61412 0.3211 0.58542 " pathEditMode="relative" rAng="0" ptsTypes="aaA">
                                      <p:cBhvr>
                                        <p:cTn id="51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" y="2080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3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8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11 0.58541 C 0.39021 0.59583 0.45933 0.60671 0.48939 0.58842 C 0.51985 0.57106 0.48614 0.4993 0.50202 0.48148 C 0.51738 0.46412 0.56801 0.50601 0.58285 0.48333 C 0.59833 0.46018 0.59443 0.40139 0.59144 0.34351 " pathEditMode="relative" rAng="0" ptsTypes="aaaaA">
                                      <p:cBhvr>
                                        <p:cTn id="66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00" y="-11000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8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3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6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6072 0.36921 C 0.54952 0.31273 0.53833 0.25648 0.55525 0.2331 C 0.57217 0.20995 0.61721 0.21967 0.66237 0.2294 " pathEditMode="relative" rAng="0" ptsTypes="aaA">
                                      <p:cBhvr>
                                        <p:cTn id="81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-8000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3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6237 0.2294 C 0.69335 0.21759 0.72446 0.20625 0.73747 0.2294 C 0.75062 0.25255 0.72654 0.3463 0.74059 0.36898 C 0.75465 0.39167 0.78836 0.37755 0.8222 0.36389 " pathEditMode="relative" rAng="0" ptsTypes="aaaA">
                                      <p:cBhvr>
                                        <p:cTn id="96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0" y="6900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98" dur="2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2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3" dur="2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2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222 0.36389 C 0.86294 0.31875 0.90394 0.27361 0.92099 0.33264 C 0.93817 0.39167 0.93128 0.55509 0.92464 0.71875 " pathEditMode="relative" rAng="0" ptsTypes="aaA">
                                      <p:cBhvr>
                                        <p:cTn id="111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00" y="13200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3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20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0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"/>
                  </p:tgtEl>
                </p:cond>
              </p:nextCondLst>
            </p:seq>
            <p:audio>
              <p:cMediaNode vol="80000">
                <p:cTn id="1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5"/>
                </p:tgtEl>
              </p:cMediaNode>
            </p:audio>
            <p:audio>
              <p:cMediaNode vol="8000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6"/>
                </p:tgtEl>
              </p:cMediaNode>
            </p:audio>
          </p:childTnLst>
        </p:cTn>
      </p:par>
    </p:tnLst>
    <p:bldLst>
      <p:bldP spid="135" grpId="0" uiExpand="1" build="allAtOnce" animBg="1"/>
      <p:bldP spid="135" grpId="1" build="allAtOnce" animBg="1"/>
      <p:bldP spid="136" grpId="0" build="allAtOnce" animBg="1"/>
      <p:bldP spid="146" grpId="0" build="allAtOnce" animBg="1"/>
      <p:bldP spid="147" grpId="0" build="allAtOnce" animBg="1"/>
      <p:bldP spid="152" grpId="0" build="allAtOnce" animBg="1"/>
      <p:bldP spid="15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ounded Rectangle 5">
            <a:extLst>
              <a:ext uri="{FF2B5EF4-FFF2-40B4-BE49-F238E27FC236}">
                <a16:creationId xmlns:a16="http://schemas.microsoft.com/office/drawing/2014/main" id="{B691E367-DB6F-23D3-C4A9-3C10B360EE28}"/>
              </a:ext>
            </a:extLst>
          </p:cNvPr>
          <p:cNvSpPr/>
          <p:nvPr/>
        </p:nvSpPr>
        <p:spPr>
          <a:xfrm>
            <a:off x="324083" y="643010"/>
            <a:ext cx="8495835" cy="4391247"/>
          </a:xfrm>
          <a:prstGeom prst="roundRect">
            <a:avLst/>
          </a:prstGeom>
          <a:solidFill>
            <a:schemeClr val="bg2"/>
          </a:solidFill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8">
              <a:buClrTx/>
              <a:defRPr/>
            </a:pPr>
            <a:endParaRPr lang="vi-VN" sz="1800" kern="1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922" name="Google Shape;2922;p31"/>
          <p:cNvSpPr/>
          <p:nvPr/>
        </p:nvSpPr>
        <p:spPr>
          <a:xfrm>
            <a:off x="1676792" y="4385826"/>
            <a:ext cx="356493" cy="429802"/>
          </a:xfrm>
          <a:custGeom>
            <a:avLst/>
            <a:gdLst/>
            <a:ahLst/>
            <a:cxnLst/>
            <a:rect l="l" t="t" r="r" b="b"/>
            <a:pathLst>
              <a:path w="8549" h="10307" extrusionOk="0">
                <a:moveTo>
                  <a:pt x="4332" y="0"/>
                </a:moveTo>
                <a:cubicBezTo>
                  <a:pt x="3164" y="4685"/>
                  <a:pt x="1" y="5390"/>
                  <a:pt x="1" y="5390"/>
                </a:cubicBezTo>
                <a:cubicBezTo>
                  <a:pt x="3840" y="5390"/>
                  <a:pt x="4563" y="10247"/>
                  <a:pt x="4568" y="10306"/>
                </a:cubicBezTo>
                <a:lnTo>
                  <a:pt x="4568" y="10306"/>
                </a:lnTo>
                <a:cubicBezTo>
                  <a:pt x="4568" y="6089"/>
                  <a:pt x="8548" y="5035"/>
                  <a:pt x="8548" y="5035"/>
                </a:cubicBezTo>
                <a:cubicBezTo>
                  <a:pt x="4686" y="3281"/>
                  <a:pt x="4332" y="0"/>
                  <a:pt x="4332" y="0"/>
                </a:cubicBezTo>
                <a:close/>
                <a:moveTo>
                  <a:pt x="4568" y="10306"/>
                </a:moveTo>
                <a:cubicBezTo>
                  <a:pt x="4568" y="10306"/>
                  <a:pt x="4568" y="10306"/>
                  <a:pt x="4568" y="10306"/>
                </a:cubicBezTo>
                <a:cubicBezTo>
                  <a:pt x="4568" y="10306"/>
                  <a:pt x="4568" y="10306"/>
                  <a:pt x="4568" y="1030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2400">
              <a:latin typeface="Comic Sans MS" panose="030F0702030302020204" pitchFamily="66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2103170-9297-3C08-376D-03A4D4C70332}"/>
              </a:ext>
            </a:extLst>
          </p:cNvPr>
          <p:cNvGrpSpPr/>
          <p:nvPr/>
        </p:nvGrpSpPr>
        <p:grpSpPr>
          <a:xfrm>
            <a:off x="817309" y="1827606"/>
            <a:ext cx="966992" cy="1038138"/>
            <a:chOff x="1089746" y="2436808"/>
            <a:chExt cx="1289322" cy="1384184"/>
          </a:xfrm>
        </p:grpSpPr>
        <p:sp>
          <p:nvSpPr>
            <p:cNvPr id="84" name="Google Shape;4551;p49">
              <a:extLst>
                <a:ext uri="{FF2B5EF4-FFF2-40B4-BE49-F238E27FC236}">
                  <a16:creationId xmlns:a16="http://schemas.microsoft.com/office/drawing/2014/main" id="{1D0456CB-0C90-DA01-B609-7A5E5BE0E2EC}"/>
                </a:ext>
              </a:extLst>
            </p:cNvPr>
            <p:cNvSpPr/>
            <p:nvPr/>
          </p:nvSpPr>
          <p:spPr>
            <a:xfrm rot="2815103">
              <a:off x="1042315" y="2484239"/>
              <a:ext cx="1384184" cy="1289322"/>
            </a:xfrm>
            <a:custGeom>
              <a:avLst/>
              <a:gdLst/>
              <a:ahLst/>
              <a:cxnLst/>
              <a:rect l="l" t="t" r="r" b="b"/>
              <a:pathLst>
                <a:path w="20740" h="19298" extrusionOk="0">
                  <a:moveTo>
                    <a:pt x="10300" y="0"/>
                  </a:moveTo>
                  <a:cubicBezTo>
                    <a:pt x="8488" y="0"/>
                    <a:pt x="7229" y="678"/>
                    <a:pt x="6571" y="1150"/>
                  </a:cubicBezTo>
                  <a:cubicBezTo>
                    <a:pt x="6156" y="1447"/>
                    <a:pt x="5714" y="1714"/>
                    <a:pt x="5259" y="1955"/>
                  </a:cubicBezTo>
                  <a:cubicBezTo>
                    <a:pt x="3627" y="2808"/>
                    <a:pt x="1" y="5349"/>
                    <a:pt x="1" y="11044"/>
                  </a:cubicBezTo>
                  <a:cubicBezTo>
                    <a:pt x="1" y="16321"/>
                    <a:pt x="2298" y="19298"/>
                    <a:pt x="6117" y="19298"/>
                  </a:cubicBezTo>
                  <a:cubicBezTo>
                    <a:pt x="7620" y="19298"/>
                    <a:pt x="9359" y="18837"/>
                    <a:pt x="11287" y="17873"/>
                  </a:cubicBezTo>
                  <a:cubicBezTo>
                    <a:pt x="18111" y="14461"/>
                    <a:pt x="20740" y="4483"/>
                    <a:pt x="14966" y="1333"/>
                  </a:cubicBezTo>
                  <a:cubicBezTo>
                    <a:pt x="13144" y="340"/>
                    <a:pt x="11583" y="0"/>
                    <a:pt x="10300" y="0"/>
                  </a:cubicBezTo>
                  <a:close/>
                </a:path>
              </a:pathLst>
            </a:custGeom>
            <a:solidFill>
              <a:schemeClr val="tx1">
                <a:lumMod val="25000"/>
                <a:lumOff val="75000"/>
              </a:schemeClr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" name="TextBox 3">
              <a:hlinkClick r:id="rId6" action="ppaction://hlinksldjump"/>
              <a:extLst>
                <a:ext uri="{FF2B5EF4-FFF2-40B4-BE49-F238E27FC236}">
                  <a16:creationId xmlns:a16="http://schemas.microsoft.com/office/drawing/2014/main" id="{45BABAE7-57A4-EE42-1ED1-D028B8F9FE88}"/>
                </a:ext>
              </a:extLst>
            </p:cNvPr>
            <p:cNvSpPr txBox="1"/>
            <p:nvPr/>
          </p:nvSpPr>
          <p:spPr>
            <a:xfrm>
              <a:off x="1187347" y="2802127"/>
              <a:ext cx="1161043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dirty="0">
                  <a:solidFill>
                    <a:schemeClr val="bg2"/>
                  </a:solidFill>
                  <a:latin typeface="Comic Sans MS" panose="030F0702030302020204" pitchFamily="66" charset="0"/>
                </a:rPr>
                <a:t>Back</a:t>
              </a:r>
            </a:p>
          </p:txBody>
        </p:sp>
      </p:grpSp>
      <p:pic>
        <p:nvPicPr>
          <p:cNvPr id="85" name="Picture 84">
            <a:extLst>
              <a:ext uri="{FF2B5EF4-FFF2-40B4-BE49-F238E27FC236}">
                <a16:creationId xmlns:a16="http://schemas.microsoft.com/office/drawing/2014/main" id="{0062F91D-6D2A-D93F-D142-C3F94D64751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5E1139F-1D4B-C326-8EBE-04D96B68E7F3}"/>
              </a:ext>
            </a:extLst>
          </p:cNvPr>
          <p:cNvSpPr txBox="1"/>
          <p:nvPr/>
        </p:nvSpPr>
        <p:spPr>
          <a:xfrm>
            <a:off x="4464436" y="3229750"/>
            <a:ext cx="591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on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66A75CB3-19CC-924D-C793-3AAA2EAA78F5}"/>
              </a:ext>
            </a:extLst>
          </p:cNvPr>
          <p:cNvSpPr txBox="1"/>
          <p:nvPr/>
        </p:nvSpPr>
        <p:spPr>
          <a:xfrm>
            <a:off x="3440900" y="3704314"/>
            <a:ext cx="1425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climbing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150D97-C0B9-9415-1FCC-BC22A07E05B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5542"/>
          <a:stretch/>
        </p:blipFill>
        <p:spPr>
          <a:xfrm>
            <a:off x="2886868" y="816619"/>
            <a:ext cx="3200432" cy="21315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96B7819-7C7C-A290-7EA9-6202FBAE6900}"/>
              </a:ext>
            </a:extLst>
          </p:cNvPr>
          <p:cNvSpPr txBox="1"/>
          <p:nvPr/>
        </p:nvSpPr>
        <p:spPr>
          <a:xfrm>
            <a:off x="2198499" y="3196290"/>
            <a:ext cx="5035304" cy="877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FFFFFF"/>
                </a:solidFill>
                <a:latin typeface="Comic Sans MS" panose="030F0702030302020204" pitchFamily="66" charset="0"/>
              </a:rPr>
              <a:t>What can we do _________ the mountain?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FFFFFF"/>
                </a:solidFill>
                <a:latin typeface="Comic Sans MS" panose="030F0702030302020204" pitchFamily="66" charset="0"/>
              </a:rPr>
              <a:t>We can go _______ on the mountain.</a:t>
            </a:r>
          </a:p>
        </p:txBody>
      </p:sp>
      <p:pic>
        <p:nvPicPr>
          <p:cNvPr id="2" name="y2meta.com - 10 seconds countdown (Đồng hồ đếm ngược 10 giây)">
            <a:hlinkClick r:id="" action="ppaction://media"/>
            <a:extLst>
              <a:ext uri="{FF2B5EF4-FFF2-40B4-BE49-F238E27FC236}">
                <a16:creationId xmlns:a16="http://schemas.microsoft.com/office/drawing/2014/main" id="{B3FCB31C-2E0C-6834-006C-2BF0625EC6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176807" y="1306104"/>
            <a:ext cx="2279488" cy="12822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9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5" grpId="0"/>
      <p:bldP spid="8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ounded Rectangle 5">
            <a:extLst>
              <a:ext uri="{FF2B5EF4-FFF2-40B4-BE49-F238E27FC236}">
                <a16:creationId xmlns:a16="http://schemas.microsoft.com/office/drawing/2014/main" id="{1CF653D2-91B5-5682-E4BB-12C4A5CE4372}"/>
              </a:ext>
            </a:extLst>
          </p:cNvPr>
          <p:cNvSpPr/>
          <p:nvPr/>
        </p:nvSpPr>
        <p:spPr>
          <a:xfrm>
            <a:off x="242690" y="707183"/>
            <a:ext cx="8390596" cy="4307824"/>
          </a:xfrm>
          <a:prstGeom prst="roundRect">
            <a:avLst/>
          </a:prstGeom>
          <a:solidFill>
            <a:schemeClr val="bg2"/>
          </a:solidFill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8">
              <a:buClrTx/>
              <a:defRPr/>
            </a:pPr>
            <a:endParaRPr lang="vi-VN" sz="1800" kern="1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72" name="Google Shape;4551;p49">
            <a:extLst>
              <a:ext uri="{FF2B5EF4-FFF2-40B4-BE49-F238E27FC236}">
                <a16:creationId xmlns:a16="http://schemas.microsoft.com/office/drawing/2014/main" id="{4683196D-2A1E-BD6C-76BB-22A4061DB033}"/>
              </a:ext>
            </a:extLst>
          </p:cNvPr>
          <p:cNvSpPr/>
          <p:nvPr/>
        </p:nvSpPr>
        <p:spPr>
          <a:xfrm rot="2815103">
            <a:off x="781736" y="1863179"/>
            <a:ext cx="1038138" cy="966992"/>
          </a:xfrm>
          <a:custGeom>
            <a:avLst/>
            <a:gdLst/>
            <a:ahLst/>
            <a:cxnLst/>
            <a:rect l="l" t="t" r="r" b="b"/>
            <a:pathLst>
              <a:path w="20740" h="19298" extrusionOk="0">
                <a:moveTo>
                  <a:pt x="10300" y="0"/>
                </a:moveTo>
                <a:cubicBezTo>
                  <a:pt x="8488" y="0"/>
                  <a:pt x="7229" y="678"/>
                  <a:pt x="6571" y="1150"/>
                </a:cubicBezTo>
                <a:cubicBezTo>
                  <a:pt x="6156" y="1447"/>
                  <a:pt x="5714" y="1714"/>
                  <a:pt x="5259" y="1955"/>
                </a:cubicBezTo>
                <a:cubicBezTo>
                  <a:pt x="3627" y="2808"/>
                  <a:pt x="1" y="5349"/>
                  <a:pt x="1" y="11044"/>
                </a:cubicBezTo>
                <a:cubicBezTo>
                  <a:pt x="1" y="16321"/>
                  <a:pt x="2298" y="19298"/>
                  <a:pt x="6117" y="19298"/>
                </a:cubicBezTo>
                <a:cubicBezTo>
                  <a:pt x="7620" y="19298"/>
                  <a:pt x="9359" y="18837"/>
                  <a:pt x="11287" y="17873"/>
                </a:cubicBezTo>
                <a:cubicBezTo>
                  <a:pt x="18111" y="14461"/>
                  <a:pt x="20740" y="4483"/>
                  <a:pt x="14966" y="1333"/>
                </a:cubicBezTo>
                <a:cubicBezTo>
                  <a:pt x="13144" y="340"/>
                  <a:pt x="11583" y="0"/>
                  <a:pt x="10300" y="0"/>
                </a:cubicBez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sp>
        <p:nvSpPr>
          <p:cNvPr id="74" name="TextBox 73">
            <a:hlinkClick r:id="rId6" action="ppaction://hlinksldjump"/>
            <a:extLst>
              <a:ext uri="{FF2B5EF4-FFF2-40B4-BE49-F238E27FC236}">
                <a16:creationId xmlns:a16="http://schemas.microsoft.com/office/drawing/2014/main" id="{CD3E0E4A-EABB-0B10-FE82-D5C3748C3179}"/>
              </a:ext>
            </a:extLst>
          </p:cNvPr>
          <p:cNvSpPr txBox="1"/>
          <p:nvPr/>
        </p:nvSpPr>
        <p:spPr>
          <a:xfrm>
            <a:off x="890510" y="2101595"/>
            <a:ext cx="8707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chemeClr val="bg2"/>
                </a:solidFill>
                <a:latin typeface="Comic Sans MS" panose="030F0702030302020204" pitchFamily="66" charset="0"/>
              </a:rPr>
              <a:t>Back</a:t>
            </a: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EFA1F7ED-6351-555C-CCA3-C7BD666CDAE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0897787F-1EBE-9ED8-1E38-EB8A1EC20659}"/>
              </a:ext>
            </a:extLst>
          </p:cNvPr>
          <p:cNvSpPr txBox="1"/>
          <p:nvPr/>
        </p:nvSpPr>
        <p:spPr>
          <a:xfrm>
            <a:off x="2269517" y="3255827"/>
            <a:ext cx="4769340" cy="877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FFFFFF"/>
                </a:solidFill>
                <a:latin typeface="Comic Sans MS" panose="030F0702030302020204" pitchFamily="66" charset="0"/>
              </a:rPr>
              <a:t>Can we ______________ in the park?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FFFFFF"/>
                </a:solidFill>
                <a:latin typeface="Comic Sans MS" panose="030F0702030302020204" pitchFamily="66" charset="0"/>
              </a:rPr>
              <a:t>Yes, we can.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21A12A57-94CB-67FC-8D8D-9E6EA92B1325}"/>
              </a:ext>
            </a:extLst>
          </p:cNvPr>
          <p:cNvSpPr txBox="1"/>
          <p:nvPr/>
        </p:nvSpPr>
        <p:spPr>
          <a:xfrm>
            <a:off x="3376802" y="3332358"/>
            <a:ext cx="1948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walk the dog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E68D81-57DA-D811-E76D-566D77AFE0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49995" y="918371"/>
            <a:ext cx="3356578" cy="2241039"/>
          </a:xfrm>
          <a:prstGeom prst="rect">
            <a:avLst/>
          </a:prstGeom>
        </p:spPr>
      </p:pic>
      <p:pic>
        <p:nvPicPr>
          <p:cNvPr id="2" name="y2meta.com - 10 seconds countdown (Đồng hồ đếm ngược 10 giây)">
            <a:hlinkClick r:id="" action="ppaction://media"/>
            <a:extLst>
              <a:ext uri="{FF2B5EF4-FFF2-40B4-BE49-F238E27FC236}">
                <a16:creationId xmlns:a16="http://schemas.microsoft.com/office/drawing/2014/main" id="{A74462D1-4C2C-0B67-A05A-7D972B84159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130185" y="1284301"/>
            <a:ext cx="2279488" cy="12822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958843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9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8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ounded Rectangle 5">
            <a:extLst>
              <a:ext uri="{FF2B5EF4-FFF2-40B4-BE49-F238E27FC236}">
                <a16:creationId xmlns:a16="http://schemas.microsoft.com/office/drawing/2014/main" id="{8C737395-3BB5-7796-0859-A661CE4AD1CE}"/>
              </a:ext>
            </a:extLst>
          </p:cNvPr>
          <p:cNvSpPr/>
          <p:nvPr/>
        </p:nvSpPr>
        <p:spPr>
          <a:xfrm>
            <a:off x="321278" y="752253"/>
            <a:ext cx="8495835" cy="4391247"/>
          </a:xfrm>
          <a:prstGeom prst="roundRect">
            <a:avLst/>
          </a:prstGeom>
          <a:solidFill>
            <a:schemeClr val="bg2"/>
          </a:solidFill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8">
              <a:buClrTx/>
              <a:defRPr/>
            </a:pPr>
            <a:endParaRPr lang="vi-VN" sz="1800" kern="1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75" name="Google Shape;4551;p49">
            <a:extLst>
              <a:ext uri="{FF2B5EF4-FFF2-40B4-BE49-F238E27FC236}">
                <a16:creationId xmlns:a16="http://schemas.microsoft.com/office/drawing/2014/main" id="{B357B2FF-30D8-D422-53EF-96232B8E6E6D}"/>
              </a:ext>
            </a:extLst>
          </p:cNvPr>
          <p:cNvSpPr/>
          <p:nvPr/>
        </p:nvSpPr>
        <p:spPr>
          <a:xfrm rot="2815103">
            <a:off x="781736" y="1863179"/>
            <a:ext cx="1038138" cy="966992"/>
          </a:xfrm>
          <a:custGeom>
            <a:avLst/>
            <a:gdLst/>
            <a:ahLst/>
            <a:cxnLst/>
            <a:rect l="l" t="t" r="r" b="b"/>
            <a:pathLst>
              <a:path w="20740" h="19298" extrusionOk="0">
                <a:moveTo>
                  <a:pt x="10300" y="0"/>
                </a:moveTo>
                <a:cubicBezTo>
                  <a:pt x="8488" y="0"/>
                  <a:pt x="7229" y="678"/>
                  <a:pt x="6571" y="1150"/>
                </a:cubicBezTo>
                <a:cubicBezTo>
                  <a:pt x="6156" y="1447"/>
                  <a:pt x="5714" y="1714"/>
                  <a:pt x="5259" y="1955"/>
                </a:cubicBezTo>
                <a:cubicBezTo>
                  <a:pt x="3627" y="2808"/>
                  <a:pt x="1" y="5349"/>
                  <a:pt x="1" y="11044"/>
                </a:cubicBezTo>
                <a:cubicBezTo>
                  <a:pt x="1" y="16321"/>
                  <a:pt x="2298" y="19298"/>
                  <a:pt x="6117" y="19298"/>
                </a:cubicBezTo>
                <a:cubicBezTo>
                  <a:pt x="7620" y="19298"/>
                  <a:pt x="9359" y="18837"/>
                  <a:pt x="11287" y="17873"/>
                </a:cubicBezTo>
                <a:cubicBezTo>
                  <a:pt x="18111" y="14461"/>
                  <a:pt x="20740" y="4483"/>
                  <a:pt x="14966" y="1333"/>
                </a:cubicBezTo>
                <a:cubicBezTo>
                  <a:pt x="13144" y="340"/>
                  <a:pt x="11583" y="0"/>
                  <a:pt x="10300" y="0"/>
                </a:cubicBez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sp>
        <p:nvSpPr>
          <p:cNvPr id="76" name="TextBox 75">
            <a:hlinkClick r:id="rId6" action="ppaction://hlinksldjump"/>
            <a:extLst>
              <a:ext uri="{FF2B5EF4-FFF2-40B4-BE49-F238E27FC236}">
                <a16:creationId xmlns:a16="http://schemas.microsoft.com/office/drawing/2014/main" id="{FE698EF0-43BE-453B-A106-BABEB7D25612}"/>
              </a:ext>
            </a:extLst>
          </p:cNvPr>
          <p:cNvSpPr txBox="1"/>
          <p:nvPr/>
        </p:nvSpPr>
        <p:spPr>
          <a:xfrm>
            <a:off x="890510" y="2101595"/>
            <a:ext cx="8707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chemeClr val="bg2"/>
                </a:solidFill>
                <a:latin typeface="Comic Sans MS" panose="030F0702030302020204" pitchFamily="66" charset="0"/>
              </a:rPr>
              <a:t>Back</a:t>
            </a:r>
          </a:p>
        </p:txBody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id="{77F99F4D-C6BD-AE6F-7DF0-4AFE6C2EB1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952D9F-D422-E9AE-470C-6F36B93170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91476" y="981821"/>
            <a:ext cx="3773752" cy="25170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1953F7-DA73-5CBA-3847-F199FE099EAE}"/>
              </a:ext>
            </a:extLst>
          </p:cNvPr>
          <p:cNvSpPr txBox="1"/>
          <p:nvPr/>
        </p:nvSpPr>
        <p:spPr>
          <a:xfrm>
            <a:off x="1871830" y="3605728"/>
            <a:ext cx="5802428" cy="877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FFFFFF"/>
                </a:solidFill>
                <a:latin typeface="Comic Sans MS" panose="030F0702030302020204" pitchFamily="66" charset="0"/>
              </a:rPr>
              <a:t>What can we do by the river?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FFFFFF"/>
                </a:solidFill>
                <a:latin typeface="Comic Sans MS" panose="030F0702030302020204" pitchFamily="66" charset="0"/>
              </a:rPr>
              <a:t>We can go ______, but we can’t _____ a campfire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0CAB7D0-AB13-19F4-B28F-AEA73FE49148}"/>
              </a:ext>
            </a:extLst>
          </p:cNvPr>
          <p:cNvSpPr txBox="1"/>
          <p:nvPr/>
        </p:nvSpPr>
        <p:spPr>
          <a:xfrm>
            <a:off x="3054637" y="4090672"/>
            <a:ext cx="1089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fishing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C145009-8608-01C6-0583-372DAF1B2B01}"/>
              </a:ext>
            </a:extLst>
          </p:cNvPr>
          <p:cNvSpPr txBox="1"/>
          <p:nvPr/>
        </p:nvSpPr>
        <p:spPr>
          <a:xfrm>
            <a:off x="5500330" y="4082811"/>
            <a:ext cx="817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make</a:t>
            </a:r>
          </a:p>
        </p:txBody>
      </p:sp>
      <p:pic>
        <p:nvPicPr>
          <p:cNvPr id="2" name="y2meta.com - 10 seconds countdown (Đồng hồ đếm ngược 10 giây)">
            <a:hlinkClick r:id="" action="ppaction://media"/>
            <a:extLst>
              <a:ext uri="{FF2B5EF4-FFF2-40B4-BE49-F238E27FC236}">
                <a16:creationId xmlns:a16="http://schemas.microsoft.com/office/drawing/2014/main" id="{8E6B81F6-8FED-8558-3F2C-86D1DD80C7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351426" y="1442381"/>
            <a:ext cx="2279488" cy="12822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475009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9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82" grpId="0"/>
      <p:bldP spid="8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ounded Rectangle 5">
            <a:extLst>
              <a:ext uri="{FF2B5EF4-FFF2-40B4-BE49-F238E27FC236}">
                <a16:creationId xmlns:a16="http://schemas.microsoft.com/office/drawing/2014/main" id="{DC6DEE8E-DB3E-EEAF-69F5-CFA95A3BDE59}"/>
              </a:ext>
            </a:extLst>
          </p:cNvPr>
          <p:cNvSpPr/>
          <p:nvPr/>
        </p:nvSpPr>
        <p:spPr>
          <a:xfrm>
            <a:off x="324083" y="623568"/>
            <a:ext cx="8495835" cy="4391247"/>
          </a:xfrm>
          <a:prstGeom prst="roundRect">
            <a:avLst/>
          </a:prstGeom>
          <a:solidFill>
            <a:schemeClr val="bg2"/>
          </a:solidFill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8">
              <a:buClrTx/>
              <a:defRPr/>
            </a:pPr>
            <a:endParaRPr lang="vi-VN" sz="1800" kern="1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75" name="Google Shape;4551;p49">
            <a:extLst>
              <a:ext uri="{FF2B5EF4-FFF2-40B4-BE49-F238E27FC236}">
                <a16:creationId xmlns:a16="http://schemas.microsoft.com/office/drawing/2014/main" id="{91A2A57B-2C6B-5516-5EC5-107A82E57CE9}"/>
              </a:ext>
            </a:extLst>
          </p:cNvPr>
          <p:cNvSpPr/>
          <p:nvPr/>
        </p:nvSpPr>
        <p:spPr>
          <a:xfrm rot="2815103">
            <a:off x="781736" y="1863179"/>
            <a:ext cx="1038138" cy="966992"/>
          </a:xfrm>
          <a:custGeom>
            <a:avLst/>
            <a:gdLst/>
            <a:ahLst/>
            <a:cxnLst/>
            <a:rect l="l" t="t" r="r" b="b"/>
            <a:pathLst>
              <a:path w="20740" h="19298" extrusionOk="0">
                <a:moveTo>
                  <a:pt x="10300" y="0"/>
                </a:moveTo>
                <a:cubicBezTo>
                  <a:pt x="8488" y="0"/>
                  <a:pt x="7229" y="678"/>
                  <a:pt x="6571" y="1150"/>
                </a:cubicBezTo>
                <a:cubicBezTo>
                  <a:pt x="6156" y="1447"/>
                  <a:pt x="5714" y="1714"/>
                  <a:pt x="5259" y="1955"/>
                </a:cubicBezTo>
                <a:cubicBezTo>
                  <a:pt x="3627" y="2808"/>
                  <a:pt x="1" y="5349"/>
                  <a:pt x="1" y="11044"/>
                </a:cubicBezTo>
                <a:cubicBezTo>
                  <a:pt x="1" y="16321"/>
                  <a:pt x="2298" y="19298"/>
                  <a:pt x="6117" y="19298"/>
                </a:cubicBezTo>
                <a:cubicBezTo>
                  <a:pt x="7620" y="19298"/>
                  <a:pt x="9359" y="18837"/>
                  <a:pt x="11287" y="17873"/>
                </a:cubicBezTo>
                <a:cubicBezTo>
                  <a:pt x="18111" y="14461"/>
                  <a:pt x="20740" y="4483"/>
                  <a:pt x="14966" y="1333"/>
                </a:cubicBezTo>
                <a:cubicBezTo>
                  <a:pt x="13144" y="340"/>
                  <a:pt x="11583" y="0"/>
                  <a:pt x="10300" y="0"/>
                </a:cubicBez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sp>
        <p:nvSpPr>
          <p:cNvPr id="76" name="TextBox 75">
            <a:hlinkClick r:id="rId6" action="ppaction://hlinksldjump"/>
            <a:extLst>
              <a:ext uri="{FF2B5EF4-FFF2-40B4-BE49-F238E27FC236}">
                <a16:creationId xmlns:a16="http://schemas.microsoft.com/office/drawing/2014/main" id="{3CC228A0-6613-AB86-974A-5DB8DD1E0D34}"/>
              </a:ext>
            </a:extLst>
          </p:cNvPr>
          <p:cNvSpPr txBox="1"/>
          <p:nvPr/>
        </p:nvSpPr>
        <p:spPr>
          <a:xfrm>
            <a:off x="890510" y="2101595"/>
            <a:ext cx="8707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chemeClr val="bg2"/>
                </a:solidFill>
                <a:latin typeface="Comic Sans MS" panose="030F0702030302020204" pitchFamily="66" charset="0"/>
              </a:rPr>
              <a:t>Back</a:t>
            </a:r>
          </a:p>
        </p:txBody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id="{E5AAF755-3638-3D06-29B9-CA57FAF4678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691C1AE-19F7-70DA-D990-A58F40F0102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6460" b="28655"/>
          <a:stretch/>
        </p:blipFill>
        <p:spPr>
          <a:xfrm>
            <a:off x="2695919" y="1017933"/>
            <a:ext cx="3340254" cy="216732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7031C75-26BA-48C5-C42E-D845E45B7E54}"/>
              </a:ext>
            </a:extLst>
          </p:cNvPr>
          <p:cNvSpPr txBox="1"/>
          <p:nvPr/>
        </p:nvSpPr>
        <p:spPr>
          <a:xfrm>
            <a:off x="2584844" y="3343819"/>
            <a:ext cx="3883120" cy="877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FFFFFF"/>
                </a:solidFill>
                <a:latin typeface="Comic Sans MS" panose="030F0702030302020204" pitchFamily="66" charset="0"/>
              </a:rPr>
              <a:t>Can we go swimming in winter?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FFFFFF"/>
                </a:solidFill>
                <a:latin typeface="Comic Sans MS" panose="030F0702030302020204" pitchFamily="66" charset="0"/>
              </a:rPr>
              <a:t>No, we can’t. We can _______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BDFC67C-A41E-5CF0-7A6D-E48381A4F43A}"/>
              </a:ext>
            </a:extLst>
          </p:cNvPr>
          <p:cNvSpPr txBox="1"/>
          <p:nvPr/>
        </p:nvSpPr>
        <p:spPr>
          <a:xfrm>
            <a:off x="5124366" y="3782497"/>
            <a:ext cx="60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ski</a:t>
            </a:r>
          </a:p>
        </p:txBody>
      </p:sp>
      <p:pic>
        <p:nvPicPr>
          <p:cNvPr id="2" name="y2meta.com - 10 seconds countdown (Đồng hồ đếm ngược 10 giây)">
            <a:hlinkClick r:id="" action="ppaction://media"/>
            <a:extLst>
              <a:ext uri="{FF2B5EF4-FFF2-40B4-BE49-F238E27FC236}">
                <a16:creationId xmlns:a16="http://schemas.microsoft.com/office/drawing/2014/main" id="{BAB9229D-65D4-24C5-8BA4-F50FB85FD80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288301" y="1365892"/>
            <a:ext cx="2279488" cy="12822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88313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9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8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ounded Rectangle 5">
            <a:extLst>
              <a:ext uri="{FF2B5EF4-FFF2-40B4-BE49-F238E27FC236}">
                <a16:creationId xmlns:a16="http://schemas.microsoft.com/office/drawing/2014/main" id="{58D0419D-22ED-1AB0-249E-8B3191878A17}"/>
              </a:ext>
            </a:extLst>
          </p:cNvPr>
          <p:cNvSpPr/>
          <p:nvPr/>
        </p:nvSpPr>
        <p:spPr>
          <a:xfrm>
            <a:off x="324083" y="654494"/>
            <a:ext cx="8495835" cy="4391247"/>
          </a:xfrm>
          <a:prstGeom prst="roundRect">
            <a:avLst/>
          </a:prstGeom>
          <a:solidFill>
            <a:schemeClr val="bg2"/>
          </a:solidFill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8">
              <a:buClrTx/>
              <a:defRPr/>
            </a:pPr>
            <a:endParaRPr lang="vi-VN" sz="1800" kern="1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75" name="Google Shape;4551;p49">
            <a:extLst>
              <a:ext uri="{FF2B5EF4-FFF2-40B4-BE49-F238E27FC236}">
                <a16:creationId xmlns:a16="http://schemas.microsoft.com/office/drawing/2014/main" id="{BE2E89E8-8FEA-4A4C-014B-B0C17BB4A916}"/>
              </a:ext>
            </a:extLst>
          </p:cNvPr>
          <p:cNvSpPr/>
          <p:nvPr/>
        </p:nvSpPr>
        <p:spPr>
          <a:xfrm rot="2815103">
            <a:off x="781736" y="1863179"/>
            <a:ext cx="1038138" cy="966992"/>
          </a:xfrm>
          <a:custGeom>
            <a:avLst/>
            <a:gdLst/>
            <a:ahLst/>
            <a:cxnLst/>
            <a:rect l="l" t="t" r="r" b="b"/>
            <a:pathLst>
              <a:path w="20740" h="19298" extrusionOk="0">
                <a:moveTo>
                  <a:pt x="10300" y="0"/>
                </a:moveTo>
                <a:cubicBezTo>
                  <a:pt x="8488" y="0"/>
                  <a:pt x="7229" y="678"/>
                  <a:pt x="6571" y="1150"/>
                </a:cubicBezTo>
                <a:cubicBezTo>
                  <a:pt x="6156" y="1447"/>
                  <a:pt x="5714" y="1714"/>
                  <a:pt x="5259" y="1955"/>
                </a:cubicBezTo>
                <a:cubicBezTo>
                  <a:pt x="3627" y="2808"/>
                  <a:pt x="1" y="5349"/>
                  <a:pt x="1" y="11044"/>
                </a:cubicBezTo>
                <a:cubicBezTo>
                  <a:pt x="1" y="16321"/>
                  <a:pt x="2298" y="19298"/>
                  <a:pt x="6117" y="19298"/>
                </a:cubicBezTo>
                <a:cubicBezTo>
                  <a:pt x="7620" y="19298"/>
                  <a:pt x="9359" y="18837"/>
                  <a:pt x="11287" y="17873"/>
                </a:cubicBezTo>
                <a:cubicBezTo>
                  <a:pt x="18111" y="14461"/>
                  <a:pt x="20740" y="4483"/>
                  <a:pt x="14966" y="1333"/>
                </a:cubicBezTo>
                <a:cubicBezTo>
                  <a:pt x="13144" y="340"/>
                  <a:pt x="11583" y="0"/>
                  <a:pt x="10300" y="0"/>
                </a:cubicBez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sp>
        <p:nvSpPr>
          <p:cNvPr id="76" name="TextBox 75">
            <a:hlinkClick r:id="rId6" action="ppaction://hlinksldjump"/>
            <a:extLst>
              <a:ext uri="{FF2B5EF4-FFF2-40B4-BE49-F238E27FC236}">
                <a16:creationId xmlns:a16="http://schemas.microsoft.com/office/drawing/2014/main" id="{506E62D3-CAF2-FDD2-9A44-0008248F07B4}"/>
              </a:ext>
            </a:extLst>
          </p:cNvPr>
          <p:cNvSpPr txBox="1"/>
          <p:nvPr/>
        </p:nvSpPr>
        <p:spPr>
          <a:xfrm>
            <a:off x="890510" y="2101595"/>
            <a:ext cx="8707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chemeClr val="bg2"/>
                </a:solidFill>
                <a:latin typeface="Comic Sans MS" panose="030F0702030302020204" pitchFamily="66" charset="0"/>
              </a:rPr>
              <a:t>Back</a:t>
            </a:r>
          </a:p>
        </p:txBody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id="{EE40437C-3B90-99D9-D6EE-0A2FA1B1EFE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2D3C1033-864B-91DC-4F15-CCA8D033049B}"/>
              </a:ext>
            </a:extLst>
          </p:cNvPr>
          <p:cNvSpPr txBox="1"/>
          <p:nvPr/>
        </p:nvSpPr>
        <p:spPr>
          <a:xfrm>
            <a:off x="4110392" y="3675274"/>
            <a:ext cx="495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in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26D1F32-9905-E406-59D2-3A8D4D289FAE}"/>
              </a:ext>
            </a:extLst>
          </p:cNvPr>
          <p:cNvSpPr txBox="1"/>
          <p:nvPr/>
        </p:nvSpPr>
        <p:spPr>
          <a:xfrm>
            <a:off x="3516042" y="4080754"/>
            <a:ext cx="1425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the bike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928065-E864-606B-6D45-5A294C0A01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16951" y="962136"/>
            <a:ext cx="3583937" cy="23892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1B2F714-3F96-C8E1-623B-3CA5BEB7BAA4}"/>
              </a:ext>
            </a:extLst>
          </p:cNvPr>
          <p:cNvSpPr txBox="1"/>
          <p:nvPr/>
        </p:nvSpPr>
        <p:spPr>
          <a:xfrm>
            <a:off x="2008487" y="3624959"/>
            <a:ext cx="5866188" cy="877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FFFFFF"/>
                </a:solidFill>
                <a:latin typeface="Comic Sans MS" panose="030F0702030302020204" pitchFamily="66" charset="0"/>
              </a:rPr>
              <a:t>What can we do _______ the park?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FFFFFF"/>
                </a:solidFill>
                <a:latin typeface="Comic Sans MS" panose="030F0702030302020204" pitchFamily="66" charset="0"/>
              </a:rPr>
              <a:t>We can ride_________, but we can’t go climbing.</a:t>
            </a:r>
          </a:p>
        </p:txBody>
      </p:sp>
      <p:pic>
        <p:nvPicPr>
          <p:cNvPr id="2" name="y2meta.com - 10 seconds countdown (Đồng hồ đếm ngược 10 giây)">
            <a:hlinkClick r:id="" action="ppaction://media"/>
            <a:extLst>
              <a:ext uri="{FF2B5EF4-FFF2-40B4-BE49-F238E27FC236}">
                <a16:creationId xmlns:a16="http://schemas.microsoft.com/office/drawing/2014/main" id="{ADE363D3-B999-D001-6878-7853FB4DC01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288301" y="1365892"/>
            <a:ext cx="2279488" cy="12822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64702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9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82" grpId="0"/>
      <p:bldP spid="8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0" name="Google Shape;1670;p45"/>
          <p:cNvSpPr txBox="1">
            <a:spLocks noGrp="1"/>
          </p:cNvSpPr>
          <p:nvPr>
            <p:ph type="ctrTitle"/>
          </p:nvPr>
        </p:nvSpPr>
        <p:spPr>
          <a:xfrm>
            <a:off x="1395484" y="613076"/>
            <a:ext cx="6448821" cy="1482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>
                <a:solidFill>
                  <a:schemeClr val="accent2"/>
                </a:solidFill>
                <a:latin typeface="Comic Sans MS" panose="030F0702030302020204" pitchFamily="66" charset="0"/>
              </a:rPr>
              <a:t>Unit 6: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Outdoor Activities</a:t>
            </a:r>
          </a:p>
        </p:txBody>
      </p:sp>
      <p:sp>
        <p:nvSpPr>
          <p:cNvPr id="1671" name="Google Shape;1671;p45"/>
          <p:cNvSpPr txBox="1">
            <a:spLocks noGrp="1"/>
          </p:cNvSpPr>
          <p:nvPr>
            <p:ph type="subTitle" idx="1"/>
          </p:nvPr>
        </p:nvSpPr>
        <p:spPr>
          <a:xfrm>
            <a:off x="2567411" y="2385411"/>
            <a:ext cx="3801725" cy="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accent3"/>
                </a:solidFill>
                <a:latin typeface="Comic Sans MS" panose="030F0702030302020204" pitchFamily="66" charset="0"/>
              </a:rPr>
              <a:t>Lesson 2: Task 7,8,9</a:t>
            </a:r>
            <a:endParaRPr sz="2400" dirty="0">
              <a:solidFill>
                <a:schemeClr val="accent3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672" name="Google Shape;1672;p45"/>
          <p:cNvGrpSpPr/>
          <p:nvPr/>
        </p:nvGrpSpPr>
        <p:grpSpPr>
          <a:xfrm>
            <a:off x="6237433" y="3726716"/>
            <a:ext cx="661076" cy="661076"/>
            <a:chOff x="2333550" y="1208100"/>
            <a:chExt cx="260800" cy="260800"/>
          </a:xfrm>
        </p:grpSpPr>
        <p:sp>
          <p:nvSpPr>
            <p:cNvPr id="1673" name="Google Shape;1673;p45"/>
            <p:cNvSpPr/>
            <p:nvPr/>
          </p:nvSpPr>
          <p:spPr>
            <a:xfrm>
              <a:off x="2401550" y="1208100"/>
              <a:ext cx="192450" cy="122525"/>
            </a:xfrm>
            <a:custGeom>
              <a:avLst/>
              <a:gdLst/>
              <a:ahLst/>
              <a:cxnLst/>
              <a:rect l="l" t="t" r="r" b="b"/>
              <a:pathLst>
                <a:path w="7698" h="4901" extrusionOk="0">
                  <a:moveTo>
                    <a:pt x="2492" y="0"/>
                  </a:moveTo>
                  <a:cubicBezTo>
                    <a:pt x="1596" y="0"/>
                    <a:pt x="746" y="231"/>
                    <a:pt x="1" y="635"/>
                  </a:cubicBezTo>
                  <a:cubicBezTo>
                    <a:pt x="1101" y="802"/>
                    <a:pt x="2798" y="1525"/>
                    <a:pt x="3334" y="4342"/>
                  </a:cubicBezTo>
                  <a:cubicBezTo>
                    <a:pt x="3341" y="4378"/>
                    <a:pt x="3349" y="4406"/>
                    <a:pt x="3349" y="4434"/>
                  </a:cubicBezTo>
                  <a:cubicBezTo>
                    <a:pt x="3537" y="4427"/>
                    <a:pt x="3723" y="4423"/>
                    <a:pt x="3906" y="4423"/>
                  </a:cubicBezTo>
                  <a:cubicBezTo>
                    <a:pt x="5378" y="4423"/>
                    <a:pt x="6713" y="4658"/>
                    <a:pt x="7698" y="4900"/>
                  </a:cubicBezTo>
                  <a:cubicBezTo>
                    <a:pt x="7537" y="2165"/>
                    <a:pt x="5270" y="0"/>
                    <a:pt x="2492" y="0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45"/>
            <p:cNvSpPr/>
            <p:nvPr/>
          </p:nvSpPr>
          <p:spPr>
            <a:xfrm>
              <a:off x="2333550" y="1223975"/>
              <a:ext cx="151750" cy="133075"/>
            </a:xfrm>
            <a:custGeom>
              <a:avLst/>
              <a:gdLst/>
              <a:ahLst/>
              <a:cxnLst/>
              <a:rect l="l" t="t" r="r" b="b"/>
              <a:pathLst>
                <a:path w="6070" h="5323" extrusionOk="0">
                  <a:moveTo>
                    <a:pt x="2721" y="0"/>
                  </a:moveTo>
                  <a:cubicBezTo>
                    <a:pt x="1101" y="883"/>
                    <a:pt x="0" y="2602"/>
                    <a:pt x="0" y="4584"/>
                  </a:cubicBezTo>
                  <a:cubicBezTo>
                    <a:pt x="0" y="4835"/>
                    <a:pt x="15" y="5085"/>
                    <a:pt x="49" y="5322"/>
                  </a:cubicBezTo>
                  <a:cubicBezTo>
                    <a:pt x="1426" y="4760"/>
                    <a:pt x="3764" y="3925"/>
                    <a:pt x="5935" y="3806"/>
                  </a:cubicBezTo>
                  <a:cubicBezTo>
                    <a:pt x="5977" y="3806"/>
                    <a:pt x="6027" y="3799"/>
                    <a:pt x="6069" y="3799"/>
                  </a:cubicBezTo>
                  <a:cubicBezTo>
                    <a:pt x="6069" y="3771"/>
                    <a:pt x="6061" y="3743"/>
                    <a:pt x="6054" y="3707"/>
                  </a:cubicBezTo>
                  <a:cubicBezTo>
                    <a:pt x="5518" y="890"/>
                    <a:pt x="3821" y="167"/>
                    <a:pt x="272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45"/>
            <p:cNvSpPr/>
            <p:nvPr/>
          </p:nvSpPr>
          <p:spPr>
            <a:xfrm>
              <a:off x="2334750" y="1318950"/>
              <a:ext cx="163900" cy="149950"/>
            </a:xfrm>
            <a:custGeom>
              <a:avLst/>
              <a:gdLst/>
              <a:ahLst/>
              <a:cxnLst/>
              <a:rect l="l" t="t" r="r" b="b"/>
              <a:pathLst>
                <a:path w="6556" h="5998" extrusionOk="0">
                  <a:moveTo>
                    <a:pt x="6021" y="0"/>
                  </a:moveTo>
                  <a:cubicBezTo>
                    <a:pt x="5979" y="0"/>
                    <a:pt x="5929" y="7"/>
                    <a:pt x="5887" y="7"/>
                  </a:cubicBezTo>
                  <a:cubicBezTo>
                    <a:pt x="3716" y="126"/>
                    <a:pt x="1378" y="961"/>
                    <a:pt x="1" y="1523"/>
                  </a:cubicBezTo>
                  <a:cubicBezTo>
                    <a:pt x="363" y="4057"/>
                    <a:pt x="2534" y="5997"/>
                    <a:pt x="5164" y="5997"/>
                  </a:cubicBezTo>
                  <a:cubicBezTo>
                    <a:pt x="5290" y="5997"/>
                    <a:pt x="5408" y="5997"/>
                    <a:pt x="5527" y="5984"/>
                  </a:cubicBezTo>
                  <a:cubicBezTo>
                    <a:pt x="5958" y="4960"/>
                    <a:pt x="6555" y="2881"/>
                    <a:pt x="6021" y="0"/>
                  </a:cubicBezTo>
                  <a:close/>
                </a:path>
              </a:pathLst>
            </a:custGeom>
            <a:solidFill>
              <a:srgbClr val="275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45"/>
            <p:cNvSpPr/>
            <p:nvPr/>
          </p:nvSpPr>
          <p:spPr>
            <a:xfrm>
              <a:off x="2472900" y="1318650"/>
              <a:ext cx="121450" cy="149900"/>
            </a:xfrm>
            <a:custGeom>
              <a:avLst/>
              <a:gdLst/>
              <a:ahLst/>
              <a:cxnLst/>
              <a:rect l="l" t="t" r="r" b="b"/>
              <a:pathLst>
                <a:path w="4858" h="5996" extrusionOk="0">
                  <a:moveTo>
                    <a:pt x="1052" y="1"/>
                  </a:moveTo>
                  <a:cubicBezTo>
                    <a:pt x="869" y="1"/>
                    <a:pt x="683" y="5"/>
                    <a:pt x="495" y="12"/>
                  </a:cubicBezTo>
                  <a:cubicBezTo>
                    <a:pt x="1029" y="2893"/>
                    <a:pt x="432" y="4972"/>
                    <a:pt x="1" y="5996"/>
                  </a:cubicBezTo>
                  <a:cubicBezTo>
                    <a:pt x="2715" y="5816"/>
                    <a:pt x="4857" y="3553"/>
                    <a:pt x="4857" y="797"/>
                  </a:cubicBezTo>
                  <a:cubicBezTo>
                    <a:pt x="4857" y="687"/>
                    <a:pt x="4850" y="582"/>
                    <a:pt x="4844" y="478"/>
                  </a:cubicBezTo>
                  <a:cubicBezTo>
                    <a:pt x="3859" y="236"/>
                    <a:pt x="2524" y="1"/>
                    <a:pt x="1052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45"/>
            <p:cNvSpPr/>
            <p:nvPr/>
          </p:nvSpPr>
          <p:spPr>
            <a:xfrm>
              <a:off x="2333700" y="1218025"/>
              <a:ext cx="260650" cy="250875"/>
            </a:xfrm>
            <a:custGeom>
              <a:avLst/>
              <a:gdLst/>
              <a:ahLst/>
              <a:cxnLst/>
              <a:rect l="l" t="t" r="r" b="b"/>
              <a:pathLst>
                <a:path w="10426" h="10035" extrusionOk="0">
                  <a:moveTo>
                    <a:pt x="3224" y="1"/>
                  </a:moveTo>
                  <a:cubicBezTo>
                    <a:pt x="2855" y="146"/>
                    <a:pt x="2514" y="335"/>
                    <a:pt x="2200" y="564"/>
                  </a:cubicBezTo>
                  <a:cubicBezTo>
                    <a:pt x="2952" y="641"/>
                    <a:pt x="3675" y="939"/>
                    <a:pt x="4239" y="1469"/>
                  </a:cubicBezTo>
                  <a:cubicBezTo>
                    <a:pt x="4831" y="2025"/>
                    <a:pt x="5178" y="2847"/>
                    <a:pt x="5395" y="3688"/>
                  </a:cubicBezTo>
                  <a:cubicBezTo>
                    <a:pt x="4343" y="3849"/>
                    <a:pt x="3308" y="4086"/>
                    <a:pt x="2284" y="4343"/>
                  </a:cubicBezTo>
                  <a:cubicBezTo>
                    <a:pt x="1504" y="4545"/>
                    <a:pt x="732" y="4780"/>
                    <a:pt x="1" y="5108"/>
                  </a:cubicBezTo>
                  <a:cubicBezTo>
                    <a:pt x="16" y="5387"/>
                    <a:pt x="51" y="5657"/>
                    <a:pt x="106" y="5923"/>
                  </a:cubicBezTo>
                  <a:cubicBezTo>
                    <a:pt x="794" y="5595"/>
                    <a:pt x="1519" y="5345"/>
                    <a:pt x="2270" y="5150"/>
                  </a:cubicBezTo>
                  <a:cubicBezTo>
                    <a:pt x="3341" y="4864"/>
                    <a:pt x="4448" y="4613"/>
                    <a:pt x="5547" y="4446"/>
                  </a:cubicBezTo>
                  <a:cubicBezTo>
                    <a:pt x="5589" y="4690"/>
                    <a:pt x="5624" y="4934"/>
                    <a:pt x="5646" y="5165"/>
                  </a:cubicBezTo>
                  <a:cubicBezTo>
                    <a:pt x="5826" y="6835"/>
                    <a:pt x="5562" y="8511"/>
                    <a:pt x="4914" y="10028"/>
                  </a:cubicBezTo>
                  <a:cubicBezTo>
                    <a:pt x="5011" y="10034"/>
                    <a:pt x="5109" y="10034"/>
                    <a:pt x="5206" y="10034"/>
                  </a:cubicBezTo>
                  <a:cubicBezTo>
                    <a:pt x="5395" y="10034"/>
                    <a:pt x="5582" y="10028"/>
                    <a:pt x="5762" y="10008"/>
                  </a:cubicBezTo>
                  <a:cubicBezTo>
                    <a:pt x="6452" y="8232"/>
                    <a:pt x="6661" y="6283"/>
                    <a:pt x="6314" y="4350"/>
                  </a:cubicBezTo>
                  <a:lnTo>
                    <a:pt x="6314" y="4343"/>
                  </a:lnTo>
                  <a:lnTo>
                    <a:pt x="6327" y="4343"/>
                  </a:lnTo>
                  <a:cubicBezTo>
                    <a:pt x="6692" y="4302"/>
                    <a:pt x="7050" y="4281"/>
                    <a:pt x="7402" y="4281"/>
                  </a:cubicBezTo>
                  <a:cubicBezTo>
                    <a:pt x="8470" y="4281"/>
                    <a:pt x="9478" y="4470"/>
                    <a:pt x="10425" y="4837"/>
                  </a:cubicBezTo>
                  <a:lnTo>
                    <a:pt x="10425" y="4822"/>
                  </a:lnTo>
                  <a:cubicBezTo>
                    <a:pt x="10425" y="4530"/>
                    <a:pt x="10397" y="4246"/>
                    <a:pt x="10355" y="3967"/>
                  </a:cubicBezTo>
                  <a:cubicBezTo>
                    <a:pt x="9443" y="3661"/>
                    <a:pt x="8482" y="3500"/>
                    <a:pt x="7480" y="3500"/>
                  </a:cubicBezTo>
                  <a:cubicBezTo>
                    <a:pt x="7183" y="3500"/>
                    <a:pt x="6882" y="3514"/>
                    <a:pt x="6577" y="3543"/>
                  </a:cubicBezTo>
                  <a:cubicBezTo>
                    <a:pt x="6439" y="3550"/>
                    <a:pt x="6299" y="3570"/>
                    <a:pt x="6153" y="3585"/>
                  </a:cubicBezTo>
                  <a:cubicBezTo>
                    <a:pt x="5881" y="2478"/>
                    <a:pt x="5415" y="1385"/>
                    <a:pt x="4503" y="676"/>
                  </a:cubicBezTo>
                  <a:cubicBezTo>
                    <a:pt x="4114" y="370"/>
                    <a:pt x="3675" y="146"/>
                    <a:pt x="3224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45"/>
            <p:cNvSpPr/>
            <p:nvPr/>
          </p:nvSpPr>
          <p:spPr>
            <a:xfrm>
              <a:off x="2449775" y="1286925"/>
              <a:ext cx="64200" cy="64400"/>
            </a:xfrm>
            <a:custGeom>
              <a:avLst/>
              <a:gdLst/>
              <a:ahLst/>
              <a:cxnLst/>
              <a:rect l="l" t="t" r="r" b="b"/>
              <a:pathLst>
                <a:path w="2568" h="2576" extrusionOk="0">
                  <a:moveTo>
                    <a:pt x="1286" y="0"/>
                  </a:moveTo>
                  <a:cubicBezTo>
                    <a:pt x="577" y="0"/>
                    <a:pt x="1" y="578"/>
                    <a:pt x="1" y="1288"/>
                  </a:cubicBezTo>
                  <a:cubicBezTo>
                    <a:pt x="1" y="1998"/>
                    <a:pt x="577" y="2576"/>
                    <a:pt x="1286" y="2576"/>
                  </a:cubicBezTo>
                  <a:cubicBezTo>
                    <a:pt x="1996" y="2576"/>
                    <a:pt x="2567" y="1998"/>
                    <a:pt x="2567" y="1288"/>
                  </a:cubicBezTo>
                  <a:cubicBezTo>
                    <a:pt x="2567" y="578"/>
                    <a:pt x="1996" y="0"/>
                    <a:pt x="1286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45"/>
            <p:cNvSpPr/>
            <p:nvPr/>
          </p:nvSpPr>
          <p:spPr>
            <a:xfrm>
              <a:off x="2467525" y="1304675"/>
              <a:ext cx="28875" cy="28900"/>
            </a:xfrm>
            <a:custGeom>
              <a:avLst/>
              <a:gdLst/>
              <a:ahLst/>
              <a:cxnLst/>
              <a:rect l="l" t="t" r="r" b="b"/>
              <a:pathLst>
                <a:path w="1155" h="1156" extrusionOk="0">
                  <a:moveTo>
                    <a:pt x="576" y="0"/>
                  </a:moveTo>
                  <a:cubicBezTo>
                    <a:pt x="257" y="0"/>
                    <a:pt x="0" y="257"/>
                    <a:pt x="0" y="578"/>
                  </a:cubicBezTo>
                  <a:cubicBezTo>
                    <a:pt x="0" y="897"/>
                    <a:pt x="257" y="1156"/>
                    <a:pt x="576" y="1156"/>
                  </a:cubicBezTo>
                  <a:cubicBezTo>
                    <a:pt x="890" y="1156"/>
                    <a:pt x="1154" y="897"/>
                    <a:pt x="1154" y="578"/>
                  </a:cubicBezTo>
                  <a:cubicBezTo>
                    <a:pt x="1154" y="257"/>
                    <a:pt x="890" y="0"/>
                    <a:pt x="576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45"/>
            <p:cNvSpPr/>
            <p:nvPr/>
          </p:nvSpPr>
          <p:spPr>
            <a:xfrm>
              <a:off x="2369275" y="1260925"/>
              <a:ext cx="37900" cy="39250"/>
            </a:xfrm>
            <a:custGeom>
              <a:avLst/>
              <a:gdLst/>
              <a:ahLst/>
              <a:cxnLst/>
              <a:rect l="l" t="t" r="r" b="b"/>
              <a:pathLst>
                <a:path w="1516" h="1570" extrusionOk="0">
                  <a:moveTo>
                    <a:pt x="1202" y="0"/>
                  </a:moveTo>
                  <a:cubicBezTo>
                    <a:pt x="1160" y="0"/>
                    <a:pt x="1116" y="14"/>
                    <a:pt x="1076" y="45"/>
                  </a:cubicBezTo>
                  <a:cubicBezTo>
                    <a:pt x="659" y="379"/>
                    <a:pt x="318" y="797"/>
                    <a:pt x="81" y="1269"/>
                  </a:cubicBezTo>
                  <a:cubicBezTo>
                    <a:pt x="0" y="1428"/>
                    <a:pt x="140" y="1570"/>
                    <a:pt x="271" y="1570"/>
                  </a:cubicBezTo>
                  <a:cubicBezTo>
                    <a:pt x="331" y="1570"/>
                    <a:pt x="388" y="1541"/>
                    <a:pt x="423" y="1471"/>
                  </a:cubicBezTo>
                  <a:cubicBezTo>
                    <a:pt x="652" y="1019"/>
                    <a:pt x="958" y="636"/>
                    <a:pt x="1355" y="331"/>
                  </a:cubicBezTo>
                  <a:cubicBezTo>
                    <a:pt x="1516" y="203"/>
                    <a:pt x="1368" y="0"/>
                    <a:pt x="12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45"/>
            <p:cNvSpPr/>
            <p:nvPr/>
          </p:nvSpPr>
          <p:spPr>
            <a:xfrm>
              <a:off x="2400175" y="1280525"/>
              <a:ext cx="20025" cy="20550"/>
            </a:xfrm>
            <a:custGeom>
              <a:avLst/>
              <a:gdLst/>
              <a:ahLst/>
              <a:cxnLst/>
              <a:rect l="l" t="t" r="r" b="b"/>
              <a:pathLst>
                <a:path w="801" h="822" extrusionOk="0">
                  <a:moveTo>
                    <a:pt x="579" y="1"/>
                  </a:moveTo>
                  <a:cubicBezTo>
                    <a:pt x="529" y="1"/>
                    <a:pt x="480" y="20"/>
                    <a:pt x="446" y="61"/>
                  </a:cubicBezTo>
                  <a:cubicBezTo>
                    <a:pt x="321" y="193"/>
                    <a:pt x="196" y="340"/>
                    <a:pt x="84" y="485"/>
                  </a:cubicBezTo>
                  <a:cubicBezTo>
                    <a:pt x="14" y="569"/>
                    <a:pt x="1" y="681"/>
                    <a:pt x="84" y="764"/>
                  </a:cubicBezTo>
                  <a:cubicBezTo>
                    <a:pt x="121" y="801"/>
                    <a:pt x="176" y="822"/>
                    <a:pt x="230" y="822"/>
                  </a:cubicBezTo>
                  <a:cubicBezTo>
                    <a:pt x="280" y="822"/>
                    <a:pt x="329" y="804"/>
                    <a:pt x="363" y="764"/>
                  </a:cubicBezTo>
                  <a:cubicBezTo>
                    <a:pt x="473" y="619"/>
                    <a:pt x="598" y="479"/>
                    <a:pt x="724" y="340"/>
                  </a:cubicBezTo>
                  <a:cubicBezTo>
                    <a:pt x="794" y="263"/>
                    <a:pt x="801" y="138"/>
                    <a:pt x="724" y="61"/>
                  </a:cubicBezTo>
                  <a:cubicBezTo>
                    <a:pt x="685" y="22"/>
                    <a:pt x="632" y="1"/>
                    <a:pt x="5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45"/>
            <p:cNvSpPr/>
            <p:nvPr/>
          </p:nvSpPr>
          <p:spPr>
            <a:xfrm>
              <a:off x="2379625" y="1383250"/>
              <a:ext cx="50750" cy="47575"/>
            </a:xfrm>
            <a:custGeom>
              <a:avLst/>
              <a:gdLst/>
              <a:ahLst/>
              <a:cxnLst/>
              <a:rect l="l" t="t" r="r" b="b"/>
              <a:pathLst>
                <a:path w="2030" h="1903" extrusionOk="0">
                  <a:moveTo>
                    <a:pt x="266" y="1"/>
                  </a:moveTo>
                  <a:cubicBezTo>
                    <a:pt x="137" y="1"/>
                    <a:pt x="0" y="145"/>
                    <a:pt x="71" y="301"/>
                  </a:cubicBezTo>
                  <a:cubicBezTo>
                    <a:pt x="398" y="997"/>
                    <a:pt x="941" y="1547"/>
                    <a:pt x="1629" y="1881"/>
                  </a:cubicBezTo>
                  <a:cubicBezTo>
                    <a:pt x="1661" y="1896"/>
                    <a:pt x="1692" y="1903"/>
                    <a:pt x="1722" y="1903"/>
                  </a:cubicBezTo>
                  <a:cubicBezTo>
                    <a:pt x="1907" y="1903"/>
                    <a:pt x="2030" y="1636"/>
                    <a:pt x="1831" y="1540"/>
                  </a:cubicBezTo>
                  <a:cubicBezTo>
                    <a:pt x="1198" y="1234"/>
                    <a:pt x="711" y="740"/>
                    <a:pt x="418" y="107"/>
                  </a:cubicBezTo>
                  <a:cubicBezTo>
                    <a:pt x="383" y="32"/>
                    <a:pt x="325" y="1"/>
                    <a:pt x="2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45"/>
            <p:cNvSpPr/>
            <p:nvPr/>
          </p:nvSpPr>
          <p:spPr>
            <a:xfrm>
              <a:off x="2410775" y="1374025"/>
              <a:ext cx="25275" cy="23275"/>
            </a:xfrm>
            <a:custGeom>
              <a:avLst/>
              <a:gdLst/>
              <a:ahLst/>
              <a:cxnLst/>
              <a:rect l="l" t="t" r="r" b="b"/>
              <a:pathLst>
                <a:path w="1011" h="931" extrusionOk="0">
                  <a:moveTo>
                    <a:pt x="234" y="1"/>
                  </a:moveTo>
                  <a:cubicBezTo>
                    <a:pt x="201" y="1"/>
                    <a:pt x="167" y="10"/>
                    <a:pt x="133" y="30"/>
                  </a:cubicBezTo>
                  <a:cubicBezTo>
                    <a:pt x="49" y="79"/>
                    <a:pt x="1" y="210"/>
                    <a:pt x="64" y="294"/>
                  </a:cubicBezTo>
                  <a:cubicBezTo>
                    <a:pt x="216" y="511"/>
                    <a:pt x="392" y="705"/>
                    <a:pt x="585" y="878"/>
                  </a:cubicBezTo>
                  <a:cubicBezTo>
                    <a:pt x="626" y="915"/>
                    <a:pt x="672" y="930"/>
                    <a:pt x="715" y="930"/>
                  </a:cubicBezTo>
                  <a:cubicBezTo>
                    <a:pt x="873" y="930"/>
                    <a:pt x="1011" y="732"/>
                    <a:pt x="864" y="601"/>
                  </a:cubicBezTo>
                  <a:cubicBezTo>
                    <a:pt x="697" y="448"/>
                    <a:pt x="544" y="281"/>
                    <a:pt x="405" y="100"/>
                  </a:cubicBezTo>
                  <a:cubicBezTo>
                    <a:pt x="362" y="40"/>
                    <a:pt x="301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45"/>
            <p:cNvSpPr/>
            <p:nvPr/>
          </p:nvSpPr>
          <p:spPr>
            <a:xfrm>
              <a:off x="2524375" y="1367950"/>
              <a:ext cx="44300" cy="50950"/>
            </a:xfrm>
            <a:custGeom>
              <a:avLst/>
              <a:gdLst/>
              <a:ahLst/>
              <a:cxnLst/>
              <a:rect l="l" t="t" r="r" b="b"/>
              <a:pathLst>
                <a:path w="1772" h="2038" extrusionOk="0">
                  <a:moveTo>
                    <a:pt x="1531" y="1"/>
                  </a:moveTo>
                  <a:cubicBezTo>
                    <a:pt x="1451" y="1"/>
                    <a:pt x="1368" y="41"/>
                    <a:pt x="1330" y="135"/>
                  </a:cubicBezTo>
                  <a:cubicBezTo>
                    <a:pt x="1086" y="732"/>
                    <a:pt x="682" y="1262"/>
                    <a:pt x="161" y="1658"/>
                  </a:cubicBezTo>
                  <a:cubicBezTo>
                    <a:pt x="0" y="1784"/>
                    <a:pt x="104" y="2037"/>
                    <a:pt x="259" y="2037"/>
                  </a:cubicBezTo>
                  <a:cubicBezTo>
                    <a:pt x="292" y="2037"/>
                    <a:pt x="327" y="2025"/>
                    <a:pt x="363" y="1998"/>
                  </a:cubicBezTo>
                  <a:cubicBezTo>
                    <a:pt x="968" y="1532"/>
                    <a:pt x="1420" y="941"/>
                    <a:pt x="1713" y="238"/>
                  </a:cubicBezTo>
                  <a:cubicBezTo>
                    <a:pt x="1771" y="95"/>
                    <a:pt x="1654" y="1"/>
                    <a:pt x="1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45"/>
            <p:cNvSpPr/>
            <p:nvPr/>
          </p:nvSpPr>
          <p:spPr>
            <a:xfrm>
              <a:off x="2478875" y="1232500"/>
              <a:ext cx="65675" cy="39375"/>
            </a:xfrm>
            <a:custGeom>
              <a:avLst/>
              <a:gdLst/>
              <a:ahLst/>
              <a:cxnLst/>
              <a:rect l="l" t="t" r="r" b="b"/>
              <a:pathLst>
                <a:path w="2627" h="1575" extrusionOk="0">
                  <a:moveTo>
                    <a:pt x="312" y="1"/>
                  </a:moveTo>
                  <a:cubicBezTo>
                    <a:pt x="100" y="1"/>
                    <a:pt x="1" y="331"/>
                    <a:pt x="234" y="382"/>
                  </a:cubicBezTo>
                  <a:cubicBezTo>
                    <a:pt x="993" y="563"/>
                    <a:pt x="1667" y="938"/>
                    <a:pt x="2197" y="1509"/>
                  </a:cubicBezTo>
                  <a:cubicBezTo>
                    <a:pt x="2239" y="1555"/>
                    <a:pt x="2289" y="1574"/>
                    <a:pt x="2338" y="1574"/>
                  </a:cubicBezTo>
                  <a:cubicBezTo>
                    <a:pt x="2489" y="1574"/>
                    <a:pt x="2627" y="1393"/>
                    <a:pt x="2496" y="1252"/>
                  </a:cubicBezTo>
                  <a:cubicBezTo>
                    <a:pt x="1918" y="633"/>
                    <a:pt x="1188" y="202"/>
                    <a:pt x="360" y="6"/>
                  </a:cubicBezTo>
                  <a:cubicBezTo>
                    <a:pt x="343" y="3"/>
                    <a:pt x="327" y="1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6" name="Google Shape;1686;p45"/>
          <p:cNvGrpSpPr/>
          <p:nvPr/>
        </p:nvGrpSpPr>
        <p:grpSpPr>
          <a:xfrm>
            <a:off x="618196" y="2254988"/>
            <a:ext cx="1559153" cy="1820726"/>
            <a:chOff x="547725" y="1932812"/>
            <a:chExt cx="1834945" cy="2142787"/>
          </a:xfrm>
        </p:grpSpPr>
        <p:sp>
          <p:nvSpPr>
            <p:cNvPr id="1687" name="Google Shape;1687;p45"/>
            <p:cNvSpPr/>
            <p:nvPr/>
          </p:nvSpPr>
          <p:spPr>
            <a:xfrm>
              <a:off x="957938" y="2543834"/>
              <a:ext cx="188476" cy="141902"/>
            </a:xfrm>
            <a:custGeom>
              <a:avLst/>
              <a:gdLst/>
              <a:ahLst/>
              <a:cxnLst/>
              <a:rect l="l" t="t" r="r" b="b"/>
              <a:pathLst>
                <a:path w="2618" h="1971" extrusionOk="0">
                  <a:moveTo>
                    <a:pt x="1318" y="1"/>
                  </a:moveTo>
                  <a:cubicBezTo>
                    <a:pt x="1147" y="1"/>
                    <a:pt x="973" y="34"/>
                    <a:pt x="808" y="104"/>
                  </a:cubicBezTo>
                  <a:cubicBezTo>
                    <a:pt x="237" y="341"/>
                    <a:pt x="0" y="932"/>
                    <a:pt x="279" y="1420"/>
                  </a:cubicBezTo>
                  <a:cubicBezTo>
                    <a:pt x="473" y="1769"/>
                    <a:pt x="882" y="1971"/>
                    <a:pt x="1308" y="1971"/>
                  </a:cubicBezTo>
                  <a:cubicBezTo>
                    <a:pt x="1477" y="1971"/>
                    <a:pt x="1648" y="1939"/>
                    <a:pt x="1810" y="1872"/>
                  </a:cubicBezTo>
                  <a:cubicBezTo>
                    <a:pt x="2373" y="1628"/>
                    <a:pt x="2617" y="1037"/>
                    <a:pt x="2338" y="550"/>
                  </a:cubicBezTo>
                  <a:cubicBezTo>
                    <a:pt x="2146" y="202"/>
                    <a:pt x="1741" y="1"/>
                    <a:pt x="1318" y="1"/>
                  </a:cubicBezTo>
                  <a:close/>
                </a:path>
              </a:pathLst>
            </a:custGeom>
            <a:solidFill>
              <a:srgbClr val="CB6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45"/>
            <p:cNvSpPr/>
            <p:nvPr/>
          </p:nvSpPr>
          <p:spPr>
            <a:xfrm>
              <a:off x="1933293" y="3790931"/>
              <a:ext cx="292146" cy="238015"/>
            </a:xfrm>
            <a:custGeom>
              <a:avLst/>
              <a:gdLst/>
              <a:ahLst/>
              <a:cxnLst/>
              <a:rect l="l" t="t" r="r" b="b"/>
              <a:pathLst>
                <a:path w="4058" h="3306" extrusionOk="0">
                  <a:moveTo>
                    <a:pt x="3435" y="1"/>
                  </a:moveTo>
                  <a:cubicBezTo>
                    <a:pt x="3114" y="1"/>
                    <a:pt x="2657" y="133"/>
                    <a:pt x="2227" y="290"/>
                  </a:cubicBezTo>
                  <a:cubicBezTo>
                    <a:pt x="1623" y="512"/>
                    <a:pt x="1080" y="776"/>
                    <a:pt x="1080" y="776"/>
                  </a:cubicBezTo>
                  <a:lnTo>
                    <a:pt x="1" y="2057"/>
                  </a:lnTo>
                  <a:cubicBezTo>
                    <a:pt x="1" y="2057"/>
                    <a:pt x="43" y="2864"/>
                    <a:pt x="313" y="3184"/>
                  </a:cubicBezTo>
                  <a:cubicBezTo>
                    <a:pt x="377" y="3259"/>
                    <a:pt x="456" y="3305"/>
                    <a:pt x="551" y="3305"/>
                  </a:cubicBezTo>
                  <a:cubicBezTo>
                    <a:pt x="590" y="3305"/>
                    <a:pt x="631" y="3298"/>
                    <a:pt x="676" y="3281"/>
                  </a:cubicBezTo>
                  <a:cubicBezTo>
                    <a:pt x="1273" y="3072"/>
                    <a:pt x="4057" y="965"/>
                    <a:pt x="3869" y="242"/>
                  </a:cubicBezTo>
                  <a:cubicBezTo>
                    <a:pt x="3849" y="172"/>
                    <a:pt x="3814" y="123"/>
                    <a:pt x="3758" y="81"/>
                  </a:cubicBezTo>
                  <a:cubicBezTo>
                    <a:pt x="3684" y="25"/>
                    <a:pt x="3571" y="1"/>
                    <a:pt x="3435" y="1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45"/>
            <p:cNvSpPr/>
            <p:nvPr/>
          </p:nvSpPr>
          <p:spPr>
            <a:xfrm>
              <a:off x="1955826" y="3796763"/>
              <a:ext cx="269612" cy="232184"/>
            </a:xfrm>
            <a:custGeom>
              <a:avLst/>
              <a:gdLst/>
              <a:ahLst/>
              <a:cxnLst/>
              <a:rect l="l" t="t" r="r" b="b"/>
              <a:pathLst>
                <a:path w="3745" h="3225" extrusionOk="0">
                  <a:moveTo>
                    <a:pt x="3445" y="0"/>
                  </a:moveTo>
                  <a:cubicBezTo>
                    <a:pt x="3070" y="598"/>
                    <a:pt x="2019" y="1998"/>
                    <a:pt x="0" y="3103"/>
                  </a:cubicBezTo>
                  <a:cubicBezTo>
                    <a:pt x="64" y="3178"/>
                    <a:pt x="143" y="3224"/>
                    <a:pt x="238" y="3224"/>
                  </a:cubicBezTo>
                  <a:cubicBezTo>
                    <a:pt x="277" y="3224"/>
                    <a:pt x="318" y="3217"/>
                    <a:pt x="363" y="3200"/>
                  </a:cubicBezTo>
                  <a:cubicBezTo>
                    <a:pt x="960" y="2991"/>
                    <a:pt x="3744" y="884"/>
                    <a:pt x="3556" y="161"/>
                  </a:cubicBezTo>
                  <a:cubicBezTo>
                    <a:pt x="3536" y="91"/>
                    <a:pt x="3501" y="42"/>
                    <a:pt x="3445" y="0"/>
                  </a:cubicBezTo>
                  <a:close/>
                </a:path>
              </a:pathLst>
            </a:custGeom>
            <a:solidFill>
              <a:srgbClr val="FCDD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45"/>
            <p:cNvSpPr/>
            <p:nvPr/>
          </p:nvSpPr>
          <p:spPr>
            <a:xfrm>
              <a:off x="2033506" y="3824049"/>
              <a:ext cx="23470" cy="61628"/>
            </a:xfrm>
            <a:custGeom>
              <a:avLst/>
              <a:gdLst/>
              <a:ahLst/>
              <a:cxnLst/>
              <a:rect l="l" t="t" r="r" b="b"/>
              <a:pathLst>
                <a:path w="326" h="856" extrusionOk="0">
                  <a:moveTo>
                    <a:pt x="214" y="0"/>
                  </a:moveTo>
                  <a:cubicBezTo>
                    <a:pt x="169" y="0"/>
                    <a:pt x="123" y="26"/>
                    <a:pt x="105" y="81"/>
                  </a:cubicBezTo>
                  <a:cubicBezTo>
                    <a:pt x="35" y="309"/>
                    <a:pt x="0" y="547"/>
                    <a:pt x="70" y="775"/>
                  </a:cubicBezTo>
                  <a:cubicBezTo>
                    <a:pt x="88" y="832"/>
                    <a:pt x="128" y="855"/>
                    <a:pt x="170" y="855"/>
                  </a:cubicBezTo>
                  <a:cubicBezTo>
                    <a:pt x="242" y="855"/>
                    <a:pt x="319" y="785"/>
                    <a:pt x="292" y="692"/>
                  </a:cubicBezTo>
                  <a:cubicBezTo>
                    <a:pt x="237" y="498"/>
                    <a:pt x="279" y="309"/>
                    <a:pt x="314" y="122"/>
                  </a:cubicBezTo>
                  <a:cubicBezTo>
                    <a:pt x="325" y="43"/>
                    <a:pt x="271" y="0"/>
                    <a:pt x="214" y="0"/>
                  </a:cubicBezTo>
                  <a:close/>
                </a:path>
              </a:pathLst>
            </a:custGeom>
            <a:solidFill>
              <a:srgbClr val="FCDD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45"/>
            <p:cNvSpPr/>
            <p:nvPr/>
          </p:nvSpPr>
          <p:spPr>
            <a:xfrm>
              <a:off x="2064031" y="3813034"/>
              <a:ext cx="22534" cy="61340"/>
            </a:xfrm>
            <a:custGeom>
              <a:avLst/>
              <a:gdLst/>
              <a:ahLst/>
              <a:cxnLst/>
              <a:rect l="l" t="t" r="r" b="b"/>
              <a:pathLst>
                <a:path w="313" h="852" extrusionOk="0">
                  <a:moveTo>
                    <a:pt x="190" y="1"/>
                  </a:moveTo>
                  <a:cubicBezTo>
                    <a:pt x="142" y="1"/>
                    <a:pt x="92" y="30"/>
                    <a:pt x="77" y="93"/>
                  </a:cubicBezTo>
                  <a:cubicBezTo>
                    <a:pt x="22" y="302"/>
                    <a:pt x="0" y="519"/>
                    <a:pt x="22" y="741"/>
                  </a:cubicBezTo>
                  <a:cubicBezTo>
                    <a:pt x="25" y="816"/>
                    <a:pt x="80" y="851"/>
                    <a:pt x="136" y="851"/>
                  </a:cubicBezTo>
                  <a:cubicBezTo>
                    <a:pt x="200" y="851"/>
                    <a:pt x="265" y="805"/>
                    <a:pt x="257" y="720"/>
                  </a:cubicBezTo>
                  <a:cubicBezTo>
                    <a:pt x="244" y="526"/>
                    <a:pt x="257" y="330"/>
                    <a:pt x="292" y="135"/>
                  </a:cubicBezTo>
                  <a:cubicBezTo>
                    <a:pt x="312" y="49"/>
                    <a:pt x="252" y="1"/>
                    <a:pt x="190" y="1"/>
                  </a:cubicBezTo>
                  <a:close/>
                </a:path>
              </a:pathLst>
            </a:custGeom>
            <a:solidFill>
              <a:srgbClr val="FCDD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45"/>
            <p:cNvSpPr/>
            <p:nvPr/>
          </p:nvSpPr>
          <p:spPr>
            <a:xfrm>
              <a:off x="2092180" y="3803315"/>
              <a:ext cx="19006" cy="61772"/>
            </a:xfrm>
            <a:custGeom>
              <a:avLst/>
              <a:gdLst/>
              <a:ahLst/>
              <a:cxnLst/>
              <a:rect l="l" t="t" r="r" b="b"/>
              <a:pathLst>
                <a:path w="264" h="858" extrusionOk="0">
                  <a:moveTo>
                    <a:pt x="159" y="1"/>
                  </a:moveTo>
                  <a:cubicBezTo>
                    <a:pt x="128" y="1"/>
                    <a:pt x="98" y="15"/>
                    <a:pt x="84" y="48"/>
                  </a:cubicBezTo>
                  <a:cubicBezTo>
                    <a:pt x="0" y="257"/>
                    <a:pt x="7" y="529"/>
                    <a:pt x="27" y="758"/>
                  </a:cubicBezTo>
                  <a:cubicBezTo>
                    <a:pt x="34" y="826"/>
                    <a:pt x="85" y="858"/>
                    <a:pt x="137" y="858"/>
                  </a:cubicBezTo>
                  <a:cubicBezTo>
                    <a:pt x="197" y="858"/>
                    <a:pt x="258" y="816"/>
                    <a:pt x="251" y="738"/>
                  </a:cubicBezTo>
                  <a:cubicBezTo>
                    <a:pt x="229" y="514"/>
                    <a:pt x="264" y="298"/>
                    <a:pt x="251" y="76"/>
                  </a:cubicBezTo>
                  <a:cubicBezTo>
                    <a:pt x="246" y="28"/>
                    <a:pt x="202" y="1"/>
                    <a:pt x="159" y="1"/>
                  </a:cubicBezTo>
                  <a:close/>
                </a:path>
              </a:pathLst>
            </a:custGeom>
            <a:solidFill>
              <a:srgbClr val="FCDD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45"/>
            <p:cNvSpPr/>
            <p:nvPr/>
          </p:nvSpPr>
          <p:spPr>
            <a:xfrm>
              <a:off x="1633228" y="3462058"/>
              <a:ext cx="392863" cy="479559"/>
            </a:xfrm>
            <a:custGeom>
              <a:avLst/>
              <a:gdLst/>
              <a:ahLst/>
              <a:cxnLst/>
              <a:rect l="l" t="t" r="r" b="b"/>
              <a:pathLst>
                <a:path w="5457" h="6661" extrusionOk="0">
                  <a:moveTo>
                    <a:pt x="1838" y="0"/>
                  </a:moveTo>
                  <a:lnTo>
                    <a:pt x="1" y="1615"/>
                  </a:lnTo>
                  <a:lnTo>
                    <a:pt x="1135" y="2964"/>
                  </a:lnTo>
                  <a:lnTo>
                    <a:pt x="1141" y="2964"/>
                  </a:lnTo>
                  <a:lnTo>
                    <a:pt x="1372" y="3243"/>
                  </a:lnTo>
                  <a:cubicBezTo>
                    <a:pt x="1372" y="3243"/>
                    <a:pt x="2075" y="4085"/>
                    <a:pt x="2776" y="4942"/>
                  </a:cubicBezTo>
                  <a:cubicBezTo>
                    <a:pt x="3473" y="5797"/>
                    <a:pt x="4169" y="6660"/>
                    <a:pt x="4169" y="6660"/>
                  </a:cubicBezTo>
                  <a:cubicBezTo>
                    <a:pt x="4725" y="6291"/>
                    <a:pt x="5072" y="5880"/>
                    <a:pt x="5457" y="5241"/>
                  </a:cubicBezTo>
                  <a:cubicBezTo>
                    <a:pt x="5457" y="5241"/>
                    <a:pt x="4879" y="4384"/>
                    <a:pt x="4294" y="3522"/>
                  </a:cubicBezTo>
                  <a:cubicBezTo>
                    <a:pt x="3710" y="2665"/>
                    <a:pt x="3118" y="1810"/>
                    <a:pt x="3118" y="1810"/>
                  </a:cubicBezTo>
                  <a:lnTo>
                    <a:pt x="2910" y="1518"/>
                  </a:lnTo>
                  <a:lnTo>
                    <a:pt x="2901" y="1503"/>
                  </a:lnTo>
                  <a:lnTo>
                    <a:pt x="1838" y="0"/>
                  </a:ln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45"/>
            <p:cNvSpPr/>
            <p:nvPr/>
          </p:nvSpPr>
          <p:spPr>
            <a:xfrm>
              <a:off x="906824" y="3915915"/>
              <a:ext cx="371841" cy="159685"/>
            </a:xfrm>
            <a:custGeom>
              <a:avLst/>
              <a:gdLst/>
              <a:ahLst/>
              <a:cxnLst/>
              <a:rect l="l" t="t" r="r" b="b"/>
              <a:pathLst>
                <a:path w="5165" h="2218" extrusionOk="0">
                  <a:moveTo>
                    <a:pt x="2569" y="0"/>
                  </a:moveTo>
                  <a:cubicBezTo>
                    <a:pt x="2569" y="0"/>
                    <a:pt x="1943" y="259"/>
                    <a:pt x="1310" y="607"/>
                  </a:cubicBezTo>
                  <a:cubicBezTo>
                    <a:pt x="675" y="954"/>
                    <a:pt x="42" y="1386"/>
                    <a:pt x="7" y="1727"/>
                  </a:cubicBezTo>
                  <a:cubicBezTo>
                    <a:pt x="0" y="1804"/>
                    <a:pt x="22" y="1872"/>
                    <a:pt x="64" y="1943"/>
                  </a:cubicBezTo>
                  <a:cubicBezTo>
                    <a:pt x="198" y="2141"/>
                    <a:pt x="611" y="2217"/>
                    <a:pt x="1145" y="2217"/>
                  </a:cubicBezTo>
                  <a:cubicBezTo>
                    <a:pt x="2463" y="2217"/>
                    <a:pt x="4521" y="1752"/>
                    <a:pt x="4962" y="1503"/>
                  </a:cubicBezTo>
                  <a:cubicBezTo>
                    <a:pt x="5116" y="1420"/>
                    <a:pt x="5164" y="1281"/>
                    <a:pt x="5136" y="1128"/>
                  </a:cubicBezTo>
                  <a:cubicBezTo>
                    <a:pt x="5074" y="668"/>
                    <a:pt x="4426" y="35"/>
                    <a:pt x="4426" y="35"/>
                  </a:cubicBezTo>
                  <a:lnTo>
                    <a:pt x="2569" y="0"/>
                  </a:ln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45"/>
            <p:cNvSpPr/>
            <p:nvPr/>
          </p:nvSpPr>
          <p:spPr>
            <a:xfrm>
              <a:off x="906824" y="3997053"/>
              <a:ext cx="371841" cy="78547"/>
            </a:xfrm>
            <a:custGeom>
              <a:avLst/>
              <a:gdLst/>
              <a:ahLst/>
              <a:cxnLst/>
              <a:rect l="l" t="t" r="r" b="b"/>
              <a:pathLst>
                <a:path w="5165" h="1091" extrusionOk="0">
                  <a:moveTo>
                    <a:pt x="5136" y="1"/>
                  </a:moveTo>
                  <a:cubicBezTo>
                    <a:pt x="3629" y="555"/>
                    <a:pt x="2304" y="702"/>
                    <a:pt x="1332" y="702"/>
                  </a:cubicBezTo>
                  <a:cubicBezTo>
                    <a:pt x="753" y="702"/>
                    <a:pt x="299" y="649"/>
                    <a:pt x="7" y="600"/>
                  </a:cubicBezTo>
                  <a:lnTo>
                    <a:pt x="7" y="600"/>
                  </a:lnTo>
                  <a:cubicBezTo>
                    <a:pt x="0" y="677"/>
                    <a:pt x="22" y="745"/>
                    <a:pt x="64" y="816"/>
                  </a:cubicBezTo>
                  <a:cubicBezTo>
                    <a:pt x="198" y="1014"/>
                    <a:pt x="611" y="1090"/>
                    <a:pt x="1145" y="1090"/>
                  </a:cubicBezTo>
                  <a:cubicBezTo>
                    <a:pt x="2463" y="1090"/>
                    <a:pt x="4521" y="625"/>
                    <a:pt x="4962" y="376"/>
                  </a:cubicBezTo>
                  <a:cubicBezTo>
                    <a:pt x="5116" y="293"/>
                    <a:pt x="5164" y="154"/>
                    <a:pt x="5136" y="1"/>
                  </a:cubicBezTo>
                  <a:close/>
                </a:path>
              </a:pathLst>
            </a:custGeom>
            <a:solidFill>
              <a:srgbClr val="FCDD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45"/>
            <p:cNvSpPr/>
            <p:nvPr/>
          </p:nvSpPr>
          <p:spPr>
            <a:xfrm>
              <a:off x="1037994" y="3928082"/>
              <a:ext cx="65153" cy="48885"/>
            </a:xfrm>
            <a:custGeom>
              <a:avLst/>
              <a:gdLst/>
              <a:ahLst/>
              <a:cxnLst/>
              <a:rect l="l" t="t" r="r" b="b"/>
              <a:pathLst>
                <a:path w="905" h="679" extrusionOk="0">
                  <a:moveTo>
                    <a:pt x="183" y="0"/>
                  </a:moveTo>
                  <a:cubicBezTo>
                    <a:pt x="75" y="0"/>
                    <a:pt x="1" y="143"/>
                    <a:pt x="121" y="207"/>
                  </a:cubicBezTo>
                  <a:cubicBezTo>
                    <a:pt x="308" y="319"/>
                    <a:pt x="490" y="431"/>
                    <a:pt x="607" y="611"/>
                  </a:cubicBezTo>
                  <a:cubicBezTo>
                    <a:pt x="638" y="659"/>
                    <a:pt x="684" y="679"/>
                    <a:pt x="728" y="679"/>
                  </a:cubicBezTo>
                  <a:cubicBezTo>
                    <a:pt x="820" y="679"/>
                    <a:pt x="905" y="592"/>
                    <a:pt x="844" y="493"/>
                  </a:cubicBezTo>
                  <a:cubicBezTo>
                    <a:pt x="705" y="257"/>
                    <a:pt x="481" y="117"/>
                    <a:pt x="239" y="13"/>
                  </a:cubicBezTo>
                  <a:cubicBezTo>
                    <a:pt x="220" y="4"/>
                    <a:pt x="201" y="0"/>
                    <a:pt x="183" y="0"/>
                  </a:cubicBezTo>
                  <a:close/>
                </a:path>
              </a:pathLst>
            </a:custGeom>
            <a:solidFill>
              <a:srgbClr val="FCDD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45"/>
            <p:cNvSpPr/>
            <p:nvPr/>
          </p:nvSpPr>
          <p:spPr>
            <a:xfrm>
              <a:off x="1007613" y="3943777"/>
              <a:ext cx="67025" cy="48669"/>
            </a:xfrm>
            <a:custGeom>
              <a:avLst/>
              <a:gdLst/>
              <a:ahLst/>
              <a:cxnLst/>
              <a:rect l="l" t="t" r="r" b="b"/>
              <a:pathLst>
                <a:path w="931" h="676" extrusionOk="0">
                  <a:moveTo>
                    <a:pt x="186" y="1"/>
                  </a:moveTo>
                  <a:cubicBezTo>
                    <a:pt x="72" y="1"/>
                    <a:pt x="0" y="161"/>
                    <a:pt x="125" y="226"/>
                  </a:cubicBezTo>
                  <a:cubicBezTo>
                    <a:pt x="319" y="338"/>
                    <a:pt x="486" y="470"/>
                    <a:pt x="646" y="630"/>
                  </a:cubicBezTo>
                  <a:cubicBezTo>
                    <a:pt x="675" y="662"/>
                    <a:pt x="708" y="675"/>
                    <a:pt x="739" y="675"/>
                  </a:cubicBezTo>
                  <a:cubicBezTo>
                    <a:pt x="840" y="675"/>
                    <a:pt x="930" y="544"/>
                    <a:pt x="835" y="448"/>
                  </a:cubicBezTo>
                  <a:cubicBezTo>
                    <a:pt x="661" y="268"/>
                    <a:pt x="472" y="129"/>
                    <a:pt x="250" y="17"/>
                  </a:cubicBezTo>
                  <a:cubicBezTo>
                    <a:pt x="228" y="6"/>
                    <a:pt x="206" y="1"/>
                    <a:pt x="186" y="1"/>
                  </a:cubicBezTo>
                  <a:close/>
                </a:path>
              </a:pathLst>
            </a:custGeom>
            <a:solidFill>
              <a:srgbClr val="FCDD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45"/>
            <p:cNvSpPr/>
            <p:nvPr/>
          </p:nvSpPr>
          <p:spPr>
            <a:xfrm>
              <a:off x="982488" y="3959256"/>
              <a:ext cx="63209" cy="49749"/>
            </a:xfrm>
            <a:custGeom>
              <a:avLst/>
              <a:gdLst/>
              <a:ahLst/>
              <a:cxnLst/>
              <a:rect l="l" t="t" r="r" b="b"/>
              <a:pathLst>
                <a:path w="878" h="691" extrusionOk="0">
                  <a:moveTo>
                    <a:pt x="126" y="0"/>
                  </a:moveTo>
                  <a:cubicBezTo>
                    <a:pt x="50" y="0"/>
                    <a:pt x="0" y="102"/>
                    <a:pt x="63" y="165"/>
                  </a:cubicBezTo>
                  <a:cubicBezTo>
                    <a:pt x="237" y="339"/>
                    <a:pt x="439" y="471"/>
                    <a:pt x="613" y="651"/>
                  </a:cubicBezTo>
                  <a:cubicBezTo>
                    <a:pt x="639" y="679"/>
                    <a:pt x="669" y="691"/>
                    <a:pt x="699" y="691"/>
                  </a:cubicBezTo>
                  <a:cubicBezTo>
                    <a:pt x="793" y="691"/>
                    <a:pt x="877" y="568"/>
                    <a:pt x="786" y="477"/>
                  </a:cubicBezTo>
                  <a:cubicBezTo>
                    <a:pt x="613" y="297"/>
                    <a:pt x="397" y="88"/>
                    <a:pt x="153" y="5"/>
                  </a:cubicBezTo>
                  <a:cubicBezTo>
                    <a:pt x="144" y="2"/>
                    <a:pt x="135" y="0"/>
                    <a:pt x="126" y="0"/>
                  </a:cubicBezTo>
                  <a:close/>
                </a:path>
              </a:pathLst>
            </a:custGeom>
            <a:solidFill>
              <a:srgbClr val="FCDD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45"/>
            <p:cNvSpPr/>
            <p:nvPr/>
          </p:nvSpPr>
          <p:spPr>
            <a:xfrm>
              <a:off x="1012509" y="3452555"/>
              <a:ext cx="262629" cy="478551"/>
            </a:xfrm>
            <a:custGeom>
              <a:avLst/>
              <a:gdLst/>
              <a:ahLst/>
              <a:cxnLst/>
              <a:rect l="l" t="t" r="r" b="b"/>
              <a:pathLst>
                <a:path w="3648" h="6647" extrusionOk="0">
                  <a:moveTo>
                    <a:pt x="2054" y="0"/>
                  </a:moveTo>
                  <a:cubicBezTo>
                    <a:pt x="1378" y="585"/>
                    <a:pt x="710" y="1274"/>
                    <a:pt x="301" y="2068"/>
                  </a:cubicBezTo>
                  <a:cubicBezTo>
                    <a:pt x="182" y="2303"/>
                    <a:pt x="84" y="2547"/>
                    <a:pt x="42" y="2804"/>
                  </a:cubicBezTo>
                  <a:cubicBezTo>
                    <a:pt x="0" y="3105"/>
                    <a:pt x="70" y="3389"/>
                    <a:pt x="141" y="3681"/>
                  </a:cubicBezTo>
                  <a:cubicBezTo>
                    <a:pt x="273" y="4294"/>
                    <a:pt x="433" y="4900"/>
                    <a:pt x="585" y="5504"/>
                  </a:cubicBezTo>
                  <a:cubicBezTo>
                    <a:pt x="677" y="5852"/>
                    <a:pt x="767" y="6194"/>
                    <a:pt x="857" y="6542"/>
                  </a:cubicBezTo>
                  <a:cubicBezTo>
                    <a:pt x="1207" y="6602"/>
                    <a:pt x="1564" y="6647"/>
                    <a:pt x="1922" y="6647"/>
                  </a:cubicBezTo>
                  <a:cubicBezTo>
                    <a:pt x="2096" y="6647"/>
                    <a:pt x="2270" y="6636"/>
                    <a:pt x="2444" y="6612"/>
                  </a:cubicBezTo>
                  <a:cubicBezTo>
                    <a:pt x="2569" y="6597"/>
                    <a:pt x="2694" y="6570"/>
                    <a:pt x="2819" y="6542"/>
                  </a:cubicBezTo>
                  <a:cubicBezTo>
                    <a:pt x="2848" y="6535"/>
                    <a:pt x="2973" y="6520"/>
                    <a:pt x="2993" y="6500"/>
                  </a:cubicBezTo>
                  <a:cubicBezTo>
                    <a:pt x="2993" y="6493"/>
                    <a:pt x="2986" y="6471"/>
                    <a:pt x="2986" y="6465"/>
                  </a:cubicBezTo>
                  <a:cubicBezTo>
                    <a:pt x="2993" y="6416"/>
                    <a:pt x="2965" y="6346"/>
                    <a:pt x="2958" y="6291"/>
                  </a:cubicBezTo>
                  <a:cubicBezTo>
                    <a:pt x="2938" y="6172"/>
                    <a:pt x="2916" y="6054"/>
                    <a:pt x="2896" y="5935"/>
                  </a:cubicBezTo>
                  <a:cubicBezTo>
                    <a:pt x="2798" y="5386"/>
                    <a:pt x="2707" y="4836"/>
                    <a:pt x="2624" y="4294"/>
                  </a:cubicBezTo>
                  <a:cubicBezTo>
                    <a:pt x="2576" y="4008"/>
                    <a:pt x="2527" y="3723"/>
                    <a:pt x="2499" y="3445"/>
                  </a:cubicBezTo>
                  <a:cubicBezTo>
                    <a:pt x="2492" y="3397"/>
                    <a:pt x="2485" y="3333"/>
                    <a:pt x="2499" y="3285"/>
                  </a:cubicBezTo>
                  <a:cubicBezTo>
                    <a:pt x="2520" y="3237"/>
                    <a:pt x="2569" y="3195"/>
                    <a:pt x="2597" y="3166"/>
                  </a:cubicBezTo>
                  <a:cubicBezTo>
                    <a:pt x="2756" y="3013"/>
                    <a:pt x="2903" y="2839"/>
                    <a:pt x="3070" y="2694"/>
                  </a:cubicBezTo>
                  <a:cubicBezTo>
                    <a:pt x="3250" y="2520"/>
                    <a:pt x="3446" y="2360"/>
                    <a:pt x="3648" y="2213"/>
                  </a:cubicBezTo>
                  <a:cubicBezTo>
                    <a:pt x="3105" y="1490"/>
                    <a:pt x="2555" y="758"/>
                    <a:pt x="2054" y="0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45"/>
            <p:cNvSpPr/>
            <p:nvPr/>
          </p:nvSpPr>
          <p:spPr>
            <a:xfrm>
              <a:off x="547725" y="2544266"/>
              <a:ext cx="247006" cy="233480"/>
            </a:xfrm>
            <a:custGeom>
              <a:avLst/>
              <a:gdLst/>
              <a:ahLst/>
              <a:cxnLst/>
              <a:rect l="l" t="t" r="r" b="b"/>
              <a:pathLst>
                <a:path w="3431" h="3243" extrusionOk="0">
                  <a:moveTo>
                    <a:pt x="2146" y="0"/>
                  </a:moveTo>
                  <a:cubicBezTo>
                    <a:pt x="2028" y="0"/>
                    <a:pt x="1982" y="238"/>
                    <a:pt x="1982" y="482"/>
                  </a:cubicBezTo>
                  <a:cubicBezTo>
                    <a:pt x="1976" y="732"/>
                    <a:pt x="2017" y="989"/>
                    <a:pt x="2017" y="989"/>
                  </a:cubicBezTo>
                  <a:cubicBezTo>
                    <a:pt x="2017" y="989"/>
                    <a:pt x="1899" y="746"/>
                    <a:pt x="1747" y="509"/>
                  </a:cubicBezTo>
                  <a:cubicBezTo>
                    <a:pt x="1610" y="281"/>
                    <a:pt x="1450" y="67"/>
                    <a:pt x="1317" y="67"/>
                  </a:cubicBezTo>
                  <a:cubicBezTo>
                    <a:pt x="1307" y="67"/>
                    <a:pt x="1297" y="69"/>
                    <a:pt x="1288" y="71"/>
                  </a:cubicBezTo>
                  <a:cubicBezTo>
                    <a:pt x="1134" y="106"/>
                    <a:pt x="1154" y="398"/>
                    <a:pt x="1231" y="669"/>
                  </a:cubicBezTo>
                  <a:cubicBezTo>
                    <a:pt x="1301" y="948"/>
                    <a:pt x="1420" y="1205"/>
                    <a:pt x="1420" y="1205"/>
                  </a:cubicBezTo>
                  <a:cubicBezTo>
                    <a:pt x="1420" y="1205"/>
                    <a:pt x="1231" y="1010"/>
                    <a:pt x="1022" y="822"/>
                  </a:cubicBezTo>
                  <a:cubicBezTo>
                    <a:pt x="851" y="662"/>
                    <a:pt x="665" y="499"/>
                    <a:pt x="557" y="499"/>
                  </a:cubicBezTo>
                  <a:cubicBezTo>
                    <a:pt x="538" y="499"/>
                    <a:pt x="521" y="504"/>
                    <a:pt x="508" y="515"/>
                  </a:cubicBezTo>
                  <a:cubicBezTo>
                    <a:pt x="347" y="649"/>
                    <a:pt x="438" y="941"/>
                    <a:pt x="585" y="1183"/>
                  </a:cubicBezTo>
                  <a:cubicBezTo>
                    <a:pt x="723" y="1434"/>
                    <a:pt x="912" y="1636"/>
                    <a:pt x="912" y="1636"/>
                  </a:cubicBezTo>
                  <a:cubicBezTo>
                    <a:pt x="912" y="1636"/>
                    <a:pt x="758" y="1497"/>
                    <a:pt x="578" y="1379"/>
                  </a:cubicBezTo>
                  <a:cubicBezTo>
                    <a:pt x="448" y="1294"/>
                    <a:pt x="313" y="1218"/>
                    <a:pt x="208" y="1218"/>
                  </a:cubicBezTo>
                  <a:cubicBezTo>
                    <a:pt x="165" y="1218"/>
                    <a:pt x="127" y="1230"/>
                    <a:pt x="97" y="1260"/>
                  </a:cubicBezTo>
                  <a:cubicBezTo>
                    <a:pt x="0" y="1365"/>
                    <a:pt x="160" y="1657"/>
                    <a:pt x="361" y="1915"/>
                  </a:cubicBezTo>
                  <a:cubicBezTo>
                    <a:pt x="556" y="2172"/>
                    <a:pt x="787" y="2387"/>
                    <a:pt x="787" y="2387"/>
                  </a:cubicBezTo>
                  <a:cubicBezTo>
                    <a:pt x="787" y="2387"/>
                    <a:pt x="813" y="2561"/>
                    <a:pt x="912" y="2756"/>
                  </a:cubicBezTo>
                  <a:cubicBezTo>
                    <a:pt x="1009" y="2952"/>
                    <a:pt x="1182" y="3167"/>
                    <a:pt x="1446" y="3229"/>
                  </a:cubicBezTo>
                  <a:cubicBezTo>
                    <a:pt x="1483" y="3238"/>
                    <a:pt x="1521" y="3242"/>
                    <a:pt x="1561" y="3242"/>
                  </a:cubicBezTo>
                  <a:cubicBezTo>
                    <a:pt x="1802" y="3242"/>
                    <a:pt x="2093" y="3084"/>
                    <a:pt x="2338" y="2875"/>
                  </a:cubicBezTo>
                  <a:cubicBezTo>
                    <a:pt x="2624" y="2638"/>
                    <a:pt x="2859" y="2332"/>
                    <a:pt x="2916" y="2102"/>
                  </a:cubicBezTo>
                  <a:cubicBezTo>
                    <a:pt x="2916" y="2102"/>
                    <a:pt x="3061" y="1796"/>
                    <a:pt x="3186" y="1504"/>
                  </a:cubicBezTo>
                  <a:cubicBezTo>
                    <a:pt x="3312" y="1212"/>
                    <a:pt x="3430" y="919"/>
                    <a:pt x="3305" y="871"/>
                  </a:cubicBezTo>
                  <a:cubicBezTo>
                    <a:pt x="3285" y="864"/>
                    <a:pt x="3265" y="860"/>
                    <a:pt x="3244" y="860"/>
                  </a:cubicBezTo>
                  <a:cubicBezTo>
                    <a:pt x="3124" y="860"/>
                    <a:pt x="2986" y="969"/>
                    <a:pt x="2874" y="1093"/>
                  </a:cubicBezTo>
                  <a:cubicBezTo>
                    <a:pt x="2749" y="1233"/>
                    <a:pt x="2650" y="1392"/>
                    <a:pt x="2650" y="1392"/>
                  </a:cubicBezTo>
                  <a:cubicBezTo>
                    <a:pt x="2650" y="1392"/>
                    <a:pt x="2595" y="1051"/>
                    <a:pt x="2518" y="711"/>
                  </a:cubicBezTo>
                  <a:cubicBezTo>
                    <a:pt x="2442" y="370"/>
                    <a:pt x="2345" y="23"/>
                    <a:pt x="2156" y="1"/>
                  </a:cubicBezTo>
                  <a:cubicBezTo>
                    <a:pt x="2153" y="0"/>
                    <a:pt x="2150" y="0"/>
                    <a:pt x="2146" y="0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45"/>
            <p:cNvSpPr/>
            <p:nvPr/>
          </p:nvSpPr>
          <p:spPr>
            <a:xfrm>
              <a:off x="651322" y="2712158"/>
              <a:ext cx="478462" cy="274517"/>
            </a:xfrm>
            <a:custGeom>
              <a:avLst/>
              <a:gdLst/>
              <a:ahLst/>
              <a:cxnLst/>
              <a:rect l="l" t="t" r="r" b="b"/>
              <a:pathLst>
                <a:path w="6646" h="3813" extrusionOk="0">
                  <a:moveTo>
                    <a:pt x="1378" y="0"/>
                  </a:moveTo>
                  <a:cubicBezTo>
                    <a:pt x="1121" y="167"/>
                    <a:pt x="857" y="334"/>
                    <a:pt x="607" y="501"/>
                  </a:cubicBezTo>
                  <a:cubicBezTo>
                    <a:pt x="447" y="605"/>
                    <a:pt x="286" y="710"/>
                    <a:pt x="126" y="813"/>
                  </a:cubicBezTo>
                  <a:cubicBezTo>
                    <a:pt x="99" y="835"/>
                    <a:pt x="29" y="864"/>
                    <a:pt x="16" y="890"/>
                  </a:cubicBezTo>
                  <a:cubicBezTo>
                    <a:pt x="1" y="919"/>
                    <a:pt x="77" y="1016"/>
                    <a:pt x="91" y="1051"/>
                  </a:cubicBezTo>
                  <a:cubicBezTo>
                    <a:pt x="787" y="2226"/>
                    <a:pt x="1853" y="3382"/>
                    <a:pt x="3244" y="3674"/>
                  </a:cubicBezTo>
                  <a:cubicBezTo>
                    <a:pt x="3693" y="3769"/>
                    <a:pt x="4152" y="3813"/>
                    <a:pt x="4611" y="3813"/>
                  </a:cubicBezTo>
                  <a:cubicBezTo>
                    <a:pt x="5297" y="3813"/>
                    <a:pt x="5984" y="3716"/>
                    <a:pt x="6646" y="3549"/>
                  </a:cubicBezTo>
                  <a:cubicBezTo>
                    <a:pt x="6619" y="3472"/>
                    <a:pt x="6597" y="3389"/>
                    <a:pt x="6570" y="3305"/>
                  </a:cubicBezTo>
                  <a:cubicBezTo>
                    <a:pt x="6395" y="2727"/>
                    <a:pt x="6221" y="2149"/>
                    <a:pt x="6048" y="1580"/>
                  </a:cubicBezTo>
                  <a:cubicBezTo>
                    <a:pt x="5714" y="1684"/>
                    <a:pt x="5380" y="1767"/>
                    <a:pt x="5032" y="1815"/>
                  </a:cubicBezTo>
                  <a:cubicBezTo>
                    <a:pt x="4749" y="1855"/>
                    <a:pt x="4466" y="1876"/>
                    <a:pt x="4182" y="1876"/>
                  </a:cubicBezTo>
                  <a:cubicBezTo>
                    <a:pt x="4111" y="1876"/>
                    <a:pt x="4039" y="1875"/>
                    <a:pt x="3967" y="1872"/>
                  </a:cubicBezTo>
                  <a:cubicBezTo>
                    <a:pt x="3787" y="1866"/>
                    <a:pt x="3598" y="1851"/>
                    <a:pt x="3424" y="1809"/>
                  </a:cubicBezTo>
                  <a:cubicBezTo>
                    <a:pt x="3257" y="1760"/>
                    <a:pt x="3090" y="1684"/>
                    <a:pt x="2938" y="1600"/>
                  </a:cubicBezTo>
                  <a:cubicBezTo>
                    <a:pt x="2284" y="1231"/>
                    <a:pt x="1776" y="626"/>
                    <a:pt x="1378" y="0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45"/>
            <p:cNvSpPr/>
            <p:nvPr/>
          </p:nvSpPr>
          <p:spPr>
            <a:xfrm>
              <a:off x="2158269" y="2349016"/>
              <a:ext cx="224401" cy="242191"/>
            </a:xfrm>
            <a:custGeom>
              <a:avLst/>
              <a:gdLst/>
              <a:ahLst/>
              <a:cxnLst/>
              <a:rect l="l" t="t" r="r" b="b"/>
              <a:pathLst>
                <a:path w="3117" h="3364" extrusionOk="0">
                  <a:moveTo>
                    <a:pt x="1676" y="0"/>
                  </a:moveTo>
                  <a:cubicBezTo>
                    <a:pt x="1502" y="0"/>
                    <a:pt x="1274" y="254"/>
                    <a:pt x="1058" y="513"/>
                  </a:cubicBezTo>
                  <a:cubicBezTo>
                    <a:pt x="946" y="660"/>
                    <a:pt x="827" y="806"/>
                    <a:pt x="752" y="918"/>
                  </a:cubicBezTo>
                  <a:cubicBezTo>
                    <a:pt x="669" y="1036"/>
                    <a:pt x="612" y="1113"/>
                    <a:pt x="612" y="1113"/>
                  </a:cubicBezTo>
                  <a:cubicBezTo>
                    <a:pt x="612" y="1113"/>
                    <a:pt x="598" y="918"/>
                    <a:pt x="543" y="715"/>
                  </a:cubicBezTo>
                  <a:cubicBezTo>
                    <a:pt x="480" y="522"/>
                    <a:pt x="383" y="326"/>
                    <a:pt x="236" y="320"/>
                  </a:cubicBezTo>
                  <a:cubicBezTo>
                    <a:pt x="91" y="320"/>
                    <a:pt x="56" y="647"/>
                    <a:pt x="42" y="994"/>
                  </a:cubicBezTo>
                  <a:cubicBezTo>
                    <a:pt x="34" y="1342"/>
                    <a:pt x="42" y="1691"/>
                    <a:pt x="42" y="1691"/>
                  </a:cubicBezTo>
                  <a:cubicBezTo>
                    <a:pt x="1" y="1948"/>
                    <a:pt x="111" y="2330"/>
                    <a:pt x="299" y="2671"/>
                  </a:cubicBezTo>
                  <a:cubicBezTo>
                    <a:pt x="493" y="3012"/>
                    <a:pt x="759" y="3304"/>
                    <a:pt x="1029" y="3352"/>
                  </a:cubicBezTo>
                  <a:cubicBezTo>
                    <a:pt x="1070" y="3360"/>
                    <a:pt x="1110" y="3364"/>
                    <a:pt x="1150" y="3364"/>
                  </a:cubicBezTo>
                  <a:cubicBezTo>
                    <a:pt x="1366" y="3364"/>
                    <a:pt x="1556" y="3257"/>
                    <a:pt x="1697" y="3144"/>
                  </a:cubicBezTo>
                  <a:cubicBezTo>
                    <a:pt x="1858" y="3005"/>
                    <a:pt x="1954" y="2860"/>
                    <a:pt x="1954" y="2860"/>
                  </a:cubicBezTo>
                  <a:cubicBezTo>
                    <a:pt x="1954" y="2860"/>
                    <a:pt x="2025" y="2838"/>
                    <a:pt x="2143" y="2796"/>
                  </a:cubicBezTo>
                  <a:cubicBezTo>
                    <a:pt x="2255" y="2755"/>
                    <a:pt x="2400" y="2693"/>
                    <a:pt x="2547" y="2616"/>
                  </a:cubicBezTo>
                  <a:cubicBezTo>
                    <a:pt x="2831" y="2476"/>
                    <a:pt x="3117" y="2282"/>
                    <a:pt x="3068" y="2142"/>
                  </a:cubicBezTo>
                  <a:cubicBezTo>
                    <a:pt x="3035" y="2041"/>
                    <a:pt x="2914" y="2010"/>
                    <a:pt x="2771" y="2010"/>
                  </a:cubicBezTo>
                  <a:cubicBezTo>
                    <a:pt x="2707" y="2010"/>
                    <a:pt x="2640" y="2016"/>
                    <a:pt x="2574" y="2025"/>
                  </a:cubicBezTo>
                  <a:cubicBezTo>
                    <a:pt x="2464" y="2038"/>
                    <a:pt x="2359" y="2058"/>
                    <a:pt x="2282" y="2073"/>
                  </a:cubicBezTo>
                  <a:cubicBezTo>
                    <a:pt x="2198" y="2093"/>
                    <a:pt x="2150" y="2108"/>
                    <a:pt x="2150" y="2108"/>
                  </a:cubicBezTo>
                  <a:cubicBezTo>
                    <a:pt x="2150" y="2108"/>
                    <a:pt x="2213" y="2080"/>
                    <a:pt x="2310" y="2038"/>
                  </a:cubicBezTo>
                  <a:cubicBezTo>
                    <a:pt x="2407" y="1990"/>
                    <a:pt x="2532" y="1926"/>
                    <a:pt x="2657" y="1843"/>
                  </a:cubicBezTo>
                  <a:cubicBezTo>
                    <a:pt x="2776" y="1766"/>
                    <a:pt x="2895" y="1669"/>
                    <a:pt x="2965" y="1572"/>
                  </a:cubicBezTo>
                  <a:cubicBezTo>
                    <a:pt x="3040" y="1467"/>
                    <a:pt x="3075" y="1363"/>
                    <a:pt x="3027" y="1258"/>
                  </a:cubicBezTo>
                  <a:cubicBezTo>
                    <a:pt x="3009" y="1221"/>
                    <a:pt x="2959" y="1206"/>
                    <a:pt x="2889" y="1206"/>
                  </a:cubicBezTo>
                  <a:cubicBezTo>
                    <a:pt x="2767" y="1206"/>
                    <a:pt x="2584" y="1251"/>
                    <a:pt x="2407" y="1300"/>
                  </a:cubicBezTo>
                  <a:cubicBezTo>
                    <a:pt x="2268" y="1342"/>
                    <a:pt x="2136" y="1384"/>
                    <a:pt x="2031" y="1419"/>
                  </a:cubicBezTo>
                  <a:cubicBezTo>
                    <a:pt x="1934" y="1454"/>
                    <a:pt x="1864" y="1474"/>
                    <a:pt x="1864" y="1474"/>
                  </a:cubicBezTo>
                  <a:cubicBezTo>
                    <a:pt x="1864" y="1474"/>
                    <a:pt x="1921" y="1432"/>
                    <a:pt x="2005" y="1357"/>
                  </a:cubicBezTo>
                  <a:cubicBezTo>
                    <a:pt x="2088" y="1280"/>
                    <a:pt x="2192" y="1181"/>
                    <a:pt x="2288" y="1071"/>
                  </a:cubicBezTo>
                  <a:cubicBezTo>
                    <a:pt x="2484" y="847"/>
                    <a:pt x="2637" y="590"/>
                    <a:pt x="2519" y="480"/>
                  </a:cubicBezTo>
                  <a:cubicBezTo>
                    <a:pt x="2491" y="457"/>
                    <a:pt x="2456" y="447"/>
                    <a:pt x="2414" y="447"/>
                  </a:cubicBezTo>
                  <a:cubicBezTo>
                    <a:pt x="2276" y="447"/>
                    <a:pt x="2072" y="557"/>
                    <a:pt x="1879" y="674"/>
                  </a:cubicBezTo>
                  <a:cubicBezTo>
                    <a:pt x="1754" y="751"/>
                    <a:pt x="1635" y="827"/>
                    <a:pt x="1545" y="889"/>
                  </a:cubicBezTo>
                  <a:cubicBezTo>
                    <a:pt x="1453" y="953"/>
                    <a:pt x="1398" y="1001"/>
                    <a:pt x="1398" y="1001"/>
                  </a:cubicBezTo>
                  <a:cubicBezTo>
                    <a:pt x="1398" y="1001"/>
                    <a:pt x="1440" y="946"/>
                    <a:pt x="1495" y="856"/>
                  </a:cubicBezTo>
                  <a:cubicBezTo>
                    <a:pt x="1545" y="772"/>
                    <a:pt x="1614" y="660"/>
                    <a:pt x="1677" y="542"/>
                  </a:cubicBezTo>
                  <a:cubicBezTo>
                    <a:pt x="1796" y="305"/>
                    <a:pt x="1864" y="54"/>
                    <a:pt x="1739" y="12"/>
                  </a:cubicBezTo>
                  <a:cubicBezTo>
                    <a:pt x="1719" y="4"/>
                    <a:pt x="1698" y="0"/>
                    <a:pt x="1676" y="0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45"/>
            <p:cNvSpPr/>
            <p:nvPr/>
          </p:nvSpPr>
          <p:spPr>
            <a:xfrm>
              <a:off x="1755975" y="2490198"/>
              <a:ext cx="476446" cy="337657"/>
            </a:xfrm>
            <a:custGeom>
              <a:avLst/>
              <a:gdLst/>
              <a:ahLst/>
              <a:cxnLst/>
              <a:rect l="l" t="t" r="r" b="b"/>
              <a:pathLst>
                <a:path w="6618" h="4690" extrusionOk="0">
                  <a:moveTo>
                    <a:pt x="5630" y="0"/>
                  </a:moveTo>
                  <a:cubicBezTo>
                    <a:pt x="5630" y="0"/>
                    <a:pt x="5567" y="49"/>
                    <a:pt x="5455" y="126"/>
                  </a:cubicBezTo>
                  <a:cubicBezTo>
                    <a:pt x="5338" y="202"/>
                    <a:pt x="5171" y="321"/>
                    <a:pt x="4976" y="446"/>
                  </a:cubicBezTo>
                  <a:cubicBezTo>
                    <a:pt x="4571" y="703"/>
                    <a:pt x="4029" y="1037"/>
                    <a:pt x="3466" y="1323"/>
                  </a:cubicBezTo>
                  <a:cubicBezTo>
                    <a:pt x="3319" y="1391"/>
                    <a:pt x="3187" y="1468"/>
                    <a:pt x="3042" y="1532"/>
                  </a:cubicBezTo>
                  <a:cubicBezTo>
                    <a:pt x="2901" y="1600"/>
                    <a:pt x="2763" y="1664"/>
                    <a:pt x="2631" y="1725"/>
                  </a:cubicBezTo>
                  <a:cubicBezTo>
                    <a:pt x="2365" y="1851"/>
                    <a:pt x="2102" y="1943"/>
                    <a:pt x="1886" y="2033"/>
                  </a:cubicBezTo>
                  <a:cubicBezTo>
                    <a:pt x="1774" y="2074"/>
                    <a:pt x="1677" y="2116"/>
                    <a:pt x="1587" y="2151"/>
                  </a:cubicBezTo>
                  <a:cubicBezTo>
                    <a:pt x="1497" y="2178"/>
                    <a:pt x="1420" y="2206"/>
                    <a:pt x="1350" y="2226"/>
                  </a:cubicBezTo>
                  <a:cubicBezTo>
                    <a:pt x="1225" y="2268"/>
                    <a:pt x="1148" y="2290"/>
                    <a:pt x="1148" y="2290"/>
                  </a:cubicBezTo>
                  <a:cubicBezTo>
                    <a:pt x="1148" y="2290"/>
                    <a:pt x="1079" y="2318"/>
                    <a:pt x="968" y="2352"/>
                  </a:cubicBezTo>
                  <a:cubicBezTo>
                    <a:pt x="919" y="2367"/>
                    <a:pt x="856" y="2387"/>
                    <a:pt x="787" y="2408"/>
                  </a:cubicBezTo>
                  <a:cubicBezTo>
                    <a:pt x="717" y="2429"/>
                    <a:pt x="647" y="2444"/>
                    <a:pt x="578" y="2464"/>
                  </a:cubicBezTo>
                  <a:cubicBezTo>
                    <a:pt x="286" y="2540"/>
                    <a:pt x="1" y="2617"/>
                    <a:pt x="1" y="2617"/>
                  </a:cubicBezTo>
                  <a:lnTo>
                    <a:pt x="550" y="4690"/>
                  </a:lnTo>
                  <a:cubicBezTo>
                    <a:pt x="550" y="4690"/>
                    <a:pt x="877" y="4580"/>
                    <a:pt x="1211" y="4474"/>
                  </a:cubicBezTo>
                  <a:cubicBezTo>
                    <a:pt x="1288" y="4448"/>
                    <a:pt x="1372" y="4419"/>
                    <a:pt x="1447" y="4391"/>
                  </a:cubicBezTo>
                  <a:cubicBezTo>
                    <a:pt x="1524" y="4364"/>
                    <a:pt x="1594" y="4336"/>
                    <a:pt x="1656" y="4307"/>
                  </a:cubicBezTo>
                  <a:cubicBezTo>
                    <a:pt x="1774" y="4259"/>
                    <a:pt x="1858" y="4230"/>
                    <a:pt x="1858" y="4230"/>
                  </a:cubicBezTo>
                  <a:cubicBezTo>
                    <a:pt x="1858" y="4230"/>
                    <a:pt x="1935" y="4197"/>
                    <a:pt x="2081" y="4140"/>
                  </a:cubicBezTo>
                  <a:cubicBezTo>
                    <a:pt x="2150" y="4105"/>
                    <a:pt x="2240" y="4072"/>
                    <a:pt x="2339" y="4030"/>
                  </a:cubicBezTo>
                  <a:cubicBezTo>
                    <a:pt x="2436" y="3995"/>
                    <a:pt x="2547" y="3938"/>
                    <a:pt x="2666" y="3883"/>
                  </a:cubicBezTo>
                  <a:cubicBezTo>
                    <a:pt x="2901" y="3765"/>
                    <a:pt x="3187" y="3646"/>
                    <a:pt x="3473" y="3479"/>
                  </a:cubicBezTo>
                  <a:cubicBezTo>
                    <a:pt x="3611" y="3404"/>
                    <a:pt x="3765" y="3327"/>
                    <a:pt x="3910" y="3243"/>
                  </a:cubicBezTo>
                  <a:cubicBezTo>
                    <a:pt x="4064" y="3160"/>
                    <a:pt x="4211" y="3070"/>
                    <a:pt x="4363" y="2978"/>
                  </a:cubicBezTo>
                  <a:cubicBezTo>
                    <a:pt x="4510" y="2888"/>
                    <a:pt x="4655" y="2798"/>
                    <a:pt x="4802" y="2707"/>
                  </a:cubicBezTo>
                  <a:cubicBezTo>
                    <a:pt x="4941" y="2617"/>
                    <a:pt x="5079" y="2519"/>
                    <a:pt x="5219" y="2429"/>
                  </a:cubicBezTo>
                  <a:cubicBezTo>
                    <a:pt x="5281" y="2387"/>
                    <a:pt x="5351" y="2338"/>
                    <a:pt x="5413" y="2297"/>
                  </a:cubicBezTo>
                  <a:cubicBezTo>
                    <a:pt x="5477" y="2255"/>
                    <a:pt x="5538" y="2206"/>
                    <a:pt x="5602" y="2165"/>
                  </a:cubicBezTo>
                  <a:cubicBezTo>
                    <a:pt x="5720" y="2081"/>
                    <a:pt x="5831" y="1998"/>
                    <a:pt x="5936" y="1921"/>
                  </a:cubicBezTo>
                  <a:cubicBezTo>
                    <a:pt x="6145" y="1767"/>
                    <a:pt x="6312" y="1629"/>
                    <a:pt x="6430" y="1538"/>
                  </a:cubicBezTo>
                  <a:cubicBezTo>
                    <a:pt x="6549" y="1448"/>
                    <a:pt x="6617" y="1391"/>
                    <a:pt x="6617" y="1391"/>
                  </a:cubicBezTo>
                  <a:lnTo>
                    <a:pt x="5630" y="0"/>
                  </a:ln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45"/>
            <p:cNvSpPr/>
            <p:nvPr/>
          </p:nvSpPr>
          <p:spPr>
            <a:xfrm>
              <a:off x="1061680" y="3279263"/>
              <a:ext cx="792493" cy="389277"/>
            </a:xfrm>
            <a:custGeom>
              <a:avLst/>
              <a:gdLst/>
              <a:ahLst/>
              <a:cxnLst/>
              <a:rect l="l" t="t" r="r" b="b"/>
              <a:pathLst>
                <a:path w="11008" h="5407" extrusionOk="0">
                  <a:moveTo>
                    <a:pt x="8865" y="1"/>
                  </a:moveTo>
                  <a:lnTo>
                    <a:pt x="2442" y="493"/>
                  </a:lnTo>
                  <a:lnTo>
                    <a:pt x="2227" y="724"/>
                  </a:lnTo>
                  <a:lnTo>
                    <a:pt x="396" y="2658"/>
                  </a:lnTo>
                  <a:lnTo>
                    <a:pt x="0" y="3075"/>
                  </a:lnTo>
                  <a:cubicBezTo>
                    <a:pt x="1308" y="4182"/>
                    <a:pt x="2582" y="5156"/>
                    <a:pt x="3723" y="5406"/>
                  </a:cubicBezTo>
                  <a:lnTo>
                    <a:pt x="4050" y="5052"/>
                  </a:lnTo>
                  <a:lnTo>
                    <a:pt x="5637" y="3354"/>
                  </a:lnTo>
                  <a:lnTo>
                    <a:pt x="7535" y="5136"/>
                  </a:lnTo>
                  <a:cubicBezTo>
                    <a:pt x="8962" y="4703"/>
                    <a:pt x="10159" y="4084"/>
                    <a:pt x="11007" y="3187"/>
                  </a:cubicBezTo>
                  <a:lnTo>
                    <a:pt x="8920" y="84"/>
                  </a:lnTo>
                  <a:lnTo>
                    <a:pt x="8865" y="1"/>
                  </a:ln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45"/>
            <p:cNvSpPr/>
            <p:nvPr/>
          </p:nvSpPr>
          <p:spPr>
            <a:xfrm>
              <a:off x="1443888" y="3266592"/>
              <a:ext cx="64649" cy="252126"/>
            </a:xfrm>
            <a:custGeom>
              <a:avLst/>
              <a:gdLst/>
              <a:ahLst/>
              <a:cxnLst/>
              <a:rect l="l" t="t" r="r" b="b"/>
              <a:pathLst>
                <a:path w="898" h="3502" extrusionOk="0">
                  <a:moveTo>
                    <a:pt x="597" y="0"/>
                  </a:moveTo>
                  <a:cubicBezTo>
                    <a:pt x="593" y="0"/>
                    <a:pt x="589" y="1"/>
                    <a:pt x="585" y="1"/>
                  </a:cubicBezTo>
                  <a:cubicBezTo>
                    <a:pt x="543" y="10"/>
                    <a:pt x="508" y="51"/>
                    <a:pt x="515" y="100"/>
                  </a:cubicBezTo>
                  <a:cubicBezTo>
                    <a:pt x="515" y="113"/>
                    <a:pt x="723" y="1623"/>
                    <a:pt x="682" y="2014"/>
                  </a:cubicBezTo>
                  <a:cubicBezTo>
                    <a:pt x="655" y="2264"/>
                    <a:pt x="438" y="2298"/>
                    <a:pt x="334" y="2306"/>
                  </a:cubicBezTo>
                  <a:lnTo>
                    <a:pt x="181" y="168"/>
                  </a:lnTo>
                  <a:cubicBezTo>
                    <a:pt x="181" y="123"/>
                    <a:pt x="139" y="84"/>
                    <a:pt x="100" y="84"/>
                  </a:cubicBezTo>
                  <a:cubicBezTo>
                    <a:pt x="96" y="84"/>
                    <a:pt x="93" y="84"/>
                    <a:pt x="91" y="85"/>
                  </a:cubicBezTo>
                  <a:cubicBezTo>
                    <a:pt x="42" y="93"/>
                    <a:pt x="0" y="135"/>
                    <a:pt x="7" y="177"/>
                  </a:cubicBezTo>
                  <a:lnTo>
                    <a:pt x="237" y="3418"/>
                  </a:lnTo>
                  <a:cubicBezTo>
                    <a:pt x="237" y="3467"/>
                    <a:pt x="279" y="3502"/>
                    <a:pt x="321" y="3502"/>
                  </a:cubicBezTo>
                  <a:lnTo>
                    <a:pt x="328" y="3502"/>
                  </a:lnTo>
                  <a:cubicBezTo>
                    <a:pt x="376" y="3502"/>
                    <a:pt x="411" y="3460"/>
                    <a:pt x="411" y="3411"/>
                  </a:cubicBezTo>
                  <a:lnTo>
                    <a:pt x="341" y="2480"/>
                  </a:lnTo>
                  <a:cubicBezTo>
                    <a:pt x="543" y="2465"/>
                    <a:pt x="814" y="2368"/>
                    <a:pt x="849" y="2034"/>
                  </a:cubicBezTo>
                  <a:cubicBezTo>
                    <a:pt x="897" y="1616"/>
                    <a:pt x="697" y="142"/>
                    <a:pt x="688" y="78"/>
                  </a:cubicBezTo>
                  <a:cubicBezTo>
                    <a:pt x="682" y="34"/>
                    <a:pt x="641" y="0"/>
                    <a:pt x="597" y="0"/>
                  </a:cubicBez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45"/>
            <p:cNvSpPr/>
            <p:nvPr/>
          </p:nvSpPr>
          <p:spPr>
            <a:xfrm>
              <a:off x="1648778" y="3257880"/>
              <a:ext cx="96254" cy="98057"/>
            </a:xfrm>
            <a:custGeom>
              <a:avLst/>
              <a:gdLst/>
              <a:ahLst/>
              <a:cxnLst/>
              <a:rect l="l" t="t" r="r" b="b"/>
              <a:pathLst>
                <a:path w="1337" h="1362" extrusionOk="0">
                  <a:moveTo>
                    <a:pt x="100" y="1"/>
                  </a:moveTo>
                  <a:cubicBezTo>
                    <a:pt x="91" y="1"/>
                    <a:pt x="80" y="2"/>
                    <a:pt x="70" y="5"/>
                  </a:cubicBezTo>
                  <a:cubicBezTo>
                    <a:pt x="28" y="19"/>
                    <a:pt x="0" y="67"/>
                    <a:pt x="13" y="116"/>
                  </a:cubicBezTo>
                  <a:cubicBezTo>
                    <a:pt x="28" y="151"/>
                    <a:pt x="327" y="1076"/>
                    <a:pt x="828" y="1306"/>
                  </a:cubicBezTo>
                  <a:cubicBezTo>
                    <a:pt x="905" y="1348"/>
                    <a:pt x="982" y="1361"/>
                    <a:pt x="1057" y="1361"/>
                  </a:cubicBezTo>
                  <a:cubicBezTo>
                    <a:pt x="1127" y="1361"/>
                    <a:pt x="1204" y="1348"/>
                    <a:pt x="1274" y="1320"/>
                  </a:cubicBezTo>
                  <a:cubicBezTo>
                    <a:pt x="1316" y="1300"/>
                    <a:pt x="1336" y="1250"/>
                    <a:pt x="1323" y="1201"/>
                  </a:cubicBezTo>
                  <a:cubicBezTo>
                    <a:pt x="1307" y="1170"/>
                    <a:pt x="1276" y="1152"/>
                    <a:pt x="1242" y="1152"/>
                  </a:cubicBezTo>
                  <a:cubicBezTo>
                    <a:pt x="1230" y="1152"/>
                    <a:pt x="1217" y="1154"/>
                    <a:pt x="1204" y="1159"/>
                  </a:cubicBezTo>
                  <a:cubicBezTo>
                    <a:pt x="1153" y="1179"/>
                    <a:pt x="1105" y="1190"/>
                    <a:pt x="1056" y="1190"/>
                  </a:cubicBezTo>
                  <a:cubicBezTo>
                    <a:pt x="1004" y="1190"/>
                    <a:pt x="952" y="1178"/>
                    <a:pt x="898" y="1153"/>
                  </a:cubicBezTo>
                  <a:cubicBezTo>
                    <a:pt x="466" y="951"/>
                    <a:pt x="189" y="67"/>
                    <a:pt x="180" y="60"/>
                  </a:cubicBezTo>
                  <a:cubicBezTo>
                    <a:pt x="170" y="22"/>
                    <a:pt x="137" y="1"/>
                    <a:pt x="100" y="1"/>
                  </a:cubicBez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45"/>
            <p:cNvSpPr/>
            <p:nvPr/>
          </p:nvSpPr>
          <p:spPr>
            <a:xfrm>
              <a:off x="1183347" y="3285670"/>
              <a:ext cx="99710" cy="97337"/>
            </a:xfrm>
            <a:custGeom>
              <a:avLst/>
              <a:gdLst/>
              <a:ahLst/>
              <a:cxnLst/>
              <a:rect l="l" t="t" r="r" b="b"/>
              <a:pathLst>
                <a:path w="1385" h="1352" extrusionOk="0">
                  <a:moveTo>
                    <a:pt x="1268" y="1"/>
                  </a:moveTo>
                  <a:cubicBezTo>
                    <a:pt x="1263" y="1"/>
                    <a:pt x="1258" y="1"/>
                    <a:pt x="1253" y="2"/>
                  </a:cubicBezTo>
                  <a:cubicBezTo>
                    <a:pt x="1218" y="15"/>
                    <a:pt x="1191" y="44"/>
                    <a:pt x="1191" y="85"/>
                  </a:cubicBezTo>
                  <a:cubicBezTo>
                    <a:pt x="1163" y="182"/>
                    <a:pt x="864" y="920"/>
                    <a:pt x="475" y="1122"/>
                  </a:cubicBezTo>
                  <a:cubicBezTo>
                    <a:pt x="406" y="1158"/>
                    <a:pt x="339" y="1176"/>
                    <a:pt x="275" y="1176"/>
                  </a:cubicBezTo>
                  <a:cubicBezTo>
                    <a:pt x="229" y="1176"/>
                    <a:pt x="184" y="1167"/>
                    <a:pt x="141" y="1149"/>
                  </a:cubicBezTo>
                  <a:cubicBezTo>
                    <a:pt x="127" y="1144"/>
                    <a:pt x="114" y="1141"/>
                    <a:pt x="102" y="1141"/>
                  </a:cubicBezTo>
                  <a:cubicBezTo>
                    <a:pt x="67" y="1141"/>
                    <a:pt x="37" y="1160"/>
                    <a:pt x="22" y="1191"/>
                  </a:cubicBezTo>
                  <a:cubicBezTo>
                    <a:pt x="0" y="1239"/>
                    <a:pt x="22" y="1289"/>
                    <a:pt x="71" y="1309"/>
                  </a:cubicBezTo>
                  <a:cubicBezTo>
                    <a:pt x="126" y="1331"/>
                    <a:pt x="196" y="1351"/>
                    <a:pt x="279" y="1351"/>
                  </a:cubicBezTo>
                  <a:cubicBezTo>
                    <a:pt x="405" y="1351"/>
                    <a:pt x="550" y="1309"/>
                    <a:pt x="717" y="1171"/>
                  </a:cubicBezTo>
                  <a:cubicBezTo>
                    <a:pt x="1079" y="864"/>
                    <a:pt x="1385" y="162"/>
                    <a:pt x="1358" y="70"/>
                  </a:cubicBezTo>
                  <a:cubicBezTo>
                    <a:pt x="1352" y="27"/>
                    <a:pt x="1311" y="1"/>
                    <a:pt x="1268" y="1"/>
                  </a:cubicBez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45"/>
            <p:cNvSpPr/>
            <p:nvPr/>
          </p:nvSpPr>
          <p:spPr>
            <a:xfrm>
              <a:off x="1046129" y="2630516"/>
              <a:ext cx="809124" cy="693240"/>
            </a:xfrm>
            <a:custGeom>
              <a:avLst/>
              <a:gdLst/>
              <a:ahLst/>
              <a:cxnLst/>
              <a:rect l="l" t="t" r="r" b="b"/>
              <a:pathLst>
                <a:path w="11239" h="9629" extrusionOk="0">
                  <a:moveTo>
                    <a:pt x="10689" y="0"/>
                  </a:moveTo>
                  <a:lnTo>
                    <a:pt x="9652" y="251"/>
                  </a:lnTo>
                  <a:lnTo>
                    <a:pt x="1761" y="2101"/>
                  </a:lnTo>
                  <a:lnTo>
                    <a:pt x="1" y="2519"/>
                  </a:lnTo>
                  <a:lnTo>
                    <a:pt x="627" y="5971"/>
                  </a:lnTo>
                  <a:lnTo>
                    <a:pt x="2992" y="5538"/>
                  </a:lnTo>
                  <a:lnTo>
                    <a:pt x="2992" y="5538"/>
                  </a:lnTo>
                  <a:lnTo>
                    <a:pt x="2888" y="6784"/>
                  </a:lnTo>
                  <a:lnTo>
                    <a:pt x="2658" y="9504"/>
                  </a:lnTo>
                  <a:cubicBezTo>
                    <a:pt x="3435" y="9585"/>
                    <a:pt x="4189" y="9629"/>
                    <a:pt x="4916" y="9629"/>
                  </a:cubicBezTo>
                  <a:cubicBezTo>
                    <a:pt x="6434" y="9629"/>
                    <a:pt x="7834" y="9440"/>
                    <a:pt x="9081" y="9012"/>
                  </a:cubicBezTo>
                  <a:lnTo>
                    <a:pt x="8907" y="7667"/>
                  </a:lnTo>
                  <a:lnTo>
                    <a:pt x="8468" y="4237"/>
                  </a:lnTo>
                  <a:lnTo>
                    <a:pt x="11238" y="3340"/>
                  </a:lnTo>
                  <a:lnTo>
                    <a:pt x="10689" y="0"/>
                  </a:ln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45"/>
            <p:cNvSpPr/>
            <p:nvPr/>
          </p:nvSpPr>
          <p:spPr>
            <a:xfrm>
              <a:off x="1172908" y="2648515"/>
              <a:ext cx="568093" cy="200866"/>
            </a:xfrm>
            <a:custGeom>
              <a:avLst/>
              <a:gdLst/>
              <a:ahLst/>
              <a:cxnLst/>
              <a:rect l="l" t="t" r="r" b="b"/>
              <a:pathLst>
                <a:path w="7891" h="2790" extrusionOk="0">
                  <a:moveTo>
                    <a:pt x="7891" y="1"/>
                  </a:moveTo>
                  <a:lnTo>
                    <a:pt x="0" y="1851"/>
                  </a:lnTo>
                  <a:cubicBezTo>
                    <a:pt x="497" y="2241"/>
                    <a:pt x="1423" y="2789"/>
                    <a:pt x="2684" y="2789"/>
                  </a:cubicBezTo>
                  <a:cubicBezTo>
                    <a:pt x="3045" y="2789"/>
                    <a:pt x="3434" y="2744"/>
                    <a:pt x="3848" y="2638"/>
                  </a:cubicBezTo>
                  <a:cubicBezTo>
                    <a:pt x="5997" y="2082"/>
                    <a:pt x="7403" y="794"/>
                    <a:pt x="7891" y="1"/>
                  </a:cubicBezTo>
                  <a:close/>
                </a:path>
              </a:pathLst>
            </a:custGeom>
            <a:solidFill>
              <a:srgbClr val="000000">
                <a:alpha val="14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45"/>
            <p:cNvSpPr/>
            <p:nvPr/>
          </p:nvSpPr>
          <p:spPr>
            <a:xfrm>
              <a:off x="1291048" y="2706111"/>
              <a:ext cx="147153" cy="150398"/>
            </a:xfrm>
            <a:custGeom>
              <a:avLst/>
              <a:gdLst/>
              <a:ahLst/>
              <a:cxnLst/>
              <a:rect l="l" t="t" r="r" b="b"/>
              <a:pathLst>
                <a:path w="2044" h="2089" extrusionOk="0">
                  <a:moveTo>
                    <a:pt x="2034" y="1642"/>
                  </a:moveTo>
                  <a:lnTo>
                    <a:pt x="2040" y="1657"/>
                  </a:lnTo>
                  <a:cubicBezTo>
                    <a:pt x="2043" y="1652"/>
                    <a:pt x="2041" y="1647"/>
                    <a:pt x="2034" y="1642"/>
                  </a:cubicBezTo>
                  <a:close/>
                  <a:moveTo>
                    <a:pt x="920" y="1"/>
                  </a:moveTo>
                  <a:cubicBezTo>
                    <a:pt x="806" y="1"/>
                    <a:pt x="681" y="33"/>
                    <a:pt x="550" y="119"/>
                  </a:cubicBezTo>
                  <a:cubicBezTo>
                    <a:pt x="1" y="473"/>
                    <a:pt x="390" y="2088"/>
                    <a:pt x="390" y="2088"/>
                  </a:cubicBezTo>
                  <a:cubicBezTo>
                    <a:pt x="531" y="1718"/>
                    <a:pt x="1309" y="1610"/>
                    <a:pt x="1745" y="1610"/>
                  </a:cubicBezTo>
                  <a:cubicBezTo>
                    <a:pt x="1896" y="1610"/>
                    <a:pt x="2005" y="1623"/>
                    <a:pt x="2034" y="1642"/>
                  </a:cubicBezTo>
                  <a:lnTo>
                    <a:pt x="2034" y="1642"/>
                  </a:lnTo>
                  <a:lnTo>
                    <a:pt x="1525" y="321"/>
                  </a:lnTo>
                  <a:cubicBezTo>
                    <a:pt x="1525" y="321"/>
                    <a:pt x="1277" y="1"/>
                    <a:pt x="92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45"/>
            <p:cNvSpPr/>
            <p:nvPr/>
          </p:nvSpPr>
          <p:spPr>
            <a:xfrm>
              <a:off x="1450367" y="2698047"/>
              <a:ext cx="129299" cy="124407"/>
            </a:xfrm>
            <a:custGeom>
              <a:avLst/>
              <a:gdLst/>
              <a:ahLst/>
              <a:cxnLst/>
              <a:rect l="l" t="t" r="r" b="b"/>
              <a:pathLst>
                <a:path w="1796" h="1728" extrusionOk="0">
                  <a:moveTo>
                    <a:pt x="807" y="0"/>
                  </a:moveTo>
                  <a:cubicBezTo>
                    <a:pt x="562" y="0"/>
                    <a:pt x="320" y="42"/>
                    <a:pt x="264" y="64"/>
                  </a:cubicBezTo>
                  <a:cubicBezTo>
                    <a:pt x="168" y="113"/>
                    <a:pt x="1" y="1728"/>
                    <a:pt x="1" y="1728"/>
                  </a:cubicBezTo>
                  <a:cubicBezTo>
                    <a:pt x="389" y="1507"/>
                    <a:pt x="778" y="1445"/>
                    <a:pt x="1093" y="1445"/>
                  </a:cubicBezTo>
                  <a:cubicBezTo>
                    <a:pt x="1507" y="1445"/>
                    <a:pt x="1796" y="1552"/>
                    <a:pt x="1796" y="1552"/>
                  </a:cubicBezTo>
                  <a:cubicBezTo>
                    <a:pt x="1796" y="1552"/>
                    <a:pt x="1539" y="370"/>
                    <a:pt x="1337" y="141"/>
                  </a:cubicBezTo>
                  <a:cubicBezTo>
                    <a:pt x="1242" y="33"/>
                    <a:pt x="1023" y="0"/>
                    <a:pt x="807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45"/>
            <p:cNvSpPr/>
            <p:nvPr/>
          </p:nvSpPr>
          <p:spPr>
            <a:xfrm>
              <a:off x="1340147" y="2724613"/>
              <a:ext cx="180413" cy="100865"/>
            </a:xfrm>
            <a:custGeom>
              <a:avLst/>
              <a:gdLst/>
              <a:ahLst/>
              <a:cxnLst/>
              <a:rect l="l" t="t" r="r" b="b"/>
              <a:pathLst>
                <a:path w="2506" h="1401" extrusionOk="0">
                  <a:moveTo>
                    <a:pt x="2505" y="1"/>
                  </a:moveTo>
                  <a:lnTo>
                    <a:pt x="0" y="196"/>
                  </a:lnTo>
                  <a:cubicBezTo>
                    <a:pt x="0" y="196"/>
                    <a:pt x="721" y="1400"/>
                    <a:pt x="1353" y="1400"/>
                  </a:cubicBezTo>
                  <a:cubicBezTo>
                    <a:pt x="1354" y="1400"/>
                    <a:pt x="1356" y="1400"/>
                    <a:pt x="1358" y="1400"/>
                  </a:cubicBezTo>
                  <a:cubicBezTo>
                    <a:pt x="1991" y="1392"/>
                    <a:pt x="2505" y="1"/>
                    <a:pt x="2505" y="1"/>
                  </a:cubicBezTo>
                  <a:close/>
                </a:path>
              </a:pathLst>
            </a:custGeom>
            <a:solidFill>
              <a:srgbClr val="CB6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45"/>
            <p:cNvSpPr/>
            <p:nvPr/>
          </p:nvSpPr>
          <p:spPr>
            <a:xfrm>
              <a:off x="1664761" y="2424034"/>
              <a:ext cx="166951" cy="150398"/>
            </a:xfrm>
            <a:custGeom>
              <a:avLst/>
              <a:gdLst/>
              <a:ahLst/>
              <a:cxnLst/>
              <a:rect l="l" t="t" r="r" b="b"/>
              <a:pathLst>
                <a:path w="2319" h="2089" extrusionOk="0">
                  <a:moveTo>
                    <a:pt x="1315" y="1"/>
                  </a:moveTo>
                  <a:cubicBezTo>
                    <a:pt x="1223" y="1"/>
                    <a:pt x="1127" y="12"/>
                    <a:pt x="1031" y="36"/>
                  </a:cubicBezTo>
                  <a:cubicBezTo>
                    <a:pt x="433" y="190"/>
                    <a:pt x="0" y="759"/>
                    <a:pt x="70" y="1317"/>
                  </a:cubicBezTo>
                  <a:cubicBezTo>
                    <a:pt x="135" y="1783"/>
                    <a:pt x="527" y="2088"/>
                    <a:pt x="1004" y="2088"/>
                  </a:cubicBezTo>
                  <a:cubicBezTo>
                    <a:pt x="1096" y="2088"/>
                    <a:pt x="1191" y="2077"/>
                    <a:pt x="1288" y="2053"/>
                  </a:cubicBezTo>
                  <a:cubicBezTo>
                    <a:pt x="1894" y="1901"/>
                    <a:pt x="2318" y="1330"/>
                    <a:pt x="2248" y="774"/>
                  </a:cubicBezTo>
                  <a:cubicBezTo>
                    <a:pt x="2191" y="306"/>
                    <a:pt x="1794" y="1"/>
                    <a:pt x="1315" y="1"/>
                  </a:cubicBezTo>
                  <a:close/>
                </a:path>
              </a:pathLst>
            </a:custGeom>
            <a:solidFill>
              <a:srgbClr val="CB6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45"/>
            <p:cNvSpPr/>
            <p:nvPr/>
          </p:nvSpPr>
          <p:spPr>
            <a:xfrm>
              <a:off x="1008981" y="1979897"/>
              <a:ext cx="733028" cy="784889"/>
            </a:xfrm>
            <a:custGeom>
              <a:avLst/>
              <a:gdLst/>
              <a:ahLst/>
              <a:cxnLst/>
              <a:rect l="l" t="t" r="r" b="b"/>
              <a:pathLst>
                <a:path w="10182" h="10902" extrusionOk="0">
                  <a:moveTo>
                    <a:pt x="5135" y="1"/>
                  </a:moveTo>
                  <a:cubicBezTo>
                    <a:pt x="4813" y="1"/>
                    <a:pt x="4486" y="32"/>
                    <a:pt x="4156" y="96"/>
                  </a:cubicBezTo>
                  <a:cubicBezTo>
                    <a:pt x="1728" y="569"/>
                    <a:pt x="1" y="2795"/>
                    <a:pt x="133" y="5265"/>
                  </a:cubicBezTo>
                  <a:cubicBezTo>
                    <a:pt x="175" y="5996"/>
                    <a:pt x="370" y="6678"/>
                    <a:pt x="684" y="7284"/>
                  </a:cubicBezTo>
                  <a:cubicBezTo>
                    <a:pt x="926" y="7763"/>
                    <a:pt x="1060" y="8292"/>
                    <a:pt x="1108" y="8822"/>
                  </a:cubicBezTo>
                  <a:cubicBezTo>
                    <a:pt x="1193" y="9666"/>
                    <a:pt x="1839" y="10901"/>
                    <a:pt x="4519" y="10901"/>
                  </a:cubicBezTo>
                  <a:cubicBezTo>
                    <a:pt x="4910" y="10901"/>
                    <a:pt x="5344" y="10875"/>
                    <a:pt x="5826" y="10817"/>
                  </a:cubicBezTo>
                  <a:cubicBezTo>
                    <a:pt x="9667" y="10352"/>
                    <a:pt x="10181" y="8890"/>
                    <a:pt x="10036" y="7930"/>
                  </a:cubicBezTo>
                  <a:cubicBezTo>
                    <a:pt x="9931" y="7262"/>
                    <a:pt x="9911" y="6587"/>
                    <a:pt x="10036" y="5926"/>
                  </a:cubicBezTo>
                  <a:cubicBezTo>
                    <a:pt x="10133" y="5440"/>
                    <a:pt x="10146" y="4924"/>
                    <a:pt x="10084" y="4403"/>
                  </a:cubicBezTo>
                  <a:cubicBezTo>
                    <a:pt x="9783" y="1863"/>
                    <a:pt x="7629" y="1"/>
                    <a:pt x="5135" y="1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45"/>
            <p:cNvSpPr/>
            <p:nvPr/>
          </p:nvSpPr>
          <p:spPr>
            <a:xfrm>
              <a:off x="862188" y="1932812"/>
              <a:ext cx="897818" cy="638092"/>
            </a:xfrm>
            <a:custGeom>
              <a:avLst/>
              <a:gdLst/>
              <a:ahLst/>
              <a:cxnLst/>
              <a:rect l="l" t="t" r="r" b="b"/>
              <a:pathLst>
                <a:path w="12471" h="8863" extrusionOk="0">
                  <a:moveTo>
                    <a:pt x="6474" y="1"/>
                  </a:moveTo>
                  <a:cubicBezTo>
                    <a:pt x="4017" y="1"/>
                    <a:pt x="2997" y="902"/>
                    <a:pt x="2576" y="1772"/>
                  </a:cubicBezTo>
                  <a:cubicBezTo>
                    <a:pt x="2187" y="2594"/>
                    <a:pt x="2332" y="3394"/>
                    <a:pt x="2332" y="3394"/>
                  </a:cubicBezTo>
                  <a:cubicBezTo>
                    <a:pt x="2332" y="3394"/>
                    <a:pt x="1" y="5189"/>
                    <a:pt x="3049" y="8863"/>
                  </a:cubicBezTo>
                  <a:cubicBezTo>
                    <a:pt x="3049" y="8863"/>
                    <a:pt x="3919" y="6079"/>
                    <a:pt x="3189" y="4020"/>
                  </a:cubicBezTo>
                  <a:lnTo>
                    <a:pt x="3189" y="4020"/>
                  </a:lnTo>
                  <a:cubicBezTo>
                    <a:pt x="3189" y="4020"/>
                    <a:pt x="3714" y="4135"/>
                    <a:pt x="4773" y="4135"/>
                  </a:cubicBezTo>
                  <a:cubicBezTo>
                    <a:pt x="6027" y="4135"/>
                    <a:pt x="8029" y="3974"/>
                    <a:pt x="10794" y="3268"/>
                  </a:cubicBezTo>
                  <a:cubicBezTo>
                    <a:pt x="10794" y="3268"/>
                    <a:pt x="11976" y="6219"/>
                    <a:pt x="12018" y="6949"/>
                  </a:cubicBezTo>
                  <a:cubicBezTo>
                    <a:pt x="12018" y="6949"/>
                    <a:pt x="12471" y="5697"/>
                    <a:pt x="12381" y="4264"/>
                  </a:cubicBezTo>
                  <a:cubicBezTo>
                    <a:pt x="12275" y="2510"/>
                    <a:pt x="11372" y="484"/>
                    <a:pt x="7900" y="89"/>
                  </a:cubicBezTo>
                  <a:cubicBezTo>
                    <a:pt x="7378" y="28"/>
                    <a:pt x="6904" y="1"/>
                    <a:pt x="6474" y="1"/>
                  </a:cubicBezTo>
                  <a:close/>
                </a:path>
              </a:pathLst>
            </a:custGeom>
            <a:solidFill>
              <a:srgbClr val="5235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45"/>
            <p:cNvSpPr/>
            <p:nvPr/>
          </p:nvSpPr>
          <p:spPr>
            <a:xfrm>
              <a:off x="1047569" y="1932812"/>
              <a:ext cx="705958" cy="306987"/>
            </a:xfrm>
            <a:custGeom>
              <a:avLst/>
              <a:gdLst/>
              <a:ahLst/>
              <a:cxnLst/>
              <a:rect l="l" t="t" r="r" b="b"/>
              <a:pathLst>
                <a:path w="9806" h="4264" extrusionOk="0">
                  <a:moveTo>
                    <a:pt x="3899" y="1"/>
                  </a:moveTo>
                  <a:cubicBezTo>
                    <a:pt x="1442" y="1"/>
                    <a:pt x="422" y="902"/>
                    <a:pt x="1" y="1772"/>
                  </a:cubicBezTo>
                  <a:cubicBezTo>
                    <a:pt x="536" y="1295"/>
                    <a:pt x="1470" y="782"/>
                    <a:pt x="3004" y="782"/>
                  </a:cubicBezTo>
                  <a:cubicBezTo>
                    <a:pt x="3505" y="782"/>
                    <a:pt x="4070" y="837"/>
                    <a:pt x="4705" y="965"/>
                  </a:cubicBezTo>
                  <a:cubicBezTo>
                    <a:pt x="7837" y="1605"/>
                    <a:pt x="9186" y="2899"/>
                    <a:pt x="9806" y="4264"/>
                  </a:cubicBezTo>
                  <a:cubicBezTo>
                    <a:pt x="9700" y="2510"/>
                    <a:pt x="8797" y="484"/>
                    <a:pt x="5325" y="89"/>
                  </a:cubicBezTo>
                  <a:cubicBezTo>
                    <a:pt x="4803" y="28"/>
                    <a:pt x="4329" y="1"/>
                    <a:pt x="3899" y="1"/>
                  </a:cubicBezTo>
                  <a:close/>
                </a:path>
              </a:pathLst>
            </a:custGeom>
            <a:solidFill>
              <a:srgbClr val="9D5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45"/>
            <p:cNvSpPr/>
            <p:nvPr/>
          </p:nvSpPr>
          <p:spPr>
            <a:xfrm>
              <a:off x="1521064" y="2287460"/>
              <a:ext cx="138298" cy="44421"/>
            </a:xfrm>
            <a:custGeom>
              <a:avLst/>
              <a:gdLst/>
              <a:ahLst/>
              <a:cxnLst/>
              <a:rect l="l" t="t" r="r" b="b"/>
              <a:pathLst>
                <a:path w="1921" h="617" extrusionOk="0">
                  <a:moveTo>
                    <a:pt x="901" y="1"/>
                  </a:moveTo>
                  <a:cubicBezTo>
                    <a:pt x="371" y="1"/>
                    <a:pt x="60" y="355"/>
                    <a:pt x="56" y="360"/>
                  </a:cubicBezTo>
                  <a:cubicBezTo>
                    <a:pt x="0" y="423"/>
                    <a:pt x="7" y="513"/>
                    <a:pt x="69" y="562"/>
                  </a:cubicBezTo>
                  <a:cubicBezTo>
                    <a:pt x="95" y="587"/>
                    <a:pt x="129" y="599"/>
                    <a:pt x="164" y="599"/>
                  </a:cubicBezTo>
                  <a:cubicBezTo>
                    <a:pt x="204" y="599"/>
                    <a:pt x="245" y="582"/>
                    <a:pt x="271" y="548"/>
                  </a:cubicBezTo>
                  <a:cubicBezTo>
                    <a:pt x="285" y="534"/>
                    <a:pt x="504" y="292"/>
                    <a:pt x="890" y="292"/>
                  </a:cubicBezTo>
                  <a:cubicBezTo>
                    <a:pt x="1102" y="292"/>
                    <a:pt x="1364" y="366"/>
                    <a:pt x="1670" y="590"/>
                  </a:cubicBezTo>
                  <a:cubicBezTo>
                    <a:pt x="1697" y="604"/>
                    <a:pt x="1726" y="617"/>
                    <a:pt x="1761" y="617"/>
                  </a:cubicBezTo>
                  <a:cubicBezTo>
                    <a:pt x="1802" y="617"/>
                    <a:pt x="1844" y="597"/>
                    <a:pt x="1871" y="555"/>
                  </a:cubicBezTo>
                  <a:cubicBezTo>
                    <a:pt x="1921" y="492"/>
                    <a:pt x="1906" y="401"/>
                    <a:pt x="1844" y="353"/>
                  </a:cubicBezTo>
                  <a:cubicBezTo>
                    <a:pt x="1483" y="89"/>
                    <a:pt x="1165" y="1"/>
                    <a:pt x="901" y="1"/>
                  </a:cubicBezTo>
                  <a:close/>
                </a:path>
              </a:pathLst>
            </a:custGeom>
            <a:solidFill>
              <a:srgbClr val="5235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45"/>
            <p:cNvSpPr/>
            <p:nvPr/>
          </p:nvSpPr>
          <p:spPr>
            <a:xfrm>
              <a:off x="1150302" y="2352255"/>
              <a:ext cx="135778" cy="57308"/>
            </a:xfrm>
            <a:custGeom>
              <a:avLst/>
              <a:gdLst/>
              <a:ahLst/>
              <a:cxnLst/>
              <a:rect l="l" t="t" r="r" b="b"/>
              <a:pathLst>
                <a:path w="1886" h="796" extrusionOk="0">
                  <a:moveTo>
                    <a:pt x="1139" y="1"/>
                  </a:moveTo>
                  <a:cubicBezTo>
                    <a:pt x="832" y="1"/>
                    <a:pt x="450" y="122"/>
                    <a:pt x="57" y="552"/>
                  </a:cubicBezTo>
                  <a:cubicBezTo>
                    <a:pt x="0" y="615"/>
                    <a:pt x="7" y="706"/>
                    <a:pt x="64" y="761"/>
                  </a:cubicBezTo>
                  <a:cubicBezTo>
                    <a:pt x="90" y="789"/>
                    <a:pt x="125" y="796"/>
                    <a:pt x="161" y="796"/>
                  </a:cubicBezTo>
                  <a:cubicBezTo>
                    <a:pt x="202" y="796"/>
                    <a:pt x="237" y="782"/>
                    <a:pt x="272" y="747"/>
                  </a:cubicBezTo>
                  <a:cubicBezTo>
                    <a:pt x="602" y="386"/>
                    <a:pt x="911" y="286"/>
                    <a:pt x="1151" y="286"/>
                  </a:cubicBezTo>
                  <a:cubicBezTo>
                    <a:pt x="1433" y="286"/>
                    <a:pt x="1621" y="423"/>
                    <a:pt x="1635" y="435"/>
                  </a:cubicBezTo>
                  <a:cubicBezTo>
                    <a:pt x="1663" y="456"/>
                    <a:pt x="1696" y="467"/>
                    <a:pt x="1728" y="467"/>
                  </a:cubicBezTo>
                  <a:cubicBezTo>
                    <a:pt x="1769" y="467"/>
                    <a:pt x="1810" y="449"/>
                    <a:pt x="1837" y="413"/>
                  </a:cubicBezTo>
                  <a:cubicBezTo>
                    <a:pt x="1886" y="352"/>
                    <a:pt x="1872" y="260"/>
                    <a:pt x="1810" y="205"/>
                  </a:cubicBezTo>
                  <a:cubicBezTo>
                    <a:pt x="1806" y="205"/>
                    <a:pt x="1536" y="1"/>
                    <a:pt x="1139" y="1"/>
                  </a:cubicBezTo>
                  <a:close/>
                </a:path>
              </a:pathLst>
            </a:custGeom>
            <a:solidFill>
              <a:srgbClr val="5235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45"/>
            <p:cNvSpPr/>
            <p:nvPr/>
          </p:nvSpPr>
          <p:spPr>
            <a:xfrm>
              <a:off x="1057576" y="2353983"/>
              <a:ext cx="678889" cy="309650"/>
            </a:xfrm>
            <a:custGeom>
              <a:avLst/>
              <a:gdLst/>
              <a:ahLst/>
              <a:cxnLst/>
              <a:rect l="l" t="t" r="r" b="b"/>
              <a:pathLst>
                <a:path w="9430" h="4301" extrusionOk="0">
                  <a:moveTo>
                    <a:pt x="7531" y="174"/>
                  </a:moveTo>
                  <a:cubicBezTo>
                    <a:pt x="7572" y="174"/>
                    <a:pt x="7621" y="181"/>
                    <a:pt x="7663" y="181"/>
                  </a:cubicBezTo>
                  <a:cubicBezTo>
                    <a:pt x="8574" y="257"/>
                    <a:pt x="9249" y="1057"/>
                    <a:pt x="9172" y="1962"/>
                  </a:cubicBezTo>
                  <a:cubicBezTo>
                    <a:pt x="9099" y="2819"/>
                    <a:pt x="8383" y="3471"/>
                    <a:pt x="7531" y="3471"/>
                  </a:cubicBezTo>
                  <a:cubicBezTo>
                    <a:pt x="7485" y="3471"/>
                    <a:pt x="7438" y="3469"/>
                    <a:pt x="7390" y="3465"/>
                  </a:cubicBezTo>
                  <a:cubicBezTo>
                    <a:pt x="6487" y="3395"/>
                    <a:pt x="5812" y="2595"/>
                    <a:pt x="5887" y="1690"/>
                  </a:cubicBezTo>
                  <a:cubicBezTo>
                    <a:pt x="5958" y="829"/>
                    <a:pt x="6681" y="174"/>
                    <a:pt x="7531" y="174"/>
                  </a:cubicBezTo>
                  <a:close/>
                  <a:moveTo>
                    <a:pt x="2916" y="829"/>
                  </a:moveTo>
                  <a:cubicBezTo>
                    <a:pt x="2958" y="829"/>
                    <a:pt x="3007" y="835"/>
                    <a:pt x="3048" y="835"/>
                  </a:cubicBezTo>
                  <a:cubicBezTo>
                    <a:pt x="3960" y="912"/>
                    <a:pt x="4635" y="1712"/>
                    <a:pt x="4560" y="2615"/>
                  </a:cubicBezTo>
                  <a:cubicBezTo>
                    <a:pt x="4525" y="3055"/>
                    <a:pt x="4316" y="3450"/>
                    <a:pt x="3982" y="3736"/>
                  </a:cubicBezTo>
                  <a:cubicBezTo>
                    <a:pt x="3681" y="3994"/>
                    <a:pt x="3306" y="4132"/>
                    <a:pt x="2908" y="4132"/>
                  </a:cubicBezTo>
                  <a:cubicBezTo>
                    <a:pt x="2865" y="4132"/>
                    <a:pt x="2821" y="4130"/>
                    <a:pt x="2778" y="4127"/>
                  </a:cubicBezTo>
                  <a:cubicBezTo>
                    <a:pt x="2339" y="4085"/>
                    <a:pt x="1943" y="3883"/>
                    <a:pt x="1657" y="3549"/>
                  </a:cubicBezTo>
                  <a:cubicBezTo>
                    <a:pt x="1372" y="3208"/>
                    <a:pt x="1240" y="2782"/>
                    <a:pt x="1275" y="2345"/>
                  </a:cubicBezTo>
                  <a:cubicBezTo>
                    <a:pt x="1345" y="1482"/>
                    <a:pt x="2068" y="829"/>
                    <a:pt x="2916" y="829"/>
                  </a:cubicBezTo>
                  <a:close/>
                  <a:moveTo>
                    <a:pt x="7529" y="1"/>
                  </a:moveTo>
                  <a:cubicBezTo>
                    <a:pt x="6719" y="1"/>
                    <a:pt x="6014" y="540"/>
                    <a:pt x="5784" y="1294"/>
                  </a:cubicBezTo>
                  <a:cubicBezTo>
                    <a:pt x="5565" y="1199"/>
                    <a:pt x="5371" y="1162"/>
                    <a:pt x="5203" y="1162"/>
                  </a:cubicBezTo>
                  <a:cubicBezTo>
                    <a:pt x="4786" y="1162"/>
                    <a:pt x="4531" y="1387"/>
                    <a:pt x="4441" y="1482"/>
                  </a:cubicBezTo>
                  <a:cubicBezTo>
                    <a:pt x="4399" y="1420"/>
                    <a:pt x="4358" y="1356"/>
                    <a:pt x="4309" y="1301"/>
                  </a:cubicBezTo>
                  <a:cubicBezTo>
                    <a:pt x="3995" y="932"/>
                    <a:pt x="3549" y="703"/>
                    <a:pt x="3070" y="662"/>
                  </a:cubicBezTo>
                  <a:cubicBezTo>
                    <a:pt x="3021" y="658"/>
                    <a:pt x="2972" y="656"/>
                    <a:pt x="2923" y="656"/>
                  </a:cubicBezTo>
                  <a:cubicBezTo>
                    <a:pt x="2018" y="656"/>
                    <a:pt x="1240" y="1321"/>
                    <a:pt x="1115" y="2220"/>
                  </a:cubicBezTo>
                  <a:lnTo>
                    <a:pt x="1" y="2721"/>
                  </a:lnTo>
                  <a:lnTo>
                    <a:pt x="71" y="2881"/>
                  </a:lnTo>
                  <a:lnTo>
                    <a:pt x="1094" y="2415"/>
                  </a:lnTo>
                  <a:lnTo>
                    <a:pt x="1094" y="2415"/>
                  </a:lnTo>
                  <a:cubicBezTo>
                    <a:pt x="1079" y="2874"/>
                    <a:pt x="1233" y="3312"/>
                    <a:pt x="1525" y="3659"/>
                  </a:cubicBezTo>
                  <a:cubicBezTo>
                    <a:pt x="1838" y="4028"/>
                    <a:pt x="2284" y="4259"/>
                    <a:pt x="2764" y="4300"/>
                  </a:cubicBezTo>
                  <a:lnTo>
                    <a:pt x="2916" y="4300"/>
                  </a:lnTo>
                  <a:cubicBezTo>
                    <a:pt x="3349" y="4300"/>
                    <a:pt x="3766" y="4154"/>
                    <a:pt x="4092" y="3868"/>
                  </a:cubicBezTo>
                  <a:cubicBezTo>
                    <a:pt x="4468" y="3556"/>
                    <a:pt x="4692" y="3116"/>
                    <a:pt x="4733" y="2630"/>
                  </a:cubicBezTo>
                  <a:cubicBezTo>
                    <a:pt x="4760" y="2268"/>
                    <a:pt x="4685" y="1914"/>
                    <a:pt x="4518" y="1600"/>
                  </a:cubicBezTo>
                  <a:lnTo>
                    <a:pt x="4518" y="1600"/>
                  </a:lnTo>
                  <a:lnTo>
                    <a:pt x="4545" y="1628"/>
                  </a:lnTo>
                  <a:cubicBezTo>
                    <a:pt x="4561" y="1608"/>
                    <a:pt x="4774" y="1336"/>
                    <a:pt x="5198" y="1336"/>
                  </a:cubicBezTo>
                  <a:cubicBezTo>
                    <a:pt x="5351" y="1336"/>
                    <a:pt x="5533" y="1372"/>
                    <a:pt x="5742" y="1468"/>
                  </a:cubicBezTo>
                  <a:cubicBezTo>
                    <a:pt x="5729" y="1530"/>
                    <a:pt x="5720" y="1600"/>
                    <a:pt x="5714" y="1677"/>
                  </a:cubicBezTo>
                  <a:cubicBezTo>
                    <a:pt x="5630" y="2679"/>
                    <a:pt x="6375" y="3562"/>
                    <a:pt x="7377" y="3639"/>
                  </a:cubicBezTo>
                  <a:cubicBezTo>
                    <a:pt x="7432" y="3646"/>
                    <a:pt x="7482" y="3646"/>
                    <a:pt x="7531" y="3646"/>
                  </a:cubicBezTo>
                  <a:cubicBezTo>
                    <a:pt x="8469" y="3646"/>
                    <a:pt x="9269" y="2929"/>
                    <a:pt x="9346" y="1976"/>
                  </a:cubicBezTo>
                  <a:cubicBezTo>
                    <a:pt x="9429" y="974"/>
                    <a:pt x="8678" y="90"/>
                    <a:pt x="7676" y="7"/>
                  </a:cubicBezTo>
                  <a:cubicBezTo>
                    <a:pt x="7626" y="3"/>
                    <a:pt x="7577" y="1"/>
                    <a:pt x="7529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45"/>
            <p:cNvSpPr/>
            <p:nvPr/>
          </p:nvSpPr>
          <p:spPr>
            <a:xfrm>
              <a:off x="1579162" y="3479553"/>
              <a:ext cx="275011" cy="169476"/>
            </a:xfrm>
            <a:custGeom>
              <a:avLst/>
              <a:gdLst/>
              <a:ahLst/>
              <a:cxnLst/>
              <a:rect l="l" t="t" r="r" b="b"/>
              <a:pathLst>
                <a:path w="3820" h="2354" extrusionOk="0">
                  <a:moveTo>
                    <a:pt x="3549" y="1"/>
                  </a:moveTo>
                  <a:cubicBezTo>
                    <a:pt x="3389" y="335"/>
                    <a:pt x="1162" y="1943"/>
                    <a:pt x="0" y="2027"/>
                  </a:cubicBezTo>
                  <a:lnTo>
                    <a:pt x="347" y="2354"/>
                  </a:lnTo>
                  <a:cubicBezTo>
                    <a:pt x="347" y="2354"/>
                    <a:pt x="348" y="2354"/>
                    <a:pt x="351" y="2354"/>
                  </a:cubicBezTo>
                  <a:cubicBezTo>
                    <a:pt x="426" y="2354"/>
                    <a:pt x="1883" y="2329"/>
                    <a:pt x="3819" y="405"/>
                  </a:cubicBezTo>
                  <a:lnTo>
                    <a:pt x="3549" y="1"/>
                  </a:ln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45"/>
            <p:cNvSpPr/>
            <p:nvPr/>
          </p:nvSpPr>
          <p:spPr>
            <a:xfrm>
              <a:off x="1061680" y="3470554"/>
              <a:ext cx="291642" cy="197986"/>
            </a:xfrm>
            <a:custGeom>
              <a:avLst/>
              <a:gdLst/>
              <a:ahLst/>
              <a:cxnLst/>
              <a:rect l="l" t="t" r="r" b="b"/>
              <a:pathLst>
                <a:path w="4051" h="2750" extrusionOk="0">
                  <a:moveTo>
                    <a:pt x="396" y="1"/>
                  </a:moveTo>
                  <a:lnTo>
                    <a:pt x="0" y="418"/>
                  </a:lnTo>
                  <a:cubicBezTo>
                    <a:pt x="1308" y="1525"/>
                    <a:pt x="2582" y="2499"/>
                    <a:pt x="3723" y="2749"/>
                  </a:cubicBezTo>
                  <a:lnTo>
                    <a:pt x="4050" y="2395"/>
                  </a:lnTo>
                  <a:cubicBezTo>
                    <a:pt x="2756" y="2020"/>
                    <a:pt x="1051" y="585"/>
                    <a:pt x="396" y="1"/>
                  </a:cubicBez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45"/>
            <p:cNvSpPr/>
            <p:nvPr/>
          </p:nvSpPr>
          <p:spPr>
            <a:xfrm>
              <a:off x="1237413" y="3118858"/>
              <a:ext cx="462480" cy="204898"/>
            </a:xfrm>
            <a:custGeom>
              <a:avLst/>
              <a:gdLst/>
              <a:ahLst/>
              <a:cxnLst/>
              <a:rect l="l" t="t" r="r" b="b"/>
              <a:pathLst>
                <a:path w="6424" h="2846" extrusionOk="0">
                  <a:moveTo>
                    <a:pt x="231" y="1"/>
                  </a:moveTo>
                  <a:lnTo>
                    <a:pt x="1" y="2721"/>
                  </a:lnTo>
                  <a:cubicBezTo>
                    <a:pt x="778" y="2802"/>
                    <a:pt x="1532" y="2846"/>
                    <a:pt x="2259" y="2846"/>
                  </a:cubicBezTo>
                  <a:cubicBezTo>
                    <a:pt x="3777" y="2846"/>
                    <a:pt x="5177" y="2657"/>
                    <a:pt x="6424" y="2229"/>
                  </a:cubicBezTo>
                  <a:lnTo>
                    <a:pt x="6250" y="884"/>
                  </a:lnTo>
                  <a:cubicBezTo>
                    <a:pt x="5531" y="1106"/>
                    <a:pt x="4781" y="1219"/>
                    <a:pt x="4025" y="1219"/>
                  </a:cubicBezTo>
                  <a:cubicBezTo>
                    <a:pt x="3809" y="1219"/>
                    <a:pt x="3592" y="1210"/>
                    <a:pt x="3376" y="1192"/>
                  </a:cubicBezTo>
                  <a:cubicBezTo>
                    <a:pt x="2242" y="1093"/>
                    <a:pt x="1073" y="767"/>
                    <a:pt x="231" y="1"/>
                  </a:cubicBezTo>
                  <a:close/>
                </a:path>
              </a:pathLst>
            </a:custGeom>
            <a:solidFill>
              <a:srgbClr val="000000">
                <a:alpha val="14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45"/>
            <p:cNvSpPr/>
            <p:nvPr/>
          </p:nvSpPr>
          <p:spPr>
            <a:xfrm>
              <a:off x="1386942" y="2484366"/>
              <a:ext cx="130090" cy="105041"/>
            </a:xfrm>
            <a:custGeom>
              <a:avLst/>
              <a:gdLst/>
              <a:ahLst/>
              <a:cxnLst/>
              <a:rect l="l" t="t" r="r" b="b"/>
              <a:pathLst>
                <a:path w="1807" h="1459" extrusionOk="0">
                  <a:moveTo>
                    <a:pt x="712" y="0"/>
                  </a:moveTo>
                  <a:cubicBezTo>
                    <a:pt x="634" y="0"/>
                    <a:pt x="558" y="43"/>
                    <a:pt x="519" y="123"/>
                  </a:cubicBezTo>
                  <a:cubicBezTo>
                    <a:pt x="296" y="567"/>
                    <a:pt x="0" y="1459"/>
                    <a:pt x="643" y="1459"/>
                  </a:cubicBezTo>
                  <a:cubicBezTo>
                    <a:pt x="697" y="1459"/>
                    <a:pt x="758" y="1453"/>
                    <a:pt x="826" y="1439"/>
                  </a:cubicBezTo>
                  <a:cubicBezTo>
                    <a:pt x="1807" y="1250"/>
                    <a:pt x="1209" y="521"/>
                    <a:pt x="882" y="88"/>
                  </a:cubicBezTo>
                  <a:cubicBezTo>
                    <a:pt x="838" y="29"/>
                    <a:pt x="775" y="0"/>
                    <a:pt x="712" y="0"/>
                  </a:cubicBezTo>
                  <a:close/>
                </a:path>
              </a:pathLst>
            </a:custGeom>
            <a:solidFill>
              <a:srgbClr val="CB6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45"/>
            <p:cNvSpPr/>
            <p:nvPr/>
          </p:nvSpPr>
          <p:spPr>
            <a:xfrm>
              <a:off x="1532007" y="2443833"/>
              <a:ext cx="70769" cy="64796"/>
            </a:xfrm>
            <a:custGeom>
              <a:avLst/>
              <a:gdLst/>
              <a:ahLst/>
              <a:cxnLst/>
              <a:rect l="l" t="t" r="r" b="b"/>
              <a:pathLst>
                <a:path w="983" h="900" extrusionOk="0">
                  <a:moveTo>
                    <a:pt x="491" y="0"/>
                  </a:moveTo>
                  <a:cubicBezTo>
                    <a:pt x="458" y="0"/>
                    <a:pt x="425" y="4"/>
                    <a:pt x="391" y="11"/>
                  </a:cubicBezTo>
                  <a:cubicBezTo>
                    <a:pt x="147" y="67"/>
                    <a:pt x="0" y="310"/>
                    <a:pt x="57" y="547"/>
                  </a:cubicBezTo>
                  <a:cubicBezTo>
                    <a:pt x="105" y="758"/>
                    <a:pt x="287" y="899"/>
                    <a:pt x="492" y="899"/>
                  </a:cubicBezTo>
                  <a:cubicBezTo>
                    <a:pt x="525" y="899"/>
                    <a:pt x="558" y="896"/>
                    <a:pt x="592" y="888"/>
                  </a:cubicBezTo>
                  <a:cubicBezTo>
                    <a:pt x="835" y="833"/>
                    <a:pt x="982" y="589"/>
                    <a:pt x="926" y="345"/>
                  </a:cubicBezTo>
                  <a:cubicBezTo>
                    <a:pt x="878" y="141"/>
                    <a:pt x="696" y="0"/>
                    <a:pt x="491" y="0"/>
                  </a:cubicBezTo>
                  <a:close/>
                </a:path>
              </a:pathLst>
            </a:custGeom>
            <a:solidFill>
              <a:srgbClr val="5235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45"/>
            <p:cNvSpPr/>
            <p:nvPr/>
          </p:nvSpPr>
          <p:spPr>
            <a:xfrm>
              <a:off x="1244540" y="2487894"/>
              <a:ext cx="70625" cy="64867"/>
            </a:xfrm>
            <a:custGeom>
              <a:avLst/>
              <a:gdLst/>
              <a:ahLst/>
              <a:cxnLst/>
              <a:rect l="l" t="t" r="r" b="b"/>
              <a:pathLst>
                <a:path w="981" h="901" extrusionOk="0">
                  <a:moveTo>
                    <a:pt x="492" y="0"/>
                  </a:moveTo>
                  <a:cubicBezTo>
                    <a:pt x="458" y="0"/>
                    <a:pt x="424" y="4"/>
                    <a:pt x="390" y="12"/>
                  </a:cubicBezTo>
                  <a:cubicBezTo>
                    <a:pt x="146" y="67"/>
                    <a:pt x="0" y="311"/>
                    <a:pt x="56" y="547"/>
                  </a:cubicBezTo>
                  <a:cubicBezTo>
                    <a:pt x="103" y="757"/>
                    <a:pt x="286" y="900"/>
                    <a:pt x="492" y="900"/>
                  </a:cubicBezTo>
                  <a:cubicBezTo>
                    <a:pt x="525" y="900"/>
                    <a:pt x="558" y="897"/>
                    <a:pt x="592" y="889"/>
                  </a:cubicBezTo>
                  <a:cubicBezTo>
                    <a:pt x="835" y="832"/>
                    <a:pt x="981" y="588"/>
                    <a:pt x="926" y="346"/>
                  </a:cubicBezTo>
                  <a:cubicBezTo>
                    <a:pt x="877" y="143"/>
                    <a:pt x="696" y="0"/>
                    <a:pt x="492" y="0"/>
                  </a:cubicBezTo>
                  <a:close/>
                </a:path>
              </a:pathLst>
            </a:custGeom>
            <a:solidFill>
              <a:srgbClr val="5235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45"/>
            <p:cNvSpPr/>
            <p:nvPr/>
          </p:nvSpPr>
          <p:spPr>
            <a:xfrm>
              <a:off x="1352025" y="2608126"/>
              <a:ext cx="179549" cy="94313"/>
            </a:xfrm>
            <a:custGeom>
              <a:avLst/>
              <a:gdLst/>
              <a:ahLst/>
              <a:cxnLst/>
              <a:rect l="l" t="t" r="r" b="b"/>
              <a:pathLst>
                <a:path w="2494" h="1310" extrusionOk="0">
                  <a:moveTo>
                    <a:pt x="2061" y="1"/>
                  </a:moveTo>
                  <a:cubicBezTo>
                    <a:pt x="1788" y="1"/>
                    <a:pt x="1569" y="228"/>
                    <a:pt x="1081" y="353"/>
                  </a:cubicBezTo>
                  <a:cubicBezTo>
                    <a:pt x="538" y="492"/>
                    <a:pt x="156" y="408"/>
                    <a:pt x="107" y="540"/>
                  </a:cubicBezTo>
                  <a:cubicBezTo>
                    <a:pt x="0" y="818"/>
                    <a:pt x="490" y="1309"/>
                    <a:pt x="1155" y="1309"/>
                  </a:cubicBezTo>
                  <a:cubicBezTo>
                    <a:pt x="1226" y="1309"/>
                    <a:pt x="1299" y="1304"/>
                    <a:pt x="1373" y="1292"/>
                  </a:cubicBezTo>
                  <a:cubicBezTo>
                    <a:pt x="2153" y="1160"/>
                    <a:pt x="2494" y="81"/>
                    <a:pt x="2166" y="12"/>
                  </a:cubicBezTo>
                  <a:cubicBezTo>
                    <a:pt x="2130" y="4"/>
                    <a:pt x="2095" y="1"/>
                    <a:pt x="2061" y="1"/>
                  </a:cubicBezTo>
                  <a:close/>
                </a:path>
              </a:pathLst>
            </a:custGeom>
            <a:solidFill>
              <a:srgbClr val="D53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7" name="Google Shape;1727;p45"/>
          <p:cNvGrpSpPr/>
          <p:nvPr/>
        </p:nvGrpSpPr>
        <p:grpSpPr>
          <a:xfrm>
            <a:off x="6933838" y="2246029"/>
            <a:ext cx="1466254" cy="2157475"/>
            <a:chOff x="4682150" y="1772000"/>
            <a:chExt cx="496850" cy="731075"/>
          </a:xfrm>
        </p:grpSpPr>
        <p:sp>
          <p:nvSpPr>
            <p:cNvPr id="1728" name="Google Shape;1728;p45"/>
            <p:cNvSpPr/>
            <p:nvPr/>
          </p:nvSpPr>
          <p:spPr>
            <a:xfrm>
              <a:off x="5031650" y="2371775"/>
              <a:ext cx="55875" cy="118425"/>
            </a:xfrm>
            <a:custGeom>
              <a:avLst/>
              <a:gdLst/>
              <a:ahLst/>
              <a:cxnLst/>
              <a:rect l="l" t="t" r="r" b="b"/>
              <a:pathLst>
                <a:path w="2235" h="4737" extrusionOk="0">
                  <a:moveTo>
                    <a:pt x="1782" y="0"/>
                  </a:moveTo>
                  <a:cubicBezTo>
                    <a:pt x="1727" y="0"/>
                    <a:pt x="1668" y="6"/>
                    <a:pt x="1609" y="13"/>
                  </a:cubicBezTo>
                  <a:cubicBezTo>
                    <a:pt x="1497" y="27"/>
                    <a:pt x="1371" y="55"/>
                    <a:pt x="1260" y="89"/>
                  </a:cubicBezTo>
                  <a:cubicBezTo>
                    <a:pt x="1086" y="145"/>
                    <a:pt x="947" y="200"/>
                    <a:pt x="892" y="222"/>
                  </a:cubicBezTo>
                  <a:cubicBezTo>
                    <a:pt x="870" y="236"/>
                    <a:pt x="864" y="236"/>
                    <a:pt x="864" y="236"/>
                  </a:cubicBezTo>
                  <a:cubicBezTo>
                    <a:pt x="864" y="236"/>
                    <a:pt x="675" y="625"/>
                    <a:pt x="475" y="1015"/>
                  </a:cubicBezTo>
                  <a:cubicBezTo>
                    <a:pt x="273" y="1405"/>
                    <a:pt x="57" y="1794"/>
                    <a:pt x="57" y="1794"/>
                  </a:cubicBezTo>
                  <a:cubicBezTo>
                    <a:pt x="57" y="1794"/>
                    <a:pt x="0" y="2288"/>
                    <a:pt x="15" y="2879"/>
                  </a:cubicBezTo>
                  <a:cubicBezTo>
                    <a:pt x="15" y="2956"/>
                    <a:pt x="22" y="3033"/>
                    <a:pt x="22" y="3110"/>
                  </a:cubicBezTo>
                  <a:cubicBezTo>
                    <a:pt x="64" y="3798"/>
                    <a:pt x="216" y="4522"/>
                    <a:pt x="543" y="4689"/>
                  </a:cubicBezTo>
                  <a:cubicBezTo>
                    <a:pt x="596" y="4721"/>
                    <a:pt x="652" y="4736"/>
                    <a:pt x="713" y="4736"/>
                  </a:cubicBezTo>
                  <a:cubicBezTo>
                    <a:pt x="733" y="4736"/>
                    <a:pt x="753" y="4735"/>
                    <a:pt x="774" y="4731"/>
                  </a:cubicBezTo>
                  <a:cubicBezTo>
                    <a:pt x="1635" y="4591"/>
                    <a:pt x="2235" y="965"/>
                    <a:pt x="2171" y="306"/>
                  </a:cubicBezTo>
                  <a:cubicBezTo>
                    <a:pt x="2151" y="139"/>
                    <a:pt x="2061" y="47"/>
                    <a:pt x="1936" y="20"/>
                  </a:cubicBezTo>
                  <a:cubicBezTo>
                    <a:pt x="1890" y="6"/>
                    <a:pt x="1838" y="0"/>
                    <a:pt x="1782" y="0"/>
                  </a:cubicBezTo>
                  <a:close/>
                </a:path>
              </a:pathLst>
            </a:custGeom>
            <a:solidFill>
              <a:srgbClr val="D53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45"/>
            <p:cNvSpPr/>
            <p:nvPr/>
          </p:nvSpPr>
          <p:spPr>
            <a:xfrm>
              <a:off x="5045225" y="2372275"/>
              <a:ext cx="42300" cy="117925"/>
            </a:xfrm>
            <a:custGeom>
              <a:avLst/>
              <a:gdLst/>
              <a:ahLst/>
              <a:cxnLst/>
              <a:rect l="l" t="t" r="r" b="b"/>
              <a:pathLst>
                <a:path w="1692" h="4717" extrusionOk="0">
                  <a:moveTo>
                    <a:pt x="1393" y="0"/>
                  </a:moveTo>
                  <a:cubicBezTo>
                    <a:pt x="1323" y="1204"/>
                    <a:pt x="1107" y="2220"/>
                    <a:pt x="828" y="3013"/>
                  </a:cubicBezTo>
                  <a:cubicBezTo>
                    <a:pt x="558" y="3799"/>
                    <a:pt x="224" y="4369"/>
                    <a:pt x="0" y="4669"/>
                  </a:cubicBezTo>
                  <a:cubicBezTo>
                    <a:pt x="53" y="4701"/>
                    <a:pt x="109" y="4716"/>
                    <a:pt x="170" y="4716"/>
                  </a:cubicBezTo>
                  <a:cubicBezTo>
                    <a:pt x="190" y="4716"/>
                    <a:pt x="210" y="4715"/>
                    <a:pt x="231" y="4711"/>
                  </a:cubicBezTo>
                  <a:cubicBezTo>
                    <a:pt x="1092" y="4571"/>
                    <a:pt x="1692" y="945"/>
                    <a:pt x="1628" y="286"/>
                  </a:cubicBezTo>
                  <a:cubicBezTo>
                    <a:pt x="1608" y="119"/>
                    <a:pt x="1518" y="27"/>
                    <a:pt x="1393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45"/>
            <p:cNvSpPr/>
            <p:nvPr/>
          </p:nvSpPr>
          <p:spPr>
            <a:xfrm>
              <a:off x="4915800" y="2292950"/>
              <a:ext cx="138675" cy="129775"/>
            </a:xfrm>
            <a:custGeom>
              <a:avLst/>
              <a:gdLst/>
              <a:ahLst/>
              <a:cxnLst/>
              <a:rect l="l" t="t" r="r" b="b"/>
              <a:pathLst>
                <a:path w="5547" h="5191" extrusionOk="0">
                  <a:moveTo>
                    <a:pt x="2470" y="0"/>
                  </a:moveTo>
                  <a:cubicBezTo>
                    <a:pt x="2458" y="0"/>
                    <a:pt x="2439" y="10"/>
                    <a:pt x="2402" y="20"/>
                  </a:cubicBezTo>
                  <a:cubicBezTo>
                    <a:pt x="2283" y="49"/>
                    <a:pt x="2164" y="84"/>
                    <a:pt x="2039" y="119"/>
                  </a:cubicBezTo>
                  <a:cubicBezTo>
                    <a:pt x="1365" y="312"/>
                    <a:pt x="683" y="494"/>
                    <a:pt x="0" y="681"/>
                  </a:cubicBezTo>
                  <a:cubicBezTo>
                    <a:pt x="202" y="1182"/>
                    <a:pt x="404" y="1683"/>
                    <a:pt x="655" y="2164"/>
                  </a:cubicBezTo>
                  <a:cubicBezTo>
                    <a:pt x="773" y="2407"/>
                    <a:pt x="912" y="2644"/>
                    <a:pt x="1066" y="2866"/>
                  </a:cubicBezTo>
                  <a:cubicBezTo>
                    <a:pt x="1622" y="3681"/>
                    <a:pt x="2345" y="4327"/>
                    <a:pt x="3250" y="4725"/>
                  </a:cubicBezTo>
                  <a:cubicBezTo>
                    <a:pt x="3703" y="4927"/>
                    <a:pt x="4182" y="5087"/>
                    <a:pt x="4669" y="5190"/>
                  </a:cubicBezTo>
                  <a:cubicBezTo>
                    <a:pt x="4885" y="4920"/>
                    <a:pt x="5080" y="4628"/>
                    <a:pt x="5226" y="4307"/>
                  </a:cubicBezTo>
                  <a:cubicBezTo>
                    <a:pt x="5296" y="4153"/>
                    <a:pt x="5359" y="4001"/>
                    <a:pt x="5408" y="3841"/>
                  </a:cubicBezTo>
                  <a:cubicBezTo>
                    <a:pt x="5434" y="3764"/>
                    <a:pt x="5456" y="3687"/>
                    <a:pt x="5469" y="3611"/>
                  </a:cubicBezTo>
                  <a:cubicBezTo>
                    <a:pt x="5484" y="3569"/>
                    <a:pt x="5546" y="3409"/>
                    <a:pt x="5526" y="3375"/>
                  </a:cubicBezTo>
                  <a:cubicBezTo>
                    <a:pt x="5511" y="3353"/>
                    <a:pt x="5408" y="3333"/>
                    <a:pt x="5386" y="3325"/>
                  </a:cubicBezTo>
                  <a:cubicBezTo>
                    <a:pt x="5309" y="3305"/>
                    <a:pt x="5226" y="3277"/>
                    <a:pt x="5150" y="3250"/>
                  </a:cubicBezTo>
                  <a:cubicBezTo>
                    <a:pt x="4983" y="3193"/>
                    <a:pt x="4816" y="3131"/>
                    <a:pt x="4656" y="3061"/>
                  </a:cubicBezTo>
                  <a:cubicBezTo>
                    <a:pt x="4307" y="2908"/>
                    <a:pt x="3973" y="2714"/>
                    <a:pt x="3696" y="2448"/>
                  </a:cubicBezTo>
                  <a:cubicBezTo>
                    <a:pt x="3591" y="2351"/>
                    <a:pt x="3494" y="2248"/>
                    <a:pt x="3404" y="2129"/>
                  </a:cubicBezTo>
                  <a:cubicBezTo>
                    <a:pt x="3160" y="1802"/>
                    <a:pt x="2979" y="1420"/>
                    <a:pt x="2832" y="1037"/>
                  </a:cubicBezTo>
                  <a:cubicBezTo>
                    <a:pt x="2707" y="710"/>
                    <a:pt x="2610" y="383"/>
                    <a:pt x="2498" y="49"/>
                  </a:cubicBezTo>
                  <a:cubicBezTo>
                    <a:pt x="2488" y="12"/>
                    <a:pt x="2483" y="0"/>
                    <a:pt x="2470" y="0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45"/>
            <p:cNvSpPr/>
            <p:nvPr/>
          </p:nvSpPr>
          <p:spPr>
            <a:xfrm>
              <a:off x="4766700" y="1952825"/>
              <a:ext cx="100225" cy="89250"/>
            </a:xfrm>
            <a:custGeom>
              <a:avLst/>
              <a:gdLst/>
              <a:ahLst/>
              <a:cxnLst/>
              <a:rect l="l" t="t" r="r" b="b"/>
              <a:pathLst>
                <a:path w="4009" h="3570" extrusionOk="0">
                  <a:moveTo>
                    <a:pt x="2957" y="0"/>
                  </a:moveTo>
                  <a:cubicBezTo>
                    <a:pt x="1568" y="0"/>
                    <a:pt x="736" y="431"/>
                    <a:pt x="1" y="1058"/>
                  </a:cubicBezTo>
                  <a:lnTo>
                    <a:pt x="183" y="1302"/>
                  </a:lnTo>
                  <a:cubicBezTo>
                    <a:pt x="537" y="1073"/>
                    <a:pt x="877" y="891"/>
                    <a:pt x="1288" y="731"/>
                  </a:cubicBezTo>
                  <a:lnTo>
                    <a:pt x="1288" y="731"/>
                  </a:lnTo>
                  <a:cubicBezTo>
                    <a:pt x="989" y="996"/>
                    <a:pt x="627" y="1260"/>
                    <a:pt x="398" y="1608"/>
                  </a:cubicBezTo>
                  <a:lnTo>
                    <a:pt x="684" y="2012"/>
                  </a:lnTo>
                  <a:cubicBezTo>
                    <a:pt x="919" y="1775"/>
                    <a:pt x="1086" y="1664"/>
                    <a:pt x="1378" y="1462"/>
                  </a:cubicBezTo>
                  <a:lnTo>
                    <a:pt x="1378" y="1462"/>
                  </a:lnTo>
                  <a:cubicBezTo>
                    <a:pt x="1143" y="1733"/>
                    <a:pt x="996" y="1970"/>
                    <a:pt x="857" y="2249"/>
                  </a:cubicBezTo>
                  <a:lnTo>
                    <a:pt x="1156" y="2660"/>
                  </a:lnTo>
                  <a:cubicBezTo>
                    <a:pt x="1378" y="2359"/>
                    <a:pt x="1442" y="2284"/>
                    <a:pt x="1866" y="2012"/>
                  </a:cubicBezTo>
                  <a:lnTo>
                    <a:pt x="1866" y="2012"/>
                  </a:lnTo>
                  <a:cubicBezTo>
                    <a:pt x="1664" y="2443"/>
                    <a:pt x="1587" y="2596"/>
                    <a:pt x="1455" y="3097"/>
                  </a:cubicBezTo>
                  <a:lnTo>
                    <a:pt x="1811" y="3570"/>
                  </a:lnTo>
                  <a:cubicBezTo>
                    <a:pt x="2222" y="2506"/>
                    <a:pt x="3105" y="1315"/>
                    <a:pt x="4009" y="71"/>
                  </a:cubicBezTo>
                  <a:cubicBezTo>
                    <a:pt x="3625" y="23"/>
                    <a:pt x="3276" y="0"/>
                    <a:pt x="2957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45"/>
            <p:cNvSpPr/>
            <p:nvPr/>
          </p:nvSpPr>
          <p:spPr>
            <a:xfrm>
              <a:off x="5011150" y="1984150"/>
              <a:ext cx="85400" cy="97100"/>
            </a:xfrm>
            <a:custGeom>
              <a:avLst/>
              <a:gdLst/>
              <a:ahLst/>
              <a:cxnLst/>
              <a:rect l="l" t="t" r="r" b="b"/>
              <a:pathLst>
                <a:path w="3416" h="3884" extrusionOk="0">
                  <a:moveTo>
                    <a:pt x="0" y="1"/>
                  </a:moveTo>
                  <a:cubicBezTo>
                    <a:pt x="466" y="1420"/>
                    <a:pt x="939" y="2785"/>
                    <a:pt x="1009" y="3883"/>
                  </a:cubicBezTo>
                  <a:lnTo>
                    <a:pt x="1475" y="3549"/>
                  </a:lnTo>
                  <a:cubicBezTo>
                    <a:pt x="1495" y="3048"/>
                    <a:pt x="1475" y="2888"/>
                    <a:pt x="1412" y="2429"/>
                  </a:cubicBezTo>
                  <a:lnTo>
                    <a:pt x="1412" y="2429"/>
                  </a:lnTo>
                  <a:cubicBezTo>
                    <a:pt x="1726" y="2805"/>
                    <a:pt x="1761" y="2895"/>
                    <a:pt x="1879" y="3229"/>
                  </a:cubicBezTo>
                  <a:lnTo>
                    <a:pt x="2275" y="2937"/>
                  </a:lnTo>
                  <a:cubicBezTo>
                    <a:pt x="2233" y="2644"/>
                    <a:pt x="2163" y="2380"/>
                    <a:pt x="2024" y="2060"/>
                  </a:cubicBezTo>
                  <a:lnTo>
                    <a:pt x="2024" y="2060"/>
                  </a:lnTo>
                  <a:cubicBezTo>
                    <a:pt x="2233" y="2332"/>
                    <a:pt x="2358" y="2484"/>
                    <a:pt x="2512" y="2770"/>
                  </a:cubicBezTo>
                  <a:lnTo>
                    <a:pt x="2888" y="2484"/>
                  </a:lnTo>
                  <a:cubicBezTo>
                    <a:pt x="2776" y="2095"/>
                    <a:pt x="2525" y="1741"/>
                    <a:pt x="2317" y="1413"/>
                  </a:cubicBezTo>
                  <a:lnTo>
                    <a:pt x="2317" y="1413"/>
                  </a:lnTo>
                  <a:cubicBezTo>
                    <a:pt x="2657" y="1677"/>
                    <a:pt x="2915" y="1950"/>
                    <a:pt x="3180" y="2262"/>
                  </a:cubicBezTo>
                  <a:lnTo>
                    <a:pt x="3416" y="2095"/>
                  </a:lnTo>
                  <a:cubicBezTo>
                    <a:pt x="2811" y="1115"/>
                    <a:pt x="1976" y="370"/>
                    <a:pt x="0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45"/>
            <p:cNvSpPr/>
            <p:nvPr/>
          </p:nvSpPr>
          <p:spPr>
            <a:xfrm>
              <a:off x="4826725" y="2457300"/>
              <a:ext cx="111725" cy="45775"/>
            </a:xfrm>
            <a:custGeom>
              <a:avLst/>
              <a:gdLst/>
              <a:ahLst/>
              <a:cxnLst/>
              <a:rect l="l" t="t" r="r" b="b"/>
              <a:pathLst>
                <a:path w="4469" h="1831" extrusionOk="0">
                  <a:moveTo>
                    <a:pt x="2317" y="1"/>
                  </a:moveTo>
                  <a:cubicBezTo>
                    <a:pt x="2317" y="1"/>
                    <a:pt x="1761" y="190"/>
                    <a:pt x="1198" y="447"/>
                  </a:cubicBezTo>
                  <a:cubicBezTo>
                    <a:pt x="634" y="704"/>
                    <a:pt x="56" y="1038"/>
                    <a:pt x="8" y="1330"/>
                  </a:cubicBezTo>
                  <a:cubicBezTo>
                    <a:pt x="1" y="1394"/>
                    <a:pt x="8" y="1456"/>
                    <a:pt x="43" y="1511"/>
                  </a:cubicBezTo>
                  <a:cubicBezTo>
                    <a:pt x="179" y="1746"/>
                    <a:pt x="754" y="1830"/>
                    <a:pt x="1442" y="1830"/>
                  </a:cubicBezTo>
                  <a:cubicBezTo>
                    <a:pt x="2544" y="1830"/>
                    <a:pt x="3937" y="1614"/>
                    <a:pt x="4280" y="1456"/>
                  </a:cubicBezTo>
                  <a:cubicBezTo>
                    <a:pt x="4420" y="1385"/>
                    <a:pt x="4468" y="1275"/>
                    <a:pt x="4462" y="1143"/>
                  </a:cubicBezTo>
                  <a:cubicBezTo>
                    <a:pt x="4433" y="787"/>
                    <a:pt x="4029" y="286"/>
                    <a:pt x="3939" y="175"/>
                  </a:cubicBezTo>
                  <a:cubicBezTo>
                    <a:pt x="3925" y="161"/>
                    <a:pt x="3919" y="148"/>
                    <a:pt x="3919" y="148"/>
                  </a:cubicBezTo>
                  <a:lnTo>
                    <a:pt x="2317" y="1"/>
                  </a:lnTo>
                  <a:close/>
                </a:path>
              </a:pathLst>
            </a:custGeom>
            <a:solidFill>
              <a:srgbClr val="D53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45"/>
            <p:cNvSpPr/>
            <p:nvPr/>
          </p:nvSpPr>
          <p:spPr>
            <a:xfrm>
              <a:off x="4856675" y="2457300"/>
              <a:ext cx="68525" cy="16750"/>
            </a:xfrm>
            <a:custGeom>
              <a:avLst/>
              <a:gdLst/>
              <a:ahLst/>
              <a:cxnLst/>
              <a:rect l="l" t="t" r="r" b="b"/>
              <a:pathLst>
                <a:path w="2741" h="670" extrusionOk="0">
                  <a:moveTo>
                    <a:pt x="1119" y="1"/>
                  </a:moveTo>
                  <a:cubicBezTo>
                    <a:pt x="1119" y="1"/>
                    <a:pt x="563" y="190"/>
                    <a:pt x="0" y="447"/>
                  </a:cubicBezTo>
                  <a:cubicBezTo>
                    <a:pt x="234" y="609"/>
                    <a:pt x="530" y="669"/>
                    <a:pt x="839" y="669"/>
                  </a:cubicBezTo>
                  <a:cubicBezTo>
                    <a:pt x="1699" y="669"/>
                    <a:pt x="2670" y="205"/>
                    <a:pt x="2741" y="175"/>
                  </a:cubicBezTo>
                  <a:cubicBezTo>
                    <a:pt x="2727" y="161"/>
                    <a:pt x="2721" y="148"/>
                    <a:pt x="2721" y="148"/>
                  </a:cubicBezTo>
                  <a:lnTo>
                    <a:pt x="1119" y="1"/>
                  </a:ln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45"/>
            <p:cNvSpPr/>
            <p:nvPr/>
          </p:nvSpPr>
          <p:spPr>
            <a:xfrm>
              <a:off x="4826725" y="2485875"/>
              <a:ext cx="111725" cy="17200"/>
            </a:xfrm>
            <a:custGeom>
              <a:avLst/>
              <a:gdLst/>
              <a:ahLst/>
              <a:cxnLst/>
              <a:rect l="l" t="t" r="r" b="b"/>
              <a:pathLst>
                <a:path w="4469" h="688" extrusionOk="0">
                  <a:moveTo>
                    <a:pt x="4462" y="0"/>
                  </a:moveTo>
                  <a:cubicBezTo>
                    <a:pt x="3445" y="286"/>
                    <a:pt x="2535" y="376"/>
                    <a:pt x="1790" y="376"/>
                  </a:cubicBezTo>
                  <a:cubicBezTo>
                    <a:pt x="974" y="376"/>
                    <a:pt x="357" y="268"/>
                    <a:pt x="14" y="187"/>
                  </a:cubicBezTo>
                  <a:lnTo>
                    <a:pt x="14" y="187"/>
                  </a:lnTo>
                  <a:cubicBezTo>
                    <a:pt x="1" y="251"/>
                    <a:pt x="14" y="313"/>
                    <a:pt x="43" y="368"/>
                  </a:cubicBezTo>
                  <a:cubicBezTo>
                    <a:pt x="179" y="603"/>
                    <a:pt x="754" y="687"/>
                    <a:pt x="1442" y="687"/>
                  </a:cubicBezTo>
                  <a:cubicBezTo>
                    <a:pt x="2544" y="687"/>
                    <a:pt x="3937" y="471"/>
                    <a:pt x="4280" y="313"/>
                  </a:cubicBezTo>
                  <a:cubicBezTo>
                    <a:pt x="4420" y="242"/>
                    <a:pt x="4468" y="132"/>
                    <a:pt x="4462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45"/>
            <p:cNvSpPr/>
            <p:nvPr/>
          </p:nvSpPr>
          <p:spPr>
            <a:xfrm>
              <a:off x="4856125" y="2307550"/>
              <a:ext cx="69075" cy="155875"/>
            </a:xfrm>
            <a:custGeom>
              <a:avLst/>
              <a:gdLst/>
              <a:ahLst/>
              <a:cxnLst/>
              <a:rect l="l" t="t" r="r" b="b"/>
              <a:pathLst>
                <a:path w="2763" h="6235" extrusionOk="0">
                  <a:moveTo>
                    <a:pt x="2352" y="1"/>
                  </a:moveTo>
                  <a:lnTo>
                    <a:pt x="1" y="7"/>
                  </a:lnTo>
                  <a:cubicBezTo>
                    <a:pt x="1" y="7"/>
                    <a:pt x="49" y="453"/>
                    <a:pt x="98" y="891"/>
                  </a:cubicBezTo>
                  <a:cubicBezTo>
                    <a:pt x="139" y="1225"/>
                    <a:pt x="181" y="1559"/>
                    <a:pt x="203" y="1706"/>
                  </a:cubicBezTo>
                  <a:cubicBezTo>
                    <a:pt x="203" y="1747"/>
                    <a:pt x="209" y="1774"/>
                    <a:pt x="209" y="1774"/>
                  </a:cubicBezTo>
                  <a:lnTo>
                    <a:pt x="209" y="1789"/>
                  </a:lnTo>
                  <a:lnTo>
                    <a:pt x="258" y="2130"/>
                  </a:lnTo>
                  <a:cubicBezTo>
                    <a:pt x="258" y="2130"/>
                    <a:pt x="390" y="3117"/>
                    <a:pt x="565" y="4105"/>
                  </a:cubicBezTo>
                  <a:cubicBezTo>
                    <a:pt x="739" y="5087"/>
                    <a:pt x="926" y="6068"/>
                    <a:pt x="926" y="6068"/>
                  </a:cubicBezTo>
                  <a:cubicBezTo>
                    <a:pt x="1353" y="6175"/>
                    <a:pt x="1715" y="6235"/>
                    <a:pt x="2078" y="6235"/>
                  </a:cubicBezTo>
                  <a:cubicBezTo>
                    <a:pt x="2301" y="6235"/>
                    <a:pt x="2524" y="6212"/>
                    <a:pt x="2763" y="6165"/>
                  </a:cubicBezTo>
                  <a:cubicBezTo>
                    <a:pt x="2763" y="6165"/>
                    <a:pt x="2653" y="5101"/>
                    <a:pt x="2561" y="4064"/>
                  </a:cubicBezTo>
                  <a:cubicBezTo>
                    <a:pt x="2471" y="3027"/>
                    <a:pt x="2422" y="1998"/>
                    <a:pt x="2422" y="1998"/>
                  </a:cubicBezTo>
                  <a:lnTo>
                    <a:pt x="2409" y="1664"/>
                  </a:lnTo>
                  <a:lnTo>
                    <a:pt x="2409" y="1656"/>
                  </a:lnTo>
                  <a:cubicBezTo>
                    <a:pt x="2409" y="1656"/>
                    <a:pt x="2402" y="1447"/>
                    <a:pt x="2387" y="1176"/>
                  </a:cubicBezTo>
                  <a:cubicBezTo>
                    <a:pt x="2380" y="1071"/>
                    <a:pt x="2380" y="946"/>
                    <a:pt x="2374" y="829"/>
                  </a:cubicBezTo>
                  <a:cubicBezTo>
                    <a:pt x="2367" y="411"/>
                    <a:pt x="2352" y="1"/>
                    <a:pt x="2352" y="1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45"/>
            <p:cNvSpPr/>
            <p:nvPr/>
          </p:nvSpPr>
          <p:spPr>
            <a:xfrm>
              <a:off x="5101575" y="2049150"/>
              <a:ext cx="77425" cy="78750"/>
            </a:xfrm>
            <a:custGeom>
              <a:avLst/>
              <a:gdLst/>
              <a:ahLst/>
              <a:cxnLst/>
              <a:rect l="l" t="t" r="r" b="b"/>
              <a:pathLst>
                <a:path w="3097" h="3150" extrusionOk="0">
                  <a:moveTo>
                    <a:pt x="2003" y="0"/>
                  </a:moveTo>
                  <a:cubicBezTo>
                    <a:pt x="1829" y="0"/>
                    <a:pt x="1562" y="191"/>
                    <a:pt x="1323" y="400"/>
                  </a:cubicBezTo>
                  <a:cubicBezTo>
                    <a:pt x="1038" y="651"/>
                    <a:pt x="787" y="921"/>
                    <a:pt x="787" y="921"/>
                  </a:cubicBezTo>
                  <a:cubicBezTo>
                    <a:pt x="787" y="921"/>
                    <a:pt x="836" y="156"/>
                    <a:pt x="543" y="108"/>
                  </a:cubicBezTo>
                  <a:cubicBezTo>
                    <a:pt x="539" y="107"/>
                    <a:pt x="534" y="107"/>
                    <a:pt x="530" y="107"/>
                  </a:cubicBezTo>
                  <a:cubicBezTo>
                    <a:pt x="392" y="107"/>
                    <a:pt x="306" y="424"/>
                    <a:pt x="244" y="747"/>
                  </a:cubicBezTo>
                  <a:cubicBezTo>
                    <a:pt x="183" y="1081"/>
                    <a:pt x="154" y="1422"/>
                    <a:pt x="154" y="1422"/>
                  </a:cubicBezTo>
                  <a:cubicBezTo>
                    <a:pt x="1" y="1903"/>
                    <a:pt x="440" y="2967"/>
                    <a:pt x="934" y="3120"/>
                  </a:cubicBezTo>
                  <a:cubicBezTo>
                    <a:pt x="997" y="3141"/>
                    <a:pt x="1060" y="3149"/>
                    <a:pt x="1120" y="3149"/>
                  </a:cubicBezTo>
                  <a:cubicBezTo>
                    <a:pt x="1292" y="3149"/>
                    <a:pt x="1450" y="3080"/>
                    <a:pt x="1574" y="3002"/>
                  </a:cubicBezTo>
                  <a:cubicBezTo>
                    <a:pt x="1734" y="2898"/>
                    <a:pt x="1838" y="2773"/>
                    <a:pt x="1838" y="2773"/>
                  </a:cubicBezTo>
                  <a:cubicBezTo>
                    <a:pt x="1838" y="2773"/>
                    <a:pt x="2130" y="2723"/>
                    <a:pt x="2409" y="2639"/>
                  </a:cubicBezTo>
                  <a:cubicBezTo>
                    <a:pt x="2694" y="2556"/>
                    <a:pt x="2972" y="2431"/>
                    <a:pt x="2952" y="2292"/>
                  </a:cubicBezTo>
                  <a:cubicBezTo>
                    <a:pt x="2920" y="2112"/>
                    <a:pt x="2579" y="2080"/>
                    <a:pt x="2341" y="2080"/>
                  </a:cubicBezTo>
                  <a:cubicBezTo>
                    <a:pt x="2210" y="2080"/>
                    <a:pt x="2110" y="2090"/>
                    <a:pt x="2110" y="2090"/>
                  </a:cubicBezTo>
                  <a:cubicBezTo>
                    <a:pt x="2110" y="2090"/>
                    <a:pt x="2367" y="2042"/>
                    <a:pt x="2611" y="1938"/>
                  </a:cubicBezTo>
                  <a:cubicBezTo>
                    <a:pt x="2861" y="1833"/>
                    <a:pt x="3097" y="1679"/>
                    <a:pt x="3048" y="1479"/>
                  </a:cubicBezTo>
                  <a:cubicBezTo>
                    <a:pt x="3029" y="1397"/>
                    <a:pt x="2875" y="1371"/>
                    <a:pt x="2687" y="1371"/>
                  </a:cubicBezTo>
                  <a:cubicBezTo>
                    <a:pt x="2617" y="1371"/>
                    <a:pt x="2544" y="1375"/>
                    <a:pt x="2471" y="1380"/>
                  </a:cubicBezTo>
                  <a:cubicBezTo>
                    <a:pt x="2200" y="1402"/>
                    <a:pt x="1936" y="1450"/>
                    <a:pt x="1936" y="1450"/>
                  </a:cubicBezTo>
                  <a:cubicBezTo>
                    <a:pt x="1936" y="1450"/>
                    <a:pt x="2178" y="1312"/>
                    <a:pt x="2395" y="1136"/>
                  </a:cubicBezTo>
                  <a:cubicBezTo>
                    <a:pt x="2618" y="969"/>
                    <a:pt x="2820" y="761"/>
                    <a:pt x="2729" y="635"/>
                  </a:cubicBezTo>
                  <a:cubicBezTo>
                    <a:pt x="2698" y="589"/>
                    <a:pt x="2639" y="570"/>
                    <a:pt x="2562" y="570"/>
                  </a:cubicBezTo>
                  <a:cubicBezTo>
                    <a:pt x="2432" y="570"/>
                    <a:pt x="2253" y="624"/>
                    <a:pt x="2081" y="686"/>
                  </a:cubicBezTo>
                  <a:cubicBezTo>
                    <a:pt x="1818" y="789"/>
                    <a:pt x="1567" y="921"/>
                    <a:pt x="1567" y="921"/>
                  </a:cubicBezTo>
                  <a:cubicBezTo>
                    <a:pt x="1567" y="921"/>
                    <a:pt x="1754" y="734"/>
                    <a:pt x="1914" y="525"/>
                  </a:cubicBezTo>
                  <a:cubicBezTo>
                    <a:pt x="2075" y="316"/>
                    <a:pt x="2207" y="93"/>
                    <a:pt x="2095" y="24"/>
                  </a:cubicBezTo>
                  <a:cubicBezTo>
                    <a:pt x="2069" y="8"/>
                    <a:pt x="2038" y="0"/>
                    <a:pt x="2003" y="0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45"/>
            <p:cNvSpPr/>
            <p:nvPr/>
          </p:nvSpPr>
          <p:spPr>
            <a:xfrm>
              <a:off x="4962100" y="2048700"/>
              <a:ext cx="162850" cy="108950"/>
            </a:xfrm>
            <a:custGeom>
              <a:avLst/>
              <a:gdLst/>
              <a:ahLst/>
              <a:cxnLst/>
              <a:rect l="l" t="t" r="r" b="b"/>
              <a:pathLst>
                <a:path w="6514" h="4358" extrusionOk="0">
                  <a:moveTo>
                    <a:pt x="1732" y="0"/>
                  </a:moveTo>
                  <a:cubicBezTo>
                    <a:pt x="1154" y="383"/>
                    <a:pt x="576" y="759"/>
                    <a:pt x="0" y="1141"/>
                  </a:cubicBezTo>
                  <a:cubicBezTo>
                    <a:pt x="187" y="1462"/>
                    <a:pt x="451" y="1747"/>
                    <a:pt x="682" y="2031"/>
                  </a:cubicBezTo>
                  <a:cubicBezTo>
                    <a:pt x="904" y="2310"/>
                    <a:pt x="1141" y="2574"/>
                    <a:pt x="1385" y="2833"/>
                  </a:cubicBezTo>
                  <a:cubicBezTo>
                    <a:pt x="1989" y="3472"/>
                    <a:pt x="2734" y="4182"/>
                    <a:pt x="3639" y="4336"/>
                  </a:cubicBezTo>
                  <a:cubicBezTo>
                    <a:pt x="3729" y="4350"/>
                    <a:pt x="3818" y="4357"/>
                    <a:pt x="3906" y="4357"/>
                  </a:cubicBezTo>
                  <a:cubicBezTo>
                    <a:pt x="4520" y="4357"/>
                    <a:pt x="5091" y="4025"/>
                    <a:pt x="5608" y="3710"/>
                  </a:cubicBezTo>
                  <a:cubicBezTo>
                    <a:pt x="5727" y="3633"/>
                    <a:pt x="5852" y="3563"/>
                    <a:pt x="5970" y="3486"/>
                  </a:cubicBezTo>
                  <a:cubicBezTo>
                    <a:pt x="6074" y="3424"/>
                    <a:pt x="6171" y="3354"/>
                    <a:pt x="6269" y="3292"/>
                  </a:cubicBezTo>
                  <a:cubicBezTo>
                    <a:pt x="6311" y="3270"/>
                    <a:pt x="6505" y="3174"/>
                    <a:pt x="6505" y="3138"/>
                  </a:cubicBezTo>
                  <a:cubicBezTo>
                    <a:pt x="6513" y="3117"/>
                    <a:pt x="6456" y="3048"/>
                    <a:pt x="6450" y="3027"/>
                  </a:cubicBezTo>
                  <a:cubicBezTo>
                    <a:pt x="6408" y="2950"/>
                    <a:pt x="6360" y="2875"/>
                    <a:pt x="6318" y="2798"/>
                  </a:cubicBezTo>
                  <a:cubicBezTo>
                    <a:pt x="6116" y="2429"/>
                    <a:pt x="5907" y="2066"/>
                    <a:pt x="5698" y="1697"/>
                  </a:cubicBezTo>
                  <a:cubicBezTo>
                    <a:pt x="5281" y="1934"/>
                    <a:pt x="4863" y="2178"/>
                    <a:pt x="4417" y="2380"/>
                  </a:cubicBezTo>
                  <a:cubicBezTo>
                    <a:pt x="4277" y="2446"/>
                    <a:pt x="4148" y="2500"/>
                    <a:pt x="4012" y="2500"/>
                  </a:cubicBezTo>
                  <a:cubicBezTo>
                    <a:pt x="3933" y="2500"/>
                    <a:pt x="3851" y="2482"/>
                    <a:pt x="3764" y="2435"/>
                  </a:cubicBezTo>
                  <a:cubicBezTo>
                    <a:pt x="3562" y="2332"/>
                    <a:pt x="3395" y="2165"/>
                    <a:pt x="3242" y="2005"/>
                  </a:cubicBezTo>
                  <a:cubicBezTo>
                    <a:pt x="2657" y="1405"/>
                    <a:pt x="2171" y="704"/>
                    <a:pt x="1732" y="0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45"/>
            <p:cNvSpPr/>
            <p:nvPr/>
          </p:nvSpPr>
          <p:spPr>
            <a:xfrm>
              <a:off x="4682150" y="1869800"/>
              <a:ext cx="87200" cy="87975"/>
            </a:xfrm>
            <a:custGeom>
              <a:avLst/>
              <a:gdLst/>
              <a:ahLst/>
              <a:cxnLst/>
              <a:rect l="l" t="t" r="r" b="b"/>
              <a:pathLst>
                <a:path w="3488" h="3519" extrusionOk="0">
                  <a:moveTo>
                    <a:pt x="1930" y="1"/>
                  </a:moveTo>
                  <a:cubicBezTo>
                    <a:pt x="1922" y="1"/>
                    <a:pt x="1915" y="1"/>
                    <a:pt x="1908" y="2"/>
                  </a:cubicBezTo>
                  <a:cubicBezTo>
                    <a:pt x="1769" y="24"/>
                    <a:pt x="1783" y="288"/>
                    <a:pt x="1853" y="553"/>
                  </a:cubicBezTo>
                  <a:cubicBezTo>
                    <a:pt x="1908" y="817"/>
                    <a:pt x="2020" y="1074"/>
                    <a:pt x="2020" y="1074"/>
                  </a:cubicBezTo>
                  <a:cubicBezTo>
                    <a:pt x="2020" y="1074"/>
                    <a:pt x="1831" y="852"/>
                    <a:pt x="1616" y="637"/>
                  </a:cubicBezTo>
                  <a:cubicBezTo>
                    <a:pt x="1432" y="459"/>
                    <a:pt x="1228" y="286"/>
                    <a:pt x="1086" y="286"/>
                  </a:cubicBezTo>
                  <a:cubicBezTo>
                    <a:pt x="1061" y="286"/>
                    <a:pt x="1038" y="291"/>
                    <a:pt x="1018" y="303"/>
                  </a:cubicBezTo>
                  <a:cubicBezTo>
                    <a:pt x="871" y="378"/>
                    <a:pt x="976" y="670"/>
                    <a:pt x="1115" y="942"/>
                  </a:cubicBezTo>
                  <a:cubicBezTo>
                    <a:pt x="1253" y="1206"/>
                    <a:pt x="1442" y="1443"/>
                    <a:pt x="1442" y="1443"/>
                  </a:cubicBezTo>
                  <a:cubicBezTo>
                    <a:pt x="1442" y="1443"/>
                    <a:pt x="1198" y="1290"/>
                    <a:pt x="941" y="1144"/>
                  </a:cubicBezTo>
                  <a:cubicBezTo>
                    <a:pt x="744" y="1037"/>
                    <a:pt x="533" y="930"/>
                    <a:pt x="412" y="930"/>
                  </a:cubicBezTo>
                  <a:cubicBezTo>
                    <a:pt x="375" y="930"/>
                    <a:pt x="346" y="940"/>
                    <a:pt x="328" y="962"/>
                  </a:cubicBezTo>
                  <a:cubicBezTo>
                    <a:pt x="196" y="1144"/>
                    <a:pt x="363" y="1415"/>
                    <a:pt x="565" y="1630"/>
                  </a:cubicBezTo>
                  <a:cubicBezTo>
                    <a:pt x="774" y="1848"/>
                    <a:pt x="1011" y="2006"/>
                    <a:pt x="1011" y="2006"/>
                  </a:cubicBezTo>
                  <a:cubicBezTo>
                    <a:pt x="1011" y="2006"/>
                    <a:pt x="816" y="1903"/>
                    <a:pt x="607" y="1826"/>
                  </a:cubicBezTo>
                  <a:cubicBezTo>
                    <a:pt x="487" y="1783"/>
                    <a:pt x="362" y="1749"/>
                    <a:pt x="262" y="1749"/>
                  </a:cubicBezTo>
                  <a:cubicBezTo>
                    <a:pt x="182" y="1749"/>
                    <a:pt x="118" y="1770"/>
                    <a:pt x="84" y="1826"/>
                  </a:cubicBezTo>
                  <a:cubicBezTo>
                    <a:pt x="1" y="1958"/>
                    <a:pt x="238" y="2208"/>
                    <a:pt x="488" y="2424"/>
                  </a:cubicBezTo>
                  <a:cubicBezTo>
                    <a:pt x="620" y="2529"/>
                    <a:pt x="752" y="2626"/>
                    <a:pt x="851" y="2696"/>
                  </a:cubicBezTo>
                  <a:cubicBezTo>
                    <a:pt x="954" y="2758"/>
                    <a:pt x="1024" y="2799"/>
                    <a:pt x="1024" y="2799"/>
                  </a:cubicBezTo>
                  <a:cubicBezTo>
                    <a:pt x="1024" y="2799"/>
                    <a:pt x="1080" y="2975"/>
                    <a:pt x="1212" y="3148"/>
                  </a:cubicBezTo>
                  <a:cubicBezTo>
                    <a:pt x="1337" y="3322"/>
                    <a:pt x="1554" y="3496"/>
                    <a:pt x="1824" y="3518"/>
                  </a:cubicBezTo>
                  <a:cubicBezTo>
                    <a:pt x="1832" y="3518"/>
                    <a:pt x="1840" y="3518"/>
                    <a:pt x="1848" y="3518"/>
                  </a:cubicBezTo>
                  <a:cubicBezTo>
                    <a:pt x="2396" y="3518"/>
                    <a:pt x="3182" y="2605"/>
                    <a:pt x="3209" y="2090"/>
                  </a:cubicBezTo>
                  <a:cubicBezTo>
                    <a:pt x="3209" y="2090"/>
                    <a:pt x="3299" y="1749"/>
                    <a:pt x="3376" y="1402"/>
                  </a:cubicBezTo>
                  <a:cubicBezTo>
                    <a:pt x="3446" y="1054"/>
                    <a:pt x="3488" y="705"/>
                    <a:pt x="3341" y="679"/>
                  </a:cubicBezTo>
                  <a:cubicBezTo>
                    <a:pt x="3328" y="675"/>
                    <a:pt x="3315" y="674"/>
                    <a:pt x="3303" y="674"/>
                  </a:cubicBezTo>
                  <a:cubicBezTo>
                    <a:pt x="3170" y="674"/>
                    <a:pt x="3039" y="833"/>
                    <a:pt x="2945" y="997"/>
                  </a:cubicBezTo>
                  <a:cubicBezTo>
                    <a:pt x="2840" y="1186"/>
                    <a:pt x="2778" y="1373"/>
                    <a:pt x="2778" y="1373"/>
                  </a:cubicBezTo>
                  <a:cubicBezTo>
                    <a:pt x="2778" y="1373"/>
                    <a:pt x="2743" y="1290"/>
                    <a:pt x="2688" y="1151"/>
                  </a:cubicBezTo>
                  <a:cubicBezTo>
                    <a:pt x="2631" y="1019"/>
                    <a:pt x="2556" y="846"/>
                    <a:pt x="2472" y="670"/>
                  </a:cubicBezTo>
                  <a:cubicBezTo>
                    <a:pt x="2312" y="329"/>
                    <a:pt x="2118" y="1"/>
                    <a:pt x="1930" y="1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45"/>
            <p:cNvSpPr/>
            <p:nvPr/>
          </p:nvSpPr>
          <p:spPr>
            <a:xfrm>
              <a:off x="4727750" y="1928825"/>
              <a:ext cx="158175" cy="145825"/>
            </a:xfrm>
            <a:custGeom>
              <a:avLst/>
              <a:gdLst/>
              <a:ahLst/>
              <a:cxnLst/>
              <a:rect l="l" t="t" r="r" b="b"/>
              <a:pathLst>
                <a:path w="6327" h="5833" extrusionOk="0">
                  <a:moveTo>
                    <a:pt x="1323" y="1"/>
                  </a:moveTo>
                  <a:cubicBezTo>
                    <a:pt x="1031" y="251"/>
                    <a:pt x="745" y="509"/>
                    <a:pt x="453" y="759"/>
                  </a:cubicBezTo>
                  <a:cubicBezTo>
                    <a:pt x="321" y="871"/>
                    <a:pt x="189" y="990"/>
                    <a:pt x="56" y="1106"/>
                  </a:cubicBezTo>
                  <a:cubicBezTo>
                    <a:pt x="42" y="1115"/>
                    <a:pt x="0" y="1142"/>
                    <a:pt x="0" y="1157"/>
                  </a:cubicBezTo>
                  <a:cubicBezTo>
                    <a:pt x="0" y="1183"/>
                    <a:pt x="97" y="1282"/>
                    <a:pt x="106" y="1295"/>
                  </a:cubicBezTo>
                  <a:cubicBezTo>
                    <a:pt x="154" y="1357"/>
                    <a:pt x="202" y="1414"/>
                    <a:pt x="251" y="1476"/>
                  </a:cubicBezTo>
                  <a:cubicBezTo>
                    <a:pt x="780" y="2130"/>
                    <a:pt x="1336" y="2770"/>
                    <a:pt x="1949" y="3354"/>
                  </a:cubicBezTo>
                  <a:cubicBezTo>
                    <a:pt x="2554" y="3925"/>
                    <a:pt x="3187" y="4503"/>
                    <a:pt x="3897" y="4947"/>
                  </a:cubicBezTo>
                  <a:cubicBezTo>
                    <a:pt x="4134" y="5094"/>
                    <a:pt x="4364" y="5248"/>
                    <a:pt x="4606" y="5387"/>
                  </a:cubicBezTo>
                  <a:cubicBezTo>
                    <a:pt x="4683" y="5428"/>
                    <a:pt x="4760" y="5470"/>
                    <a:pt x="4837" y="5512"/>
                  </a:cubicBezTo>
                  <a:cubicBezTo>
                    <a:pt x="5052" y="5624"/>
                    <a:pt x="5261" y="5727"/>
                    <a:pt x="5476" y="5833"/>
                  </a:cubicBezTo>
                  <a:cubicBezTo>
                    <a:pt x="5511" y="5749"/>
                    <a:pt x="5546" y="5666"/>
                    <a:pt x="5582" y="5582"/>
                  </a:cubicBezTo>
                  <a:cubicBezTo>
                    <a:pt x="5832" y="4983"/>
                    <a:pt x="6083" y="4391"/>
                    <a:pt x="6326" y="3800"/>
                  </a:cubicBezTo>
                  <a:cubicBezTo>
                    <a:pt x="5964" y="3640"/>
                    <a:pt x="5602" y="3480"/>
                    <a:pt x="5248" y="3292"/>
                  </a:cubicBezTo>
                  <a:cubicBezTo>
                    <a:pt x="5212" y="3271"/>
                    <a:pt x="5177" y="3257"/>
                    <a:pt x="5142" y="3236"/>
                  </a:cubicBezTo>
                  <a:cubicBezTo>
                    <a:pt x="3674" y="2429"/>
                    <a:pt x="2409" y="1260"/>
                    <a:pt x="1323" y="1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45"/>
            <p:cNvSpPr/>
            <p:nvPr/>
          </p:nvSpPr>
          <p:spPr>
            <a:xfrm>
              <a:off x="4792800" y="2007625"/>
              <a:ext cx="240450" cy="331375"/>
            </a:xfrm>
            <a:custGeom>
              <a:avLst/>
              <a:gdLst/>
              <a:ahLst/>
              <a:cxnLst/>
              <a:rect l="l" t="t" r="r" b="b"/>
              <a:pathLst>
                <a:path w="9618" h="13255" extrusionOk="0">
                  <a:moveTo>
                    <a:pt x="2687" y="0"/>
                  </a:moveTo>
                  <a:lnTo>
                    <a:pt x="2687" y="0"/>
                  </a:lnTo>
                  <a:cubicBezTo>
                    <a:pt x="2687" y="0"/>
                    <a:pt x="2430" y="2200"/>
                    <a:pt x="2806" y="2839"/>
                  </a:cubicBezTo>
                  <a:cubicBezTo>
                    <a:pt x="2569" y="4120"/>
                    <a:pt x="2290" y="5581"/>
                    <a:pt x="2138" y="6381"/>
                  </a:cubicBezTo>
                  <a:cubicBezTo>
                    <a:pt x="2096" y="6590"/>
                    <a:pt x="2068" y="6757"/>
                    <a:pt x="2046" y="6862"/>
                  </a:cubicBezTo>
                  <a:cubicBezTo>
                    <a:pt x="2033" y="6939"/>
                    <a:pt x="2026" y="6981"/>
                    <a:pt x="2026" y="6981"/>
                  </a:cubicBezTo>
                  <a:lnTo>
                    <a:pt x="578" y="10508"/>
                  </a:lnTo>
                  <a:lnTo>
                    <a:pt x="0" y="11907"/>
                  </a:lnTo>
                  <a:lnTo>
                    <a:pt x="418" y="12226"/>
                  </a:lnTo>
                  <a:lnTo>
                    <a:pt x="1024" y="12679"/>
                  </a:lnTo>
                  <a:cubicBezTo>
                    <a:pt x="1198" y="12769"/>
                    <a:pt x="1386" y="12846"/>
                    <a:pt x="1580" y="12894"/>
                  </a:cubicBezTo>
                  <a:lnTo>
                    <a:pt x="1587" y="12894"/>
                  </a:lnTo>
                  <a:cubicBezTo>
                    <a:pt x="1838" y="12965"/>
                    <a:pt x="2097" y="13001"/>
                    <a:pt x="2357" y="13001"/>
                  </a:cubicBezTo>
                  <a:cubicBezTo>
                    <a:pt x="2581" y="13001"/>
                    <a:pt x="2806" y="12974"/>
                    <a:pt x="3028" y="12923"/>
                  </a:cubicBezTo>
                  <a:lnTo>
                    <a:pt x="4050" y="12686"/>
                  </a:lnTo>
                  <a:cubicBezTo>
                    <a:pt x="4267" y="12638"/>
                    <a:pt x="4488" y="12614"/>
                    <a:pt x="4709" y="12614"/>
                  </a:cubicBezTo>
                  <a:cubicBezTo>
                    <a:pt x="4906" y="12614"/>
                    <a:pt x="5102" y="12633"/>
                    <a:pt x="5296" y="12672"/>
                  </a:cubicBezTo>
                  <a:cubicBezTo>
                    <a:pt x="5553" y="12721"/>
                    <a:pt x="5812" y="12811"/>
                    <a:pt x="6047" y="12929"/>
                  </a:cubicBezTo>
                  <a:cubicBezTo>
                    <a:pt x="6388" y="13103"/>
                    <a:pt x="6750" y="13208"/>
                    <a:pt x="7120" y="13243"/>
                  </a:cubicBezTo>
                  <a:cubicBezTo>
                    <a:pt x="7206" y="13251"/>
                    <a:pt x="7292" y="13254"/>
                    <a:pt x="7378" y="13254"/>
                  </a:cubicBezTo>
                  <a:cubicBezTo>
                    <a:pt x="7787" y="13254"/>
                    <a:pt x="8195" y="13172"/>
                    <a:pt x="8574" y="13000"/>
                  </a:cubicBezTo>
                  <a:lnTo>
                    <a:pt x="9618" y="12540"/>
                  </a:lnTo>
                  <a:lnTo>
                    <a:pt x="8526" y="8658"/>
                  </a:lnTo>
                  <a:lnTo>
                    <a:pt x="8163" y="7357"/>
                  </a:lnTo>
                  <a:cubicBezTo>
                    <a:pt x="8163" y="7348"/>
                    <a:pt x="8157" y="7335"/>
                    <a:pt x="8157" y="7315"/>
                  </a:cubicBezTo>
                  <a:cubicBezTo>
                    <a:pt x="8150" y="7231"/>
                    <a:pt x="8135" y="7056"/>
                    <a:pt x="8108" y="6821"/>
                  </a:cubicBezTo>
                  <a:cubicBezTo>
                    <a:pt x="8025" y="6069"/>
                    <a:pt x="7871" y="4663"/>
                    <a:pt x="7829" y="3404"/>
                  </a:cubicBezTo>
                  <a:lnTo>
                    <a:pt x="9005" y="2103"/>
                  </a:lnTo>
                  <a:cubicBezTo>
                    <a:pt x="9005" y="2103"/>
                    <a:pt x="8359" y="1163"/>
                    <a:pt x="7203" y="1017"/>
                  </a:cubicBezTo>
                  <a:cubicBezTo>
                    <a:pt x="6570" y="934"/>
                    <a:pt x="4663" y="641"/>
                    <a:pt x="4663" y="641"/>
                  </a:cubicBezTo>
                  <a:cubicBezTo>
                    <a:pt x="4037" y="543"/>
                    <a:pt x="3417" y="356"/>
                    <a:pt x="2848" y="77"/>
                  </a:cubicBezTo>
                  <a:lnTo>
                    <a:pt x="2687" y="0"/>
                  </a:ln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45"/>
            <p:cNvSpPr/>
            <p:nvPr/>
          </p:nvSpPr>
          <p:spPr>
            <a:xfrm>
              <a:off x="4792800" y="2224050"/>
              <a:ext cx="240450" cy="114950"/>
            </a:xfrm>
            <a:custGeom>
              <a:avLst/>
              <a:gdLst/>
              <a:ahLst/>
              <a:cxnLst/>
              <a:rect l="l" t="t" r="r" b="b"/>
              <a:pathLst>
                <a:path w="9618" h="4598" extrusionOk="0">
                  <a:moveTo>
                    <a:pt x="8526" y="1"/>
                  </a:moveTo>
                  <a:cubicBezTo>
                    <a:pt x="7825" y="1294"/>
                    <a:pt x="6465" y="2900"/>
                    <a:pt x="4143" y="2900"/>
                  </a:cubicBezTo>
                  <a:cubicBezTo>
                    <a:pt x="3141" y="2900"/>
                    <a:pt x="1961" y="2601"/>
                    <a:pt x="578" y="1851"/>
                  </a:cubicBezTo>
                  <a:lnTo>
                    <a:pt x="0" y="3250"/>
                  </a:lnTo>
                  <a:lnTo>
                    <a:pt x="418" y="3569"/>
                  </a:lnTo>
                  <a:lnTo>
                    <a:pt x="1024" y="4022"/>
                  </a:lnTo>
                  <a:cubicBezTo>
                    <a:pt x="1198" y="4112"/>
                    <a:pt x="1386" y="4189"/>
                    <a:pt x="1580" y="4237"/>
                  </a:cubicBezTo>
                  <a:lnTo>
                    <a:pt x="1587" y="4237"/>
                  </a:lnTo>
                  <a:cubicBezTo>
                    <a:pt x="1838" y="4308"/>
                    <a:pt x="2097" y="4344"/>
                    <a:pt x="2357" y="4344"/>
                  </a:cubicBezTo>
                  <a:cubicBezTo>
                    <a:pt x="2581" y="4344"/>
                    <a:pt x="2806" y="4317"/>
                    <a:pt x="3028" y="4266"/>
                  </a:cubicBezTo>
                  <a:lnTo>
                    <a:pt x="4050" y="4029"/>
                  </a:lnTo>
                  <a:cubicBezTo>
                    <a:pt x="4267" y="3981"/>
                    <a:pt x="4488" y="3957"/>
                    <a:pt x="4709" y="3957"/>
                  </a:cubicBezTo>
                  <a:cubicBezTo>
                    <a:pt x="4906" y="3957"/>
                    <a:pt x="5102" y="3976"/>
                    <a:pt x="5296" y="4015"/>
                  </a:cubicBezTo>
                  <a:cubicBezTo>
                    <a:pt x="5553" y="4064"/>
                    <a:pt x="5812" y="4154"/>
                    <a:pt x="6047" y="4272"/>
                  </a:cubicBezTo>
                  <a:cubicBezTo>
                    <a:pt x="6388" y="4446"/>
                    <a:pt x="6750" y="4551"/>
                    <a:pt x="7120" y="4586"/>
                  </a:cubicBezTo>
                  <a:cubicBezTo>
                    <a:pt x="7206" y="4594"/>
                    <a:pt x="7292" y="4597"/>
                    <a:pt x="7378" y="4597"/>
                  </a:cubicBezTo>
                  <a:cubicBezTo>
                    <a:pt x="7787" y="4597"/>
                    <a:pt x="8195" y="4515"/>
                    <a:pt x="8574" y="4343"/>
                  </a:cubicBezTo>
                  <a:lnTo>
                    <a:pt x="9618" y="3883"/>
                  </a:lnTo>
                  <a:lnTo>
                    <a:pt x="8526" y="1"/>
                  </a:lnTo>
                  <a:close/>
                </a:path>
              </a:pathLst>
            </a:custGeom>
            <a:solidFill>
              <a:srgbClr val="000000">
                <a:alpha val="14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45"/>
            <p:cNvSpPr/>
            <p:nvPr/>
          </p:nvSpPr>
          <p:spPr>
            <a:xfrm>
              <a:off x="4881525" y="2011750"/>
              <a:ext cx="105000" cy="46800"/>
            </a:xfrm>
            <a:custGeom>
              <a:avLst/>
              <a:gdLst/>
              <a:ahLst/>
              <a:cxnLst/>
              <a:rect l="l" t="t" r="r" b="b"/>
              <a:pathLst>
                <a:path w="4200" h="1872" extrusionOk="0">
                  <a:moveTo>
                    <a:pt x="1532" y="0"/>
                  </a:moveTo>
                  <a:cubicBezTo>
                    <a:pt x="982" y="0"/>
                    <a:pt x="514" y="142"/>
                    <a:pt x="327" y="560"/>
                  </a:cubicBezTo>
                  <a:cubicBezTo>
                    <a:pt x="0" y="1301"/>
                    <a:pt x="19" y="1469"/>
                    <a:pt x="110" y="1469"/>
                  </a:cubicBezTo>
                  <a:cubicBezTo>
                    <a:pt x="130" y="1469"/>
                    <a:pt x="152" y="1461"/>
                    <a:pt x="175" y="1450"/>
                  </a:cubicBezTo>
                  <a:cubicBezTo>
                    <a:pt x="311" y="1382"/>
                    <a:pt x="864" y="1327"/>
                    <a:pt x="1253" y="1327"/>
                  </a:cubicBezTo>
                  <a:cubicBezTo>
                    <a:pt x="1417" y="1327"/>
                    <a:pt x="1553" y="1337"/>
                    <a:pt x="1615" y="1360"/>
                  </a:cubicBezTo>
                  <a:cubicBezTo>
                    <a:pt x="1837" y="1443"/>
                    <a:pt x="2067" y="1443"/>
                    <a:pt x="2067" y="1443"/>
                  </a:cubicBezTo>
                  <a:cubicBezTo>
                    <a:pt x="2067" y="1443"/>
                    <a:pt x="2938" y="1457"/>
                    <a:pt x="3487" y="1868"/>
                  </a:cubicBezTo>
                  <a:cubicBezTo>
                    <a:pt x="3491" y="1870"/>
                    <a:pt x="3495" y="1872"/>
                    <a:pt x="3500" y="1872"/>
                  </a:cubicBezTo>
                  <a:cubicBezTo>
                    <a:pt x="3643" y="1872"/>
                    <a:pt x="4199" y="564"/>
                    <a:pt x="3201" y="281"/>
                  </a:cubicBezTo>
                  <a:cubicBezTo>
                    <a:pt x="2691" y="136"/>
                    <a:pt x="2072" y="0"/>
                    <a:pt x="1532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45"/>
            <p:cNvSpPr/>
            <p:nvPr/>
          </p:nvSpPr>
          <p:spPr>
            <a:xfrm>
              <a:off x="4904675" y="1993725"/>
              <a:ext cx="56900" cy="54400"/>
            </a:xfrm>
            <a:custGeom>
              <a:avLst/>
              <a:gdLst/>
              <a:ahLst/>
              <a:cxnLst/>
              <a:rect l="l" t="t" r="r" b="b"/>
              <a:pathLst>
                <a:path w="2276" h="2176" extrusionOk="0">
                  <a:moveTo>
                    <a:pt x="230" y="0"/>
                  </a:moveTo>
                  <a:lnTo>
                    <a:pt x="230" y="0"/>
                  </a:lnTo>
                  <a:cubicBezTo>
                    <a:pt x="243" y="139"/>
                    <a:pt x="1" y="1336"/>
                    <a:pt x="1" y="1336"/>
                  </a:cubicBezTo>
                  <a:lnTo>
                    <a:pt x="605" y="2017"/>
                  </a:lnTo>
                  <a:cubicBezTo>
                    <a:pt x="722" y="2122"/>
                    <a:pt x="872" y="2176"/>
                    <a:pt x="1023" y="2176"/>
                  </a:cubicBezTo>
                  <a:cubicBezTo>
                    <a:pt x="1134" y="2176"/>
                    <a:pt x="1246" y="2146"/>
                    <a:pt x="1344" y="2088"/>
                  </a:cubicBezTo>
                  <a:lnTo>
                    <a:pt x="2192" y="1573"/>
                  </a:lnTo>
                  <a:lnTo>
                    <a:pt x="2275" y="105"/>
                  </a:lnTo>
                  <a:lnTo>
                    <a:pt x="230" y="0"/>
                  </a:ln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45"/>
            <p:cNvSpPr/>
            <p:nvPr/>
          </p:nvSpPr>
          <p:spPr>
            <a:xfrm>
              <a:off x="4813875" y="1914900"/>
              <a:ext cx="50800" cy="46400"/>
            </a:xfrm>
            <a:custGeom>
              <a:avLst/>
              <a:gdLst/>
              <a:ahLst/>
              <a:cxnLst/>
              <a:rect l="l" t="t" r="r" b="b"/>
              <a:pathLst>
                <a:path w="2032" h="1856" extrusionOk="0">
                  <a:moveTo>
                    <a:pt x="885" y="1"/>
                  </a:moveTo>
                  <a:cubicBezTo>
                    <a:pt x="588" y="1"/>
                    <a:pt x="322" y="158"/>
                    <a:pt x="194" y="439"/>
                  </a:cubicBezTo>
                  <a:cubicBezTo>
                    <a:pt x="1" y="879"/>
                    <a:pt x="209" y="1448"/>
                    <a:pt x="660" y="1720"/>
                  </a:cubicBezTo>
                  <a:cubicBezTo>
                    <a:pt x="820" y="1812"/>
                    <a:pt x="986" y="1856"/>
                    <a:pt x="1145" y="1856"/>
                  </a:cubicBezTo>
                  <a:cubicBezTo>
                    <a:pt x="1443" y="1856"/>
                    <a:pt x="1710" y="1700"/>
                    <a:pt x="1838" y="1413"/>
                  </a:cubicBezTo>
                  <a:cubicBezTo>
                    <a:pt x="2031" y="975"/>
                    <a:pt x="1823" y="404"/>
                    <a:pt x="1370" y="140"/>
                  </a:cubicBezTo>
                  <a:cubicBezTo>
                    <a:pt x="1210" y="46"/>
                    <a:pt x="1043" y="1"/>
                    <a:pt x="885" y="1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45"/>
            <p:cNvSpPr/>
            <p:nvPr/>
          </p:nvSpPr>
          <p:spPr>
            <a:xfrm>
              <a:off x="5018100" y="1950050"/>
              <a:ext cx="50250" cy="42975"/>
            </a:xfrm>
            <a:custGeom>
              <a:avLst/>
              <a:gdLst/>
              <a:ahLst/>
              <a:cxnLst/>
              <a:rect l="l" t="t" r="r" b="b"/>
              <a:pathLst>
                <a:path w="2010" h="1719" extrusionOk="0">
                  <a:moveTo>
                    <a:pt x="1105" y="0"/>
                  </a:moveTo>
                  <a:cubicBezTo>
                    <a:pt x="1101" y="0"/>
                    <a:pt x="1096" y="0"/>
                    <a:pt x="1092" y="0"/>
                  </a:cubicBezTo>
                  <a:cubicBezTo>
                    <a:pt x="564" y="7"/>
                    <a:pt x="98" y="398"/>
                    <a:pt x="48" y="870"/>
                  </a:cubicBezTo>
                  <a:cubicBezTo>
                    <a:pt x="0" y="1338"/>
                    <a:pt x="374" y="1719"/>
                    <a:pt x="895" y="1719"/>
                  </a:cubicBezTo>
                  <a:cubicBezTo>
                    <a:pt x="900" y="1719"/>
                    <a:pt x="906" y="1719"/>
                    <a:pt x="911" y="1719"/>
                  </a:cubicBezTo>
                  <a:cubicBezTo>
                    <a:pt x="1441" y="1719"/>
                    <a:pt x="1907" y="1330"/>
                    <a:pt x="1955" y="850"/>
                  </a:cubicBezTo>
                  <a:cubicBezTo>
                    <a:pt x="2010" y="380"/>
                    <a:pt x="1628" y="0"/>
                    <a:pt x="1105" y="0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45"/>
            <p:cNvSpPr/>
            <p:nvPr/>
          </p:nvSpPr>
          <p:spPr>
            <a:xfrm>
              <a:off x="4842725" y="1782450"/>
              <a:ext cx="224275" cy="233700"/>
            </a:xfrm>
            <a:custGeom>
              <a:avLst/>
              <a:gdLst/>
              <a:ahLst/>
              <a:cxnLst/>
              <a:rect l="l" t="t" r="r" b="b"/>
              <a:pathLst>
                <a:path w="8971" h="9348" extrusionOk="0">
                  <a:moveTo>
                    <a:pt x="4360" y="1"/>
                  </a:moveTo>
                  <a:cubicBezTo>
                    <a:pt x="2405" y="1"/>
                    <a:pt x="662" y="1364"/>
                    <a:pt x="209" y="3296"/>
                  </a:cubicBezTo>
                  <a:cubicBezTo>
                    <a:pt x="64" y="3914"/>
                    <a:pt x="64" y="4527"/>
                    <a:pt x="183" y="5098"/>
                  </a:cubicBezTo>
                  <a:cubicBezTo>
                    <a:pt x="266" y="5535"/>
                    <a:pt x="244" y="5988"/>
                    <a:pt x="161" y="6427"/>
                  </a:cubicBezTo>
                  <a:cubicBezTo>
                    <a:pt x="1" y="7240"/>
                    <a:pt x="321" y="8667"/>
                    <a:pt x="3543" y="9203"/>
                  </a:cubicBezTo>
                  <a:cubicBezTo>
                    <a:pt x="4152" y="9303"/>
                    <a:pt x="4674" y="9347"/>
                    <a:pt x="5122" y="9347"/>
                  </a:cubicBezTo>
                  <a:cubicBezTo>
                    <a:pt x="7213" y="9347"/>
                    <a:pt x="7663" y="8381"/>
                    <a:pt x="7698" y="7693"/>
                  </a:cubicBezTo>
                  <a:cubicBezTo>
                    <a:pt x="7718" y="7220"/>
                    <a:pt x="7856" y="6753"/>
                    <a:pt x="8087" y="6335"/>
                  </a:cubicBezTo>
                  <a:cubicBezTo>
                    <a:pt x="8324" y="5926"/>
                    <a:pt x="8483" y="5458"/>
                    <a:pt x="8566" y="4966"/>
                  </a:cubicBezTo>
                  <a:cubicBezTo>
                    <a:pt x="8970" y="2536"/>
                    <a:pt x="7230" y="248"/>
                    <a:pt x="4733" y="18"/>
                  </a:cubicBezTo>
                  <a:cubicBezTo>
                    <a:pt x="4608" y="6"/>
                    <a:pt x="4483" y="1"/>
                    <a:pt x="4360" y="1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45"/>
            <p:cNvSpPr/>
            <p:nvPr/>
          </p:nvSpPr>
          <p:spPr>
            <a:xfrm>
              <a:off x="4824825" y="1789075"/>
              <a:ext cx="118500" cy="140825"/>
            </a:xfrm>
            <a:custGeom>
              <a:avLst/>
              <a:gdLst/>
              <a:ahLst/>
              <a:cxnLst/>
              <a:rect l="l" t="t" r="r" b="b"/>
              <a:pathLst>
                <a:path w="4740" h="5633" extrusionOk="0">
                  <a:moveTo>
                    <a:pt x="3121" y="1"/>
                  </a:moveTo>
                  <a:cubicBezTo>
                    <a:pt x="2254" y="1"/>
                    <a:pt x="1225" y="445"/>
                    <a:pt x="745" y="1680"/>
                  </a:cubicBezTo>
                  <a:cubicBezTo>
                    <a:pt x="738" y="1708"/>
                    <a:pt x="723" y="1728"/>
                    <a:pt x="717" y="1750"/>
                  </a:cubicBezTo>
                  <a:cubicBezTo>
                    <a:pt x="0" y="3732"/>
                    <a:pt x="932" y="5633"/>
                    <a:pt x="932" y="5633"/>
                  </a:cubicBezTo>
                  <a:cubicBezTo>
                    <a:pt x="932" y="5633"/>
                    <a:pt x="1782" y="4046"/>
                    <a:pt x="1754" y="2620"/>
                  </a:cubicBezTo>
                  <a:cubicBezTo>
                    <a:pt x="1754" y="2620"/>
                    <a:pt x="3925" y="2187"/>
                    <a:pt x="4496" y="1075"/>
                  </a:cubicBezTo>
                  <a:cubicBezTo>
                    <a:pt x="4740" y="594"/>
                    <a:pt x="4259" y="170"/>
                    <a:pt x="3549" y="38"/>
                  </a:cubicBezTo>
                  <a:cubicBezTo>
                    <a:pt x="3413" y="14"/>
                    <a:pt x="3269" y="1"/>
                    <a:pt x="3121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45"/>
            <p:cNvSpPr/>
            <p:nvPr/>
          </p:nvSpPr>
          <p:spPr>
            <a:xfrm>
              <a:off x="4904825" y="1772000"/>
              <a:ext cx="166175" cy="186950"/>
            </a:xfrm>
            <a:custGeom>
              <a:avLst/>
              <a:gdLst/>
              <a:ahLst/>
              <a:cxnLst/>
              <a:rect l="l" t="t" r="r" b="b"/>
              <a:pathLst>
                <a:path w="6647" h="7478" extrusionOk="0">
                  <a:moveTo>
                    <a:pt x="2080" y="0"/>
                  </a:moveTo>
                  <a:cubicBezTo>
                    <a:pt x="933" y="0"/>
                    <a:pt x="1" y="424"/>
                    <a:pt x="37" y="1145"/>
                  </a:cubicBezTo>
                  <a:cubicBezTo>
                    <a:pt x="43" y="1215"/>
                    <a:pt x="50" y="1292"/>
                    <a:pt x="78" y="1361"/>
                  </a:cubicBezTo>
                  <a:cubicBezTo>
                    <a:pt x="586" y="3101"/>
                    <a:pt x="5311" y="3852"/>
                    <a:pt x="5311" y="3852"/>
                  </a:cubicBezTo>
                  <a:cubicBezTo>
                    <a:pt x="4851" y="5760"/>
                    <a:pt x="5220" y="7478"/>
                    <a:pt x="5220" y="7478"/>
                  </a:cubicBezTo>
                  <a:cubicBezTo>
                    <a:pt x="5790" y="6929"/>
                    <a:pt x="6249" y="6219"/>
                    <a:pt x="6431" y="5362"/>
                  </a:cubicBezTo>
                  <a:cubicBezTo>
                    <a:pt x="6647" y="4373"/>
                    <a:pt x="6493" y="3204"/>
                    <a:pt x="5721" y="1848"/>
                  </a:cubicBezTo>
                  <a:cubicBezTo>
                    <a:pt x="4979" y="554"/>
                    <a:pt x="3390" y="0"/>
                    <a:pt x="2080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45"/>
            <p:cNvSpPr/>
            <p:nvPr/>
          </p:nvSpPr>
          <p:spPr>
            <a:xfrm>
              <a:off x="4904825" y="1772000"/>
              <a:ext cx="166175" cy="134075"/>
            </a:xfrm>
            <a:custGeom>
              <a:avLst/>
              <a:gdLst/>
              <a:ahLst/>
              <a:cxnLst/>
              <a:rect l="l" t="t" r="r" b="b"/>
              <a:pathLst>
                <a:path w="6647" h="5363" extrusionOk="0">
                  <a:moveTo>
                    <a:pt x="2080" y="0"/>
                  </a:moveTo>
                  <a:cubicBezTo>
                    <a:pt x="933" y="0"/>
                    <a:pt x="1" y="424"/>
                    <a:pt x="37" y="1145"/>
                  </a:cubicBezTo>
                  <a:cubicBezTo>
                    <a:pt x="394" y="871"/>
                    <a:pt x="1018" y="514"/>
                    <a:pt x="1852" y="514"/>
                  </a:cubicBezTo>
                  <a:cubicBezTo>
                    <a:pt x="2414" y="514"/>
                    <a:pt x="3071" y="676"/>
                    <a:pt x="3808" y="1132"/>
                  </a:cubicBezTo>
                  <a:cubicBezTo>
                    <a:pt x="5631" y="2259"/>
                    <a:pt x="6236" y="4151"/>
                    <a:pt x="6431" y="5362"/>
                  </a:cubicBezTo>
                  <a:cubicBezTo>
                    <a:pt x="6647" y="4373"/>
                    <a:pt x="6493" y="3204"/>
                    <a:pt x="5721" y="1848"/>
                  </a:cubicBezTo>
                  <a:cubicBezTo>
                    <a:pt x="4979" y="554"/>
                    <a:pt x="3390" y="0"/>
                    <a:pt x="2080" y="0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45"/>
            <p:cNvSpPr/>
            <p:nvPr/>
          </p:nvSpPr>
          <p:spPr>
            <a:xfrm>
              <a:off x="4843425" y="1789075"/>
              <a:ext cx="70125" cy="42000"/>
            </a:xfrm>
            <a:custGeom>
              <a:avLst/>
              <a:gdLst/>
              <a:ahLst/>
              <a:cxnLst/>
              <a:rect l="l" t="t" r="r" b="b"/>
              <a:pathLst>
                <a:path w="2805" h="1680" extrusionOk="0">
                  <a:moveTo>
                    <a:pt x="2377" y="1"/>
                  </a:moveTo>
                  <a:cubicBezTo>
                    <a:pt x="1510" y="1"/>
                    <a:pt x="481" y="445"/>
                    <a:pt x="1" y="1680"/>
                  </a:cubicBezTo>
                  <a:cubicBezTo>
                    <a:pt x="155" y="1471"/>
                    <a:pt x="335" y="1277"/>
                    <a:pt x="544" y="1117"/>
                  </a:cubicBezTo>
                  <a:cubicBezTo>
                    <a:pt x="1056" y="707"/>
                    <a:pt x="1709" y="480"/>
                    <a:pt x="2365" y="480"/>
                  </a:cubicBezTo>
                  <a:cubicBezTo>
                    <a:pt x="2412" y="480"/>
                    <a:pt x="2459" y="482"/>
                    <a:pt x="2506" y="484"/>
                  </a:cubicBezTo>
                  <a:lnTo>
                    <a:pt x="2805" y="38"/>
                  </a:lnTo>
                  <a:cubicBezTo>
                    <a:pt x="2669" y="14"/>
                    <a:pt x="2525" y="1"/>
                    <a:pt x="2377" y="1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45"/>
            <p:cNvSpPr/>
            <p:nvPr/>
          </p:nvSpPr>
          <p:spPr>
            <a:xfrm>
              <a:off x="4843950" y="2167150"/>
              <a:ext cx="152775" cy="23750"/>
            </a:xfrm>
            <a:custGeom>
              <a:avLst/>
              <a:gdLst/>
              <a:ahLst/>
              <a:cxnLst/>
              <a:rect l="l" t="t" r="r" b="b"/>
              <a:pathLst>
                <a:path w="6111" h="950" extrusionOk="0">
                  <a:moveTo>
                    <a:pt x="92" y="0"/>
                  </a:moveTo>
                  <a:cubicBezTo>
                    <a:pt x="50" y="209"/>
                    <a:pt x="22" y="376"/>
                    <a:pt x="0" y="481"/>
                  </a:cubicBezTo>
                  <a:cubicBezTo>
                    <a:pt x="1705" y="793"/>
                    <a:pt x="3425" y="950"/>
                    <a:pt x="5154" y="950"/>
                  </a:cubicBezTo>
                  <a:cubicBezTo>
                    <a:pt x="5473" y="950"/>
                    <a:pt x="5791" y="945"/>
                    <a:pt x="6111" y="934"/>
                  </a:cubicBezTo>
                  <a:cubicBezTo>
                    <a:pt x="6104" y="850"/>
                    <a:pt x="6089" y="675"/>
                    <a:pt x="6062" y="440"/>
                  </a:cubicBezTo>
                  <a:cubicBezTo>
                    <a:pt x="5734" y="451"/>
                    <a:pt x="5406" y="456"/>
                    <a:pt x="5078" y="456"/>
                  </a:cubicBezTo>
                  <a:cubicBezTo>
                    <a:pt x="3406" y="456"/>
                    <a:pt x="1744" y="309"/>
                    <a:pt x="92" y="0"/>
                  </a:cubicBezTo>
                  <a:close/>
                </a:path>
              </a:pathLst>
            </a:custGeom>
            <a:solidFill>
              <a:srgbClr val="FFC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45"/>
            <p:cNvSpPr/>
            <p:nvPr/>
          </p:nvSpPr>
          <p:spPr>
            <a:xfrm>
              <a:off x="4921550" y="2060025"/>
              <a:ext cx="11675" cy="11650"/>
            </a:xfrm>
            <a:custGeom>
              <a:avLst/>
              <a:gdLst/>
              <a:ahLst/>
              <a:cxnLst/>
              <a:rect l="l" t="t" r="r" b="b"/>
              <a:pathLst>
                <a:path w="467" h="466" extrusionOk="0">
                  <a:moveTo>
                    <a:pt x="229" y="0"/>
                  </a:moveTo>
                  <a:cubicBezTo>
                    <a:pt x="104" y="0"/>
                    <a:pt x="1" y="104"/>
                    <a:pt x="1" y="229"/>
                  </a:cubicBezTo>
                  <a:cubicBezTo>
                    <a:pt x="1" y="361"/>
                    <a:pt x="104" y="466"/>
                    <a:pt x="229" y="466"/>
                  </a:cubicBezTo>
                  <a:cubicBezTo>
                    <a:pt x="361" y="466"/>
                    <a:pt x="466" y="361"/>
                    <a:pt x="466" y="229"/>
                  </a:cubicBezTo>
                  <a:cubicBezTo>
                    <a:pt x="466" y="104"/>
                    <a:pt x="361" y="0"/>
                    <a:pt x="229" y="0"/>
                  </a:cubicBezTo>
                  <a:close/>
                </a:path>
              </a:pathLst>
            </a:custGeom>
            <a:solidFill>
              <a:srgbClr val="FFC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45"/>
            <p:cNvSpPr/>
            <p:nvPr/>
          </p:nvSpPr>
          <p:spPr>
            <a:xfrm>
              <a:off x="4919975" y="2084025"/>
              <a:ext cx="11675" cy="11675"/>
            </a:xfrm>
            <a:custGeom>
              <a:avLst/>
              <a:gdLst/>
              <a:ahLst/>
              <a:cxnLst/>
              <a:rect l="l" t="t" r="r" b="b"/>
              <a:pathLst>
                <a:path w="467" h="467" extrusionOk="0">
                  <a:moveTo>
                    <a:pt x="237" y="0"/>
                  </a:moveTo>
                  <a:cubicBezTo>
                    <a:pt x="105" y="0"/>
                    <a:pt x="0" y="104"/>
                    <a:pt x="0" y="236"/>
                  </a:cubicBezTo>
                  <a:cubicBezTo>
                    <a:pt x="0" y="361"/>
                    <a:pt x="105" y="466"/>
                    <a:pt x="237" y="466"/>
                  </a:cubicBezTo>
                  <a:cubicBezTo>
                    <a:pt x="362" y="466"/>
                    <a:pt x="466" y="361"/>
                    <a:pt x="466" y="236"/>
                  </a:cubicBezTo>
                  <a:cubicBezTo>
                    <a:pt x="466" y="104"/>
                    <a:pt x="362" y="0"/>
                    <a:pt x="237" y="0"/>
                  </a:cubicBezTo>
                  <a:close/>
                </a:path>
              </a:pathLst>
            </a:custGeom>
            <a:solidFill>
              <a:srgbClr val="FFC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45"/>
            <p:cNvSpPr/>
            <p:nvPr/>
          </p:nvSpPr>
          <p:spPr>
            <a:xfrm>
              <a:off x="5031650" y="2377325"/>
              <a:ext cx="32050" cy="66450"/>
            </a:xfrm>
            <a:custGeom>
              <a:avLst/>
              <a:gdLst/>
              <a:ahLst/>
              <a:cxnLst/>
              <a:rect l="l" t="t" r="r" b="b"/>
              <a:pathLst>
                <a:path w="1282" h="2658" extrusionOk="0">
                  <a:moveTo>
                    <a:pt x="892" y="0"/>
                  </a:moveTo>
                  <a:cubicBezTo>
                    <a:pt x="870" y="14"/>
                    <a:pt x="864" y="14"/>
                    <a:pt x="864" y="14"/>
                  </a:cubicBezTo>
                  <a:cubicBezTo>
                    <a:pt x="864" y="14"/>
                    <a:pt x="675" y="403"/>
                    <a:pt x="475" y="793"/>
                  </a:cubicBezTo>
                  <a:cubicBezTo>
                    <a:pt x="273" y="1183"/>
                    <a:pt x="57" y="1572"/>
                    <a:pt x="57" y="1572"/>
                  </a:cubicBezTo>
                  <a:cubicBezTo>
                    <a:pt x="57" y="1572"/>
                    <a:pt x="0" y="2066"/>
                    <a:pt x="15" y="2657"/>
                  </a:cubicBezTo>
                  <a:cubicBezTo>
                    <a:pt x="780" y="2233"/>
                    <a:pt x="1281" y="451"/>
                    <a:pt x="892" y="0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45"/>
            <p:cNvSpPr/>
            <p:nvPr/>
          </p:nvSpPr>
          <p:spPr>
            <a:xfrm>
              <a:off x="4969400" y="1872275"/>
              <a:ext cx="44700" cy="20875"/>
            </a:xfrm>
            <a:custGeom>
              <a:avLst/>
              <a:gdLst/>
              <a:ahLst/>
              <a:cxnLst/>
              <a:rect l="l" t="t" r="r" b="b"/>
              <a:pathLst>
                <a:path w="1788" h="835" extrusionOk="0">
                  <a:moveTo>
                    <a:pt x="579" y="0"/>
                  </a:moveTo>
                  <a:cubicBezTo>
                    <a:pt x="560" y="0"/>
                    <a:pt x="541" y="1"/>
                    <a:pt x="521" y="2"/>
                  </a:cubicBezTo>
                  <a:cubicBezTo>
                    <a:pt x="451" y="2"/>
                    <a:pt x="368" y="8"/>
                    <a:pt x="278" y="28"/>
                  </a:cubicBezTo>
                  <a:lnTo>
                    <a:pt x="258" y="28"/>
                  </a:lnTo>
                  <a:cubicBezTo>
                    <a:pt x="187" y="50"/>
                    <a:pt x="84" y="70"/>
                    <a:pt x="27" y="154"/>
                  </a:cubicBezTo>
                  <a:cubicBezTo>
                    <a:pt x="7" y="189"/>
                    <a:pt x="0" y="230"/>
                    <a:pt x="14" y="272"/>
                  </a:cubicBezTo>
                  <a:cubicBezTo>
                    <a:pt x="20" y="314"/>
                    <a:pt x="56" y="349"/>
                    <a:pt x="97" y="362"/>
                  </a:cubicBezTo>
                  <a:cubicBezTo>
                    <a:pt x="129" y="380"/>
                    <a:pt x="162" y="386"/>
                    <a:pt x="195" y="386"/>
                  </a:cubicBezTo>
                  <a:cubicBezTo>
                    <a:pt x="227" y="386"/>
                    <a:pt x="257" y="381"/>
                    <a:pt x="284" y="377"/>
                  </a:cubicBezTo>
                  <a:cubicBezTo>
                    <a:pt x="299" y="377"/>
                    <a:pt x="313" y="371"/>
                    <a:pt x="326" y="371"/>
                  </a:cubicBezTo>
                  <a:cubicBezTo>
                    <a:pt x="403" y="362"/>
                    <a:pt x="466" y="362"/>
                    <a:pt x="515" y="362"/>
                  </a:cubicBezTo>
                  <a:cubicBezTo>
                    <a:pt x="647" y="371"/>
                    <a:pt x="772" y="391"/>
                    <a:pt x="884" y="426"/>
                  </a:cubicBezTo>
                  <a:cubicBezTo>
                    <a:pt x="1002" y="461"/>
                    <a:pt x="1113" y="516"/>
                    <a:pt x="1218" y="580"/>
                  </a:cubicBezTo>
                  <a:cubicBezTo>
                    <a:pt x="1245" y="600"/>
                    <a:pt x="1273" y="621"/>
                    <a:pt x="1301" y="641"/>
                  </a:cubicBezTo>
                  <a:cubicBezTo>
                    <a:pt x="1328" y="655"/>
                    <a:pt x="1356" y="676"/>
                    <a:pt x="1378" y="690"/>
                  </a:cubicBezTo>
                  <a:cubicBezTo>
                    <a:pt x="1398" y="705"/>
                    <a:pt x="1420" y="718"/>
                    <a:pt x="1433" y="738"/>
                  </a:cubicBezTo>
                  <a:cubicBezTo>
                    <a:pt x="1468" y="767"/>
                    <a:pt x="1510" y="802"/>
                    <a:pt x="1559" y="822"/>
                  </a:cubicBezTo>
                  <a:cubicBezTo>
                    <a:pt x="1576" y="831"/>
                    <a:pt x="1592" y="834"/>
                    <a:pt x="1610" y="834"/>
                  </a:cubicBezTo>
                  <a:cubicBezTo>
                    <a:pt x="1622" y="834"/>
                    <a:pt x="1635" y="833"/>
                    <a:pt x="1649" y="830"/>
                  </a:cubicBezTo>
                  <a:cubicBezTo>
                    <a:pt x="1670" y="822"/>
                    <a:pt x="1697" y="815"/>
                    <a:pt x="1719" y="795"/>
                  </a:cubicBezTo>
                  <a:cubicBezTo>
                    <a:pt x="1767" y="753"/>
                    <a:pt x="1787" y="690"/>
                    <a:pt x="1774" y="635"/>
                  </a:cubicBezTo>
                  <a:cubicBezTo>
                    <a:pt x="1746" y="558"/>
                    <a:pt x="1697" y="503"/>
                    <a:pt x="1649" y="454"/>
                  </a:cubicBezTo>
                  <a:cubicBezTo>
                    <a:pt x="1642" y="446"/>
                    <a:pt x="1635" y="433"/>
                    <a:pt x="1629" y="426"/>
                  </a:cubicBezTo>
                  <a:cubicBezTo>
                    <a:pt x="1579" y="371"/>
                    <a:pt x="1517" y="321"/>
                    <a:pt x="1440" y="266"/>
                  </a:cubicBezTo>
                  <a:cubicBezTo>
                    <a:pt x="1301" y="175"/>
                    <a:pt x="1154" y="105"/>
                    <a:pt x="994" y="63"/>
                  </a:cubicBezTo>
                  <a:cubicBezTo>
                    <a:pt x="855" y="21"/>
                    <a:pt x="715" y="0"/>
                    <a:pt x="579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45"/>
            <p:cNvSpPr/>
            <p:nvPr/>
          </p:nvSpPr>
          <p:spPr>
            <a:xfrm>
              <a:off x="4883800" y="1864950"/>
              <a:ext cx="46300" cy="14600"/>
            </a:xfrm>
            <a:custGeom>
              <a:avLst/>
              <a:gdLst/>
              <a:ahLst/>
              <a:cxnLst/>
              <a:rect l="l" t="t" r="r" b="b"/>
              <a:pathLst>
                <a:path w="1852" h="584" extrusionOk="0">
                  <a:moveTo>
                    <a:pt x="972" y="1"/>
                  </a:moveTo>
                  <a:cubicBezTo>
                    <a:pt x="945" y="1"/>
                    <a:pt x="918" y="1"/>
                    <a:pt x="891" y="2"/>
                  </a:cubicBezTo>
                  <a:cubicBezTo>
                    <a:pt x="724" y="9"/>
                    <a:pt x="564" y="44"/>
                    <a:pt x="425" y="93"/>
                  </a:cubicBezTo>
                  <a:cubicBezTo>
                    <a:pt x="362" y="121"/>
                    <a:pt x="278" y="154"/>
                    <a:pt x="201" y="196"/>
                  </a:cubicBezTo>
                  <a:lnTo>
                    <a:pt x="181" y="211"/>
                  </a:lnTo>
                  <a:cubicBezTo>
                    <a:pt x="118" y="253"/>
                    <a:pt x="34" y="301"/>
                    <a:pt x="8" y="398"/>
                  </a:cubicBezTo>
                  <a:cubicBezTo>
                    <a:pt x="1" y="440"/>
                    <a:pt x="8" y="482"/>
                    <a:pt x="28" y="517"/>
                  </a:cubicBezTo>
                  <a:cubicBezTo>
                    <a:pt x="56" y="552"/>
                    <a:pt x="91" y="572"/>
                    <a:pt x="139" y="580"/>
                  </a:cubicBezTo>
                  <a:cubicBezTo>
                    <a:pt x="150" y="582"/>
                    <a:pt x="160" y="583"/>
                    <a:pt x="171" y="583"/>
                  </a:cubicBezTo>
                  <a:cubicBezTo>
                    <a:pt x="228" y="583"/>
                    <a:pt x="279" y="554"/>
                    <a:pt x="320" y="530"/>
                  </a:cubicBezTo>
                  <a:cubicBezTo>
                    <a:pt x="335" y="523"/>
                    <a:pt x="348" y="517"/>
                    <a:pt x="362" y="510"/>
                  </a:cubicBezTo>
                  <a:cubicBezTo>
                    <a:pt x="432" y="482"/>
                    <a:pt x="487" y="462"/>
                    <a:pt x="544" y="447"/>
                  </a:cubicBezTo>
                  <a:cubicBezTo>
                    <a:pt x="661" y="405"/>
                    <a:pt x="786" y="385"/>
                    <a:pt x="904" y="385"/>
                  </a:cubicBezTo>
                  <a:cubicBezTo>
                    <a:pt x="926" y="384"/>
                    <a:pt x="947" y="383"/>
                    <a:pt x="968" y="383"/>
                  </a:cubicBezTo>
                  <a:cubicBezTo>
                    <a:pt x="1072" y="383"/>
                    <a:pt x="1174" y="396"/>
                    <a:pt x="1267" y="420"/>
                  </a:cubicBezTo>
                  <a:cubicBezTo>
                    <a:pt x="1302" y="427"/>
                    <a:pt x="1337" y="440"/>
                    <a:pt x="1370" y="447"/>
                  </a:cubicBezTo>
                  <a:cubicBezTo>
                    <a:pt x="1399" y="462"/>
                    <a:pt x="1434" y="468"/>
                    <a:pt x="1462" y="475"/>
                  </a:cubicBezTo>
                  <a:cubicBezTo>
                    <a:pt x="1482" y="482"/>
                    <a:pt x="1504" y="488"/>
                    <a:pt x="1524" y="497"/>
                  </a:cubicBezTo>
                  <a:cubicBezTo>
                    <a:pt x="1566" y="517"/>
                    <a:pt x="1614" y="539"/>
                    <a:pt x="1671" y="539"/>
                  </a:cubicBezTo>
                  <a:cubicBezTo>
                    <a:pt x="1678" y="540"/>
                    <a:pt x="1686" y="541"/>
                    <a:pt x="1693" y="541"/>
                  </a:cubicBezTo>
                  <a:cubicBezTo>
                    <a:pt x="1715" y="541"/>
                    <a:pt x="1738" y="535"/>
                    <a:pt x="1754" y="523"/>
                  </a:cubicBezTo>
                  <a:cubicBezTo>
                    <a:pt x="1781" y="510"/>
                    <a:pt x="1803" y="488"/>
                    <a:pt x="1816" y="462"/>
                  </a:cubicBezTo>
                  <a:cubicBezTo>
                    <a:pt x="1851" y="405"/>
                    <a:pt x="1845" y="343"/>
                    <a:pt x="1816" y="295"/>
                  </a:cubicBezTo>
                  <a:cubicBezTo>
                    <a:pt x="1768" y="225"/>
                    <a:pt x="1698" y="189"/>
                    <a:pt x="1642" y="163"/>
                  </a:cubicBezTo>
                  <a:cubicBezTo>
                    <a:pt x="1629" y="154"/>
                    <a:pt x="1621" y="148"/>
                    <a:pt x="1607" y="141"/>
                  </a:cubicBezTo>
                  <a:cubicBezTo>
                    <a:pt x="1546" y="106"/>
                    <a:pt x="1469" y="79"/>
                    <a:pt x="1379" y="51"/>
                  </a:cubicBezTo>
                  <a:cubicBezTo>
                    <a:pt x="1250" y="16"/>
                    <a:pt x="1112" y="1"/>
                    <a:pt x="972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45"/>
            <p:cNvSpPr/>
            <p:nvPr/>
          </p:nvSpPr>
          <p:spPr>
            <a:xfrm>
              <a:off x="4928325" y="1922275"/>
              <a:ext cx="24400" cy="23550"/>
            </a:xfrm>
            <a:custGeom>
              <a:avLst/>
              <a:gdLst/>
              <a:ahLst/>
              <a:cxnLst/>
              <a:rect l="l" t="t" r="r" b="b"/>
              <a:pathLst>
                <a:path w="976" h="942" extrusionOk="0">
                  <a:moveTo>
                    <a:pt x="489" y="0"/>
                  </a:moveTo>
                  <a:cubicBezTo>
                    <a:pt x="284" y="0"/>
                    <a:pt x="110" y="126"/>
                    <a:pt x="42" y="325"/>
                  </a:cubicBezTo>
                  <a:cubicBezTo>
                    <a:pt x="0" y="458"/>
                    <a:pt x="7" y="604"/>
                    <a:pt x="77" y="722"/>
                  </a:cubicBezTo>
                  <a:cubicBezTo>
                    <a:pt x="157" y="860"/>
                    <a:pt x="318" y="941"/>
                    <a:pt x="479" y="941"/>
                  </a:cubicBezTo>
                  <a:cubicBezTo>
                    <a:pt x="529" y="941"/>
                    <a:pt x="579" y="934"/>
                    <a:pt x="626" y="918"/>
                  </a:cubicBezTo>
                  <a:cubicBezTo>
                    <a:pt x="822" y="847"/>
                    <a:pt x="960" y="645"/>
                    <a:pt x="967" y="437"/>
                  </a:cubicBezTo>
                  <a:cubicBezTo>
                    <a:pt x="975" y="208"/>
                    <a:pt x="773" y="41"/>
                    <a:pt x="565" y="6"/>
                  </a:cubicBezTo>
                  <a:cubicBezTo>
                    <a:pt x="539" y="2"/>
                    <a:pt x="514" y="0"/>
                    <a:pt x="489" y="0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45"/>
            <p:cNvSpPr/>
            <p:nvPr/>
          </p:nvSpPr>
          <p:spPr>
            <a:xfrm>
              <a:off x="4960625" y="1908125"/>
              <a:ext cx="38725" cy="19650"/>
            </a:xfrm>
            <a:custGeom>
              <a:avLst/>
              <a:gdLst/>
              <a:ahLst/>
              <a:cxnLst/>
              <a:rect l="l" t="t" r="r" b="b"/>
              <a:pathLst>
                <a:path w="1549" h="786" extrusionOk="0">
                  <a:moveTo>
                    <a:pt x="826" y="0"/>
                  </a:moveTo>
                  <a:cubicBezTo>
                    <a:pt x="554" y="0"/>
                    <a:pt x="264" y="145"/>
                    <a:pt x="79" y="418"/>
                  </a:cubicBezTo>
                  <a:cubicBezTo>
                    <a:pt x="0" y="524"/>
                    <a:pt x="79" y="646"/>
                    <a:pt x="176" y="646"/>
                  </a:cubicBezTo>
                  <a:cubicBezTo>
                    <a:pt x="206" y="646"/>
                    <a:pt x="238" y="634"/>
                    <a:pt x="268" y="607"/>
                  </a:cubicBezTo>
                  <a:cubicBezTo>
                    <a:pt x="393" y="481"/>
                    <a:pt x="587" y="412"/>
                    <a:pt x="778" y="412"/>
                  </a:cubicBezTo>
                  <a:cubicBezTo>
                    <a:pt x="999" y="412"/>
                    <a:pt x="1217" y="505"/>
                    <a:pt x="1318" y="710"/>
                  </a:cubicBezTo>
                  <a:cubicBezTo>
                    <a:pt x="1342" y="762"/>
                    <a:pt x="1382" y="785"/>
                    <a:pt x="1421" y="785"/>
                  </a:cubicBezTo>
                  <a:cubicBezTo>
                    <a:pt x="1486" y="785"/>
                    <a:pt x="1549" y="723"/>
                    <a:pt x="1527" y="627"/>
                  </a:cubicBezTo>
                  <a:cubicBezTo>
                    <a:pt x="1457" y="238"/>
                    <a:pt x="1206" y="14"/>
                    <a:pt x="844" y="1"/>
                  </a:cubicBezTo>
                  <a:cubicBezTo>
                    <a:pt x="838" y="0"/>
                    <a:pt x="832" y="0"/>
                    <a:pt x="826" y="0"/>
                  </a:cubicBezTo>
                  <a:close/>
                </a:path>
              </a:pathLst>
            </a:custGeom>
            <a:solidFill>
              <a:srgbClr val="EB76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45"/>
            <p:cNvSpPr/>
            <p:nvPr/>
          </p:nvSpPr>
          <p:spPr>
            <a:xfrm>
              <a:off x="4886400" y="1897575"/>
              <a:ext cx="38525" cy="20700"/>
            </a:xfrm>
            <a:custGeom>
              <a:avLst/>
              <a:gdLst/>
              <a:ahLst/>
              <a:cxnLst/>
              <a:rect l="l" t="t" r="r" b="b"/>
              <a:pathLst>
                <a:path w="1541" h="828" extrusionOk="0">
                  <a:moveTo>
                    <a:pt x="677" y="0"/>
                  </a:moveTo>
                  <a:cubicBezTo>
                    <a:pt x="411" y="0"/>
                    <a:pt x="189" y="151"/>
                    <a:pt x="49" y="436"/>
                  </a:cubicBezTo>
                  <a:cubicBezTo>
                    <a:pt x="0" y="536"/>
                    <a:pt x="63" y="625"/>
                    <a:pt x="139" y="625"/>
                  </a:cubicBezTo>
                  <a:cubicBezTo>
                    <a:pt x="170" y="625"/>
                    <a:pt x="203" y="610"/>
                    <a:pt x="231" y="576"/>
                  </a:cubicBezTo>
                  <a:cubicBezTo>
                    <a:pt x="334" y="457"/>
                    <a:pt x="478" y="406"/>
                    <a:pt x="627" y="406"/>
                  </a:cubicBezTo>
                  <a:cubicBezTo>
                    <a:pt x="880" y="406"/>
                    <a:pt x="1149" y="551"/>
                    <a:pt x="1266" y="757"/>
                  </a:cubicBezTo>
                  <a:cubicBezTo>
                    <a:pt x="1296" y="807"/>
                    <a:pt x="1338" y="828"/>
                    <a:pt x="1378" y="828"/>
                  </a:cubicBezTo>
                  <a:cubicBezTo>
                    <a:pt x="1462" y="828"/>
                    <a:pt x="1541" y="737"/>
                    <a:pt x="1503" y="625"/>
                  </a:cubicBezTo>
                  <a:cubicBezTo>
                    <a:pt x="1392" y="311"/>
                    <a:pt x="1149" y="89"/>
                    <a:pt x="877" y="27"/>
                  </a:cubicBezTo>
                  <a:cubicBezTo>
                    <a:pt x="808" y="9"/>
                    <a:pt x="741" y="0"/>
                    <a:pt x="677" y="0"/>
                  </a:cubicBezTo>
                  <a:close/>
                </a:path>
              </a:pathLst>
            </a:custGeom>
            <a:solidFill>
              <a:srgbClr val="EB76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45"/>
            <p:cNvSpPr/>
            <p:nvPr/>
          </p:nvSpPr>
          <p:spPr>
            <a:xfrm>
              <a:off x="4893125" y="1947575"/>
              <a:ext cx="92600" cy="28375"/>
            </a:xfrm>
            <a:custGeom>
              <a:avLst/>
              <a:gdLst/>
              <a:ahLst/>
              <a:cxnLst/>
              <a:rect l="l" t="t" r="r" b="b"/>
              <a:pathLst>
                <a:path w="3704" h="1135" extrusionOk="0">
                  <a:moveTo>
                    <a:pt x="181" y="1"/>
                  </a:moveTo>
                  <a:cubicBezTo>
                    <a:pt x="81" y="1"/>
                    <a:pt x="1" y="106"/>
                    <a:pt x="79" y="211"/>
                  </a:cubicBezTo>
                  <a:cubicBezTo>
                    <a:pt x="455" y="719"/>
                    <a:pt x="1026" y="1060"/>
                    <a:pt x="1645" y="1123"/>
                  </a:cubicBezTo>
                  <a:cubicBezTo>
                    <a:pt x="1723" y="1131"/>
                    <a:pt x="1802" y="1135"/>
                    <a:pt x="1881" y="1135"/>
                  </a:cubicBezTo>
                  <a:cubicBezTo>
                    <a:pt x="2473" y="1135"/>
                    <a:pt x="3087" y="920"/>
                    <a:pt x="3566" y="649"/>
                  </a:cubicBezTo>
                  <a:cubicBezTo>
                    <a:pt x="3703" y="574"/>
                    <a:pt x="3633" y="399"/>
                    <a:pt x="3497" y="399"/>
                  </a:cubicBezTo>
                  <a:cubicBezTo>
                    <a:pt x="3482" y="399"/>
                    <a:pt x="3465" y="401"/>
                    <a:pt x="3447" y="407"/>
                  </a:cubicBezTo>
                  <a:cubicBezTo>
                    <a:pt x="2949" y="551"/>
                    <a:pt x="2579" y="627"/>
                    <a:pt x="2168" y="627"/>
                  </a:cubicBezTo>
                  <a:cubicBezTo>
                    <a:pt x="2029" y="627"/>
                    <a:pt x="1884" y="618"/>
                    <a:pt x="1729" y="600"/>
                  </a:cubicBezTo>
                  <a:cubicBezTo>
                    <a:pt x="1186" y="545"/>
                    <a:pt x="852" y="475"/>
                    <a:pt x="281" y="37"/>
                  </a:cubicBezTo>
                  <a:cubicBezTo>
                    <a:pt x="249" y="12"/>
                    <a:pt x="214" y="1"/>
                    <a:pt x="181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2" name="Google Shape;1762;p45"/>
          <p:cNvGrpSpPr/>
          <p:nvPr/>
        </p:nvGrpSpPr>
        <p:grpSpPr>
          <a:xfrm>
            <a:off x="6705057" y="3790702"/>
            <a:ext cx="2603042" cy="1386184"/>
            <a:chOff x="6705057" y="3790702"/>
            <a:chExt cx="2603042" cy="1386184"/>
          </a:xfrm>
        </p:grpSpPr>
        <p:sp>
          <p:nvSpPr>
            <p:cNvPr id="1763" name="Google Shape;1763;p45"/>
            <p:cNvSpPr/>
            <p:nvPr/>
          </p:nvSpPr>
          <p:spPr>
            <a:xfrm>
              <a:off x="6705057" y="4233701"/>
              <a:ext cx="1746789" cy="943185"/>
            </a:xfrm>
            <a:custGeom>
              <a:avLst/>
              <a:gdLst/>
              <a:ahLst/>
              <a:cxnLst/>
              <a:rect l="l" t="t" r="r" b="b"/>
              <a:pathLst>
                <a:path w="21550" h="11636" extrusionOk="0">
                  <a:moveTo>
                    <a:pt x="8175" y="1"/>
                  </a:moveTo>
                  <a:cubicBezTo>
                    <a:pt x="5636" y="1"/>
                    <a:pt x="3575" y="2053"/>
                    <a:pt x="3575" y="4593"/>
                  </a:cubicBezTo>
                  <a:cubicBezTo>
                    <a:pt x="3575" y="5116"/>
                    <a:pt x="3666" y="5624"/>
                    <a:pt x="3833" y="6090"/>
                  </a:cubicBezTo>
                  <a:cubicBezTo>
                    <a:pt x="1593" y="6931"/>
                    <a:pt x="0" y="9089"/>
                    <a:pt x="0" y="11614"/>
                  </a:cubicBezTo>
                  <a:lnTo>
                    <a:pt x="0" y="11636"/>
                  </a:lnTo>
                  <a:lnTo>
                    <a:pt x="21550" y="11636"/>
                  </a:lnTo>
                  <a:cubicBezTo>
                    <a:pt x="21299" y="10098"/>
                    <a:pt x="20291" y="8824"/>
                    <a:pt x="18920" y="8197"/>
                  </a:cubicBezTo>
                  <a:cubicBezTo>
                    <a:pt x="19289" y="7538"/>
                    <a:pt x="19497" y="6771"/>
                    <a:pt x="19497" y="5958"/>
                  </a:cubicBezTo>
                  <a:cubicBezTo>
                    <a:pt x="19497" y="3424"/>
                    <a:pt x="17443" y="1365"/>
                    <a:pt x="14905" y="1365"/>
                  </a:cubicBezTo>
                  <a:cubicBezTo>
                    <a:pt x="13868" y="1365"/>
                    <a:pt x="12914" y="1706"/>
                    <a:pt x="12149" y="2284"/>
                  </a:cubicBezTo>
                  <a:cubicBezTo>
                    <a:pt x="11495" y="1163"/>
                    <a:pt x="10381" y="342"/>
                    <a:pt x="9066" y="84"/>
                  </a:cubicBezTo>
                  <a:cubicBezTo>
                    <a:pt x="8774" y="29"/>
                    <a:pt x="8482" y="1"/>
                    <a:pt x="81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45"/>
            <p:cNvSpPr/>
            <p:nvPr/>
          </p:nvSpPr>
          <p:spPr>
            <a:xfrm>
              <a:off x="7509271" y="3790702"/>
              <a:ext cx="1798828" cy="1367278"/>
            </a:xfrm>
            <a:custGeom>
              <a:avLst/>
              <a:gdLst/>
              <a:ahLst/>
              <a:cxnLst/>
              <a:rect l="l" t="t" r="r" b="b"/>
              <a:pathLst>
                <a:path w="22192" h="16868" extrusionOk="0">
                  <a:moveTo>
                    <a:pt x="18050" y="1"/>
                  </a:moveTo>
                  <a:cubicBezTo>
                    <a:pt x="15775" y="1"/>
                    <a:pt x="13785" y="1232"/>
                    <a:pt x="12714" y="3075"/>
                  </a:cubicBezTo>
                  <a:cubicBezTo>
                    <a:pt x="11684" y="2297"/>
                    <a:pt x="10396" y="1838"/>
                    <a:pt x="9005" y="1838"/>
                  </a:cubicBezTo>
                  <a:cubicBezTo>
                    <a:pt x="6562" y="1838"/>
                    <a:pt x="4454" y="3257"/>
                    <a:pt x="3452" y="5316"/>
                  </a:cubicBezTo>
                  <a:cubicBezTo>
                    <a:pt x="3055" y="6131"/>
                    <a:pt x="2833" y="7042"/>
                    <a:pt x="2833" y="8010"/>
                  </a:cubicBezTo>
                  <a:cubicBezTo>
                    <a:pt x="2833" y="9102"/>
                    <a:pt x="3118" y="10131"/>
                    <a:pt x="3619" y="11023"/>
                  </a:cubicBezTo>
                  <a:cubicBezTo>
                    <a:pt x="1484" y="11990"/>
                    <a:pt x="1" y="14139"/>
                    <a:pt x="1" y="16637"/>
                  </a:cubicBezTo>
                  <a:cubicBezTo>
                    <a:pt x="1" y="16714"/>
                    <a:pt x="1" y="16791"/>
                    <a:pt x="7" y="16868"/>
                  </a:cubicBezTo>
                  <a:lnTo>
                    <a:pt x="22192" y="16868"/>
                  </a:lnTo>
                  <a:lnTo>
                    <a:pt x="22192" y="1594"/>
                  </a:lnTo>
                  <a:cubicBezTo>
                    <a:pt x="21098" y="599"/>
                    <a:pt x="19645" y="1"/>
                    <a:pt x="180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5" name="Google Shape;1765;p45"/>
          <p:cNvGrpSpPr/>
          <p:nvPr/>
        </p:nvGrpSpPr>
        <p:grpSpPr>
          <a:xfrm>
            <a:off x="8015807" y="4508558"/>
            <a:ext cx="423690" cy="393456"/>
            <a:chOff x="7806882" y="4508558"/>
            <a:chExt cx="423690" cy="393456"/>
          </a:xfrm>
        </p:grpSpPr>
        <p:sp>
          <p:nvSpPr>
            <p:cNvPr id="1766" name="Google Shape;1766;p45"/>
            <p:cNvSpPr/>
            <p:nvPr/>
          </p:nvSpPr>
          <p:spPr>
            <a:xfrm>
              <a:off x="7997532" y="4685266"/>
              <a:ext cx="204832" cy="168113"/>
            </a:xfrm>
            <a:custGeom>
              <a:avLst/>
              <a:gdLst/>
              <a:ahLst/>
              <a:cxnLst/>
              <a:rect l="l" t="t" r="r" b="b"/>
              <a:pathLst>
                <a:path w="2527" h="2074" extrusionOk="0">
                  <a:moveTo>
                    <a:pt x="620" y="0"/>
                  </a:moveTo>
                  <a:lnTo>
                    <a:pt x="0" y="501"/>
                  </a:lnTo>
                  <a:cubicBezTo>
                    <a:pt x="25" y="526"/>
                    <a:pt x="672" y="2073"/>
                    <a:pt x="1318" y="2073"/>
                  </a:cubicBezTo>
                  <a:cubicBezTo>
                    <a:pt x="1410" y="2073"/>
                    <a:pt x="1503" y="2041"/>
                    <a:pt x="1593" y="1969"/>
                  </a:cubicBezTo>
                  <a:cubicBezTo>
                    <a:pt x="2527" y="1239"/>
                    <a:pt x="620" y="0"/>
                    <a:pt x="620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45"/>
            <p:cNvSpPr/>
            <p:nvPr/>
          </p:nvSpPr>
          <p:spPr>
            <a:xfrm>
              <a:off x="7984482" y="4508558"/>
              <a:ext cx="175571" cy="175165"/>
            </a:xfrm>
            <a:custGeom>
              <a:avLst/>
              <a:gdLst/>
              <a:ahLst/>
              <a:cxnLst/>
              <a:rect l="l" t="t" r="r" b="b"/>
              <a:pathLst>
                <a:path w="2166" h="2161" extrusionOk="0">
                  <a:moveTo>
                    <a:pt x="1027" y="0"/>
                  </a:moveTo>
                  <a:cubicBezTo>
                    <a:pt x="204" y="0"/>
                    <a:pt x="1" y="1833"/>
                    <a:pt x="1" y="1833"/>
                  </a:cubicBezTo>
                  <a:lnTo>
                    <a:pt x="726" y="2160"/>
                  </a:lnTo>
                  <a:cubicBezTo>
                    <a:pt x="739" y="2125"/>
                    <a:pt x="2165" y="468"/>
                    <a:pt x="1323" y="73"/>
                  </a:cubicBezTo>
                  <a:cubicBezTo>
                    <a:pt x="1216" y="23"/>
                    <a:pt x="1118" y="0"/>
                    <a:pt x="1027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45"/>
            <p:cNvSpPr/>
            <p:nvPr/>
          </p:nvSpPr>
          <p:spPr>
            <a:xfrm>
              <a:off x="7806882" y="4656571"/>
              <a:ext cx="195186" cy="113237"/>
            </a:xfrm>
            <a:custGeom>
              <a:avLst/>
              <a:gdLst/>
              <a:ahLst/>
              <a:cxnLst/>
              <a:rect l="l" t="t" r="r" b="b"/>
              <a:pathLst>
                <a:path w="2408" h="1397" extrusionOk="0">
                  <a:moveTo>
                    <a:pt x="2220" y="75"/>
                  </a:moveTo>
                  <a:cubicBezTo>
                    <a:pt x="2185" y="84"/>
                    <a:pt x="1" y="0"/>
                    <a:pt x="209" y="897"/>
                  </a:cubicBezTo>
                  <a:cubicBezTo>
                    <a:pt x="297" y="1270"/>
                    <a:pt x="557" y="1397"/>
                    <a:pt x="870" y="1397"/>
                  </a:cubicBezTo>
                  <a:cubicBezTo>
                    <a:pt x="1524" y="1397"/>
                    <a:pt x="2407" y="842"/>
                    <a:pt x="2407" y="842"/>
                  </a:cubicBezTo>
                  <a:lnTo>
                    <a:pt x="2220" y="75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45"/>
            <p:cNvSpPr/>
            <p:nvPr/>
          </p:nvSpPr>
          <p:spPr>
            <a:xfrm>
              <a:off x="8001990" y="4571054"/>
              <a:ext cx="228582" cy="162763"/>
            </a:xfrm>
            <a:custGeom>
              <a:avLst/>
              <a:gdLst/>
              <a:ahLst/>
              <a:cxnLst/>
              <a:rect l="l" t="t" r="r" b="b"/>
              <a:pathLst>
                <a:path w="2820" h="2008" extrusionOk="0">
                  <a:moveTo>
                    <a:pt x="1952" y="1"/>
                  </a:moveTo>
                  <a:cubicBezTo>
                    <a:pt x="1392" y="1"/>
                    <a:pt x="0" y="1069"/>
                    <a:pt x="0" y="1069"/>
                  </a:cubicBezTo>
                  <a:lnTo>
                    <a:pt x="161" y="1743"/>
                  </a:lnTo>
                  <a:cubicBezTo>
                    <a:pt x="161" y="1743"/>
                    <a:pt x="1088" y="2007"/>
                    <a:pt x="1766" y="2007"/>
                  </a:cubicBezTo>
                  <a:cubicBezTo>
                    <a:pt x="1988" y="2007"/>
                    <a:pt x="2184" y="1979"/>
                    <a:pt x="2312" y="1904"/>
                  </a:cubicBezTo>
                  <a:cubicBezTo>
                    <a:pt x="2819" y="1598"/>
                    <a:pt x="1670" y="1069"/>
                    <a:pt x="1670" y="1069"/>
                  </a:cubicBezTo>
                  <a:cubicBezTo>
                    <a:pt x="1670" y="1069"/>
                    <a:pt x="2430" y="539"/>
                    <a:pt x="2145" y="87"/>
                  </a:cubicBezTo>
                  <a:cubicBezTo>
                    <a:pt x="2106" y="27"/>
                    <a:pt x="2039" y="1"/>
                    <a:pt x="1952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45"/>
            <p:cNvSpPr/>
            <p:nvPr/>
          </p:nvSpPr>
          <p:spPr>
            <a:xfrm>
              <a:off x="7820419" y="4516663"/>
              <a:ext cx="214964" cy="201428"/>
            </a:xfrm>
            <a:custGeom>
              <a:avLst/>
              <a:gdLst/>
              <a:ahLst/>
              <a:cxnLst/>
              <a:rect l="l" t="t" r="r" b="b"/>
              <a:pathLst>
                <a:path w="2652" h="2485" extrusionOk="0">
                  <a:moveTo>
                    <a:pt x="1642" y="0"/>
                  </a:moveTo>
                  <a:cubicBezTo>
                    <a:pt x="1289" y="0"/>
                    <a:pt x="1350" y="1008"/>
                    <a:pt x="1350" y="1008"/>
                  </a:cubicBezTo>
                  <a:cubicBezTo>
                    <a:pt x="1350" y="1008"/>
                    <a:pt x="1004" y="830"/>
                    <a:pt x="689" y="830"/>
                  </a:cubicBezTo>
                  <a:cubicBezTo>
                    <a:pt x="519" y="830"/>
                    <a:pt x="357" y="882"/>
                    <a:pt x="265" y="1043"/>
                  </a:cubicBezTo>
                  <a:cubicBezTo>
                    <a:pt x="1" y="1509"/>
                    <a:pt x="2130" y="2484"/>
                    <a:pt x="2130" y="2484"/>
                  </a:cubicBezTo>
                  <a:lnTo>
                    <a:pt x="2651" y="2025"/>
                  </a:lnTo>
                  <a:cubicBezTo>
                    <a:pt x="2651" y="2025"/>
                    <a:pt x="2297" y="362"/>
                    <a:pt x="1789" y="48"/>
                  </a:cubicBezTo>
                  <a:cubicBezTo>
                    <a:pt x="1734" y="15"/>
                    <a:pt x="1685" y="0"/>
                    <a:pt x="1642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45"/>
            <p:cNvSpPr/>
            <p:nvPr/>
          </p:nvSpPr>
          <p:spPr>
            <a:xfrm>
              <a:off x="7862650" y="4691993"/>
              <a:ext cx="172734" cy="210020"/>
            </a:xfrm>
            <a:custGeom>
              <a:avLst/>
              <a:gdLst/>
              <a:ahLst/>
              <a:cxnLst/>
              <a:rect l="l" t="t" r="r" b="b"/>
              <a:pathLst>
                <a:path w="2131" h="2591" extrusionOk="0">
                  <a:moveTo>
                    <a:pt x="1510" y="1"/>
                  </a:moveTo>
                  <a:cubicBezTo>
                    <a:pt x="1510" y="1"/>
                    <a:pt x="113" y="974"/>
                    <a:pt x="29" y="1567"/>
                  </a:cubicBezTo>
                  <a:cubicBezTo>
                    <a:pt x="0" y="1772"/>
                    <a:pt x="117" y="1839"/>
                    <a:pt x="283" y="1839"/>
                  </a:cubicBezTo>
                  <a:cubicBezTo>
                    <a:pt x="595" y="1839"/>
                    <a:pt x="1079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09" y="2519"/>
                    <a:pt x="1539" y="2589"/>
                  </a:cubicBezTo>
                  <a:cubicBezTo>
                    <a:pt x="1546" y="2590"/>
                    <a:pt x="1553" y="2590"/>
                    <a:pt x="1560" y="2590"/>
                  </a:cubicBezTo>
                  <a:cubicBezTo>
                    <a:pt x="2070" y="2590"/>
                    <a:pt x="2130" y="306"/>
                    <a:pt x="2130" y="306"/>
                  </a:cubicBezTo>
                  <a:lnTo>
                    <a:pt x="1510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45"/>
            <p:cNvSpPr/>
            <p:nvPr/>
          </p:nvSpPr>
          <p:spPr>
            <a:xfrm>
              <a:off x="7958624" y="4635009"/>
              <a:ext cx="114453" cy="114048"/>
            </a:xfrm>
            <a:custGeom>
              <a:avLst/>
              <a:gdLst/>
              <a:ahLst/>
              <a:cxnLst/>
              <a:rect l="l" t="t" r="r" b="b"/>
              <a:pathLst>
                <a:path w="1412" h="1407" extrusionOk="0">
                  <a:moveTo>
                    <a:pt x="702" y="1"/>
                  </a:moveTo>
                  <a:cubicBezTo>
                    <a:pt x="313" y="1"/>
                    <a:pt x="1" y="315"/>
                    <a:pt x="1" y="704"/>
                  </a:cubicBezTo>
                  <a:cubicBezTo>
                    <a:pt x="1" y="1093"/>
                    <a:pt x="313" y="1407"/>
                    <a:pt x="702" y="1407"/>
                  </a:cubicBezTo>
                  <a:cubicBezTo>
                    <a:pt x="1093" y="1407"/>
                    <a:pt x="1412" y="1093"/>
                    <a:pt x="1412" y="704"/>
                  </a:cubicBezTo>
                  <a:cubicBezTo>
                    <a:pt x="1412" y="315"/>
                    <a:pt x="1093" y="1"/>
                    <a:pt x="702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3" name="Google Shape;1773;p45"/>
          <p:cNvGrpSpPr/>
          <p:nvPr/>
        </p:nvGrpSpPr>
        <p:grpSpPr>
          <a:xfrm>
            <a:off x="8435448" y="3797510"/>
            <a:ext cx="632416" cy="519502"/>
            <a:chOff x="8226523" y="3797510"/>
            <a:chExt cx="632416" cy="519502"/>
          </a:xfrm>
        </p:grpSpPr>
        <p:sp>
          <p:nvSpPr>
            <p:cNvPr id="1774" name="Google Shape;1774;p45"/>
            <p:cNvSpPr/>
            <p:nvPr/>
          </p:nvSpPr>
          <p:spPr>
            <a:xfrm>
              <a:off x="8440275" y="4064842"/>
              <a:ext cx="247144" cy="252170"/>
            </a:xfrm>
            <a:custGeom>
              <a:avLst/>
              <a:gdLst/>
              <a:ahLst/>
              <a:cxnLst/>
              <a:rect l="l" t="t" r="r" b="b"/>
              <a:pathLst>
                <a:path w="3049" h="3111" extrusionOk="0">
                  <a:moveTo>
                    <a:pt x="891" y="1"/>
                  </a:moveTo>
                  <a:cubicBezTo>
                    <a:pt x="891" y="49"/>
                    <a:pt x="1" y="3090"/>
                    <a:pt x="1343" y="3110"/>
                  </a:cubicBezTo>
                  <a:cubicBezTo>
                    <a:pt x="1349" y="3110"/>
                    <a:pt x="1355" y="3110"/>
                    <a:pt x="1361" y="3110"/>
                  </a:cubicBezTo>
                  <a:cubicBezTo>
                    <a:pt x="3048" y="3110"/>
                    <a:pt x="2040" y="1"/>
                    <a:pt x="2040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45"/>
            <p:cNvSpPr/>
            <p:nvPr/>
          </p:nvSpPr>
          <p:spPr>
            <a:xfrm>
              <a:off x="8561052" y="3872733"/>
              <a:ext cx="297886" cy="204508"/>
            </a:xfrm>
            <a:custGeom>
              <a:avLst/>
              <a:gdLst/>
              <a:ahLst/>
              <a:cxnLst/>
              <a:rect l="l" t="t" r="r" b="b"/>
              <a:pathLst>
                <a:path w="3675" h="2523" extrusionOk="0">
                  <a:moveTo>
                    <a:pt x="2355" y="0"/>
                  </a:moveTo>
                  <a:cubicBezTo>
                    <a:pt x="1375" y="0"/>
                    <a:pt x="0" y="1494"/>
                    <a:pt x="0" y="1494"/>
                  </a:cubicBezTo>
                  <a:lnTo>
                    <a:pt x="508" y="2522"/>
                  </a:lnTo>
                  <a:cubicBezTo>
                    <a:pt x="556" y="2496"/>
                    <a:pt x="3674" y="1709"/>
                    <a:pt x="3090" y="498"/>
                  </a:cubicBezTo>
                  <a:cubicBezTo>
                    <a:pt x="2915" y="138"/>
                    <a:pt x="2653" y="0"/>
                    <a:pt x="2355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45"/>
            <p:cNvSpPr/>
            <p:nvPr/>
          </p:nvSpPr>
          <p:spPr>
            <a:xfrm>
              <a:off x="8253597" y="3881893"/>
              <a:ext cx="304695" cy="204427"/>
            </a:xfrm>
            <a:custGeom>
              <a:avLst/>
              <a:gdLst/>
              <a:ahLst/>
              <a:cxnLst/>
              <a:rect l="l" t="t" r="r" b="b"/>
              <a:pathLst>
                <a:path w="3759" h="2522" extrusionOk="0">
                  <a:moveTo>
                    <a:pt x="1302" y="0"/>
                  </a:moveTo>
                  <a:cubicBezTo>
                    <a:pt x="1064" y="0"/>
                    <a:pt x="867" y="100"/>
                    <a:pt x="746" y="350"/>
                  </a:cubicBezTo>
                  <a:cubicBezTo>
                    <a:pt x="1" y="1895"/>
                    <a:pt x="3271" y="2521"/>
                    <a:pt x="3271" y="2521"/>
                  </a:cubicBezTo>
                  <a:lnTo>
                    <a:pt x="3758" y="1478"/>
                  </a:lnTo>
                  <a:cubicBezTo>
                    <a:pt x="3720" y="1462"/>
                    <a:pt x="2215" y="0"/>
                    <a:pt x="1302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45"/>
            <p:cNvSpPr/>
            <p:nvPr/>
          </p:nvSpPr>
          <p:spPr>
            <a:xfrm>
              <a:off x="8544111" y="4010127"/>
              <a:ext cx="310774" cy="247631"/>
            </a:xfrm>
            <a:custGeom>
              <a:avLst/>
              <a:gdLst/>
              <a:ahLst/>
              <a:cxnLst/>
              <a:rect l="l" t="t" r="r" b="b"/>
              <a:pathLst>
                <a:path w="3834" h="3055" extrusionOk="0">
                  <a:moveTo>
                    <a:pt x="445" y="1"/>
                  </a:moveTo>
                  <a:lnTo>
                    <a:pt x="1" y="904"/>
                  </a:lnTo>
                  <a:cubicBezTo>
                    <a:pt x="1" y="904"/>
                    <a:pt x="1420" y="2923"/>
                    <a:pt x="2275" y="3049"/>
                  </a:cubicBezTo>
                  <a:cubicBezTo>
                    <a:pt x="2305" y="3053"/>
                    <a:pt x="2332" y="3055"/>
                    <a:pt x="2358" y="3055"/>
                  </a:cubicBezTo>
                  <a:cubicBezTo>
                    <a:pt x="3077" y="3055"/>
                    <a:pt x="2317" y="1524"/>
                    <a:pt x="2317" y="1524"/>
                  </a:cubicBezTo>
                  <a:lnTo>
                    <a:pt x="2317" y="1524"/>
                  </a:lnTo>
                  <a:cubicBezTo>
                    <a:pt x="2317" y="1524"/>
                    <a:pt x="2371" y="1528"/>
                    <a:pt x="2459" y="1528"/>
                  </a:cubicBezTo>
                  <a:cubicBezTo>
                    <a:pt x="2806" y="1528"/>
                    <a:pt x="3671" y="1466"/>
                    <a:pt x="3743" y="856"/>
                  </a:cubicBezTo>
                  <a:cubicBezTo>
                    <a:pt x="3833" y="91"/>
                    <a:pt x="445" y="1"/>
                    <a:pt x="445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45"/>
            <p:cNvSpPr/>
            <p:nvPr/>
          </p:nvSpPr>
          <p:spPr>
            <a:xfrm>
              <a:off x="8392369" y="3797510"/>
              <a:ext cx="294482" cy="271867"/>
            </a:xfrm>
            <a:custGeom>
              <a:avLst/>
              <a:gdLst/>
              <a:ahLst/>
              <a:cxnLst/>
              <a:rect l="l" t="t" r="r" b="b"/>
              <a:pathLst>
                <a:path w="3633" h="3354" extrusionOk="0">
                  <a:moveTo>
                    <a:pt x="933" y="1"/>
                  </a:moveTo>
                  <a:cubicBezTo>
                    <a:pt x="863" y="1"/>
                    <a:pt x="791" y="13"/>
                    <a:pt x="717" y="42"/>
                  </a:cubicBezTo>
                  <a:cubicBezTo>
                    <a:pt x="1" y="319"/>
                    <a:pt x="1510" y="3354"/>
                    <a:pt x="1510" y="3354"/>
                  </a:cubicBezTo>
                  <a:lnTo>
                    <a:pt x="2519" y="3325"/>
                  </a:lnTo>
                  <a:cubicBezTo>
                    <a:pt x="2519" y="3325"/>
                    <a:pt x="3633" y="1128"/>
                    <a:pt x="3341" y="313"/>
                  </a:cubicBezTo>
                  <a:cubicBezTo>
                    <a:pt x="3278" y="138"/>
                    <a:pt x="3179" y="69"/>
                    <a:pt x="3063" y="69"/>
                  </a:cubicBezTo>
                  <a:cubicBezTo>
                    <a:pt x="2637" y="69"/>
                    <a:pt x="1976" y="987"/>
                    <a:pt x="1976" y="987"/>
                  </a:cubicBezTo>
                  <a:cubicBezTo>
                    <a:pt x="1976" y="987"/>
                    <a:pt x="1544" y="1"/>
                    <a:pt x="93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45"/>
            <p:cNvSpPr/>
            <p:nvPr/>
          </p:nvSpPr>
          <p:spPr>
            <a:xfrm>
              <a:off x="8226523" y="4031203"/>
              <a:ext cx="336794" cy="246415"/>
            </a:xfrm>
            <a:custGeom>
              <a:avLst/>
              <a:gdLst/>
              <a:ahLst/>
              <a:cxnLst/>
              <a:rect l="l" t="t" r="r" b="b"/>
              <a:pathLst>
                <a:path w="4155" h="3040" extrusionOk="0">
                  <a:moveTo>
                    <a:pt x="2942" y="1"/>
                  </a:moveTo>
                  <a:cubicBezTo>
                    <a:pt x="2164" y="1"/>
                    <a:pt x="1039" y="70"/>
                    <a:pt x="640" y="442"/>
                  </a:cubicBezTo>
                  <a:cubicBezTo>
                    <a:pt x="1" y="1027"/>
                    <a:pt x="1789" y="1438"/>
                    <a:pt x="1789" y="1438"/>
                  </a:cubicBezTo>
                  <a:cubicBezTo>
                    <a:pt x="1789" y="1438"/>
                    <a:pt x="871" y="2405"/>
                    <a:pt x="1405" y="2962"/>
                  </a:cubicBezTo>
                  <a:cubicBezTo>
                    <a:pt x="1457" y="3015"/>
                    <a:pt x="1524" y="3039"/>
                    <a:pt x="1604" y="3039"/>
                  </a:cubicBezTo>
                  <a:cubicBezTo>
                    <a:pt x="2348" y="3039"/>
                    <a:pt x="4154" y="943"/>
                    <a:pt x="4154" y="943"/>
                  </a:cubicBezTo>
                  <a:lnTo>
                    <a:pt x="3737" y="25"/>
                  </a:lnTo>
                  <a:cubicBezTo>
                    <a:pt x="3737" y="25"/>
                    <a:pt x="3399" y="1"/>
                    <a:pt x="2942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45"/>
            <p:cNvSpPr/>
            <p:nvPr/>
          </p:nvSpPr>
          <p:spPr>
            <a:xfrm>
              <a:off x="8470753" y="3978758"/>
              <a:ext cx="186189" cy="165682"/>
            </a:xfrm>
            <a:custGeom>
              <a:avLst/>
              <a:gdLst/>
              <a:ahLst/>
              <a:cxnLst/>
              <a:rect l="l" t="t" r="r" b="b"/>
              <a:pathLst>
                <a:path w="2297" h="2044" extrusionOk="0">
                  <a:moveTo>
                    <a:pt x="1153" y="0"/>
                  </a:moveTo>
                  <a:cubicBezTo>
                    <a:pt x="854" y="0"/>
                    <a:pt x="557" y="130"/>
                    <a:pt x="354" y="379"/>
                  </a:cubicBezTo>
                  <a:cubicBezTo>
                    <a:pt x="0" y="819"/>
                    <a:pt x="71" y="1458"/>
                    <a:pt x="508" y="1814"/>
                  </a:cubicBezTo>
                  <a:cubicBezTo>
                    <a:pt x="699" y="1968"/>
                    <a:pt x="928" y="2043"/>
                    <a:pt x="1154" y="2043"/>
                  </a:cubicBezTo>
                  <a:cubicBezTo>
                    <a:pt x="1449" y="2043"/>
                    <a:pt x="1741" y="1915"/>
                    <a:pt x="1941" y="1667"/>
                  </a:cubicBezTo>
                  <a:cubicBezTo>
                    <a:pt x="2297" y="1230"/>
                    <a:pt x="2233" y="582"/>
                    <a:pt x="1796" y="228"/>
                  </a:cubicBezTo>
                  <a:cubicBezTo>
                    <a:pt x="1607" y="74"/>
                    <a:pt x="1379" y="0"/>
                    <a:pt x="1153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2" name="Google Shape;1782;p45"/>
          <p:cNvGrpSpPr/>
          <p:nvPr/>
        </p:nvGrpSpPr>
        <p:grpSpPr>
          <a:xfrm>
            <a:off x="-5071" y="3769221"/>
            <a:ext cx="2783052" cy="1417117"/>
            <a:chOff x="-5071" y="3769221"/>
            <a:chExt cx="2783052" cy="1417117"/>
          </a:xfrm>
        </p:grpSpPr>
        <p:sp>
          <p:nvSpPr>
            <p:cNvPr id="1783" name="Google Shape;1783;p45"/>
            <p:cNvSpPr/>
            <p:nvPr/>
          </p:nvSpPr>
          <p:spPr>
            <a:xfrm>
              <a:off x="1098875" y="4375682"/>
              <a:ext cx="1679106" cy="810656"/>
            </a:xfrm>
            <a:custGeom>
              <a:avLst/>
              <a:gdLst/>
              <a:ahLst/>
              <a:cxnLst/>
              <a:rect l="l" t="t" r="r" b="b"/>
              <a:pathLst>
                <a:path w="20715" h="10001" extrusionOk="0">
                  <a:moveTo>
                    <a:pt x="12769" y="1"/>
                  </a:moveTo>
                  <a:cubicBezTo>
                    <a:pt x="12044" y="1"/>
                    <a:pt x="11363" y="168"/>
                    <a:pt x="10750" y="467"/>
                  </a:cubicBezTo>
                  <a:cubicBezTo>
                    <a:pt x="9930" y="864"/>
                    <a:pt x="9255" y="1504"/>
                    <a:pt x="8796" y="2290"/>
                  </a:cubicBezTo>
                  <a:cubicBezTo>
                    <a:pt x="8030" y="1713"/>
                    <a:pt x="7069" y="1365"/>
                    <a:pt x="6041" y="1365"/>
                  </a:cubicBezTo>
                  <a:cubicBezTo>
                    <a:pt x="3500" y="1365"/>
                    <a:pt x="1440" y="3424"/>
                    <a:pt x="1440" y="5964"/>
                  </a:cubicBezTo>
                  <a:cubicBezTo>
                    <a:pt x="1440" y="6779"/>
                    <a:pt x="1657" y="7538"/>
                    <a:pt x="2024" y="8206"/>
                  </a:cubicBezTo>
                  <a:cubicBezTo>
                    <a:pt x="1182" y="8588"/>
                    <a:pt x="479" y="9214"/>
                    <a:pt x="0" y="10001"/>
                  </a:cubicBezTo>
                  <a:lnTo>
                    <a:pt x="20715" y="10001"/>
                  </a:lnTo>
                  <a:cubicBezTo>
                    <a:pt x="20201" y="8199"/>
                    <a:pt x="18849" y="6744"/>
                    <a:pt x="17111" y="6096"/>
                  </a:cubicBezTo>
                  <a:cubicBezTo>
                    <a:pt x="17278" y="5624"/>
                    <a:pt x="17362" y="5123"/>
                    <a:pt x="17362" y="4593"/>
                  </a:cubicBezTo>
                  <a:cubicBezTo>
                    <a:pt x="17362" y="2053"/>
                    <a:pt x="15309" y="1"/>
                    <a:pt x="127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45"/>
            <p:cNvSpPr/>
            <p:nvPr/>
          </p:nvSpPr>
          <p:spPr>
            <a:xfrm>
              <a:off x="-5071" y="3769221"/>
              <a:ext cx="1834980" cy="1388758"/>
            </a:xfrm>
            <a:custGeom>
              <a:avLst/>
              <a:gdLst/>
              <a:ahLst/>
              <a:cxnLst/>
              <a:rect l="l" t="t" r="r" b="b"/>
              <a:pathLst>
                <a:path w="22638" h="17133" extrusionOk="0">
                  <a:moveTo>
                    <a:pt x="4586" y="0"/>
                  </a:moveTo>
                  <a:cubicBezTo>
                    <a:pt x="2764" y="0"/>
                    <a:pt x="1128" y="787"/>
                    <a:pt x="0" y="2039"/>
                  </a:cubicBezTo>
                  <a:cubicBezTo>
                    <a:pt x="15" y="10112"/>
                    <a:pt x="42" y="17133"/>
                    <a:pt x="42" y="17133"/>
                  </a:cubicBezTo>
                  <a:lnTo>
                    <a:pt x="22616" y="17133"/>
                  </a:lnTo>
                  <a:cubicBezTo>
                    <a:pt x="22629" y="16966"/>
                    <a:pt x="22637" y="16806"/>
                    <a:pt x="22637" y="16639"/>
                  </a:cubicBezTo>
                  <a:cubicBezTo>
                    <a:pt x="22637" y="14140"/>
                    <a:pt x="21154" y="11991"/>
                    <a:pt x="19018" y="11016"/>
                  </a:cubicBezTo>
                  <a:cubicBezTo>
                    <a:pt x="19519" y="10126"/>
                    <a:pt x="19805" y="9102"/>
                    <a:pt x="19805" y="8010"/>
                  </a:cubicBezTo>
                  <a:cubicBezTo>
                    <a:pt x="19805" y="7871"/>
                    <a:pt x="19798" y="7732"/>
                    <a:pt x="19790" y="7599"/>
                  </a:cubicBezTo>
                  <a:cubicBezTo>
                    <a:pt x="19581" y="4377"/>
                    <a:pt x="16903" y="1837"/>
                    <a:pt x="13633" y="1837"/>
                  </a:cubicBezTo>
                  <a:cubicBezTo>
                    <a:pt x="12242" y="1837"/>
                    <a:pt x="10954" y="2296"/>
                    <a:pt x="9924" y="3076"/>
                  </a:cubicBezTo>
                  <a:cubicBezTo>
                    <a:pt x="8851" y="1233"/>
                    <a:pt x="6869" y="0"/>
                    <a:pt x="45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5" name="Google Shape;1785;p45"/>
          <p:cNvGrpSpPr/>
          <p:nvPr/>
        </p:nvGrpSpPr>
        <p:grpSpPr>
          <a:xfrm>
            <a:off x="247670" y="4242199"/>
            <a:ext cx="638089" cy="591643"/>
            <a:chOff x="247670" y="4242199"/>
            <a:chExt cx="638089" cy="591643"/>
          </a:xfrm>
        </p:grpSpPr>
        <p:sp>
          <p:nvSpPr>
            <p:cNvPr id="1786" name="Google Shape;1786;p45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45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45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45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45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45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45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3" name="Google Shape;1793;p45"/>
          <p:cNvGrpSpPr/>
          <p:nvPr/>
        </p:nvGrpSpPr>
        <p:grpSpPr>
          <a:xfrm>
            <a:off x="1249394" y="4764136"/>
            <a:ext cx="296754" cy="275516"/>
            <a:chOff x="1249394" y="4764136"/>
            <a:chExt cx="296754" cy="275516"/>
          </a:xfrm>
        </p:grpSpPr>
        <p:sp>
          <p:nvSpPr>
            <p:cNvPr id="1794" name="Google Shape;1794;p45"/>
            <p:cNvSpPr/>
            <p:nvPr/>
          </p:nvSpPr>
          <p:spPr>
            <a:xfrm>
              <a:off x="1383141" y="4887750"/>
              <a:ext cx="143310" cy="117614"/>
            </a:xfrm>
            <a:custGeom>
              <a:avLst/>
              <a:gdLst/>
              <a:ahLst/>
              <a:cxnLst/>
              <a:rect l="l" t="t" r="r" b="b"/>
              <a:pathLst>
                <a:path w="1768" h="1451" extrusionOk="0">
                  <a:moveTo>
                    <a:pt x="431" y="1"/>
                  </a:moveTo>
                  <a:lnTo>
                    <a:pt x="0" y="348"/>
                  </a:lnTo>
                  <a:cubicBezTo>
                    <a:pt x="12" y="367"/>
                    <a:pt x="466" y="1451"/>
                    <a:pt x="920" y="1451"/>
                  </a:cubicBezTo>
                  <a:cubicBezTo>
                    <a:pt x="984" y="1451"/>
                    <a:pt x="1049" y="1429"/>
                    <a:pt x="1113" y="1378"/>
                  </a:cubicBezTo>
                  <a:cubicBezTo>
                    <a:pt x="1767" y="871"/>
                    <a:pt x="431" y="1"/>
                    <a:pt x="431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45"/>
            <p:cNvSpPr/>
            <p:nvPr/>
          </p:nvSpPr>
          <p:spPr>
            <a:xfrm>
              <a:off x="1374062" y="4764136"/>
              <a:ext cx="122478" cy="122640"/>
            </a:xfrm>
            <a:custGeom>
              <a:avLst/>
              <a:gdLst/>
              <a:ahLst/>
              <a:cxnLst/>
              <a:rect l="l" t="t" r="r" b="b"/>
              <a:pathLst>
                <a:path w="1511" h="1513" extrusionOk="0">
                  <a:moveTo>
                    <a:pt x="718" y="1"/>
                  </a:moveTo>
                  <a:cubicBezTo>
                    <a:pt x="141" y="1"/>
                    <a:pt x="0" y="1282"/>
                    <a:pt x="0" y="1282"/>
                  </a:cubicBezTo>
                  <a:lnTo>
                    <a:pt x="501" y="1512"/>
                  </a:lnTo>
                  <a:cubicBezTo>
                    <a:pt x="515" y="1490"/>
                    <a:pt x="1510" y="328"/>
                    <a:pt x="926" y="51"/>
                  </a:cubicBezTo>
                  <a:cubicBezTo>
                    <a:pt x="851" y="16"/>
                    <a:pt x="782" y="1"/>
                    <a:pt x="718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45"/>
            <p:cNvSpPr/>
            <p:nvPr/>
          </p:nvSpPr>
          <p:spPr>
            <a:xfrm>
              <a:off x="1249394" y="4867486"/>
              <a:ext cx="136501" cy="79517"/>
            </a:xfrm>
            <a:custGeom>
              <a:avLst/>
              <a:gdLst/>
              <a:ahLst/>
              <a:cxnLst/>
              <a:rect l="l" t="t" r="r" b="b"/>
              <a:pathLst>
                <a:path w="1684" h="981" extrusionOk="0">
                  <a:moveTo>
                    <a:pt x="1552" y="55"/>
                  </a:moveTo>
                  <a:cubicBezTo>
                    <a:pt x="1532" y="62"/>
                    <a:pt x="0" y="0"/>
                    <a:pt x="147" y="633"/>
                  </a:cubicBezTo>
                  <a:cubicBezTo>
                    <a:pt x="210" y="893"/>
                    <a:pt x="391" y="981"/>
                    <a:pt x="609" y="981"/>
                  </a:cubicBezTo>
                  <a:cubicBezTo>
                    <a:pt x="1067" y="981"/>
                    <a:pt x="1684" y="591"/>
                    <a:pt x="1684" y="591"/>
                  </a:cubicBezTo>
                  <a:lnTo>
                    <a:pt x="1552" y="55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45"/>
            <p:cNvSpPr/>
            <p:nvPr/>
          </p:nvSpPr>
          <p:spPr>
            <a:xfrm>
              <a:off x="1385816" y="4807826"/>
              <a:ext cx="160332" cy="114129"/>
            </a:xfrm>
            <a:custGeom>
              <a:avLst/>
              <a:gdLst/>
              <a:ahLst/>
              <a:cxnLst/>
              <a:rect l="l" t="t" r="r" b="b"/>
              <a:pathLst>
                <a:path w="1978" h="1408" extrusionOk="0">
                  <a:moveTo>
                    <a:pt x="1368" y="0"/>
                  </a:moveTo>
                  <a:cubicBezTo>
                    <a:pt x="974" y="0"/>
                    <a:pt x="1" y="749"/>
                    <a:pt x="1" y="749"/>
                  </a:cubicBezTo>
                  <a:lnTo>
                    <a:pt x="113" y="1224"/>
                  </a:lnTo>
                  <a:cubicBezTo>
                    <a:pt x="113" y="1224"/>
                    <a:pt x="761" y="1408"/>
                    <a:pt x="1237" y="1408"/>
                  </a:cubicBezTo>
                  <a:cubicBezTo>
                    <a:pt x="1394" y="1408"/>
                    <a:pt x="1533" y="1387"/>
                    <a:pt x="1622" y="1334"/>
                  </a:cubicBezTo>
                  <a:cubicBezTo>
                    <a:pt x="1978" y="1118"/>
                    <a:pt x="1170" y="749"/>
                    <a:pt x="1170" y="749"/>
                  </a:cubicBezTo>
                  <a:cubicBezTo>
                    <a:pt x="1170" y="749"/>
                    <a:pt x="1699" y="374"/>
                    <a:pt x="1504" y="61"/>
                  </a:cubicBezTo>
                  <a:cubicBezTo>
                    <a:pt x="1477" y="19"/>
                    <a:pt x="1429" y="0"/>
                    <a:pt x="1368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45"/>
            <p:cNvSpPr/>
            <p:nvPr/>
          </p:nvSpPr>
          <p:spPr>
            <a:xfrm>
              <a:off x="1258959" y="4769972"/>
              <a:ext cx="150605" cy="140473"/>
            </a:xfrm>
            <a:custGeom>
              <a:avLst/>
              <a:gdLst/>
              <a:ahLst/>
              <a:cxnLst/>
              <a:rect l="l" t="t" r="r" b="b"/>
              <a:pathLst>
                <a:path w="1858" h="1733" extrusionOk="0">
                  <a:moveTo>
                    <a:pt x="1149" y="0"/>
                  </a:moveTo>
                  <a:cubicBezTo>
                    <a:pt x="901" y="0"/>
                    <a:pt x="939" y="702"/>
                    <a:pt x="939" y="702"/>
                  </a:cubicBezTo>
                  <a:cubicBezTo>
                    <a:pt x="939" y="702"/>
                    <a:pt x="702" y="580"/>
                    <a:pt x="483" y="580"/>
                  </a:cubicBezTo>
                  <a:cubicBezTo>
                    <a:pt x="363" y="580"/>
                    <a:pt x="248" y="617"/>
                    <a:pt x="181" y="730"/>
                  </a:cubicBezTo>
                  <a:cubicBezTo>
                    <a:pt x="1" y="1049"/>
                    <a:pt x="1491" y="1732"/>
                    <a:pt x="1491" y="1732"/>
                  </a:cubicBezTo>
                  <a:lnTo>
                    <a:pt x="1858" y="1418"/>
                  </a:lnTo>
                  <a:cubicBezTo>
                    <a:pt x="1858" y="1418"/>
                    <a:pt x="1607" y="249"/>
                    <a:pt x="1253" y="34"/>
                  </a:cubicBezTo>
                  <a:cubicBezTo>
                    <a:pt x="1214" y="11"/>
                    <a:pt x="1179" y="0"/>
                    <a:pt x="1149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45"/>
            <p:cNvSpPr/>
            <p:nvPr/>
          </p:nvSpPr>
          <p:spPr>
            <a:xfrm>
              <a:off x="1288464" y="4892776"/>
              <a:ext cx="121100" cy="146876"/>
            </a:xfrm>
            <a:custGeom>
              <a:avLst/>
              <a:gdLst/>
              <a:ahLst/>
              <a:cxnLst/>
              <a:rect l="l" t="t" r="r" b="b"/>
              <a:pathLst>
                <a:path w="1494" h="1812" extrusionOk="0">
                  <a:moveTo>
                    <a:pt x="1056" y="0"/>
                  </a:moveTo>
                  <a:cubicBezTo>
                    <a:pt x="1056" y="0"/>
                    <a:pt x="83" y="683"/>
                    <a:pt x="19" y="1094"/>
                  </a:cubicBezTo>
                  <a:cubicBezTo>
                    <a:pt x="0" y="1240"/>
                    <a:pt x="84" y="1287"/>
                    <a:pt x="201" y="1287"/>
                  </a:cubicBezTo>
                  <a:cubicBezTo>
                    <a:pt x="420" y="1287"/>
                    <a:pt x="757" y="1121"/>
                    <a:pt x="757" y="1121"/>
                  </a:cubicBezTo>
                  <a:lnTo>
                    <a:pt x="757" y="1121"/>
                  </a:lnTo>
                  <a:cubicBezTo>
                    <a:pt x="757" y="1121"/>
                    <a:pt x="709" y="1762"/>
                    <a:pt x="1076" y="1811"/>
                  </a:cubicBezTo>
                  <a:cubicBezTo>
                    <a:pt x="1081" y="1811"/>
                    <a:pt x="1086" y="1811"/>
                    <a:pt x="1090" y="1811"/>
                  </a:cubicBezTo>
                  <a:cubicBezTo>
                    <a:pt x="1447" y="1811"/>
                    <a:pt x="1494" y="209"/>
                    <a:pt x="1494" y="209"/>
                  </a:cubicBezTo>
                  <a:lnTo>
                    <a:pt x="1056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45"/>
            <p:cNvSpPr/>
            <p:nvPr/>
          </p:nvSpPr>
          <p:spPr>
            <a:xfrm>
              <a:off x="1356067" y="4852814"/>
              <a:ext cx="79517" cy="79517"/>
            </a:xfrm>
            <a:custGeom>
              <a:avLst/>
              <a:gdLst/>
              <a:ahLst/>
              <a:cxnLst/>
              <a:rect l="l" t="t" r="r" b="b"/>
              <a:pathLst>
                <a:path w="981" h="981" extrusionOk="0">
                  <a:moveTo>
                    <a:pt x="486" y="1"/>
                  </a:moveTo>
                  <a:cubicBezTo>
                    <a:pt x="216" y="1"/>
                    <a:pt x="0" y="216"/>
                    <a:pt x="0" y="493"/>
                  </a:cubicBezTo>
                  <a:cubicBezTo>
                    <a:pt x="0" y="766"/>
                    <a:pt x="216" y="981"/>
                    <a:pt x="486" y="981"/>
                  </a:cubicBezTo>
                  <a:cubicBezTo>
                    <a:pt x="765" y="981"/>
                    <a:pt x="981" y="766"/>
                    <a:pt x="981" y="493"/>
                  </a:cubicBezTo>
                  <a:cubicBezTo>
                    <a:pt x="981" y="216"/>
                    <a:pt x="765" y="1"/>
                    <a:pt x="486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1" name="Google Shape;1801;p45"/>
          <p:cNvGrpSpPr/>
          <p:nvPr/>
        </p:nvGrpSpPr>
        <p:grpSpPr>
          <a:xfrm>
            <a:off x="1098868" y="3880677"/>
            <a:ext cx="424177" cy="392970"/>
            <a:chOff x="1098868" y="3880677"/>
            <a:chExt cx="424177" cy="392970"/>
          </a:xfrm>
        </p:grpSpPr>
        <p:sp>
          <p:nvSpPr>
            <p:cNvPr id="1802" name="Google Shape;1802;p45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45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45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45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45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45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45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1163ACDC-556B-54DB-E8F1-30A33D4674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ounded Rectangle 5">
            <a:extLst>
              <a:ext uri="{FF2B5EF4-FFF2-40B4-BE49-F238E27FC236}">
                <a16:creationId xmlns:a16="http://schemas.microsoft.com/office/drawing/2014/main" id="{2AF6D170-7C06-81B5-6351-5BED9C0A392C}"/>
              </a:ext>
            </a:extLst>
          </p:cNvPr>
          <p:cNvSpPr/>
          <p:nvPr/>
        </p:nvSpPr>
        <p:spPr>
          <a:xfrm>
            <a:off x="324083" y="752253"/>
            <a:ext cx="8495835" cy="4391247"/>
          </a:xfrm>
          <a:prstGeom prst="roundRect">
            <a:avLst/>
          </a:prstGeom>
          <a:solidFill>
            <a:schemeClr val="bg2"/>
          </a:solidFill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8">
              <a:buClrTx/>
              <a:defRPr/>
            </a:pPr>
            <a:endParaRPr lang="vi-VN" sz="1800" kern="1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75" name="Google Shape;4551;p49">
            <a:extLst>
              <a:ext uri="{FF2B5EF4-FFF2-40B4-BE49-F238E27FC236}">
                <a16:creationId xmlns:a16="http://schemas.microsoft.com/office/drawing/2014/main" id="{1086D59F-9021-03FB-37E7-AA6D67A42CD4}"/>
              </a:ext>
            </a:extLst>
          </p:cNvPr>
          <p:cNvSpPr/>
          <p:nvPr/>
        </p:nvSpPr>
        <p:spPr>
          <a:xfrm rot="2815103">
            <a:off x="781736" y="1863179"/>
            <a:ext cx="1038138" cy="966992"/>
          </a:xfrm>
          <a:custGeom>
            <a:avLst/>
            <a:gdLst/>
            <a:ahLst/>
            <a:cxnLst/>
            <a:rect l="l" t="t" r="r" b="b"/>
            <a:pathLst>
              <a:path w="20740" h="19298" extrusionOk="0">
                <a:moveTo>
                  <a:pt x="10300" y="0"/>
                </a:moveTo>
                <a:cubicBezTo>
                  <a:pt x="8488" y="0"/>
                  <a:pt x="7229" y="678"/>
                  <a:pt x="6571" y="1150"/>
                </a:cubicBezTo>
                <a:cubicBezTo>
                  <a:pt x="6156" y="1447"/>
                  <a:pt x="5714" y="1714"/>
                  <a:pt x="5259" y="1955"/>
                </a:cubicBezTo>
                <a:cubicBezTo>
                  <a:pt x="3627" y="2808"/>
                  <a:pt x="1" y="5349"/>
                  <a:pt x="1" y="11044"/>
                </a:cubicBezTo>
                <a:cubicBezTo>
                  <a:pt x="1" y="16321"/>
                  <a:pt x="2298" y="19298"/>
                  <a:pt x="6117" y="19298"/>
                </a:cubicBezTo>
                <a:cubicBezTo>
                  <a:pt x="7620" y="19298"/>
                  <a:pt x="9359" y="18837"/>
                  <a:pt x="11287" y="17873"/>
                </a:cubicBezTo>
                <a:cubicBezTo>
                  <a:pt x="18111" y="14461"/>
                  <a:pt x="20740" y="4483"/>
                  <a:pt x="14966" y="1333"/>
                </a:cubicBezTo>
                <a:cubicBezTo>
                  <a:pt x="13144" y="340"/>
                  <a:pt x="11583" y="0"/>
                  <a:pt x="10300" y="0"/>
                </a:cubicBez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sp>
        <p:nvSpPr>
          <p:cNvPr id="76" name="TextBox 75">
            <a:hlinkClick r:id="rId6" action="ppaction://hlinksldjump"/>
            <a:extLst>
              <a:ext uri="{FF2B5EF4-FFF2-40B4-BE49-F238E27FC236}">
                <a16:creationId xmlns:a16="http://schemas.microsoft.com/office/drawing/2014/main" id="{DDA3F441-2B97-BB2C-FA94-D985DB1B3197}"/>
              </a:ext>
            </a:extLst>
          </p:cNvPr>
          <p:cNvSpPr txBox="1"/>
          <p:nvPr/>
        </p:nvSpPr>
        <p:spPr>
          <a:xfrm>
            <a:off x="890510" y="2101595"/>
            <a:ext cx="8707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chemeClr val="bg2"/>
                </a:solidFill>
                <a:latin typeface="Comic Sans MS" panose="030F0702030302020204" pitchFamily="66" charset="0"/>
              </a:rPr>
              <a:t>Back</a:t>
            </a:r>
          </a:p>
        </p:txBody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id="{1FD37928-B5F7-EEFE-F482-BE36F97E42A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DB70440B-C142-1523-EC09-613B7617D505}"/>
              </a:ext>
            </a:extLst>
          </p:cNvPr>
          <p:cNvSpPr txBox="1"/>
          <p:nvPr/>
        </p:nvSpPr>
        <p:spPr>
          <a:xfrm>
            <a:off x="3452323" y="3896812"/>
            <a:ext cx="1425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fly a kite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690B50-8448-71F8-CEB8-A666FCD21F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68441" y="842309"/>
            <a:ext cx="2297803" cy="22978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84D2979-4D46-6CA4-9CFC-B6040C52FCD8}"/>
              </a:ext>
            </a:extLst>
          </p:cNvPr>
          <p:cNvSpPr txBox="1"/>
          <p:nvPr/>
        </p:nvSpPr>
        <p:spPr>
          <a:xfrm>
            <a:off x="2008487" y="3423835"/>
            <a:ext cx="5866188" cy="877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FFFFFF"/>
                </a:solidFill>
                <a:latin typeface="Comic Sans MS" panose="030F0702030302020204" pitchFamily="66" charset="0"/>
              </a:rPr>
              <a:t>What can we do _______ the field?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FFFFFF"/>
                </a:solidFill>
                <a:latin typeface="Comic Sans MS" panose="030F0702030302020204" pitchFamily="66" charset="0"/>
              </a:rPr>
              <a:t>We can _________.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2F2D0654-B8F5-DDAD-AC0E-6112B0307CC0}"/>
              </a:ext>
            </a:extLst>
          </p:cNvPr>
          <p:cNvSpPr txBox="1"/>
          <p:nvPr/>
        </p:nvSpPr>
        <p:spPr>
          <a:xfrm>
            <a:off x="4116981" y="3464212"/>
            <a:ext cx="842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in</a:t>
            </a:r>
          </a:p>
        </p:txBody>
      </p:sp>
      <p:pic>
        <p:nvPicPr>
          <p:cNvPr id="2" name="y2meta.com - 10 seconds countdown (Đồng hồ đếm ngược 10 giây)">
            <a:hlinkClick r:id="" action="ppaction://media"/>
            <a:extLst>
              <a:ext uri="{FF2B5EF4-FFF2-40B4-BE49-F238E27FC236}">
                <a16:creationId xmlns:a16="http://schemas.microsoft.com/office/drawing/2014/main" id="{7FE0558A-12EA-A205-93CD-110B3F25A10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030663" y="1289538"/>
            <a:ext cx="2279488" cy="12822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986163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9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81" grpId="0"/>
      <p:bldP spid="8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9" name="Google Shape;1949;p49"/>
          <p:cNvGrpSpPr/>
          <p:nvPr/>
        </p:nvGrpSpPr>
        <p:grpSpPr>
          <a:xfrm>
            <a:off x="802770" y="4033016"/>
            <a:ext cx="661076" cy="661076"/>
            <a:chOff x="2333550" y="1208100"/>
            <a:chExt cx="260800" cy="260800"/>
          </a:xfrm>
        </p:grpSpPr>
        <p:sp>
          <p:nvSpPr>
            <p:cNvPr id="1950" name="Google Shape;1950;p49"/>
            <p:cNvSpPr/>
            <p:nvPr/>
          </p:nvSpPr>
          <p:spPr>
            <a:xfrm>
              <a:off x="2401550" y="1208100"/>
              <a:ext cx="192450" cy="122525"/>
            </a:xfrm>
            <a:custGeom>
              <a:avLst/>
              <a:gdLst/>
              <a:ahLst/>
              <a:cxnLst/>
              <a:rect l="l" t="t" r="r" b="b"/>
              <a:pathLst>
                <a:path w="7698" h="4901" extrusionOk="0">
                  <a:moveTo>
                    <a:pt x="2492" y="0"/>
                  </a:moveTo>
                  <a:cubicBezTo>
                    <a:pt x="1596" y="0"/>
                    <a:pt x="746" y="231"/>
                    <a:pt x="1" y="635"/>
                  </a:cubicBezTo>
                  <a:cubicBezTo>
                    <a:pt x="1101" y="802"/>
                    <a:pt x="2798" y="1525"/>
                    <a:pt x="3334" y="4342"/>
                  </a:cubicBezTo>
                  <a:cubicBezTo>
                    <a:pt x="3341" y="4378"/>
                    <a:pt x="3349" y="4406"/>
                    <a:pt x="3349" y="4434"/>
                  </a:cubicBezTo>
                  <a:cubicBezTo>
                    <a:pt x="3537" y="4427"/>
                    <a:pt x="3723" y="4423"/>
                    <a:pt x="3906" y="4423"/>
                  </a:cubicBezTo>
                  <a:cubicBezTo>
                    <a:pt x="5378" y="4423"/>
                    <a:pt x="6713" y="4658"/>
                    <a:pt x="7698" y="4900"/>
                  </a:cubicBezTo>
                  <a:cubicBezTo>
                    <a:pt x="7537" y="2165"/>
                    <a:pt x="5270" y="0"/>
                    <a:pt x="2492" y="0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1" name="Google Shape;1951;p49"/>
            <p:cNvSpPr/>
            <p:nvPr/>
          </p:nvSpPr>
          <p:spPr>
            <a:xfrm>
              <a:off x="2333550" y="1223975"/>
              <a:ext cx="151750" cy="133075"/>
            </a:xfrm>
            <a:custGeom>
              <a:avLst/>
              <a:gdLst/>
              <a:ahLst/>
              <a:cxnLst/>
              <a:rect l="l" t="t" r="r" b="b"/>
              <a:pathLst>
                <a:path w="6070" h="5323" extrusionOk="0">
                  <a:moveTo>
                    <a:pt x="2721" y="0"/>
                  </a:moveTo>
                  <a:cubicBezTo>
                    <a:pt x="1101" y="883"/>
                    <a:pt x="0" y="2602"/>
                    <a:pt x="0" y="4584"/>
                  </a:cubicBezTo>
                  <a:cubicBezTo>
                    <a:pt x="0" y="4835"/>
                    <a:pt x="15" y="5085"/>
                    <a:pt x="49" y="5322"/>
                  </a:cubicBezTo>
                  <a:cubicBezTo>
                    <a:pt x="1426" y="4760"/>
                    <a:pt x="3764" y="3925"/>
                    <a:pt x="5935" y="3806"/>
                  </a:cubicBezTo>
                  <a:cubicBezTo>
                    <a:pt x="5977" y="3806"/>
                    <a:pt x="6027" y="3799"/>
                    <a:pt x="6069" y="3799"/>
                  </a:cubicBezTo>
                  <a:cubicBezTo>
                    <a:pt x="6069" y="3771"/>
                    <a:pt x="6061" y="3743"/>
                    <a:pt x="6054" y="3707"/>
                  </a:cubicBezTo>
                  <a:cubicBezTo>
                    <a:pt x="5518" y="890"/>
                    <a:pt x="3821" y="167"/>
                    <a:pt x="272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2" name="Google Shape;1952;p49"/>
            <p:cNvSpPr/>
            <p:nvPr/>
          </p:nvSpPr>
          <p:spPr>
            <a:xfrm>
              <a:off x="2334750" y="1318950"/>
              <a:ext cx="163900" cy="149950"/>
            </a:xfrm>
            <a:custGeom>
              <a:avLst/>
              <a:gdLst/>
              <a:ahLst/>
              <a:cxnLst/>
              <a:rect l="l" t="t" r="r" b="b"/>
              <a:pathLst>
                <a:path w="6556" h="5998" extrusionOk="0">
                  <a:moveTo>
                    <a:pt x="6021" y="0"/>
                  </a:moveTo>
                  <a:cubicBezTo>
                    <a:pt x="5979" y="0"/>
                    <a:pt x="5929" y="7"/>
                    <a:pt x="5887" y="7"/>
                  </a:cubicBezTo>
                  <a:cubicBezTo>
                    <a:pt x="3716" y="126"/>
                    <a:pt x="1378" y="961"/>
                    <a:pt x="1" y="1523"/>
                  </a:cubicBezTo>
                  <a:cubicBezTo>
                    <a:pt x="363" y="4057"/>
                    <a:pt x="2534" y="5997"/>
                    <a:pt x="5164" y="5997"/>
                  </a:cubicBezTo>
                  <a:cubicBezTo>
                    <a:pt x="5290" y="5997"/>
                    <a:pt x="5408" y="5997"/>
                    <a:pt x="5527" y="5984"/>
                  </a:cubicBezTo>
                  <a:cubicBezTo>
                    <a:pt x="5958" y="4960"/>
                    <a:pt x="6555" y="2881"/>
                    <a:pt x="6021" y="0"/>
                  </a:cubicBezTo>
                  <a:close/>
                </a:path>
              </a:pathLst>
            </a:custGeom>
            <a:solidFill>
              <a:srgbClr val="275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3" name="Google Shape;1953;p49"/>
            <p:cNvSpPr/>
            <p:nvPr/>
          </p:nvSpPr>
          <p:spPr>
            <a:xfrm>
              <a:off x="2472900" y="1318650"/>
              <a:ext cx="121450" cy="149900"/>
            </a:xfrm>
            <a:custGeom>
              <a:avLst/>
              <a:gdLst/>
              <a:ahLst/>
              <a:cxnLst/>
              <a:rect l="l" t="t" r="r" b="b"/>
              <a:pathLst>
                <a:path w="4858" h="5996" extrusionOk="0">
                  <a:moveTo>
                    <a:pt x="1052" y="1"/>
                  </a:moveTo>
                  <a:cubicBezTo>
                    <a:pt x="869" y="1"/>
                    <a:pt x="683" y="5"/>
                    <a:pt x="495" y="12"/>
                  </a:cubicBezTo>
                  <a:cubicBezTo>
                    <a:pt x="1029" y="2893"/>
                    <a:pt x="432" y="4972"/>
                    <a:pt x="1" y="5996"/>
                  </a:cubicBezTo>
                  <a:cubicBezTo>
                    <a:pt x="2715" y="5816"/>
                    <a:pt x="4857" y="3553"/>
                    <a:pt x="4857" y="797"/>
                  </a:cubicBezTo>
                  <a:cubicBezTo>
                    <a:pt x="4857" y="687"/>
                    <a:pt x="4850" y="582"/>
                    <a:pt x="4844" y="478"/>
                  </a:cubicBezTo>
                  <a:cubicBezTo>
                    <a:pt x="3859" y="236"/>
                    <a:pt x="2524" y="1"/>
                    <a:pt x="1052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4" name="Google Shape;1954;p49"/>
            <p:cNvSpPr/>
            <p:nvPr/>
          </p:nvSpPr>
          <p:spPr>
            <a:xfrm>
              <a:off x="2333700" y="1218025"/>
              <a:ext cx="260650" cy="250875"/>
            </a:xfrm>
            <a:custGeom>
              <a:avLst/>
              <a:gdLst/>
              <a:ahLst/>
              <a:cxnLst/>
              <a:rect l="l" t="t" r="r" b="b"/>
              <a:pathLst>
                <a:path w="10426" h="10035" extrusionOk="0">
                  <a:moveTo>
                    <a:pt x="3224" y="1"/>
                  </a:moveTo>
                  <a:cubicBezTo>
                    <a:pt x="2855" y="146"/>
                    <a:pt x="2514" y="335"/>
                    <a:pt x="2200" y="564"/>
                  </a:cubicBezTo>
                  <a:cubicBezTo>
                    <a:pt x="2952" y="641"/>
                    <a:pt x="3675" y="939"/>
                    <a:pt x="4239" y="1469"/>
                  </a:cubicBezTo>
                  <a:cubicBezTo>
                    <a:pt x="4831" y="2025"/>
                    <a:pt x="5178" y="2847"/>
                    <a:pt x="5395" y="3688"/>
                  </a:cubicBezTo>
                  <a:cubicBezTo>
                    <a:pt x="4343" y="3849"/>
                    <a:pt x="3308" y="4086"/>
                    <a:pt x="2284" y="4343"/>
                  </a:cubicBezTo>
                  <a:cubicBezTo>
                    <a:pt x="1504" y="4545"/>
                    <a:pt x="732" y="4780"/>
                    <a:pt x="1" y="5108"/>
                  </a:cubicBezTo>
                  <a:cubicBezTo>
                    <a:pt x="16" y="5387"/>
                    <a:pt x="51" y="5657"/>
                    <a:pt x="106" y="5923"/>
                  </a:cubicBezTo>
                  <a:cubicBezTo>
                    <a:pt x="794" y="5595"/>
                    <a:pt x="1519" y="5345"/>
                    <a:pt x="2270" y="5150"/>
                  </a:cubicBezTo>
                  <a:cubicBezTo>
                    <a:pt x="3341" y="4864"/>
                    <a:pt x="4448" y="4613"/>
                    <a:pt x="5547" y="4446"/>
                  </a:cubicBezTo>
                  <a:cubicBezTo>
                    <a:pt x="5589" y="4690"/>
                    <a:pt x="5624" y="4934"/>
                    <a:pt x="5646" y="5165"/>
                  </a:cubicBezTo>
                  <a:cubicBezTo>
                    <a:pt x="5826" y="6835"/>
                    <a:pt x="5562" y="8511"/>
                    <a:pt x="4914" y="10028"/>
                  </a:cubicBezTo>
                  <a:cubicBezTo>
                    <a:pt x="5011" y="10034"/>
                    <a:pt x="5109" y="10034"/>
                    <a:pt x="5206" y="10034"/>
                  </a:cubicBezTo>
                  <a:cubicBezTo>
                    <a:pt x="5395" y="10034"/>
                    <a:pt x="5582" y="10028"/>
                    <a:pt x="5762" y="10008"/>
                  </a:cubicBezTo>
                  <a:cubicBezTo>
                    <a:pt x="6452" y="8232"/>
                    <a:pt x="6661" y="6283"/>
                    <a:pt x="6314" y="4350"/>
                  </a:cubicBezTo>
                  <a:lnTo>
                    <a:pt x="6314" y="4343"/>
                  </a:lnTo>
                  <a:lnTo>
                    <a:pt x="6327" y="4343"/>
                  </a:lnTo>
                  <a:cubicBezTo>
                    <a:pt x="6692" y="4302"/>
                    <a:pt x="7050" y="4281"/>
                    <a:pt x="7402" y="4281"/>
                  </a:cubicBezTo>
                  <a:cubicBezTo>
                    <a:pt x="8470" y="4281"/>
                    <a:pt x="9478" y="4470"/>
                    <a:pt x="10425" y="4837"/>
                  </a:cubicBezTo>
                  <a:lnTo>
                    <a:pt x="10425" y="4822"/>
                  </a:lnTo>
                  <a:cubicBezTo>
                    <a:pt x="10425" y="4530"/>
                    <a:pt x="10397" y="4246"/>
                    <a:pt x="10355" y="3967"/>
                  </a:cubicBezTo>
                  <a:cubicBezTo>
                    <a:pt x="9443" y="3661"/>
                    <a:pt x="8482" y="3500"/>
                    <a:pt x="7480" y="3500"/>
                  </a:cubicBezTo>
                  <a:cubicBezTo>
                    <a:pt x="7183" y="3500"/>
                    <a:pt x="6882" y="3514"/>
                    <a:pt x="6577" y="3543"/>
                  </a:cubicBezTo>
                  <a:cubicBezTo>
                    <a:pt x="6439" y="3550"/>
                    <a:pt x="6299" y="3570"/>
                    <a:pt x="6153" y="3585"/>
                  </a:cubicBezTo>
                  <a:cubicBezTo>
                    <a:pt x="5881" y="2478"/>
                    <a:pt x="5415" y="1385"/>
                    <a:pt x="4503" y="676"/>
                  </a:cubicBezTo>
                  <a:cubicBezTo>
                    <a:pt x="4114" y="370"/>
                    <a:pt x="3675" y="146"/>
                    <a:pt x="3224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5" name="Google Shape;1955;p49"/>
            <p:cNvSpPr/>
            <p:nvPr/>
          </p:nvSpPr>
          <p:spPr>
            <a:xfrm>
              <a:off x="2449775" y="1286925"/>
              <a:ext cx="64200" cy="64400"/>
            </a:xfrm>
            <a:custGeom>
              <a:avLst/>
              <a:gdLst/>
              <a:ahLst/>
              <a:cxnLst/>
              <a:rect l="l" t="t" r="r" b="b"/>
              <a:pathLst>
                <a:path w="2568" h="2576" extrusionOk="0">
                  <a:moveTo>
                    <a:pt x="1286" y="0"/>
                  </a:moveTo>
                  <a:cubicBezTo>
                    <a:pt x="577" y="0"/>
                    <a:pt x="1" y="578"/>
                    <a:pt x="1" y="1288"/>
                  </a:cubicBezTo>
                  <a:cubicBezTo>
                    <a:pt x="1" y="1998"/>
                    <a:pt x="577" y="2576"/>
                    <a:pt x="1286" y="2576"/>
                  </a:cubicBezTo>
                  <a:cubicBezTo>
                    <a:pt x="1996" y="2576"/>
                    <a:pt x="2567" y="1998"/>
                    <a:pt x="2567" y="1288"/>
                  </a:cubicBezTo>
                  <a:cubicBezTo>
                    <a:pt x="2567" y="578"/>
                    <a:pt x="1996" y="0"/>
                    <a:pt x="1286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6" name="Google Shape;1956;p49"/>
            <p:cNvSpPr/>
            <p:nvPr/>
          </p:nvSpPr>
          <p:spPr>
            <a:xfrm>
              <a:off x="2467525" y="1304675"/>
              <a:ext cx="28875" cy="28900"/>
            </a:xfrm>
            <a:custGeom>
              <a:avLst/>
              <a:gdLst/>
              <a:ahLst/>
              <a:cxnLst/>
              <a:rect l="l" t="t" r="r" b="b"/>
              <a:pathLst>
                <a:path w="1155" h="1156" extrusionOk="0">
                  <a:moveTo>
                    <a:pt x="576" y="0"/>
                  </a:moveTo>
                  <a:cubicBezTo>
                    <a:pt x="257" y="0"/>
                    <a:pt x="0" y="257"/>
                    <a:pt x="0" y="578"/>
                  </a:cubicBezTo>
                  <a:cubicBezTo>
                    <a:pt x="0" y="897"/>
                    <a:pt x="257" y="1156"/>
                    <a:pt x="576" y="1156"/>
                  </a:cubicBezTo>
                  <a:cubicBezTo>
                    <a:pt x="890" y="1156"/>
                    <a:pt x="1154" y="897"/>
                    <a:pt x="1154" y="578"/>
                  </a:cubicBezTo>
                  <a:cubicBezTo>
                    <a:pt x="1154" y="257"/>
                    <a:pt x="890" y="0"/>
                    <a:pt x="576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7" name="Google Shape;1957;p49"/>
            <p:cNvSpPr/>
            <p:nvPr/>
          </p:nvSpPr>
          <p:spPr>
            <a:xfrm>
              <a:off x="2369275" y="1260925"/>
              <a:ext cx="37900" cy="39250"/>
            </a:xfrm>
            <a:custGeom>
              <a:avLst/>
              <a:gdLst/>
              <a:ahLst/>
              <a:cxnLst/>
              <a:rect l="l" t="t" r="r" b="b"/>
              <a:pathLst>
                <a:path w="1516" h="1570" extrusionOk="0">
                  <a:moveTo>
                    <a:pt x="1202" y="0"/>
                  </a:moveTo>
                  <a:cubicBezTo>
                    <a:pt x="1160" y="0"/>
                    <a:pt x="1116" y="14"/>
                    <a:pt x="1076" y="45"/>
                  </a:cubicBezTo>
                  <a:cubicBezTo>
                    <a:pt x="659" y="379"/>
                    <a:pt x="318" y="797"/>
                    <a:pt x="81" y="1269"/>
                  </a:cubicBezTo>
                  <a:cubicBezTo>
                    <a:pt x="0" y="1428"/>
                    <a:pt x="140" y="1570"/>
                    <a:pt x="271" y="1570"/>
                  </a:cubicBezTo>
                  <a:cubicBezTo>
                    <a:pt x="331" y="1570"/>
                    <a:pt x="388" y="1541"/>
                    <a:pt x="423" y="1471"/>
                  </a:cubicBezTo>
                  <a:cubicBezTo>
                    <a:pt x="652" y="1019"/>
                    <a:pt x="958" y="636"/>
                    <a:pt x="1355" y="331"/>
                  </a:cubicBezTo>
                  <a:cubicBezTo>
                    <a:pt x="1516" y="203"/>
                    <a:pt x="1368" y="0"/>
                    <a:pt x="12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8" name="Google Shape;1958;p49"/>
            <p:cNvSpPr/>
            <p:nvPr/>
          </p:nvSpPr>
          <p:spPr>
            <a:xfrm>
              <a:off x="2400175" y="1280525"/>
              <a:ext cx="20025" cy="20550"/>
            </a:xfrm>
            <a:custGeom>
              <a:avLst/>
              <a:gdLst/>
              <a:ahLst/>
              <a:cxnLst/>
              <a:rect l="l" t="t" r="r" b="b"/>
              <a:pathLst>
                <a:path w="801" h="822" extrusionOk="0">
                  <a:moveTo>
                    <a:pt x="579" y="1"/>
                  </a:moveTo>
                  <a:cubicBezTo>
                    <a:pt x="529" y="1"/>
                    <a:pt x="480" y="20"/>
                    <a:pt x="446" y="61"/>
                  </a:cubicBezTo>
                  <a:cubicBezTo>
                    <a:pt x="321" y="193"/>
                    <a:pt x="196" y="340"/>
                    <a:pt x="84" y="485"/>
                  </a:cubicBezTo>
                  <a:cubicBezTo>
                    <a:pt x="14" y="569"/>
                    <a:pt x="1" y="681"/>
                    <a:pt x="84" y="764"/>
                  </a:cubicBezTo>
                  <a:cubicBezTo>
                    <a:pt x="121" y="801"/>
                    <a:pt x="176" y="822"/>
                    <a:pt x="230" y="822"/>
                  </a:cubicBezTo>
                  <a:cubicBezTo>
                    <a:pt x="280" y="822"/>
                    <a:pt x="329" y="804"/>
                    <a:pt x="363" y="764"/>
                  </a:cubicBezTo>
                  <a:cubicBezTo>
                    <a:pt x="473" y="619"/>
                    <a:pt x="598" y="479"/>
                    <a:pt x="724" y="340"/>
                  </a:cubicBezTo>
                  <a:cubicBezTo>
                    <a:pt x="794" y="263"/>
                    <a:pt x="801" y="138"/>
                    <a:pt x="724" y="61"/>
                  </a:cubicBezTo>
                  <a:cubicBezTo>
                    <a:pt x="685" y="22"/>
                    <a:pt x="632" y="1"/>
                    <a:pt x="5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9" name="Google Shape;1959;p49"/>
            <p:cNvSpPr/>
            <p:nvPr/>
          </p:nvSpPr>
          <p:spPr>
            <a:xfrm>
              <a:off x="2379625" y="1383250"/>
              <a:ext cx="50750" cy="47575"/>
            </a:xfrm>
            <a:custGeom>
              <a:avLst/>
              <a:gdLst/>
              <a:ahLst/>
              <a:cxnLst/>
              <a:rect l="l" t="t" r="r" b="b"/>
              <a:pathLst>
                <a:path w="2030" h="1903" extrusionOk="0">
                  <a:moveTo>
                    <a:pt x="266" y="1"/>
                  </a:moveTo>
                  <a:cubicBezTo>
                    <a:pt x="137" y="1"/>
                    <a:pt x="0" y="145"/>
                    <a:pt x="71" y="301"/>
                  </a:cubicBezTo>
                  <a:cubicBezTo>
                    <a:pt x="398" y="997"/>
                    <a:pt x="941" y="1547"/>
                    <a:pt x="1629" y="1881"/>
                  </a:cubicBezTo>
                  <a:cubicBezTo>
                    <a:pt x="1661" y="1896"/>
                    <a:pt x="1692" y="1903"/>
                    <a:pt x="1722" y="1903"/>
                  </a:cubicBezTo>
                  <a:cubicBezTo>
                    <a:pt x="1907" y="1903"/>
                    <a:pt x="2030" y="1636"/>
                    <a:pt x="1831" y="1540"/>
                  </a:cubicBezTo>
                  <a:cubicBezTo>
                    <a:pt x="1198" y="1234"/>
                    <a:pt x="711" y="740"/>
                    <a:pt x="418" y="107"/>
                  </a:cubicBezTo>
                  <a:cubicBezTo>
                    <a:pt x="383" y="32"/>
                    <a:pt x="325" y="1"/>
                    <a:pt x="2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0" name="Google Shape;1960;p49"/>
            <p:cNvSpPr/>
            <p:nvPr/>
          </p:nvSpPr>
          <p:spPr>
            <a:xfrm>
              <a:off x="2410775" y="1374025"/>
              <a:ext cx="25275" cy="23275"/>
            </a:xfrm>
            <a:custGeom>
              <a:avLst/>
              <a:gdLst/>
              <a:ahLst/>
              <a:cxnLst/>
              <a:rect l="l" t="t" r="r" b="b"/>
              <a:pathLst>
                <a:path w="1011" h="931" extrusionOk="0">
                  <a:moveTo>
                    <a:pt x="234" y="1"/>
                  </a:moveTo>
                  <a:cubicBezTo>
                    <a:pt x="201" y="1"/>
                    <a:pt x="167" y="10"/>
                    <a:pt x="133" y="30"/>
                  </a:cubicBezTo>
                  <a:cubicBezTo>
                    <a:pt x="49" y="79"/>
                    <a:pt x="1" y="210"/>
                    <a:pt x="64" y="294"/>
                  </a:cubicBezTo>
                  <a:cubicBezTo>
                    <a:pt x="216" y="511"/>
                    <a:pt x="392" y="705"/>
                    <a:pt x="585" y="878"/>
                  </a:cubicBezTo>
                  <a:cubicBezTo>
                    <a:pt x="626" y="915"/>
                    <a:pt x="672" y="930"/>
                    <a:pt x="715" y="930"/>
                  </a:cubicBezTo>
                  <a:cubicBezTo>
                    <a:pt x="873" y="930"/>
                    <a:pt x="1011" y="732"/>
                    <a:pt x="864" y="601"/>
                  </a:cubicBezTo>
                  <a:cubicBezTo>
                    <a:pt x="697" y="448"/>
                    <a:pt x="544" y="281"/>
                    <a:pt x="405" y="100"/>
                  </a:cubicBezTo>
                  <a:cubicBezTo>
                    <a:pt x="362" y="40"/>
                    <a:pt x="301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1" name="Google Shape;1961;p49"/>
            <p:cNvSpPr/>
            <p:nvPr/>
          </p:nvSpPr>
          <p:spPr>
            <a:xfrm>
              <a:off x="2524375" y="1367950"/>
              <a:ext cx="44300" cy="50950"/>
            </a:xfrm>
            <a:custGeom>
              <a:avLst/>
              <a:gdLst/>
              <a:ahLst/>
              <a:cxnLst/>
              <a:rect l="l" t="t" r="r" b="b"/>
              <a:pathLst>
                <a:path w="1772" h="2038" extrusionOk="0">
                  <a:moveTo>
                    <a:pt x="1531" y="1"/>
                  </a:moveTo>
                  <a:cubicBezTo>
                    <a:pt x="1451" y="1"/>
                    <a:pt x="1368" y="41"/>
                    <a:pt x="1330" y="135"/>
                  </a:cubicBezTo>
                  <a:cubicBezTo>
                    <a:pt x="1086" y="732"/>
                    <a:pt x="682" y="1262"/>
                    <a:pt x="161" y="1658"/>
                  </a:cubicBezTo>
                  <a:cubicBezTo>
                    <a:pt x="0" y="1784"/>
                    <a:pt x="104" y="2037"/>
                    <a:pt x="259" y="2037"/>
                  </a:cubicBezTo>
                  <a:cubicBezTo>
                    <a:pt x="292" y="2037"/>
                    <a:pt x="327" y="2025"/>
                    <a:pt x="363" y="1998"/>
                  </a:cubicBezTo>
                  <a:cubicBezTo>
                    <a:pt x="968" y="1532"/>
                    <a:pt x="1420" y="941"/>
                    <a:pt x="1713" y="238"/>
                  </a:cubicBezTo>
                  <a:cubicBezTo>
                    <a:pt x="1771" y="95"/>
                    <a:pt x="1654" y="1"/>
                    <a:pt x="1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2" name="Google Shape;1962;p49"/>
            <p:cNvSpPr/>
            <p:nvPr/>
          </p:nvSpPr>
          <p:spPr>
            <a:xfrm>
              <a:off x="2478875" y="1232500"/>
              <a:ext cx="65675" cy="39375"/>
            </a:xfrm>
            <a:custGeom>
              <a:avLst/>
              <a:gdLst/>
              <a:ahLst/>
              <a:cxnLst/>
              <a:rect l="l" t="t" r="r" b="b"/>
              <a:pathLst>
                <a:path w="2627" h="1575" extrusionOk="0">
                  <a:moveTo>
                    <a:pt x="312" y="1"/>
                  </a:moveTo>
                  <a:cubicBezTo>
                    <a:pt x="100" y="1"/>
                    <a:pt x="1" y="331"/>
                    <a:pt x="234" y="382"/>
                  </a:cubicBezTo>
                  <a:cubicBezTo>
                    <a:pt x="993" y="563"/>
                    <a:pt x="1667" y="938"/>
                    <a:pt x="2197" y="1509"/>
                  </a:cubicBezTo>
                  <a:cubicBezTo>
                    <a:pt x="2239" y="1555"/>
                    <a:pt x="2289" y="1574"/>
                    <a:pt x="2338" y="1574"/>
                  </a:cubicBezTo>
                  <a:cubicBezTo>
                    <a:pt x="2489" y="1574"/>
                    <a:pt x="2627" y="1393"/>
                    <a:pt x="2496" y="1252"/>
                  </a:cubicBezTo>
                  <a:cubicBezTo>
                    <a:pt x="1918" y="633"/>
                    <a:pt x="1188" y="202"/>
                    <a:pt x="360" y="6"/>
                  </a:cubicBezTo>
                  <a:cubicBezTo>
                    <a:pt x="343" y="3"/>
                    <a:pt x="327" y="1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</p:grpSp>
      <p:grpSp>
        <p:nvGrpSpPr>
          <p:cNvPr id="1963" name="Google Shape;1963;p49"/>
          <p:cNvGrpSpPr/>
          <p:nvPr/>
        </p:nvGrpSpPr>
        <p:grpSpPr>
          <a:xfrm>
            <a:off x="1561556" y="1634069"/>
            <a:ext cx="1868225" cy="3060004"/>
            <a:chOff x="1555062" y="1783413"/>
            <a:chExt cx="1777062" cy="2910686"/>
          </a:xfrm>
        </p:grpSpPr>
        <p:sp>
          <p:nvSpPr>
            <p:cNvPr id="1964" name="Google Shape;1964;p49"/>
            <p:cNvSpPr/>
            <p:nvPr/>
          </p:nvSpPr>
          <p:spPr>
            <a:xfrm>
              <a:off x="1555062" y="1839968"/>
              <a:ext cx="771407" cy="1121111"/>
            </a:xfrm>
            <a:custGeom>
              <a:avLst/>
              <a:gdLst/>
              <a:ahLst/>
              <a:cxnLst/>
              <a:rect l="l" t="t" r="r" b="b"/>
              <a:pathLst>
                <a:path w="9548" h="13876" extrusionOk="0">
                  <a:moveTo>
                    <a:pt x="5903" y="0"/>
                  </a:moveTo>
                  <a:cubicBezTo>
                    <a:pt x="4288" y="0"/>
                    <a:pt x="2488" y="789"/>
                    <a:pt x="1393" y="3731"/>
                  </a:cubicBezTo>
                  <a:cubicBezTo>
                    <a:pt x="1393" y="3731"/>
                    <a:pt x="1" y="12421"/>
                    <a:pt x="1881" y="13124"/>
                  </a:cubicBezTo>
                  <a:lnTo>
                    <a:pt x="3112" y="13500"/>
                  </a:lnTo>
                  <a:lnTo>
                    <a:pt x="3112" y="13500"/>
                  </a:lnTo>
                  <a:lnTo>
                    <a:pt x="2896" y="12318"/>
                  </a:lnTo>
                  <a:lnTo>
                    <a:pt x="2896" y="12318"/>
                  </a:lnTo>
                  <a:lnTo>
                    <a:pt x="3808" y="13549"/>
                  </a:lnTo>
                  <a:lnTo>
                    <a:pt x="5582" y="13876"/>
                  </a:lnTo>
                  <a:cubicBezTo>
                    <a:pt x="5582" y="13876"/>
                    <a:pt x="6612" y="13689"/>
                    <a:pt x="7412" y="12575"/>
                  </a:cubicBezTo>
                  <a:cubicBezTo>
                    <a:pt x="8205" y="11461"/>
                    <a:pt x="9548" y="8240"/>
                    <a:pt x="9548" y="8240"/>
                  </a:cubicBezTo>
                  <a:lnTo>
                    <a:pt x="9388" y="1052"/>
                  </a:lnTo>
                  <a:cubicBezTo>
                    <a:pt x="9388" y="1052"/>
                    <a:pt x="7769" y="0"/>
                    <a:pt x="5903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5" name="Google Shape;1965;p49"/>
            <p:cNvSpPr/>
            <p:nvPr/>
          </p:nvSpPr>
          <p:spPr>
            <a:xfrm>
              <a:off x="2243605" y="2855012"/>
              <a:ext cx="559153" cy="712149"/>
            </a:xfrm>
            <a:custGeom>
              <a:avLst/>
              <a:gdLst/>
              <a:ahLst/>
              <a:cxnLst/>
              <a:rect l="l" t="t" r="r" b="b"/>
              <a:pathLst>
                <a:path w="5387" h="6861" extrusionOk="0">
                  <a:moveTo>
                    <a:pt x="397" y="1"/>
                  </a:moveTo>
                  <a:cubicBezTo>
                    <a:pt x="265" y="836"/>
                    <a:pt x="133" y="1664"/>
                    <a:pt x="1" y="2492"/>
                  </a:cubicBezTo>
                  <a:cubicBezTo>
                    <a:pt x="271" y="3118"/>
                    <a:pt x="781" y="4079"/>
                    <a:pt x="1699" y="5004"/>
                  </a:cubicBezTo>
                  <a:cubicBezTo>
                    <a:pt x="2743" y="6061"/>
                    <a:pt x="3835" y="6597"/>
                    <a:pt x="4497" y="6861"/>
                  </a:cubicBezTo>
                  <a:cubicBezTo>
                    <a:pt x="4795" y="6437"/>
                    <a:pt x="5094" y="6013"/>
                    <a:pt x="5387" y="5588"/>
                  </a:cubicBezTo>
                  <a:cubicBezTo>
                    <a:pt x="4648" y="5171"/>
                    <a:pt x="3912" y="4747"/>
                    <a:pt x="3167" y="4329"/>
                  </a:cubicBezTo>
                  <a:cubicBezTo>
                    <a:pt x="2242" y="2888"/>
                    <a:pt x="1323" y="1448"/>
                    <a:pt x="397" y="1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6" name="Google Shape;1966;p49"/>
            <p:cNvSpPr/>
            <p:nvPr/>
          </p:nvSpPr>
          <p:spPr>
            <a:xfrm>
              <a:off x="2063723" y="2580570"/>
              <a:ext cx="305681" cy="303501"/>
            </a:xfrm>
            <a:custGeom>
              <a:avLst/>
              <a:gdLst/>
              <a:ahLst/>
              <a:cxnLst/>
              <a:rect l="l" t="t" r="r" b="b"/>
              <a:pathLst>
                <a:path w="2945" h="2924" extrusionOk="0">
                  <a:moveTo>
                    <a:pt x="308" y="1"/>
                  </a:moveTo>
                  <a:lnTo>
                    <a:pt x="217" y="744"/>
                  </a:lnTo>
                  <a:lnTo>
                    <a:pt x="0" y="2478"/>
                  </a:lnTo>
                  <a:lnTo>
                    <a:pt x="2312" y="2923"/>
                  </a:lnTo>
                  <a:cubicBezTo>
                    <a:pt x="2312" y="2923"/>
                    <a:pt x="2367" y="2700"/>
                    <a:pt x="2450" y="2381"/>
                  </a:cubicBezTo>
                  <a:cubicBezTo>
                    <a:pt x="2639" y="1663"/>
                    <a:pt x="2945" y="480"/>
                    <a:pt x="2938" y="403"/>
                  </a:cubicBezTo>
                  <a:lnTo>
                    <a:pt x="308" y="1"/>
                  </a:ln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7" name="Google Shape;1967;p49"/>
            <p:cNvSpPr/>
            <p:nvPr/>
          </p:nvSpPr>
          <p:spPr>
            <a:xfrm>
              <a:off x="1886021" y="3197337"/>
              <a:ext cx="758442" cy="1310952"/>
            </a:xfrm>
            <a:custGeom>
              <a:avLst/>
              <a:gdLst/>
              <a:ahLst/>
              <a:cxnLst/>
              <a:rect l="l" t="t" r="r" b="b"/>
              <a:pathLst>
                <a:path w="7307" h="12630" extrusionOk="0">
                  <a:moveTo>
                    <a:pt x="1066" y="1"/>
                  </a:moveTo>
                  <a:lnTo>
                    <a:pt x="710" y="627"/>
                  </a:lnTo>
                  <a:cubicBezTo>
                    <a:pt x="238" y="1462"/>
                    <a:pt x="1" y="2409"/>
                    <a:pt x="29" y="3361"/>
                  </a:cubicBezTo>
                  <a:lnTo>
                    <a:pt x="126" y="6500"/>
                  </a:lnTo>
                  <a:lnTo>
                    <a:pt x="453" y="9799"/>
                  </a:lnTo>
                  <a:lnTo>
                    <a:pt x="523" y="10473"/>
                  </a:lnTo>
                  <a:lnTo>
                    <a:pt x="572" y="10959"/>
                  </a:lnTo>
                  <a:lnTo>
                    <a:pt x="600" y="11252"/>
                  </a:lnTo>
                  <a:lnTo>
                    <a:pt x="669" y="11948"/>
                  </a:lnTo>
                  <a:lnTo>
                    <a:pt x="2138" y="12102"/>
                  </a:lnTo>
                  <a:lnTo>
                    <a:pt x="2207" y="11482"/>
                  </a:lnTo>
                  <a:lnTo>
                    <a:pt x="2207" y="11434"/>
                  </a:lnTo>
                  <a:lnTo>
                    <a:pt x="2312" y="10458"/>
                  </a:lnTo>
                  <a:lnTo>
                    <a:pt x="2360" y="10034"/>
                  </a:lnTo>
                  <a:cubicBezTo>
                    <a:pt x="2527" y="8483"/>
                    <a:pt x="2604" y="6890"/>
                    <a:pt x="2868" y="5352"/>
                  </a:cubicBezTo>
                  <a:cubicBezTo>
                    <a:pt x="2923" y="5024"/>
                    <a:pt x="2987" y="4712"/>
                    <a:pt x="3015" y="4385"/>
                  </a:cubicBezTo>
                  <a:cubicBezTo>
                    <a:pt x="3022" y="4308"/>
                    <a:pt x="3007" y="4238"/>
                    <a:pt x="3083" y="4224"/>
                  </a:cubicBezTo>
                  <a:cubicBezTo>
                    <a:pt x="3105" y="4288"/>
                    <a:pt x="3105" y="4350"/>
                    <a:pt x="3112" y="4413"/>
                  </a:cubicBezTo>
                  <a:cubicBezTo>
                    <a:pt x="3244" y="6450"/>
                    <a:pt x="4017" y="8434"/>
                    <a:pt x="4677" y="10348"/>
                  </a:cubicBezTo>
                  <a:cubicBezTo>
                    <a:pt x="4685" y="10383"/>
                    <a:pt x="4692" y="10410"/>
                    <a:pt x="4705" y="10438"/>
                  </a:cubicBezTo>
                  <a:cubicBezTo>
                    <a:pt x="4830" y="10807"/>
                    <a:pt x="4949" y="11135"/>
                    <a:pt x="5046" y="11419"/>
                  </a:cubicBezTo>
                  <a:cubicBezTo>
                    <a:pt x="5061" y="11447"/>
                    <a:pt x="5067" y="11475"/>
                    <a:pt x="5074" y="11502"/>
                  </a:cubicBezTo>
                  <a:cubicBezTo>
                    <a:pt x="5261" y="12032"/>
                    <a:pt x="5386" y="12359"/>
                    <a:pt x="5386" y="12359"/>
                  </a:cubicBezTo>
                  <a:lnTo>
                    <a:pt x="7307" y="12629"/>
                  </a:lnTo>
                  <a:lnTo>
                    <a:pt x="7036" y="11120"/>
                  </a:lnTo>
                  <a:lnTo>
                    <a:pt x="7036" y="11113"/>
                  </a:lnTo>
                  <a:lnTo>
                    <a:pt x="6973" y="10772"/>
                  </a:lnTo>
                  <a:lnTo>
                    <a:pt x="6911" y="10417"/>
                  </a:lnTo>
                  <a:lnTo>
                    <a:pt x="5144" y="592"/>
                  </a:lnTo>
                  <a:lnTo>
                    <a:pt x="1066" y="1"/>
                  </a:ln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8" name="Google Shape;1968;p49"/>
            <p:cNvSpPr/>
            <p:nvPr/>
          </p:nvSpPr>
          <p:spPr>
            <a:xfrm>
              <a:off x="1854363" y="3318054"/>
              <a:ext cx="783769" cy="1021048"/>
            </a:xfrm>
            <a:custGeom>
              <a:avLst/>
              <a:gdLst/>
              <a:ahLst/>
              <a:cxnLst/>
              <a:rect l="l" t="t" r="r" b="b"/>
              <a:pathLst>
                <a:path w="7551" h="9837" extrusionOk="0">
                  <a:moveTo>
                    <a:pt x="5581" y="0"/>
                  </a:moveTo>
                  <a:lnTo>
                    <a:pt x="5177" y="7"/>
                  </a:lnTo>
                  <a:lnTo>
                    <a:pt x="5058" y="7"/>
                  </a:lnTo>
                  <a:lnTo>
                    <a:pt x="3388" y="35"/>
                  </a:lnTo>
                  <a:lnTo>
                    <a:pt x="3270" y="42"/>
                  </a:lnTo>
                  <a:lnTo>
                    <a:pt x="2116" y="62"/>
                  </a:lnTo>
                  <a:lnTo>
                    <a:pt x="1997" y="62"/>
                  </a:lnTo>
                  <a:lnTo>
                    <a:pt x="424" y="90"/>
                  </a:lnTo>
                  <a:cubicBezTo>
                    <a:pt x="424" y="97"/>
                    <a:pt x="424" y="104"/>
                    <a:pt x="418" y="110"/>
                  </a:cubicBezTo>
                  <a:cubicBezTo>
                    <a:pt x="411" y="216"/>
                    <a:pt x="397" y="319"/>
                    <a:pt x="382" y="424"/>
                  </a:cubicBezTo>
                  <a:cubicBezTo>
                    <a:pt x="369" y="556"/>
                    <a:pt x="347" y="688"/>
                    <a:pt x="334" y="820"/>
                  </a:cubicBezTo>
                  <a:cubicBezTo>
                    <a:pt x="327" y="870"/>
                    <a:pt x="321" y="925"/>
                    <a:pt x="314" y="980"/>
                  </a:cubicBezTo>
                  <a:cubicBezTo>
                    <a:pt x="272" y="1356"/>
                    <a:pt x="237" y="1747"/>
                    <a:pt x="202" y="2136"/>
                  </a:cubicBezTo>
                  <a:cubicBezTo>
                    <a:pt x="35" y="4077"/>
                    <a:pt x="0" y="5929"/>
                    <a:pt x="55" y="7654"/>
                  </a:cubicBezTo>
                  <a:lnTo>
                    <a:pt x="55" y="7724"/>
                  </a:lnTo>
                  <a:cubicBezTo>
                    <a:pt x="77" y="8350"/>
                    <a:pt x="112" y="8970"/>
                    <a:pt x="160" y="9561"/>
                  </a:cubicBezTo>
                  <a:lnTo>
                    <a:pt x="3048" y="9783"/>
                  </a:lnTo>
                  <a:lnTo>
                    <a:pt x="3153" y="7911"/>
                  </a:lnTo>
                  <a:lnTo>
                    <a:pt x="3153" y="7891"/>
                  </a:lnTo>
                  <a:lnTo>
                    <a:pt x="3270" y="5685"/>
                  </a:lnTo>
                  <a:lnTo>
                    <a:pt x="3327" y="4628"/>
                  </a:lnTo>
                  <a:lnTo>
                    <a:pt x="3327" y="4619"/>
                  </a:lnTo>
                  <a:lnTo>
                    <a:pt x="3388" y="3382"/>
                  </a:lnTo>
                  <a:lnTo>
                    <a:pt x="3403" y="3215"/>
                  </a:lnTo>
                  <a:lnTo>
                    <a:pt x="3403" y="3158"/>
                  </a:lnTo>
                  <a:cubicBezTo>
                    <a:pt x="3403" y="3173"/>
                    <a:pt x="3403" y="3193"/>
                    <a:pt x="3410" y="3208"/>
                  </a:cubicBezTo>
                  <a:cubicBezTo>
                    <a:pt x="3410" y="3257"/>
                    <a:pt x="3410" y="3305"/>
                    <a:pt x="3417" y="3354"/>
                  </a:cubicBezTo>
                  <a:cubicBezTo>
                    <a:pt x="3459" y="3910"/>
                    <a:pt x="3507" y="4481"/>
                    <a:pt x="3584" y="5072"/>
                  </a:cubicBezTo>
                  <a:cubicBezTo>
                    <a:pt x="3709" y="6074"/>
                    <a:pt x="3869" y="7021"/>
                    <a:pt x="4063" y="7918"/>
                  </a:cubicBezTo>
                  <a:cubicBezTo>
                    <a:pt x="4071" y="7959"/>
                    <a:pt x="4085" y="8001"/>
                    <a:pt x="4092" y="8043"/>
                  </a:cubicBezTo>
                  <a:cubicBezTo>
                    <a:pt x="4182" y="8454"/>
                    <a:pt x="4252" y="8719"/>
                    <a:pt x="4342" y="9073"/>
                  </a:cubicBezTo>
                  <a:cubicBezTo>
                    <a:pt x="4377" y="9227"/>
                    <a:pt x="4432" y="9449"/>
                    <a:pt x="4496" y="9721"/>
                  </a:cubicBezTo>
                  <a:cubicBezTo>
                    <a:pt x="4723" y="9776"/>
                    <a:pt x="5062" y="9836"/>
                    <a:pt x="5475" y="9836"/>
                  </a:cubicBezTo>
                  <a:cubicBezTo>
                    <a:pt x="5693" y="9836"/>
                    <a:pt x="5932" y="9820"/>
                    <a:pt x="6186" y="9776"/>
                  </a:cubicBezTo>
                  <a:cubicBezTo>
                    <a:pt x="6799" y="9665"/>
                    <a:pt x="7265" y="9436"/>
                    <a:pt x="7550" y="9262"/>
                  </a:cubicBezTo>
                  <a:cubicBezTo>
                    <a:pt x="7425" y="8669"/>
                    <a:pt x="7306" y="8078"/>
                    <a:pt x="7181" y="7487"/>
                  </a:cubicBezTo>
                  <a:lnTo>
                    <a:pt x="7153" y="7368"/>
                  </a:lnTo>
                  <a:lnTo>
                    <a:pt x="5616" y="160"/>
                  </a:lnTo>
                  <a:lnTo>
                    <a:pt x="5588" y="27"/>
                  </a:lnTo>
                  <a:lnTo>
                    <a:pt x="5581" y="0"/>
                  </a:ln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9" name="Google Shape;1969;p49"/>
            <p:cNvSpPr/>
            <p:nvPr/>
          </p:nvSpPr>
          <p:spPr>
            <a:xfrm>
              <a:off x="2086247" y="2580570"/>
              <a:ext cx="283157" cy="247140"/>
            </a:xfrm>
            <a:custGeom>
              <a:avLst/>
              <a:gdLst/>
              <a:ahLst/>
              <a:cxnLst/>
              <a:rect l="l" t="t" r="r" b="b"/>
              <a:pathLst>
                <a:path w="2728" h="2381" extrusionOk="0">
                  <a:moveTo>
                    <a:pt x="91" y="1"/>
                  </a:moveTo>
                  <a:lnTo>
                    <a:pt x="0" y="744"/>
                  </a:lnTo>
                  <a:cubicBezTo>
                    <a:pt x="563" y="2130"/>
                    <a:pt x="1607" y="2372"/>
                    <a:pt x="2233" y="2381"/>
                  </a:cubicBezTo>
                  <a:cubicBezTo>
                    <a:pt x="2422" y="1663"/>
                    <a:pt x="2728" y="480"/>
                    <a:pt x="2721" y="403"/>
                  </a:cubicBezTo>
                  <a:lnTo>
                    <a:pt x="91" y="1"/>
                  </a:lnTo>
                  <a:close/>
                </a:path>
              </a:pathLst>
            </a:custGeom>
            <a:solidFill>
              <a:srgbClr val="8F3F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0" name="Google Shape;1970;p49"/>
            <p:cNvSpPr/>
            <p:nvPr/>
          </p:nvSpPr>
          <p:spPr>
            <a:xfrm>
              <a:off x="1690634" y="1825102"/>
              <a:ext cx="901240" cy="887775"/>
            </a:xfrm>
            <a:custGeom>
              <a:avLst/>
              <a:gdLst/>
              <a:ahLst/>
              <a:cxnLst/>
              <a:rect l="l" t="t" r="r" b="b"/>
              <a:pathLst>
                <a:path w="11155" h="10988" extrusionOk="0">
                  <a:moveTo>
                    <a:pt x="5557" y="0"/>
                  </a:moveTo>
                  <a:cubicBezTo>
                    <a:pt x="4553" y="0"/>
                    <a:pt x="3712" y="143"/>
                    <a:pt x="3014" y="394"/>
                  </a:cubicBezTo>
                  <a:cubicBezTo>
                    <a:pt x="2937" y="421"/>
                    <a:pt x="2860" y="456"/>
                    <a:pt x="2791" y="484"/>
                  </a:cubicBezTo>
                  <a:cubicBezTo>
                    <a:pt x="2574" y="575"/>
                    <a:pt x="2374" y="680"/>
                    <a:pt x="2192" y="790"/>
                  </a:cubicBezTo>
                  <a:cubicBezTo>
                    <a:pt x="1607" y="1139"/>
                    <a:pt x="1163" y="1590"/>
                    <a:pt x="829" y="2113"/>
                  </a:cubicBezTo>
                  <a:cubicBezTo>
                    <a:pt x="460" y="2691"/>
                    <a:pt x="230" y="3359"/>
                    <a:pt x="111" y="4068"/>
                  </a:cubicBezTo>
                  <a:cubicBezTo>
                    <a:pt x="91" y="4214"/>
                    <a:pt x="69" y="4361"/>
                    <a:pt x="56" y="4506"/>
                  </a:cubicBezTo>
                  <a:cubicBezTo>
                    <a:pt x="36" y="4659"/>
                    <a:pt x="28" y="4820"/>
                    <a:pt x="21" y="4972"/>
                  </a:cubicBezTo>
                  <a:cubicBezTo>
                    <a:pt x="14" y="5125"/>
                    <a:pt x="1" y="5661"/>
                    <a:pt x="133" y="6358"/>
                  </a:cubicBezTo>
                  <a:cubicBezTo>
                    <a:pt x="203" y="6767"/>
                    <a:pt x="328" y="7235"/>
                    <a:pt x="529" y="7714"/>
                  </a:cubicBezTo>
                  <a:cubicBezTo>
                    <a:pt x="599" y="7894"/>
                    <a:pt x="689" y="8070"/>
                    <a:pt x="787" y="8250"/>
                  </a:cubicBezTo>
                  <a:cubicBezTo>
                    <a:pt x="1121" y="8876"/>
                    <a:pt x="1607" y="9489"/>
                    <a:pt x="2304" y="9990"/>
                  </a:cubicBezTo>
                  <a:cubicBezTo>
                    <a:pt x="3371" y="10771"/>
                    <a:pt x="4506" y="10987"/>
                    <a:pt x="5507" y="10987"/>
                  </a:cubicBezTo>
                  <a:cubicBezTo>
                    <a:pt x="6280" y="10987"/>
                    <a:pt x="6973" y="10858"/>
                    <a:pt x="7494" y="10762"/>
                  </a:cubicBezTo>
                  <a:cubicBezTo>
                    <a:pt x="8162" y="10630"/>
                    <a:pt x="10236" y="10247"/>
                    <a:pt x="10869" y="8841"/>
                  </a:cubicBezTo>
                  <a:cubicBezTo>
                    <a:pt x="10911" y="8744"/>
                    <a:pt x="10939" y="8654"/>
                    <a:pt x="10966" y="8562"/>
                  </a:cubicBezTo>
                  <a:cubicBezTo>
                    <a:pt x="11023" y="8410"/>
                    <a:pt x="11085" y="8180"/>
                    <a:pt x="11120" y="7853"/>
                  </a:cubicBezTo>
                  <a:cubicBezTo>
                    <a:pt x="11148" y="7610"/>
                    <a:pt x="11155" y="7318"/>
                    <a:pt x="11126" y="6956"/>
                  </a:cubicBezTo>
                  <a:cubicBezTo>
                    <a:pt x="11113" y="6747"/>
                    <a:pt x="11085" y="6525"/>
                    <a:pt x="11043" y="6274"/>
                  </a:cubicBezTo>
                  <a:cubicBezTo>
                    <a:pt x="11043" y="6259"/>
                    <a:pt x="11043" y="6246"/>
                    <a:pt x="11036" y="6233"/>
                  </a:cubicBezTo>
                  <a:cubicBezTo>
                    <a:pt x="11008" y="6057"/>
                    <a:pt x="10975" y="5877"/>
                    <a:pt x="10933" y="5690"/>
                  </a:cubicBezTo>
                  <a:cubicBezTo>
                    <a:pt x="10918" y="5626"/>
                    <a:pt x="10904" y="5565"/>
                    <a:pt x="10891" y="5508"/>
                  </a:cubicBezTo>
                  <a:cubicBezTo>
                    <a:pt x="10869" y="5431"/>
                    <a:pt x="10856" y="5356"/>
                    <a:pt x="10834" y="5279"/>
                  </a:cubicBezTo>
                  <a:cubicBezTo>
                    <a:pt x="10772" y="5042"/>
                    <a:pt x="10702" y="4820"/>
                    <a:pt x="10632" y="4611"/>
                  </a:cubicBezTo>
                  <a:cubicBezTo>
                    <a:pt x="10612" y="4541"/>
                    <a:pt x="10590" y="4471"/>
                    <a:pt x="10564" y="4409"/>
                  </a:cubicBezTo>
                  <a:cubicBezTo>
                    <a:pt x="10529" y="4290"/>
                    <a:pt x="10487" y="4187"/>
                    <a:pt x="10445" y="4075"/>
                  </a:cubicBezTo>
                  <a:cubicBezTo>
                    <a:pt x="10006" y="2941"/>
                    <a:pt x="9505" y="2225"/>
                    <a:pt x="9360" y="2023"/>
                  </a:cubicBezTo>
                  <a:cubicBezTo>
                    <a:pt x="8824" y="1271"/>
                    <a:pt x="8434" y="964"/>
                    <a:pt x="8239" y="832"/>
                  </a:cubicBezTo>
                  <a:cubicBezTo>
                    <a:pt x="8239" y="832"/>
                    <a:pt x="7571" y="331"/>
                    <a:pt x="6479" y="87"/>
                  </a:cubicBezTo>
                  <a:cubicBezTo>
                    <a:pt x="6146" y="11"/>
                    <a:pt x="5929" y="3"/>
                    <a:pt x="5850" y="3"/>
                  </a:cubicBezTo>
                  <a:cubicBezTo>
                    <a:pt x="5829" y="3"/>
                    <a:pt x="5818" y="3"/>
                    <a:pt x="5818" y="3"/>
                  </a:cubicBezTo>
                  <a:cubicBezTo>
                    <a:pt x="5730" y="1"/>
                    <a:pt x="5643" y="0"/>
                    <a:pt x="5557" y="0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1" name="Google Shape;1971;p49"/>
            <p:cNvSpPr/>
            <p:nvPr/>
          </p:nvSpPr>
          <p:spPr>
            <a:xfrm>
              <a:off x="1888305" y="2802075"/>
              <a:ext cx="548150" cy="593925"/>
            </a:xfrm>
            <a:custGeom>
              <a:avLst/>
              <a:gdLst/>
              <a:ahLst/>
              <a:cxnLst/>
              <a:rect l="l" t="t" r="r" b="b"/>
              <a:pathLst>
                <a:path w="5281" h="5722" extrusionOk="0">
                  <a:moveTo>
                    <a:pt x="1101" y="1"/>
                  </a:moveTo>
                  <a:cubicBezTo>
                    <a:pt x="1014" y="1"/>
                    <a:pt x="933" y="62"/>
                    <a:pt x="912" y="148"/>
                  </a:cubicBezTo>
                  <a:cubicBezTo>
                    <a:pt x="814" y="636"/>
                    <a:pt x="688" y="1143"/>
                    <a:pt x="592" y="1616"/>
                  </a:cubicBezTo>
                  <a:cubicBezTo>
                    <a:pt x="369" y="2785"/>
                    <a:pt x="229" y="3760"/>
                    <a:pt x="29" y="4888"/>
                  </a:cubicBezTo>
                  <a:cubicBezTo>
                    <a:pt x="20" y="4943"/>
                    <a:pt x="7" y="4998"/>
                    <a:pt x="0" y="5048"/>
                  </a:cubicBezTo>
                  <a:cubicBezTo>
                    <a:pt x="29" y="5061"/>
                    <a:pt x="62" y="5075"/>
                    <a:pt x="91" y="5081"/>
                  </a:cubicBezTo>
                  <a:cubicBezTo>
                    <a:pt x="640" y="5292"/>
                    <a:pt x="1588" y="5721"/>
                    <a:pt x="2647" y="5721"/>
                  </a:cubicBezTo>
                  <a:cubicBezTo>
                    <a:pt x="2715" y="5721"/>
                    <a:pt x="2784" y="5720"/>
                    <a:pt x="2853" y="5716"/>
                  </a:cubicBezTo>
                  <a:cubicBezTo>
                    <a:pt x="3925" y="5646"/>
                    <a:pt x="4767" y="5347"/>
                    <a:pt x="5281" y="5116"/>
                  </a:cubicBezTo>
                  <a:cubicBezTo>
                    <a:pt x="5274" y="5075"/>
                    <a:pt x="5268" y="5040"/>
                    <a:pt x="5261" y="4998"/>
                  </a:cubicBezTo>
                  <a:cubicBezTo>
                    <a:pt x="5122" y="4046"/>
                    <a:pt x="4982" y="3086"/>
                    <a:pt x="4843" y="2125"/>
                  </a:cubicBezTo>
                  <a:cubicBezTo>
                    <a:pt x="4753" y="1484"/>
                    <a:pt x="4663" y="858"/>
                    <a:pt x="4579" y="225"/>
                  </a:cubicBezTo>
                  <a:cubicBezTo>
                    <a:pt x="4474" y="170"/>
                    <a:pt x="4433" y="141"/>
                    <a:pt x="4321" y="86"/>
                  </a:cubicBezTo>
                  <a:cubicBezTo>
                    <a:pt x="4127" y="170"/>
                    <a:pt x="3861" y="267"/>
                    <a:pt x="3549" y="330"/>
                  </a:cubicBezTo>
                  <a:cubicBezTo>
                    <a:pt x="3479" y="344"/>
                    <a:pt x="3410" y="357"/>
                    <a:pt x="3327" y="372"/>
                  </a:cubicBezTo>
                  <a:cubicBezTo>
                    <a:pt x="3152" y="399"/>
                    <a:pt x="2958" y="414"/>
                    <a:pt x="2749" y="414"/>
                  </a:cubicBezTo>
                  <a:cubicBezTo>
                    <a:pt x="2143" y="405"/>
                    <a:pt x="1545" y="183"/>
                    <a:pt x="1176" y="16"/>
                  </a:cubicBezTo>
                  <a:cubicBezTo>
                    <a:pt x="1151" y="6"/>
                    <a:pt x="1126" y="1"/>
                    <a:pt x="1101" y="1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2" name="Google Shape;1972;p49"/>
            <p:cNvSpPr/>
            <p:nvPr/>
          </p:nvSpPr>
          <p:spPr>
            <a:xfrm>
              <a:off x="2009644" y="2800726"/>
              <a:ext cx="321461" cy="121028"/>
            </a:xfrm>
            <a:custGeom>
              <a:avLst/>
              <a:gdLst/>
              <a:ahLst/>
              <a:cxnLst/>
              <a:rect l="l" t="t" r="r" b="b"/>
              <a:pathLst>
                <a:path w="3097" h="1166" extrusionOk="0">
                  <a:moveTo>
                    <a:pt x="0" y="1"/>
                  </a:moveTo>
                  <a:cubicBezTo>
                    <a:pt x="7" y="607"/>
                    <a:pt x="662" y="1121"/>
                    <a:pt x="1497" y="1163"/>
                  </a:cubicBezTo>
                  <a:cubicBezTo>
                    <a:pt x="1527" y="1164"/>
                    <a:pt x="1558" y="1165"/>
                    <a:pt x="1589" y="1165"/>
                  </a:cubicBezTo>
                  <a:cubicBezTo>
                    <a:pt x="2368" y="1165"/>
                    <a:pt x="3016" y="738"/>
                    <a:pt x="3097" y="168"/>
                  </a:cubicBezTo>
                  <a:cubicBezTo>
                    <a:pt x="2888" y="161"/>
                    <a:pt x="2679" y="154"/>
                    <a:pt x="2470" y="141"/>
                  </a:cubicBezTo>
                  <a:cubicBezTo>
                    <a:pt x="1629" y="106"/>
                    <a:pt x="807" y="64"/>
                    <a:pt x="0" y="1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3" name="Google Shape;1973;p49"/>
            <p:cNvSpPr/>
            <p:nvPr/>
          </p:nvSpPr>
          <p:spPr>
            <a:xfrm>
              <a:off x="1933499" y="2346060"/>
              <a:ext cx="271544" cy="187202"/>
            </a:xfrm>
            <a:custGeom>
              <a:avLst/>
              <a:gdLst/>
              <a:ahLst/>
              <a:cxnLst/>
              <a:rect l="l" t="t" r="r" b="b"/>
              <a:pathLst>
                <a:path w="3361" h="2317" extrusionOk="0">
                  <a:moveTo>
                    <a:pt x="2073" y="0"/>
                  </a:moveTo>
                  <a:cubicBezTo>
                    <a:pt x="2005" y="97"/>
                    <a:pt x="1935" y="194"/>
                    <a:pt x="1858" y="292"/>
                  </a:cubicBezTo>
                  <a:cubicBezTo>
                    <a:pt x="1581" y="640"/>
                    <a:pt x="954" y="1308"/>
                    <a:pt x="1" y="1830"/>
                  </a:cubicBezTo>
                  <a:cubicBezTo>
                    <a:pt x="342" y="2129"/>
                    <a:pt x="878" y="2316"/>
                    <a:pt x="1489" y="2316"/>
                  </a:cubicBezTo>
                  <a:lnTo>
                    <a:pt x="1511" y="2316"/>
                  </a:lnTo>
                  <a:cubicBezTo>
                    <a:pt x="2533" y="2310"/>
                    <a:pt x="3361" y="1774"/>
                    <a:pt x="3354" y="1121"/>
                  </a:cubicBezTo>
                  <a:cubicBezTo>
                    <a:pt x="3354" y="591"/>
                    <a:pt x="2812" y="152"/>
                    <a:pt x="2073" y="0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4" name="Google Shape;1974;p49"/>
            <p:cNvSpPr/>
            <p:nvPr/>
          </p:nvSpPr>
          <p:spPr>
            <a:xfrm>
              <a:off x="2416402" y="2251612"/>
              <a:ext cx="173219" cy="191080"/>
            </a:xfrm>
            <a:custGeom>
              <a:avLst/>
              <a:gdLst/>
              <a:ahLst/>
              <a:cxnLst/>
              <a:rect l="l" t="t" r="r" b="b"/>
              <a:pathLst>
                <a:path w="2144" h="2365" extrusionOk="0">
                  <a:moveTo>
                    <a:pt x="1845" y="0"/>
                  </a:moveTo>
                  <a:cubicBezTo>
                    <a:pt x="1594" y="0"/>
                    <a:pt x="1350" y="35"/>
                    <a:pt x="1135" y="90"/>
                  </a:cubicBezTo>
                  <a:cubicBezTo>
                    <a:pt x="787" y="187"/>
                    <a:pt x="495" y="347"/>
                    <a:pt x="293" y="549"/>
                  </a:cubicBezTo>
                  <a:cubicBezTo>
                    <a:pt x="104" y="737"/>
                    <a:pt x="1" y="960"/>
                    <a:pt x="1" y="1196"/>
                  </a:cubicBezTo>
                  <a:cubicBezTo>
                    <a:pt x="1" y="1413"/>
                    <a:pt x="98" y="1613"/>
                    <a:pt x="258" y="1789"/>
                  </a:cubicBezTo>
                  <a:lnTo>
                    <a:pt x="265" y="1795"/>
                  </a:lnTo>
                  <a:cubicBezTo>
                    <a:pt x="313" y="1844"/>
                    <a:pt x="370" y="1892"/>
                    <a:pt x="425" y="1941"/>
                  </a:cubicBezTo>
                  <a:cubicBezTo>
                    <a:pt x="509" y="2004"/>
                    <a:pt x="605" y="2059"/>
                    <a:pt x="704" y="2114"/>
                  </a:cubicBezTo>
                  <a:cubicBezTo>
                    <a:pt x="989" y="2255"/>
                    <a:pt x="1344" y="2351"/>
                    <a:pt x="1726" y="2365"/>
                  </a:cubicBezTo>
                  <a:cubicBezTo>
                    <a:pt x="1825" y="2255"/>
                    <a:pt x="1921" y="2156"/>
                    <a:pt x="2012" y="2066"/>
                  </a:cubicBezTo>
                  <a:cubicBezTo>
                    <a:pt x="2018" y="2059"/>
                    <a:pt x="2033" y="2052"/>
                    <a:pt x="2040" y="2039"/>
                  </a:cubicBezTo>
                  <a:cubicBezTo>
                    <a:pt x="2067" y="2017"/>
                    <a:pt x="2095" y="1989"/>
                    <a:pt x="2117" y="1962"/>
                  </a:cubicBezTo>
                  <a:cubicBezTo>
                    <a:pt x="2130" y="1872"/>
                    <a:pt x="2137" y="1774"/>
                    <a:pt x="2143" y="1677"/>
                  </a:cubicBezTo>
                  <a:cubicBezTo>
                    <a:pt x="2130" y="1468"/>
                    <a:pt x="2102" y="1246"/>
                    <a:pt x="2060" y="995"/>
                  </a:cubicBezTo>
                  <a:lnTo>
                    <a:pt x="2060" y="974"/>
                  </a:lnTo>
                  <a:cubicBezTo>
                    <a:pt x="2060" y="967"/>
                    <a:pt x="2053" y="960"/>
                    <a:pt x="2053" y="954"/>
                  </a:cubicBezTo>
                  <a:cubicBezTo>
                    <a:pt x="2025" y="778"/>
                    <a:pt x="1992" y="598"/>
                    <a:pt x="1950" y="411"/>
                  </a:cubicBezTo>
                  <a:cubicBezTo>
                    <a:pt x="1935" y="347"/>
                    <a:pt x="1921" y="286"/>
                    <a:pt x="1908" y="229"/>
                  </a:cubicBezTo>
                  <a:cubicBezTo>
                    <a:pt x="1886" y="152"/>
                    <a:pt x="1873" y="77"/>
                    <a:pt x="1851" y="0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5" name="Google Shape;1975;p49"/>
            <p:cNvSpPr/>
            <p:nvPr/>
          </p:nvSpPr>
          <p:spPr>
            <a:xfrm>
              <a:off x="2391032" y="2224061"/>
              <a:ext cx="121189" cy="73281"/>
            </a:xfrm>
            <a:custGeom>
              <a:avLst/>
              <a:gdLst/>
              <a:ahLst/>
              <a:cxnLst/>
              <a:rect l="l" t="t" r="r" b="b"/>
              <a:pathLst>
                <a:path w="1500" h="907" extrusionOk="0">
                  <a:moveTo>
                    <a:pt x="727" y="0"/>
                  </a:moveTo>
                  <a:cubicBezTo>
                    <a:pt x="678" y="0"/>
                    <a:pt x="629" y="6"/>
                    <a:pt x="579" y="20"/>
                  </a:cubicBezTo>
                  <a:cubicBezTo>
                    <a:pt x="106" y="152"/>
                    <a:pt x="1" y="855"/>
                    <a:pt x="84" y="904"/>
                  </a:cubicBezTo>
                  <a:cubicBezTo>
                    <a:pt x="87" y="906"/>
                    <a:pt x="91" y="907"/>
                    <a:pt x="94" y="907"/>
                  </a:cubicBezTo>
                  <a:cubicBezTo>
                    <a:pt x="165" y="907"/>
                    <a:pt x="335" y="530"/>
                    <a:pt x="739" y="438"/>
                  </a:cubicBezTo>
                  <a:cubicBezTo>
                    <a:pt x="807" y="421"/>
                    <a:pt x="872" y="414"/>
                    <a:pt x="934" y="414"/>
                  </a:cubicBezTo>
                  <a:cubicBezTo>
                    <a:pt x="1189" y="414"/>
                    <a:pt x="1383" y="530"/>
                    <a:pt x="1444" y="530"/>
                  </a:cubicBezTo>
                  <a:cubicBezTo>
                    <a:pt x="1453" y="530"/>
                    <a:pt x="1459" y="527"/>
                    <a:pt x="1462" y="521"/>
                  </a:cubicBezTo>
                  <a:cubicBezTo>
                    <a:pt x="1500" y="453"/>
                    <a:pt x="1142" y="0"/>
                    <a:pt x="727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6" name="Google Shape;1976;p49"/>
            <p:cNvSpPr/>
            <p:nvPr/>
          </p:nvSpPr>
          <p:spPr>
            <a:xfrm>
              <a:off x="2076827" y="2288696"/>
              <a:ext cx="121189" cy="73281"/>
            </a:xfrm>
            <a:custGeom>
              <a:avLst/>
              <a:gdLst/>
              <a:ahLst/>
              <a:cxnLst/>
              <a:rect l="l" t="t" r="r" b="b"/>
              <a:pathLst>
                <a:path w="1500" h="907" extrusionOk="0">
                  <a:moveTo>
                    <a:pt x="726" y="0"/>
                  </a:moveTo>
                  <a:cubicBezTo>
                    <a:pt x="678" y="0"/>
                    <a:pt x="628" y="6"/>
                    <a:pt x="578" y="20"/>
                  </a:cubicBezTo>
                  <a:cubicBezTo>
                    <a:pt x="106" y="152"/>
                    <a:pt x="0" y="855"/>
                    <a:pt x="84" y="904"/>
                  </a:cubicBezTo>
                  <a:cubicBezTo>
                    <a:pt x="87" y="906"/>
                    <a:pt x="90" y="907"/>
                    <a:pt x="94" y="907"/>
                  </a:cubicBezTo>
                  <a:cubicBezTo>
                    <a:pt x="164" y="907"/>
                    <a:pt x="335" y="538"/>
                    <a:pt x="739" y="438"/>
                  </a:cubicBezTo>
                  <a:cubicBezTo>
                    <a:pt x="805" y="422"/>
                    <a:pt x="869" y="416"/>
                    <a:pt x="929" y="416"/>
                  </a:cubicBezTo>
                  <a:cubicBezTo>
                    <a:pt x="1058" y="416"/>
                    <a:pt x="1170" y="444"/>
                    <a:pt x="1260" y="473"/>
                  </a:cubicBezTo>
                  <a:cubicBezTo>
                    <a:pt x="1351" y="500"/>
                    <a:pt x="1413" y="531"/>
                    <a:pt x="1443" y="531"/>
                  </a:cubicBezTo>
                  <a:cubicBezTo>
                    <a:pt x="1452" y="531"/>
                    <a:pt x="1459" y="528"/>
                    <a:pt x="1462" y="521"/>
                  </a:cubicBezTo>
                  <a:cubicBezTo>
                    <a:pt x="1499" y="453"/>
                    <a:pt x="1141" y="0"/>
                    <a:pt x="726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7" name="Google Shape;1977;p49"/>
            <p:cNvSpPr/>
            <p:nvPr/>
          </p:nvSpPr>
          <p:spPr>
            <a:xfrm>
              <a:off x="2176930" y="2369651"/>
              <a:ext cx="303133" cy="170881"/>
            </a:xfrm>
            <a:custGeom>
              <a:avLst/>
              <a:gdLst/>
              <a:ahLst/>
              <a:cxnLst/>
              <a:rect l="l" t="t" r="r" b="b"/>
              <a:pathLst>
                <a:path w="3752" h="2115" extrusionOk="0">
                  <a:moveTo>
                    <a:pt x="3293" y="0"/>
                  </a:moveTo>
                  <a:cubicBezTo>
                    <a:pt x="3162" y="0"/>
                    <a:pt x="3032" y="74"/>
                    <a:pt x="2910" y="161"/>
                  </a:cubicBezTo>
                  <a:cubicBezTo>
                    <a:pt x="2895" y="174"/>
                    <a:pt x="2875" y="187"/>
                    <a:pt x="2860" y="202"/>
                  </a:cubicBezTo>
                  <a:cubicBezTo>
                    <a:pt x="2798" y="244"/>
                    <a:pt x="2743" y="293"/>
                    <a:pt x="2686" y="328"/>
                  </a:cubicBezTo>
                  <a:cubicBezTo>
                    <a:pt x="2506" y="460"/>
                    <a:pt x="2304" y="570"/>
                    <a:pt x="2095" y="653"/>
                  </a:cubicBezTo>
                  <a:cubicBezTo>
                    <a:pt x="2075" y="662"/>
                    <a:pt x="2053" y="668"/>
                    <a:pt x="2033" y="675"/>
                  </a:cubicBezTo>
                  <a:cubicBezTo>
                    <a:pt x="1744" y="778"/>
                    <a:pt x="1439" y="833"/>
                    <a:pt x="1132" y="833"/>
                  </a:cubicBezTo>
                  <a:cubicBezTo>
                    <a:pt x="1085" y="833"/>
                    <a:pt x="1037" y="831"/>
                    <a:pt x="989" y="829"/>
                  </a:cubicBezTo>
                  <a:cubicBezTo>
                    <a:pt x="968" y="829"/>
                    <a:pt x="947" y="829"/>
                    <a:pt x="926" y="820"/>
                  </a:cubicBezTo>
                  <a:lnTo>
                    <a:pt x="891" y="820"/>
                  </a:lnTo>
                  <a:cubicBezTo>
                    <a:pt x="771" y="810"/>
                    <a:pt x="606" y="778"/>
                    <a:pt x="449" y="778"/>
                  </a:cubicBezTo>
                  <a:cubicBezTo>
                    <a:pt x="306" y="778"/>
                    <a:pt x="170" y="805"/>
                    <a:pt x="84" y="897"/>
                  </a:cubicBezTo>
                  <a:cubicBezTo>
                    <a:pt x="21" y="967"/>
                    <a:pt x="1" y="1051"/>
                    <a:pt x="1" y="1141"/>
                  </a:cubicBezTo>
                  <a:cubicBezTo>
                    <a:pt x="7" y="1211"/>
                    <a:pt x="29" y="1288"/>
                    <a:pt x="56" y="1356"/>
                  </a:cubicBezTo>
                  <a:cubicBezTo>
                    <a:pt x="229" y="1732"/>
                    <a:pt x="543" y="1927"/>
                    <a:pt x="906" y="2024"/>
                  </a:cubicBezTo>
                  <a:cubicBezTo>
                    <a:pt x="926" y="2031"/>
                    <a:pt x="947" y="2039"/>
                    <a:pt x="968" y="2046"/>
                  </a:cubicBezTo>
                  <a:cubicBezTo>
                    <a:pt x="1128" y="2081"/>
                    <a:pt x="1288" y="2101"/>
                    <a:pt x="1448" y="2108"/>
                  </a:cubicBezTo>
                  <a:cubicBezTo>
                    <a:pt x="1501" y="2112"/>
                    <a:pt x="1555" y="2114"/>
                    <a:pt x="1611" y="2114"/>
                  </a:cubicBezTo>
                  <a:cubicBezTo>
                    <a:pt x="1843" y="2114"/>
                    <a:pt x="2100" y="2078"/>
                    <a:pt x="2352" y="2011"/>
                  </a:cubicBezTo>
                  <a:cubicBezTo>
                    <a:pt x="2374" y="2004"/>
                    <a:pt x="2387" y="1998"/>
                    <a:pt x="2409" y="1998"/>
                  </a:cubicBezTo>
                  <a:cubicBezTo>
                    <a:pt x="2895" y="1851"/>
                    <a:pt x="3347" y="1580"/>
                    <a:pt x="3578" y="1176"/>
                  </a:cubicBezTo>
                  <a:cubicBezTo>
                    <a:pt x="3591" y="1154"/>
                    <a:pt x="3598" y="1141"/>
                    <a:pt x="3611" y="1113"/>
                  </a:cubicBezTo>
                  <a:cubicBezTo>
                    <a:pt x="3675" y="987"/>
                    <a:pt x="3716" y="849"/>
                    <a:pt x="3730" y="695"/>
                  </a:cubicBezTo>
                  <a:cubicBezTo>
                    <a:pt x="3751" y="495"/>
                    <a:pt x="3710" y="278"/>
                    <a:pt x="3569" y="132"/>
                  </a:cubicBezTo>
                  <a:cubicBezTo>
                    <a:pt x="3478" y="37"/>
                    <a:pt x="3385" y="0"/>
                    <a:pt x="32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8" name="Google Shape;1978;p49"/>
            <p:cNvSpPr/>
            <p:nvPr/>
          </p:nvSpPr>
          <p:spPr>
            <a:xfrm>
              <a:off x="1652984" y="1783413"/>
              <a:ext cx="955210" cy="759958"/>
            </a:xfrm>
            <a:custGeom>
              <a:avLst/>
              <a:gdLst/>
              <a:ahLst/>
              <a:cxnLst/>
              <a:rect l="l" t="t" r="r" b="b"/>
              <a:pathLst>
                <a:path w="11823" h="9406" extrusionOk="0">
                  <a:moveTo>
                    <a:pt x="6279" y="0"/>
                  </a:moveTo>
                  <a:cubicBezTo>
                    <a:pt x="4958" y="0"/>
                    <a:pt x="3810" y="439"/>
                    <a:pt x="3348" y="645"/>
                  </a:cubicBezTo>
                  <a:lnTo>
                    <a:pt x="3333" y="618"/>
                  </a:lnTo>
                  <a:cubicBezTo>
                    <a:pt x="1663" y="1042"/>
                    <a:pt x="570" y="2767"/>
                    <a:pt x="181" y="4431"/>
                  </a:cubicBezTo>
                  <a:cubicBezTo>
                    <a:pt x="153" y="4563"/>
                    <a:pt x="126" y="4694"/>
                    <a:pt x="105" y="4828"/>
                  </a:cubicBezTo>
                  <a:cubicBezTo>
                    <a:pt x="14" y="5356"/>
                    <a:pt x="1" y="5863"/>
                    <a:pt x="69" y="6309"/>
                  </a:cubicBezTo>
                  <a:cubicBezTo>
                    <a:pt x="76" y="6393"/>
                    <a:pt x="98" y="6470"/>
                    <a:pt x="111" y="6540"/>
                  </a:cubicBezTo>
                  <a:cubicBezTo>
                    <a:pt x="133" y="6630"/>
                    <a:pt x="153" y="6720"/>
                    <a:pt x="175" y="6804"/>
                  </a:cubicBezTo>
                  <a:cubicBezTo>
                    <a:pt x="251" y="7333"/>
                    <a:pt x="432" y="8175"/>
                    <a:pt x="1120" y="8870"/>
                  </a:cubicBezTo>
                  <a:cubicBezTo>
                    <a:pt x="1385" y="9135"/>
                    <a:pt x="1649" y="9309"/>
                    <a:pt x="1838" y="9406"/>
                  </a:cubicBezTo>
                  <a:cubicBezTo>
                    <a:pt x="1977" y="9379"/>
                    <a:pt x="2172" y="9329"/>
                    <a:pt x="2407" y="9260"/>
                  </a:cubicBezTo>
                  <a:cubicBezTo>
                    <a:pt x="3959" y="8766"/>
                    <a:pt x="4954" y="7722"/>
                    <a:pt x="5330" y="7256"/>
                  </a:cubicBezTo>
                  <a:cubicBezTo>
                    <a:pt x="5644" y="6859"/>
                    <a:pt x="5901" y="6415"/>
                    <a:pt x="6096" y="5920"/>
                  </a:cubicBezTo>
                  <a:cubicBezTo>
                    <a:pt x="6277" y="5454"/>
                    <a:pt x="6402" y="4945"/>
                    <a:pt x="6464" y="4411"/>
                  </a:cubicBezTo>
                  <a:cubicBezTo>
                    <a:pt x="6547" y="3686"/>
                    <a:pt x="6521" y="2914"/>
                    <a:pt x="6360" y="2128"/>
                  </a:cubicBezTo>
                  <a:lnTo>
                    <a:pt x="6360" y="2128"/>
                  </a:lnTo>
                  <a:cubicBezTo>
                    <a:pt x="7112" y="2607"/>
                    <a:pt x="8252" y="3101"/>
                    <a:pt x="9151" y="3457"/>
                  </a:cubicBezTo>
                  <a:cubicBezTo>
                    <a:pt x="9735" y="3679"/>
                    <a:pt x="10208" y="3853"/>
                    <a:pt x="10423" y="3930"/>
                  </a:cubicBezTo>
                  <a:cubicBezTo>
                    <a:pt x="10507" y="3958"/>
                    <a:pt x="10549" y="3971"/>
                    <a:pt x="10549" y="3971"/>
                  </a:cubicBezTo>
                  <a:cubicBezTo>
                    <a:pt x="10549" y="3971"/>
                    <a:pt x="10709" y="4444"/>
                    <a:pt x="10689" y="4527"/>
                  </a:cubicBezTo>
                  <a:cubicBezTo>
                    <a:pt x="10674" y="4611"/>
                    <a:pt x="11232" y="5287"/>
                    <a:pt x="11232" y="5287"/>
                  </a:cubicBezTo>
                  <a:lnTo>
                    <a:pt x="11203" y="4472"/>
                  </a:lnTo>
                  <a:cubicBezTo>
                    <a:pt x="11203" y="4472"/>
                    <a:pt x="11823" y="4466"/>
                    <a:pt x="11390" y="3554"/>
                  </a:cubicBezTo>
                  <a:cubicBezTo>
                    <a:pt x="11274" y="3303"/>
                    <a:pt x="11071" y="2983"/>
                    <a:pt x="10757" y="2574"/>
                  </a:cubicBezTo>
                  <a:cubicBezTo>
                    <a:pt x="10529" y="2273"/>
                    <a:pt x="10236" y="1932"/>
                    <a:pt x="9881" y="1543"/>
                  </a:cubicBezTo>
                  <a:cubicBezTo>
                    <a:pt x="8786" y="353"/>
                    <a:pt x="7463" y="0"/>
                    <a:pt x="6279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9" name="Google Shape;1979;p49"/>
            <p:cNvSpPr/>
            <p:nvPr/>
          </p:nvSpPr>
          <p:spPr>
            <a:xfrm>
              <a:off x="1655166" y="2107072"/>
              <a:ext cx="520061" cy="204735"/>
            </a:xfrm>
            <a:custGeom>
              <a:avLst/>
              <a:gdLst/>
              <a:ahLst/>
              <a:cxnLst/>
              <a:rect l="l" t="t" r="r" b="b"/>
              <a:pathLst>
                <a:path w="6437" h="2534" extrusionOk="0">
                  <a:moveTo>
                    <a:pt x="3180" y="0"/>
                  </a:moveTo>
                  <a:cubicBezTo>
                    <a:pt x="2813" y="508"/>
                    <a:pt x="2207" y="835"/>
                    <a:pt x="1581" y="871"/>
                  </a:cubicBezTo>
                  <a:lnTo>
                    <a:pt x="1469" y="871"/>
                  </a:lnTo>
                  <a:cubicBezTo>
                    <a:pt x="996" y="871"/>
                    <a:pt x="530" y="710"/>
                    <a:pt x="154" y="425"/>
                  </a:cubicBezTo>
                  <a:cubicBezTo>
                    <a:pt x="126" y="557"/>
                    <a:pt x="99" y="688"/>
                    <a:pt x="78" y="822"/>
                  </a:cubicBezTo>
                  <a:cubicBezTo>
                    <a:pt x="29" y="1121"/>
                    <a:pt x="1" y="1420"/>
                    <a:pt x="1" y="1699"/>
                  </a:cubicBezTo>
                  <a:cubicBezTo>
                    <a:pt x="1" y="1914"/>
                    <a:pt x="16" y="2116"/>
                    <a:pt x="42" y="2303"/>
                  </a:cubicBezTo>
                  <a:cubicBezTo>
                    <a:pt x="273" y="2457"/>
                    <a:pt x="543" y="2519"/>
                    <a:pt x="822" y="2519"/>
                  </a:cubicBezTo>
                  <a:cubicBezTo>
                    <a:pt x="1073" y="2519"/>
                    <a:pt x="1330" y="2464"/>
                    <a:pt x="1560" y="2374"/>
                  </a:cubicBezTo>
                  <a:cubicBezTo>
                    <a:pt x="2075" y="2171"/>
                    <a:pt x="2506" y="1796"/>
                    <a:pt x="2923" y="1433"/>
                  </a:cubicBezTo>
                  <a:cubicBezTo>
                    <a:pt x="3195" y="1998"/>
                    <a:pt x="3758" y="2422"/>
                    <a:pt x="4378" y="2512"/>
                  </a:cubicBezTo>
                  <a:cubicBezTo>
                    <a:pt x="4468" y="2526"/>
                    <a:pt x="4558" y="2534"/>
                    <a:pt x="4642" y="2534"/>
                  </a:cubicBezTo>
                  <a:cubicBezTo>
                    <a:pt x="5178" y="2534"/>
                    <a:pt x="5707" y="2303"/>
                    <a:pt x="6069" y="1914"/>
                  </a:cubicBezTo>
                  <a:cubicBezTo>
                    <a:pt x="6250" y="1448"/>
                    <a:pt x="6375" y="939"/>
                    <a:pt x="6437" y="405"/>
                  </a:cubicBezTo>
                  <a:cubicBezTo>
                    <a:pt x="6285" y="341"/>
                    <a:pt x="6145" y="229"/>
                    <a:pt x="6054" y="97"/>
                  </a:cubicBezTo>
                  <a:cubicBezTo>
                    <a:pt x="5720" y="521"/>
                    <a:pt x="5184" y="787"/>
                    <a:pt x="4650" y="787"/>
                  </a:cubicBezTo>
                  <a:lnTo>
                    <a:pt x="4593" y="787"/>
                  </a:lnTo>
                  <a:cubicBezTo>
                    <a:pt x="4037" y="765"/>
                    <a:pt x="3494" y="466"/>
                    <a:pt x="3180" y="0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0" name="Google Shape;1980;p49"/>
            <p:cNvSpPr/>
            <p:nvPr/>
          </p:nvSpPr>
          <p:spPr>
            <a:xfrm>
              <a:off x="2392244" y="1991295"/>
              <a:ext cx="181056" cy="109639"/>
            </a:xfrm>
            <a:custGeom>
              <a:avLst/>
              <a:gdLst/>
              <a:ahLst/>
              <a:cxnLst/>
              <a:rect l="l" t="t" r="r" b="b"/>
              <a:pathLst>
                <a:path w="2241" h="1357" extrusionOk="0">
                  <a:moveTo>
                    <a:pt x="1607" y="1"/>
                  </a:moveTo>
                  <a:cubicBezTo>
                    <a:pt x="1581" y="27"/>
                    <a:pt x="1546" y="56"/>
                    <a:pt x="1511" y="76"/>
                  </a:cubicBezTo>
                  <a:cubicBezTo>
                    <a:pt x="1414" y="146"/>
                    <a:pt x="1295" y="181"/>
                    <a:pt x="1177" y="181"/>
                  </a:cubicBezTo>
                  <a:cubicBezTo>
                    <a:pt x="1080" y="181"/>
                    <a:pt x="975" y="153"/>
                    <a:pt x="898" y="97"/>
                  </a:cubicBezTo>
                  <a:cubicBezTo>
                    <a:pt x="863" y="522"/>
                    <a:pt x="453" y="884"/>
                    <a:pt x="28" y="884"/>
                  </a:cubicBezTo>
                  <a:lnTo>
                    <a:pt x="1" y="884"/>
                  </a:lnTo>
                  <a:cubicBezTo>
                    <a:pt x="585" y="1106"/>
                    <a:pt x="1058" y="1280"/>
                    <a:pt x="1273" y="1357"/>
                  </a:cubicBezTo>
                  <a:cubicBezTo>
                    <a:pt x="1315" y="1231"/>
                    <a:pt x="1337" y="1099"/>
                    <a:pt x="1350" y="968"/>
                  </a:cubicBezTo>
                  <a:cubicBezTo>
                    <a:pt x="1489" y="1058"/>
                    <a:pt x="1649" y="1099"/>
                    <a:pt x="1816" y="1099"/>
                  </a:cubicBezTo>
                  <a:cubicBezTo>
                    <a:pt x="1941" y="1099"/>
                    <a:pt x="2067" y="1071"/>
                    <a:pt x="2179" y="1016"/>
                  </a:cubicBezTo>
                  <a:cubicBezTo>
                    <a:pt x="2199" y="1009"/>
                    <a:pt x="2220" y="994"/>
                    <a:pt x="2240" y="981"/>
                  </a:cubicBezTo>
                  <a:cubicBezTo>
                    <a:pt x="2124" y="730"/>
                    <a:pt x="1921" y="410"/>
                    <a:pt x="1607" y="1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1" name="Google Shape;1981;p49"/>
            <p:cNvSpPr/>
            <p:nvPr/>
          </p:nvSpPr>
          <p:spPr>
            <a:xfrm>
              <a:off x="2539450" y="2071604"/>
              <a:ext cx="110363" cy="373919"/>
            </a:xfrm>
            <a:custGeom>
              <a:avLst/>
              <a:gdLst/>
              <a:ahLst/>
              <a:cxnLst/>
              <a:rect l="l" t="t" r="r" b="b"/>
              <a:pathLst>
                <a:path w="1366" h="4628" extrusionOk="0">
                  <a:moveTo>
                    <a:pt x="176" y="0"/>
                  </a:moveTo>
                  <a:lnTo>
                    <a:pt x="176" y="0"/>
                  </a:lnTo>
                  <a:cubicBezTo>
                    <a:pt x="78" y="558"/>
                    <a:pt x="1" y="1107"/>
                    <a:pt x="196" y="1637"/>
                  </a:cubicBezTo>
                  <a:cubicBezTo>
                    <a:pt x="627" y="1971"/>
                    <a:pt x="823" y="2450"/>
                    <a:pt x="906" y="2993"/>
                  </a:cubicBezTo>
                  <a:cubicBezTo>
                    <a:pt x="990" y="3536"/>
                    <a:pt x="928" y="4184"/>
                    <a:pt x="614" y="4628"/>
                  </a:cubicBezTo>
                  <a:cubicBezTo>
                    <a:pt x="906" y="4503"/>
                    <a:pt x="1121" y="4232"/>
                    <a:pt x="1233" y="3933"/>
                  </a:cubicBezTo>
                  <a:cubicBezTo>
                    <a:pt x="1345" y="3633"/>
                    <a:pt x="1365" y="3307"/>
                    <a:pt x="1352" y="2993"/>
                  </a:cubicBezTo>
                  <a:cubicBezTo>
                    <a:pt x="1304" y="1901"/>
                    <a:pt x="886" y="835"/>
                    <a:pt x="176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2" name="Google Shape;1982;p49"/>
            <p:cNvSpPr/>
            <p:nvPr/>
          </p:nvSpPr>
          <p:spPr>
            <a:xfrm>
              <a:off x="1733939" y="2452788"/>
              <a:ext cx="215958" cy="240365"/>
            </a:xfrm>
            <a:custGeom>
              <a:avLst/>
              <a:gdLst/>
              <a:ahLst/>
              <a:cxnLst/>
              <a:rect l="l" t="t" r="r" b="b"/>
              <a:pathLst>
                <a:path w="2673" h="2975" extrusionOk="0">
                  <a:moveTo>
                    <a:pt x="1148" y="1"/>
                  </a:moveTo>
                  <a:cubicBezTo>
                    <a:pt x="912" y="1"/>
                    <a:pt x="678" y="190"/>
                    <a:pt x="487" y="718"/>
                  </a:cubicBezTo>
                  <a:cubicBezTo>
                    <a:pt x="1" y="2074"/>
                    <a:pt x="960" y="2974"/>
                    <a:pt x="1834" y="2974"/>
                  </a:cubicBezTo>
                  <a:cubicBezTo>
                    <a:pt x="2148" y="2974"/>
                    <a:pt x="2452" y="2858"/>
                    <a:pt x="2673" y="2604"/>
                  </a:cubicBezTo>
                  <a:lnTo>
                    <a:pt x="2456" y="1663"/>
                  </a:lnTo>
                  <a:cubicBezTo>
                    <a:pt x="2346" y="1191"/>
                    <a:pt x="2130" y="745"/>
                    <a:pt x="1803" y="391"/>
                  </a:cubicBezTo>
                  <a:cubicBezTo>
                    <a:pt x="1605" y="175"/>
                    <a:pt x="1375" y="1"/>
                    <a:pt x="1148" y="1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3" name="Google Shape;1983;p49"/>
            <p:cNvSpPr/>
            <p:nvPr/>
          </p:nvSpPr>
          <p:spPr>
            <a:xfrm>
              <a:off x="1774982" y="2599024"/>
              <a:ext cx="38296" cy="37731"/>
            </a:xfrm>
            <a:custGeom>
              <a:avLst/>
              <a:gdLst/>
              <a:ahLst/>
              <a:cxnLst/>
              <a:rect l="l" t="t" r="r" b="b"/>
              <a:pathLst>
                <a:path w="474" h="467" extrusionOk="0">
                  <a:moveTo>
                    <a:pt x="239" y="0"/>
                  </a:moveTo>
                  <a:cubicBezTo>
                    <a:pt x="112" y="0"/>
                    <a:pt x="7" y="101"/>
                    <a:pt x="7" y="222"/>
                  </a:cubicBezTo>
                  <a:cubicBezTo>
                    <a:pt x="1" y="354"/>
                    <a:pt x="98" y="460"/>
                    <a:pt x="229" y="466"/>
                  </a:cubicBezTo>
                  <a:cubicBezTo>
                    <a:pt x="234" y="466"/>
                    <a:pt x="238" y="467"/>
                    <a:pt x="242" y="467"/>
                  </a:cubicBezTo>
                  <a:cubicBezTo>
                    <a:pt x="362" y="467"/>
                    <a:pt x="467" y="372"/>
                    <a:pt x="473" y="244"/>
                  </a:cubicBezTo>
                  <a:cubicBezTo>
                    <a:pt x="473" y="119"/>
                    <a:pt x="376" y="7"/>
                    <a:pt x="251" y="0"/>
                  </a:cubicBezTo>
                  <a:cubicBezTo>
                    <a:pt x="247" y="0"/>
                    <a:pt x="243" y="0"/>
                    <a:pt x="2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4" name="Google Shape;1984;p49"/>
            <p:cNvSpPr/>
            <p:nvPr/>
          </p:nvSpPr>
          <p:spPr>
            <a:xfrm>
              <a:off x="1820469" y="2643865"/>
              <a:ext cx="26500" cy="25531"/>
            </a:xfrm>
            <a:custGeom>
              <a:avLst/>
              <a:gdLst/>
              <a:ahLst/>
              <a:cxnLst/>
              <a:rect l="l" t="t" r="r" b="b"/>
              <a:pathLst>
                <a:path w="328" h="316" extrusionOk="0">
                  <a:moveTo>
                    <a:pt x="162" y="1"/>
                  </a:moveTo>
                  <a:cubicBezTo>
                    <a:pt x="77" y="1"/>
                    <a:pt x="7" y="69"/>
                    <a:pt x="7" y="155"/>
                  </a:cubicBezTo>
                  <a:cubicBezTo>
                    <a:pt x="0" y="239"/>
                    <a:pt x="71" y="315"/>
                    <a:pt x="154" y="315"/>
                  </a:cubicBezTo>
                  <a:cubicBezTo>
                    <a:pt x="158" y="316"/>
                    <a:pt x="162" y="316"/>
                    <a:pt x="166" y="316"/>
                  </a:cubicBezTo>
                  <a:cubicBezTo>
                    <a:pt x="251" y="316"/>
                    <a:pt x="321" y="248"/>
                    <a:pt x="321" y="168"/>
                  </a:cubicBezTo>
                  <a:cubicBezTo>
                    <a:pt x="328" y="78"/>
                    <a:pt x="258" y="8"/>
                    <a:pt x="174" y="1"/>
                  </a:cubicBezTo>
                  <a:cubicBezTo>
                    <a:pt x="170" y="1"/>
                    <a:pt x="166" y="1"/>
                    <a:pt x="1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5" name="Google Shape;1985;p49"/>
            <p:cNvSpPr/>
            <p:nvPr/>
          </p:nvSpPr>
          <p:spPr>
            <a:xfrm>
              <a:off x="1798251" y="2525260"/>
              <a:ext cx="102203" cy="87663"/>
            </a:xfrm>
            <a:custGeom>
              <a:avLst/>
              <a:gdLst/>
              <a:ahLst/>
              <a:cxnLst/>
              <a:rect l="l" t="t" r="r" b="b"/>
              <a:pathLst>
                <a:path w="1265" h="1085" extrusionOk="0">
                  <a:moveTo>
                    <a:pt x="566" y="0"/>
                  </a:moveTo>
                  <a:cubicBezTo>
                    <a:pt x="392" y="0"/>
                    <a:pt x="216" y="64"/>
                    <a:pt x="88" y="182"/>
                  </a:cubicBezTo>
                  <a:cubicBezTo>
                    <a:pt x="1" y="264"/>
                    <a:pt x="80" y="388"/>
                    <a:pt x="172" y="388"/>
                  </a:cubicBezTo>
                  <a:cubicBezTo>
                    <a:pt x="198" y="388"/>
                    <a:pt x="224" y="378"/>
                    <a:pt x="249" y="356"/>
                  </a:cubicBezTo>
                  <a:cubicBezTo>
                    <a:pt x="335" y="275"/>
                    <a:pt x="451" y="236"/>
                    <a:pt x="570" y="236"/>
                  </a:cubicBezTo>
                  <a:cubicBezTo>
                    <a:pt x="604" y="236"/>
                    <a:pt x="639" y="239"/>
                    <a:pt x="673" y="245"/>
                  </a:cubicBezTo>
                  <a:cubicBezTo>
                    <a:pt x="478" y="371"/>
                    <a:pt x="352" y="586"/>
                    <a:pt x="332" y="808"/>
                  </a:cubicBezTo>
                  <a:cubicBezTo>
                    <a:pt x="332" y="878"/>
                    <a:pt x="381" y="927"/>
                    <a:pt x="442" y="933"/>
                  </a:cubicBezTo>
                  <a:cubicBezTo>
                    <a:pt x="446" y="934"/>
                    <a:pt x="450" y="934"/>
                    <a:pt x="454" y="934"/>
                  </a:cubicBezTo>
                  <a:cubicBezTo>
                    <a:pt x="518" y="934"/>
                    <a:pt x="561" y="882"/>
                    <a:pt x="568" y="823"/>
                  </a:cubicBezTo>
                  <a:cubicBezTo>
                    <a:pt x="568" y="808"/>
                    <a:pt x="568" y="795"/>
                    <a:pt x="574" y="781"/>
                  </a:cubicBezTo>
                  <a:lnTo>
                    <a:pt x="568" y="781"/>
                  </a:lnTo>
                  <a:cubicBezTo>
                    <a:pt x="574" y="781"/>
                    <a:pt x="574" y="773"/>
                    <a:pt x="574" y="773"/>
                  </a:cubicBezTo>
                  <a:lnTo>
                    <a:pt x="574" y="766"/>
                  </a:lnTo>
                  <a:lnTo>
                    <a:pt x="574" y="760"/>
                  </a:lnTo>
                  <a:cubicBezTo>
                    <a:pt x="583" y="731"/>
                    <a:pt x="589" y="711"/>
                    <a:pt x="596" y="683"/>
                  </a:cubicBezTo>
                  <a:cubicBezTo>
                    <a:pt x="601" y="678"/>
                    <a:pt x="605" y="667"/>
                    <a:pt x="610" y="658"/>
                  </a:cubicBezTo>
                  <a:lnTo>
                    <a:pt x="610" y="658"/>
                  </a:lnTo>
                  <a:cubicBezTo>
                    <a:pt x="609" y="660"/>
                    <a:pt x="607" y="660"/>
                    <a:pt x="607" y="660"/>
                  </a:cubicBezTo>
                  <a:cubicBezTo>
                    <a:pt x="606" y="660"/>
                    <a:pt x="607" y="659"/>
                    <a:pt x="609" y="656"/>
                  </a:cubicBezTo>
                  <a:lnTo>
                    <a:pt x="616" y="648"/>
                  </a:lnTo>
                  <a:lnTo>
                    <a:pt x="616" y="648"/>
                  </a:lnTo>
                  <a:cubicBezTo>
                    <a:pt x="614" y="650"/>
                    <a:pt x="612" y="654"/>
                    <a:pt x="610" y="658"/>
                  </a:cubicBezTo>
                  <a:lnTo>
                    <a:pt x="610" y="658"/>
                  </a:lnTo>
                  <a:cubicBezTo>
                    <a:pt x="612" y="656"/>
                    <a:pt x="614" y="653"/>
                    <a:pt x="616" y="648"/>
                  </a:cubicBezTo>
                  <a:lnTo>
                    <a:pt x="616" y="648"/>
                  </a:lnTo>
                  <a:lnTo>
                    <a:pt x="616" y="648"/>
                  </a:lnTo>
                  <a:cubicBezTo>
                    <a:pt x="616" y="648"/>
                    <a:pt x="616" y="648"/>
                    <a:pt x="616" y="648"/>
                  </a:cubicBezTo>
                  <a:cubicBezTo>
                    <a:pt x="616" y="641"/>
                    <a:pt x="624" y="634"/>
                    <a:pt x="624" y="628"/>
                  </a:cubicBezTo>
                  <a:cubicBezTo>
                    <a:pt x="638" y="606"/>
                    <a:pt x="651" y="586"/>
                    <a:pt x="666" y="564"/>
                  </a:cubicBezTo>
                  <a:cubicBezTo>
                    <a:pt x="673" y="558"/>
                    <a:pt x="680" y="551"/>
                    <a:pt x="680" y="544"/>
                  </a:cubicBezTo>
                  <a:cubicBezTo>
                    <a:pt x="686" y="538"/>
                    <a:pt x="700" y="523"/>
                    <a:pt x="708" y="516"/>
                  </a:cubicBezTo>
                  <a:cubicBezTo>
                    <a:pt x="728" y="496"/>
                    <a:pt x="750" y="481"/>
                    <a:pt x="770" y="461"/>
                  </a:cubicBezTo>
                  <a:cubicBezTo>
                    <a:pt x="776" y="461"/>
                    <a:pt x="783" y="454"/>
                    <a:pt x="783" y="447"/>
                  </a:cubicBezTo>
                  <a:lnTo>
                    <a:pt x="783" y="454"/>
                  </a:lnTo>
                  <a:cubicBezTo>
                    <a:pt x="798" y="447"/>
                    <a:pt x="805" y="439"/>
                    <a:pt x="818" y="432"/>
                  </a:cubicBezTo>
                  <a:cubicBezTo>
                    <a:pt x="847" y="419"/>
                    <a:pt x="867" y="406"/>
                    <a:pt x="895" y="397"/>
                  </a:cubicBezTo>
                  <a:cubicBezTo>
                    <a:pt x="902" y="391"/>
                    <a:pt x="902" y="391"/>
                    <a:pt x="908" y="384"/>
                  </a:cubicBezTo>
                  <a:cubicBezTo>
                    <a:pt x="958" y="447"/>
                    <a:pt x="992" y="523"/>
                    <a:pt x="1007" y="599"/>
                  </a:cubicBezTo>
                  <a:cubicBezTo>
                    <a:pt x="1027" y="705"/>
                    <a:pt x="1020" y="815"/>
                    <a:pt x="972" y="907"/>
                  </a:cubicBezTo>
                  <a:cubicBezTo>
                    <a:pt x="937" y="962"/>
                    <a:pt x="943" y="1032"/>
                    <a:pt x="1000" y="1065"/>
                  </a:cubicBezTo>
                  <a:cubicBezTo>
                    <a:pt x="1021" y="1078"/>
                    <a:pt x="1044" y="1085"/>
                    <a:pt x="1067" y="1085"/>
                  </a:cubicBezTo>
                  <a:cubicBezTo>
                    <a:pt x="1107" y="1085"/>
                    <a:pt x="1145" y="1067"/>
                    <a:pt x="1167" y="1032"/>
                  </a:cubicBezTo>
                  <a:cubicBezTo>
                    <a:pt x="1236" y="898"/>
                    <a:pt x="1264" y="760"/>
                    <a:pt x="1242" y="606"/>
                  </a:cubicBezTo>
                  <a:cubicBezTo>
                    <a:pt x="1216" y="356"/>
                    <a:pt x="1049" y="127"/>
                    <a:pt x="805" y="43"/>
                  </a:cubicBezTo>
                  <a:cubicBezTo>
                    <a:pt x="729" y="14"/>
                    <a:pt x="648" y="0"/>
                    <a:pt x="566" y="0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6" name="Google Shape;1986;p49"/>
            <p:cNvSpPr/>
            <p:nvPr/>
          </p:nvSpPr>
          <p:spPr>
            <a:xfrm>
              <a:off x="1751707" y="2518395"/>
              <a:ext cx="104" cy="1661"/>
            </a:xfrm>
            <a:custGeom>
              <a:avLst/>
              <a:gdLst/>
              <a:ahLst/>
              <a:cxnLst/>
              <a:rect l="l" t="t" r="r" b="b"/>
              <a:pathLst>
                <a:path w="1" h="16" extrusionOk="0">
                  <a:moveTo>
                    <a:pt x="0" y="7"/>
                  </a:moveTo>
                  <a:lnTo>
                    <a:pt x="0" y="0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8F3F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7" name="Google Shape;1987;p49"/>
            <p:cNvSpPr/>
            <p:nvPr/>
          </p:nvSpPr>
          <p:spPr>
            <a:xfrm>
              <a:off x="1884672" y="2798650"/>
              <a:ext cx="556973" cy="668243"/>
            </a:xfrm>
            <a:custGeom>
              <a:avLst/>
              <a:gdLst/>
              <a:ahLst/>
              <a:cxnLst/>
              <a:rect l="l" t="t" r="r" b="b"/>
              <a:pathLst>
                <a:path w="5366" h="6438" extrusionOk="0">
                  <a:moveTo>
                    <a:pt x="4940" y="1"/>
                  </a:moveTo>
                  <a:lnTo>
                    <a:pt x="4586" y="84"/>
                  </a:lnTo>
                  <a:lnTo>
                    <a:pt x="4356" y="139"/>
                  </a:lnTo>
                  <a:lnTo>
                    <a:pt x="4538" y="2137"/>
                  </a:lnTo>
                  <a:lnTo>
                    <a:pt x="3967" y="2367"/>
                  </a:lnTo>
                  <a:lnTo>
                    <a:pt x="4043" y="447"/>
                  </a:lnTo>
                  <a:lnTo>
                    <a:pt x="3584" y="363"/>
                  </a:lnTo>
                  <a:lnTo>
                    <a:pt x="3445" y="335"/>
                  </a:lnTo>
                  <a:lnTo>
                    <a:pt x="3362" y="405"/>
                  </a:lnTo>
                  <a:lnTo>
                    <a:pt x="3180" y="564"/>
                  </a:lnTo>
                  <a:lnTo>
                    <a:pt x="2916" y="3501"/>
                  </a:lnTo>
                  <a:cubicBezTo>
                    <a:pt x="2839" y="4321"/>
                    <a:pt x="2143" y="4747"/>
                    <a:pt x="1635" y="4822"/>
                  </a:cubicBezTo>
                  <a:cubicBezTo>
                    <a:pt x="1066" y="4897"/>
                    <a:pt x="617" y="4924"/>
                    <a:pt x="275" y="4924"/>
                  </a:cubicBezTo>
                  <a:cubicBezTo>
                    <a:pt x="200" y="4924"/>
                    <a:pt x="129" y="4923"/>
                    <a:pt x="64" y="4921"/>
                  </a:cubicBezTo>
                  <a:lnTo>
                    <a:pt x="64" y="4921"/>
                  </a:lnTo>
                  <a:cubicBezTo>
                    <a:pt x="64" y="4921"/>
                    <a:pt x="0" y="5171"/>
                    <a:pt x="90" y="5428"/>
                  </a:cubicBezTo>
                  <a:cubicBezTo>
                    <a:pt x="536" y="5776"/>
                    <a:pt x="1176" y="6158"/>
                    <a:pt x="2011" y="6325"/>
                  </a:cubicBezTo>
                  <a:cubicBezTo>
                    <a:pt x="2394" y="6404"/>
                    <a:pt x="2744" y="6437"/>
                    <a:pt x="3061" y="6437"/>
                  </a:cubicBezTo>
                  <a:cubicBezTo>
                    <a:pt x="4414" y="6437"/>
                    <a:pt x="5168" y="5838"/>
                    <a:pt x="5366" y="5685"/>
                  </a:cubicBezTo>
                  <a:lnTo>
                    <a:pt x="5324" y="5164"/>
                  </a:lnTo>
                  <a:lnTo>
                    <a:pt x="4940" y="1"/>
                  </a:ln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8" name="Google Shape;1988;p49"/>
            <p:cNvSpPr/>
            <p:nvPr/>
          </p:nvSpPr>
          <p:spPr>
            <a:xfrm>
              <a:off x="1857269" y="4112419"/>
              <a:ext cx="2906" cy="7370"/>
            </a:xfrm>
            <a:custGeom>
              <a:avLst/>
              <a:gdLst/>
              <a:ahLst/>
              <a:cxnLst/>
              <a:rect l="l" t="t" r="r" b="b"/>
              <a:pathLst>
                <a:path w="28" h="71" extrusionOk="0">
                  <a:moveTo>
                    <a:pt x="27" y="1"/>
                  </a:moveTo>
                  <a:lnTo>
                    <a:pt x="0" y="49"/>
                  </a:lnTo>
                  <a:cubicBezTo>
                    <a:pt x="7" y="56"/>
                    <a:pt x="20" y="64"/>
                    <a:pt x="27" y="71"/>
                  </a:cubicBezTo>
                  <a:lnTo>
                    <a:pt x="27" y="1"/>
                  </a:lnTo>
                  <a:close/>
                </a:path>
              </a:pathLst>
            </a:custGeom>
            <a:solidFill>
              <a:srgbClr val="EBA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9" name="Google Shape;1989;p49"/>
            <p:cNvSpPr/>
            <p:nvPr/>
          </p:nvSpPr>
          <p:spPr>
            <a:xfrm>
              <a:off x="2181534" y="4137745"/>
              <a:ext cx="830" cy="1453"/>
            </a:xfrm>
            <a:custGeom>
              <a:avLst/>
              <a:gdLst/>
              <a:ahLst/>
              <a:cxnLst/>
              <a:rect l="l" t="t" r="r" b="b"/>
              <a:pathLst>
                <a:path w="8" h="14" extrusionOk="0">
                  <a:moveTo>
                    <a:pt x="1" y="1"/>
                  </a:moveTo>
                  <a:lnTo>
                    <a:pt x="1" y="14"/>
                  </a:lnTo>
                  <a:lnTo>
                    <a:pt x="8" y="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BA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0" name="Google Shape;1990;p49"/>
            <p:cNvSpPr/>
            <p:nvPr/>
          </p:nvSpPr>
          <p:spPr>
            <a:xfrm>
              <a:off x="2193678" y="3651037"/>
              <a:ext cx="15362" cy="257104"/>
            </a:xfrm>
            <a:custGeom>
              <a:avLst/>
              <a:gdLst/>
              <a:ahLst/>
              <a:cxnLst/>
              <a:rect l="l" t="t" r="r" b="b"/>
              <a:pathLst>
                <a:path w="148" h="2477" extrusionOk="0">
                  <a:moveTo>
                    <a:pt x="141" y="0"/>
                  </a:moveTo>
                  <a:lnTo>
                    <a:pt x="134" y="7"/>
                  </a:lnTo>
                  <a:lnTo>
                    <a:pt x="119" y="174"/>
                  </a:lnTo>
                  <a:lnTo>
                    <a:pt x="148" y="146"/>
                  </a:lnTo>
                  <a:cubicBezTo>
                    <a:pt x="141" y="97"/>
                    <a:pt x="141" y="49"/>
                    <a:pt x="141" y="0"/>
                  </a:cubicBezTo>
                  <a:close/>
                  <a:moveTo>
                    <a:pt x="58" y="1420"/>
                  </a:moveTo>
                  <a:lnTo>
                    <a:pt x="1" y="2477"/>
                  </a:lnTo>
                  <a:lnTo>
                    <a:pt x="78" y="2477"/>
                  </a:lnTo>
                  <a:cubicBezTo>
                    <a:pt x="78" y="2129"/>
                    <a:pt x="71" y="1767"/>
                    <a:pt x="58" y="1420"/>
                  </a:cubicBezTo>
                  <a:close/>
                </a:path>
              </a:pathLst>
            </a:custGeom>
            <a:solidFill>
              <a:srgbClr val="EBA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1" name="Google Shape;1991;p49"/>
            <p:cNvSpPr/>
            <p:nvPr/>
          </p:nvSpPr>
          <p:spPr>
            <a:xfrm>
              <a:off x="2223364" y="3187995"/>
              <a:ext cx="189429" cy="188495"/>
            </a:xfrm>
            <a:custGeom>
              <a:avLst/>
              <a:gdLst/>
              <a:ahLst/>
              <a:cxnLst/>
              <a:rect l="l" t="t" r="r" b="b"/>
              <a:pathLst>
                <a:path w="1825" h="1816" extrusionOk="0">
                  <a:moveTo>
                    <a:pt x="49" y="1"/>
                  </a:moveTo>
                  <a:lnTo>
                    <a:pt x="0" y="1183"/>
                  </a:lnTo>
                  <a:cubicBezTo>
                    <a:pt x="132" y="1524"/>
                    <a:pt x="440" y="1767"/>
                    <a:pt x="794" y="1809"/>
                  </a:cubicBezTo>
                  <a:cubicBezTo>
                    <a:pt x="835" y="1816"/>
                    <a:pt x="871" y="1816"/>
                    <a:pt x="906" y="1816"/>
                  </a:cubicBezTo>
                  <a:cubicBezTo>
                    <a:pt x="1253" y="1816"/>
                    <a:pt x="1580" y="1629"/>
                    <a:pt x="1754" y="1315"/>
                  </a:cubicBezTo>
                  <a:cubicBezTo>
                    <a:pt x="1782" y="912"/>
                    <a:pt x="1802" y="508"/>
                    <a:pt x="1824" y="104"/>
                  </a:cubicBezTo>
                  <a:lnTo>
                    <a:pt x="49" y="1"/>
                  </a:ln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2" name="Google Shape;1992;p49"/>
            <p:cNvSpPr/>
            <p:nvPr/>
          </p:nvSpPr>
          <p:spPr>
            <a:xfrm>
              <a:off x="1984837" y="2615239"/>
              <a:ext cx="940605" cy="506839"/>
            </a:xfrm>
            <a:custGeom>
              <a:avLst/>
              <a:gdLst/>
              <a:ahLst/>
              <a:cxnLst/>
              <a:rect l="l" t="t" r="r" b="b"/>
              <a:pathLst>
                <a:path w="9062" h="4883" extrusionOk="0">
                  <a:moveTo>
                    <a:pt x="7733" y="1"/>
                  </a:moveTo>
                  <a:cubicBezTo>
                    <a:pt x="6933" y="911"/>
                    <a:pt x="5937" y="1636"/>
                    <a:pt x="5173" y="2665"/>
                  </a:cubicBezTo>
                  <a:cubicBezTo>
                    <a:pt x="4845" y="2665"/>
                    <a:pt x="4443" y="2609"/>
                    <a:pt x="4115" y="2609"/>
                  </a:cubicBezTo>
                  <a:cubicBezTo>
                    <a:pt x="3113" y="2596"/>
                    <a:pt x="2111" y="2589"/>
                    <a:pt x="1109" y="2581"/>
                  </a:cubicBezTo>
                  <a:lnTo>
                    <a:pt x="1109" y="2581"/>
                  </a:lnTo>
                  <a:cubicBezTo>
                    <a:pt x="0" y="4724"/>
                    <a:pt x="1197" y="4882"/>
                    <a:pt x="1573" y="4882"/>
                  </a:cubicBezTo>
                  <a:cubicBezTo>
                    <a:pt x="1638" y="4882"/>
                    <a:pt x="1679" y="4877"/>
                    <a:pt x="1679" y="4877"/>
                  </a:cubicBezTo>
                  <a:cubicBezTo>
                    <a:pt x="2138" y="4857"/>
                    <a:pt x="2597" y="4844"/>
                    <a:pt x="3050" y="4829"/>
                  </a:cubicBezTo>
                  <a:cubicBezTo>
                    <a:pt x="3920" y="4802"/>
                    <a:pt x="4790" y="4774"/>
                    <a:pt x="5667" y="4745"/>
                  </a:cubicBezTo>
                  <a:cubicBezTo>
                    <a:pt x="6530" y="3319"/>
                    <a:pt x="8192" y="1761"/>
                    <a:pt x="9062" y="335"/>
                  </a:cubicBezTo>
                  <a:cubicBezTo>
                    <a:pt x="8770" y="14"/>
                    <a:pt x="8025" y="313"/>
                    <a:pt x="7733" y="1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3" name="Google Shape;1993;p49"/>
            <p:cNvSpPr/>
            <p:nvPr/>
          </p:nvSpPr>
          <p:spPr>
            <a:xfrm>
              <a:off x="1918510" y="2863523"/>
              <a:ext cx="435635" cy="314400"/>
            </a:xfrm>
            <a:custGeom>
              <a:avLst/>
              <a:gdLst/>
              <a:ahLst/>
              <a:cxnLst/>
              <a:rect l="l" t="t" r="r" b="b"/>
              <a:pathLst>
                <a:path w="4197" h="3029" extrusionOk="0">
                  <a:moveTo>
                    <a:pt x="1378" y="1"/>
                  </a:moveTo>
                  <a:cubicBezTo>
                    <a:pt x="0" y="1"/>
                    <a:pt x="447" y="2305"/>
                    <a:pt x="447" y="2305"/>
                  </a:cubicBezTo>
                  <a:lnTo>
                    <a:pt x="3146" y="3028"/>
                  </a:lnTo>
                  <a:lnTo>
                    <a:pt x="4197" y="197"/>
                  </a:lnTo>
                  <a:cubicBezTo>
                    <a:pt x="4197" y="197"/>
                    <a:pt x="2882" y="72"/>
                    <a:pt x="1434" y="2"/>
                  </a:cubicBezTo>
                  <a:cubicBezTo>
                    <a:pt x="1415" y="1"/>
                    <a:pt x="1397" y="1"/>
                    <a:pt x="1378" y="1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4" name="Google Shape;1994;p49"/>
            <p:cNvSpPr/>
            <p:nvPr/>
          </p:nvSpPr>
          <p:spPr>
            <a:xfrm>
              <a:off x="2147592" y="3151770"/>
              <a:ext cx="39858" cy="13078"/>
            </a:xfrm>
            <a:custGeom>
              <a:avLst/>
              <a:gdLst/>
              <a:ahLst/>
              <a:cxnLst/>
              <a:rect l="l" t="t" r="r" b="b"/>
              <a:pathLst>
                <a:path w="384" h="126" extrusionOk="0">
                  <a:moveTo>
                    <a:pt x="1" y="1"/>
                  </a:moveTo>
                  <a:cubicBezTo>
                    <a:pt x="126" y="42"/>
                    <a:pt x="251" y="92"/>
                    <a:pt x="376" y="126"/>
                  </a:cubicBezTo>
                  <a:cubicBezTo>
                    <a:pt x="383" y="119"/>
                    <a:pt x="383" y="112"/>
                    <a:pt x="383" y="10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28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5" name="Google Shape;1995;p49"/>
            <p:cNvSpPr/>
            <p:nvPr/>
          </p:nvSpPr>
          <p:spPr>
            <a:xfrm>
              <a:off x="2186620" y="3162669"/>
              <a:ext cx="59164" cy="18164"/>
            </a:xfrm>
            <a:custGeom>
              <a:avLst/>
              <a:gdLst/>
              <a:ahLst/>
              <a:cxnLst/>
              <a:rect l="l" t="t" r="r" b="b"/>
              <a:pathLst>
                <a:path w="570" h="175" extrusionOk="0">
                  <a:moveTo>
                    <a:pt x="7" y="1"/>
                  </a:moveTo>
                  <a:cubicBezTo>
                    <a:pt x="7" y="7"/>
                    <a:pt x="7" y="14"/>
                    <a:pt x="0" y="21"/>
                  </a:cubicBezTo>
                  <a:cubicBezTo>
                    <a:pt x="187" y="78"/>
                    <a:pt x="376" y="133"/>
                    <a:pt x="563" y="174"/>
                  </a:cubicBezTo>
                  <a:lnTo>
                    <a:pt x="570" y="119"/>
                  </a:lnTo>
                  <a:lnTo>
                    <a:pt x="563" y="146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5453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6" name="Google Shape;1996;p49"/>
            <p:cNvSpPr/>
            <p:nvPr/>
          </p:nvSpPr>
          <p:spPr>
            <a:xfrm>
              <a:off x="1915707" y="2792110"/>
              <a:ext cx="373463" cy="263749"/>
            </a:xfrm>
            <a:custGeom>
              <a:avLst/>
              <a:gdLst/>
              <a:ahLst/>
              <a:cxnLst/>
              <a:rect l="l" t="t" r="r" b="b"/>
              <a:pathLst>
                <a:path w="3598" h="2541" extrusionOk="0">
                  <a:moveTo>
                    <a:pt x="1755" y="1"/>
                  </a:moveTo>
                  <a:cubicBezTo>
                    <a:pt x="1469" y="1"/>
                    <a:pt x="1150" y="49"/>
                    <a:pt x="877" y="224"/>
                  </a:cubicBezTo>
                  <a:cubicBezTo>
                    <a:pt x="257" y="613"/>
                    <a:pt x="0" y="1545"/>
                    <a:pt x="216" y="2540"/>
                  </a:cubicBezTo>
                  <a:cubicBezTo>
                    <a:pt x="216" y="2402"/>
                    <a:pt x="231" y="1497"/>
                    <a:pt x="884" y="1011"/>
                  </a:cubicBezTo>
                  <a:cubicBezTo>
                    <a:pt x="1316" y="697"/>
                    <a:pt x="1852" y="690"/>
                    <a:pt x="2248" y="690"/>
                  </a:cubicBezTo>
                  <a:cubicBezTo>
                    <a:pt x="2604" y="690"/>
                    <a:pt x="2896" y="745"/>
                    <a:pt x="3096" y="794"/>
                  </a:cubicBezTo>
                  <a:cubicBezTo>
                    <a:pt x="3263" y="710"/>
                    <a:pt x="3430" y="620"/>
                    <a:pt x="3597" y="536"/>
                  </a:cubicBezTo>
                  <a:cubicBezTo>
                    <a:pt x="3347" y="376"/>
                    <a:pt x="2909" y="134"/>
                    <a:pt x="2318" y="50"/>
                  </a:cubicBezTo>
                  <a:cubicBezTo>
                    <a:pt x="2171" y="29"/>
                    <a:pt x="1972" y="1"/>
                    <a:pt x="1755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7" name="Google Shape;1997;p49"/>
            <p:cNvSpPr/>
            <p:nvPr/>
          </p:nvSpPr>
          <p:spPr>
            <a:xfrm>
              <a:off x="1956188" y="4423085"/>
              <a:ext cx="320109" cy="175416"/>
            </a:xfrm>
            <a:custGeom>
              <a:avLst/>
              <a:gdLst/>
              <a:ahLst/>
              <a:cxnLst/>
              <a:rect l="l" t="t" r="r" b="b"/>
              <a:pathLst>
                <a:path w="3084" h="1690" extrusionOk="0">
                  <a:moveTo>
                    <a:pt x="1" y="0"/>
                  </a:moveTo>
                  <a:lnTo>
                    <a:pt x="8" y="1462"/>
                  </a:lnTo>
                  <a:cubicBezTo>
                    <a:pt x="8" y="1462"/>
                    <a:pt x="669" y="1600"/>
                    <a:pt x="1913" y="1677"/>
                  </a:cubicBezTo>
                  <a:cubicBezTo>
                    <a:pt x="2054" y="1686"/>
                    <a:pt x="2175" y="1690"/>
                    <a:pt x="2279" y="1690"/>
                  </a:cubicBezTo>
                  <a:cubicBezTo>
                    <a:pt x="3083" y="1690"/>
                    <a:pt x="2832" y="1455"/>
                    <a:pt x="2832" y="1455"/>
                  </a:cubicBezTo>
                  <a:lnTo>
                    <a:pt x="1267" y="9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8" name="Google Shape;1998;p49"/>
            <p:cNvSpPr/>
            <p:nvPr/>
          </p:nvSpPr>
          <p:spPr>
            <a:xfrm>
              <a:off x="1948923" y="4452772"/>
              <a:ext cx="451827" cy="241327"/>
            </a:xfrm>
            <a:custGeom>
              <a:avLst/>
              <a:gdLst/>
              <a:ahLst/>
              <a:cxnLst/>
              <a:rect l="l" t="t" r="r" b="b"/>
              <a:pathLst>
                <a:path w="4353" h="2325" extrusionOk="0">
                  <a:moveTo>
                    <a:pt x="2192" y="0"/>
                  </a:moveTo>
                  <a:lnTo>
                    <a:pt x="1337" y="104"/>
                  </a:lnTo>
                  <a:lnTo>
                    <a:pt x="1915" y="1044"/>
                  </a:lnTo>
                  <a:lnTo>
                    <a:pt x="56" y="585"/>
                  </a:lnTo>
                  <a:lnTo>
                    <a:pt x="49" y="827"/>
                  </a:lnTo>
                  <a:lnTo>
                    <a:pt x="8" y="1941"/>
                  </a:lnTo>
                  <a:lnTo>
                    <a:pt x="1" y="2143"/>
                  </a:lnTo>
                  <a:lnTo>
                    <a:pt x="4336" y="2323"/>
                  </a:lnTo>
                  <a:cubicBezTo>
                    <a:pt x="4337" y="2324"/>
                    <a:pt x="4337" y="2324"/>
                    <a:pt x="4337" y="2324"/>
                  </a:cubicBezTo>
                  <a:cubicBezTo>
                    <a:pt x="4352" y="2324"/>
                    <a:pt x="4247" y="1459"/>
                    <a:pt x="3954" y="1363"/>
                  </a:cubicBezTo>
                  <a:cubicBezTo>
                    <a:pt x="3954" y="1363"/>
                    <a:pt x="2143" y="215"/>
                    <a:pt x="21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9" name="Google Shape;1999;p49"/>
            <p:cNvSpPr/>
            <p:nvPr/>
          </p:nvSpPr>
          <p:spPr>
            <a:xfrm>
              <a:off x="2231979" y="4536433"/>
              <a:ext cx="81065" cy="52106"/>
            </a:xfrm>
            <a:custGeom>
              <a:avLst/>
              <a:gdLst/>
              <a:ahLst/>
              <a:cxnLst/>
              <a:rect l="l" t="t" r="r" b="b"/>
              <a:pathLst>
                <a:path w="781" h="502" extrusionOk="0">
                  <a:moveTo>
                    <a:pt x="711" y="1"/>
                  </a:moveTo>
                  <a:cubicBezTo>
                    <a:pt x="440" y="36"/>
                    <a:pt x="183" y="181"/>
                    <a:pt x="23" y="405"/>
                  </a:cubicBezTo>
                  <a:cubicBezTo>
                    <a:pt x="1" y="432"/>
                    <a:pt x="8" y="467"/>
                    <a:pt x="36" y="488"/>
                  </a:cubicBezTo>
                  <a:cubicBezTo>
                    <a:pt x="43" y="495"/>
                    <a:pt x="58" y="502"/>
                    <a:pt x="64" y="502"/>
                  </a:cubicBezTo>
                  <a:cubicBezTo>
                    <a:pt x="84" y="502"/>
                    <a:pt x="106" y="488"/>
                    <a:pt x="113" y="473"/>
                  </a:cubicBezTo>
                  <a:cubicBezTo>
                    <a:pt x="258" y="280"/>
                    <a:pt x="482" y="146"/>
                    <a:pt x="726" y="119"/>
                  </a:cubicBezTo>
                  <a:cubicBezTo>
                    <a:pt x="752" y="119"/>
                    <a:pt x="781" y="84"/>
                    <a:pt x="774" y="56"/>
                  </a:cubicBezTo>
                  <a:cubicBezTo>
                    <a:pt x="774" y="21"/>
                    <a:pt x="739" y="1"/>
                    <a:pt x="711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0" name="Google Shape;2000;p49"/>
            <p:cNvSpPr/>
            <p:nvPr/>
          </p:nvSpPr>
          <p:spPr>
            <a:xfrm>
              <a:off x="2198037" y="4514012"/>
              <a:ext cx="81065" cy="51483"/>
            </a:xfrm>
            <a:custGeom>
              <a:avLst/>
              <a:gdLst/>
              <a:ahLst/>
              <a:cxnLst/>
              <a:rect l="l" t="t" r="r" b="b"/>
              <a:pathLst>
                <a:path w="781" h="496" extrusionOk="0">
                  <a:moveTo>
                    <a:pt x="721" y="0"/>
                  </a:moveTo>
                  <a:cubicBezTo>
                    <a:pt x="718" y="0"/>
                    <a:pt x="714" y="1"/>
                    <a:pt x="710" y="1"/>
                  </a:cubicBezTo>
                  <a:cubicBezTo>
                    <a:pt x="440" y="28"/>
                    <a:pt x="183" y="182"/>
                    <a:pt x="22" y="404"/>
                  </a:cubicBezTo>
                  <a:cubicBezTo>
                    <a:pt x="1" y="432"/>
                    <a:pt x="9" y="467"/>
                    <a:pt x="36" y="487"/>
                  </a:cubicBezTo>
                  <a:cubicBezTo>
                    <a:pt x="42" y="496"/>
                    <a:pt x="57" y="496"/>
                    <a:pt x="71" y="496"/>
                  </a:cubicBezTo>
                  <a:cubicBezTo>
                    <a:pt x="84" y="496"/>
                    <a:pt x="106" y="487"/>
                    <a:pt x="119" y="474"/>
                  </a:cubicBezTo>
                  <a:cubicBezTo>
                    <a:pt x="259" y="272"/>
                    <a:pt x="488" y="140"/>
                    <a:pt x="725" y="120"/>
                  </a:cubicBezTo>
                  <a:cubicBezTo>
                    <a:pt x="760" y="111"/>
                    <a:pt x="781" y="85"/>
                    <a:pt x="774" y="50"/>
                  </a:cubicBezTo>
                  <a:cubicBezTo>
                    <a:pt x="774" y="24"/>
                    <a:pt x="751" y="0"/>
                    <a:pt x="721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1" name="Google Shape;2001;p49"/>
            <p:cNvSpPr/>
            <p:nvPr/>
          </p:nvSpPr>
          <p:spPr>
            <a:xfrm>
              <a:off x="2170012" y="4491592"/>
              <a:ext cx="80961" cy="51379"/>
            </a:xfrm>
            <a:custGeom>
              <a:avLst/>
              <a:gdLst/>
              <a:ahLst/>
              <a:cxnLst/>
              <a:rect l="l" t="t" r="r" b="b"/>
              <a:pathLst>
                <a:path w="780" h="495" extrusionOk="0">
                  <a:moveTo>
                    <a:pt x="722" y="0"/>
                  </a:moveTo>
                  <a:cubicBezTo>
                    <a:pt x="718" y="0"/>
                    <a:pt x="714" y="1"/>
                    <a:pt x="710" y="2"/>
                  </a:cubicBezTo>
                  <a:cubicBezTo>
                    <a:pt x="438" y="29"/>
                    <a:pt x="180" y="182"/>
                    <a:pt x="20" y="404"/>
                  </a:cubicBezTo>
                  <a:cubicBezTo>
                    <a:pt x="0" y="426"/>
                    <a:pt x="7" y="468"/>
                    <a:pt x="35" y="481"/>
                  </a:cubicBezTo>
                  <a:cubicBezTo>
                    <a:pt x="42" y="488"/>
                    <a:pt x="55" y="494"/>
                    <a:pt x="62" y="494"/>
                  </a:cubicBezTo>
                  <a:cubicBezTo>
                    <a:pt x="84" y="494"/>
                    <a:pt x="104" y="488"/>
                    <a:pt x="119" y="468"/>
                  </a:cubicBezTo>
                  <a:cubicBezTo>
                    <a:pt x="257" y="272"/>
                    <a:pt x="479" y="140"/>
                    <a:pt x="723" y="112"/>
                  </a:cubicBezTo>
                  <a:cubicBezTo>
                    <a:pt x="752" y="112"/>
                    <a:pt x="780" y="85"/>
                    <a:pt x="772" y="50"/>
                  </a:cubicBezTo>
                  <a:cubicBezTo>
                    <a:pt x="772" y="25"/>
                    <a:pt x="751" y="0"/>
                    <a:pt x="722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2" name="Google Shape;2002;p49"/>
            <p:cNvSpPr/>
            <p:nvPr/>
          </p:nvSpPr>
          <p:spPr>
            <a:xfrm>
              <a:off x="1941657" y="4635456"/>
              <a:ext cx="459508" cy="31139"/>
            </a:xfrm>
            <a:custGeom>
              <a:avLst/>
              <a:gdLst/>
              <a:ahLst/>
              <a:cxnLst/>
              <a:rect l="l" t="t" r="r" b="b"/>
              <a:pathLst>
                <a:path w="4427" h="300" extrusionOk="0">
                  <a:moveTo>
                    <a:pt x="64" y="0"/>
                  </a:moveTo>
                  <a:cubicBezTo>
                    <a:pt x="29" y="0"/>
                    <a:pt x="7" y="20"/>
                    <a:pt x="1" y="55"/>
                  </a:cubicBezTo>
                  <a:cubicBezTo>
                    <a:pt x="1" y="84"/>
                    <a:pt x="29" y="110"/>
                    <a:pt x="57" y="119"/>
                  </a:cubicBezTo>
                  <a:lnTo>
                    <a:pt x="4364" y="299"/>
                  </a:lnTo>
                  <a:cubicBezTo>
                    <a:pt x="4399" y="299"/>
                    <a:pt x="4426" y="271"/>
                    <a:pt x="4426" y="244"/>
                  </a:cubicBezTo>
                  <a:cubicBezTo>
                    <a:pt x="4426" y="209"/>
                    <a:pt x="4399" y="181"/>
                    <a:pt x="4371" y="181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3" name="Google Shape;2003;p49"/>
            <p:cNvSpPr/>
            <p:nvPr/>
          </p:nvSpPr>
          <p:spPr>
            <a:xfrm>
              <a:off x="2439990" y="4450488"/>
              <a:ext cx="326960" cy="135974"/>
            </a:xfrm>
            <a:custGeom>
              <a:avLst/>
              <a:gdLst/>
              <a:ahLst/>
              <a:cxnLst/>
              <a:rect l="l" t="t" r="r" b="b"/>
              <a:pathLst>
                <a:path w="3150" h="1310" extrusionOk="0">
                  <a:moveTo>
                    <a:pt x="1066" y="0"/>
                  </a:moveTo>
                  <a:lnTo>
                    <a:pt x="1" y="126"/>
                  </a:lnTo>
                  <a:lnTo>
                    <a:pt x="29" y="1169"/>
                  </a:lnTo>
                  <a:cubicBezTo>
                    <a:pt x="29" y="1169"/>
                    <a:pt x="691" y="1281"/>
                    <a:pt x="1937" y="1308"/>
                  </a:cubicBezTo>
                  <a:cubicBezTo>
                    <a:pt x="1995" y="1309"/>
                    <a:pt x="2051" y="1310"/>
                    <a:pt x="2103" y="1310"/>
                  </a:cubicBezTo>
                  <a:cubicBezTo>
                    <a:pt x="3150" y="1310"/>
                    <a:pt x="2847" y="1051"/>
                    <a:pt x="2847" y="1051"/>
                  </a:cubicBezTo>
                  <a:lnTo>
                    <a:pt x="1066" y="0"/>
                  </a:ln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4" name="Google Shape;2004;p49"/>
            <p:cNvSpPr/>
            <p:nvPr/>
          </p:nvSpPr>
          <p:spPr>
            <a:xfrm>
              <a:off x="2437914" y="4441769"/>
              <a:ext cx="453072" cy="231259"/>
            </a:xfrm>
            <a:custGeom>
              <a:avLst/>
              <a:gdLst/>
              <a:ahLst/>
              <a:cxnLst/>
              <a:rect l="l" t="t" r="r" b="b"/>
              <a:pathLst>
                <a:path w="4365" h="2228" extrusionOk="0">
                  <a:moveTo>
                    <a:pt x="2108" y="1"/>
                  </a:moveTo>
                  <a:lnTo>
                    <a:pt x="1260" y="139"/>
                  </a:lnTo>
                  <a:lnTo>
                    <a:pt x="1873" y="1051"/>
                  </a:lnTo>
                  <a:lnTo>
                    <a:pt x="1" y="669"/>
                  </a:lnTo>
                  <a:lnTo>
                    <a:pt x="8" y="913"/>
                  </a:lnTo>
                  <a:lnTo>
                    <a:pt x="8" y="2027"/>
                  </a:lnTo>
                  <a:lnTo>
                    <a:pt x="14" y="2227"/>
                  </a:lnTo>
                  <a:lnTo>
                    <a:pt x="4350" y="2227"/>
                  </a:lnTo>
                  <a:cubicBezTo>
                    <a:pt x="4350" y="2228"/>
                    <a:pt x="4350" y="2228"/>
                    <a:pt x="4351" y="2228"/>
                  </a:cubicBezTo>
                  <a:cubicBezTo>
                    <a:pt x="4364" y="2228"/>
                    <a:pt x="4225" y="1364"/>
                    <a:pt x="3925" y="1288"/>
                  </a:cubicBezTo>
                  <a:cubicBezTo>
                    <a:pt x="3925" y="1288"/>
                    <a:pt x="2067" y="216"/>
                    <a:pt x="21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5" name="Google Shape;2005;p49"/>
            <p:cNvSpPr/>
            <p:nvPr/>
          </p:nvSpPr>
          <p:spPr>
            <a:xfrm>
              <a:off x="2718064" y="4519721"/>
              <a:ext cx="78989" cy="54493"/>
            </a:xfrm>
            <a:custGeom>
              <a:avLst/>
              <a:gdLst/>
              <a:ahLst/>
              <a:cxnLst/>
              <a:rect l="l" t="t" r="r" b="b"/>
              <a:pathLst>
                <a:path w="761" h="525" extrusionOk="0">
                  <a:moveTo>
                    <a:pt x="701" y="0"/>
                  </a:moveTo>
                  <a:cubicBezTo>
                    <a:pt x="698" y="0"/>
                    <a:pt x="694" y="0"/>
                    <a:pt x="690" y="1"/>
                  </a:cubicBezTo>
                  <a:cubicBezTo>
                    <a:pt x="418" y="43"/>
                    <a:pt x="168" y="203"/>
                    <a:pt x="16" y="432"/>
                  </a:cubicBezTo>
                  <a:cubicBezTo>
                    <a:pt x="1" y="461"/>
                    <a:pt x="9" y="496"/>
                    <a:pt x="36" y="516"/>
                  </a:cubicBezTo>
                  <a:cubicBezTo>
                    <a:pt x="42" y="524"/>
                    <a:pt x="57" y="524"/>
                    <a:pt x="64" y="524"/>
                  </a:cubicBezTo>
                  <a:cubicBezTo>
                    <a:pt x="84" y="524"/>
                    <a:pt x="106" y="516"/>
                    <a:pt x="113" y="496"/>
                  </a:cubicBezTo>
                  <a:cubicBezTo>
                    <a:pt x="244" y="294"/>
                    <a:pt x="468" y="155"/>
                    <a:pt x="704" y="120"/>
                  </a:cubicBezTo>
                  <a:cubicBezTo>
                    <a:pt x="739" y="113"/>
                    <a:pt x="761" y="85"/>
                    <a:pt x="752" y="50"/>
                  </a:cubicBezTo>
                  <a:cubicBezTo>
                    <a:pt x="752" y="19"/>
                    <a:pt x="727" y="0"/>
                    <a:pt x="701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6" name="Google Shape;2006;p49"/>
            <p:cNvSpPr/>
            <p:nvPr/>
          </p:nvSpPr>
          <p:spPr>
            <a:xfrm>
              <a:off x="2683396" y="4498131"/>
              <a:ext cx="78989" cy="54389"/>
            </a:xfrm>
            <a:custGeom>
              <a:avLst/>
              <a:gdLst/>
              <a:ahLst/>
              <a:cxnLst/>
              <a:rect l="l" t="t" r="r" b="b"/>
              <a:pathLst>
                <a:path w="761" h="524" extrusionOk="0">
                  <a:moveTo>
                    <a:pt x="690" y="1"/>
                  </a:moveTo>
                  <a:cubicBezTo>
                    <a:pt x="418" y="42"/>
                    <a:pt x="168" y="209"/>
                    <a:pt x="16" y="431"/>
                  </a:cubicBezTo>
                  <a:cubicBezTo>
                    <a:pt x="1" y="460"/>
                    <a:pt x="9" y="502"/>
                    <a:pt x="36" y="515"/>
                  </a:cubicBezTo>
                  <a:cubicBezTo>
                    <a:pt x="42" y="523"/>
                    <a:pt x="57" y="523"/>
                    <a:pt x="64" y="523"/>
                  </a:cubicBezTo>
                  <a:cubicBezTo>
                    <a:pt x="84" y="523"/>
                    <a:pt x="106" y="515"/>
                    <a:pt x="119" y="502"/>
                  </a:cubicBezTo>
                  <a:cubicBezTo>
                    <a:pt x="244" y="300"/>
                    <a:pt x="468" y="154"/>
                    <a:pt x="704" y="119"/>
                  </a:cubicBezTo>
                  <a:cubicBezTo>
                    <a:pt x="739" y="112"/>
                    <a:pt x="761" y="84"/>
                    <a:pt x="761" y="56"/>
                  </a:cubicBezTo>
                  <a:cubicBezTo>
                    <a:pt x="752" y="22"/>
                    <a:pt x="725" y="1"/>
                    <a:pt x="690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7" name="Google Shape;2007;p49"/>
            <p:cNvSpPr/>
            <p:nvPr/>
          </p:nvSpPr>
          <p:spPr>
            <a:xfrm>
              <a:off x="2653917" y="4477060"/>
              <a:ext cx="79508" cy="54493"/>
            </a:xfrm>
            <a:custGeom>
              <a:avLst/>
              <a:gdLst/>
              <a:ahLst/>
              <a:cxnLst/>
              <a:rect l="l" t="t" r="r" b="b"/>
              <a:pathLst>
                <a:path w="766" h="525" extrusionOk="0">
                  <a:moveTo>
                    <a:pt x="701" y="0"/>
                  </a:moveTo>
                  <a:cubicBezTo>
                    <a:pt x="697" y="0"/>
                    <a:pt x="693" y="1"/>
                    <a:pt x="689" y="2"/>
                  </a:cubicBezTo>
                  <a:cubicBezTo>
                    <a:pt x="418" y="43"/>
                    <a:pt x="168" y="204"/>
                    <a:pt x="21" y="434"/>
                  </a:cubicBezTo>
                  <a:cubicBezTo>
                    <a:pt x="1" y="461"/>
                    <a:pt x="7" y="496"/>
                    <a:pt x="34" y="518"/>
                  </a:cubicBezTo>
                  <a:cubicBezTo>
                    <a:pt x="49" y="524"/>
                    <a:pt x="56" y="524"/>
                    <a:pt x="69" y="524"/>
                  </a:cubicBezTo>
                  <a:cubicBezTo>
                    <a:pt x="91" y="524"/>
                    <a:pt x="104" y="518"/>
                    <a:pt x="118" y="496"/>
                  </a:cubicBezTo>
                  <a:cubicBezTo>
                    <a:pt x="251" y="294"/>
                    <a:pt x="473" y="155"/>
                    <a:pt x="711" y="120"/>
                  </a:cubicBezTo>
                  <a:cubicBezTo>
                    <a:pt x="744" y="113"/>
                    <a:pt x="766" y="85"/>
                    <a:pt x="759" y="50"/>
                  </a:cubicBezTo>
                  <a:cubicBezTo>
                    <a:pt x="753" y="21"/>
                    <a:pt x="730" y="0"/>
                    <a:pt x="701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8" name="Google Shape;2008;p49"/>
            <p:cNvSpPr/>
            <p:nvPr/>
          </p:nvSpPr>
          <p:spPr>
            <a:xfrm>
              <a:off x="2430648" y="4633172"/>
              <a:ext cx="459508" cy="12456"/>
            </a:xfrm>
            <a:custGeom>
              <a:avLst/>
              <a:gdLst/>
              <a:ahLst/>
              <a:cxnLst/>
              <a:rect l="l" t="t" r="r" b="b"/>
              <a:pathLst>
                <a:path w="4427" h="120" extrusionOk="0">
                  <a:moveTo>
                    <a:pt x="56" y="1"/>
                  </a:moveTo>
                  <a:cubicBezTo>
                    <a:pt x="29" y="1"/>
                    <a:pt x="1" y="29"/>
                    <a:pt x="1" y="57"/>
                  </a:cubicBezTo>
                  <a:cubicBezTo>
                    <a:pt x="1" y="91"/>
                    <a:pt x="29" y="119"/>
                    <a:pt x="56" y="119"/>
                  </a:cubicBezTo>
                  <a:lnTo>
                    <a:pt x="4365" y="119"/>
                  </a:lnTo>
                  <a:cubicBezTo>
                    <a:pt x="4398" y="119"/>
                    <a:pt x="4426" y="91"/>
                    <a:pt x="4426" y="57"/>
                  </a:cubicBezTo>
                  <a:cubicBezTo>
                    <a:pt x="4426" y="29"/>
                    <a:pt x="4398" y="1"/>
                    <a:pt x="4365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9" name="Google Shape;2009;p49"/>
            <p:cNvSpPr/>
            <p:nvPr/>
          </p:nvSpPr>
          <p:spPr>
            <a:xfrm>
              <a:off x="2672705" y="3429118"/>
              <a:ext cx="334433" cy="311494"/>
            </a:xfrm>
            <a:custGeom>
              <a:avLst/>
              <a:gdLst/>
              <a:ahLst/>
              <a:cxnLst/>
              <a:rect l="l" t="t" r="r" b="b"/>
              <a:pathLst>
                <a:path w="3222" h="3001" extrusionOk="0">
                  <a:moveTo>
                    <a:pt x="1015" y="1"/>
                  </a:moveTo>
                  <a:cubicBezTo>
                    <a:pt x="681" y="106"/>
                    <a:pt x="418" y="259"/>
                    <a:pt x="209" y="543"/>
                  </a:cubicBezTo>
                  <a:cubicBezTo>
                    <a:pt x="7" y="836"/>
                    <a:pt x="0" y="1345"/>
                    <a:pt x="286" y="1545"/>
                  </a:cubicBezTo>
                  <a:cubicBezTo>
                    <a:pt x="396" y="1936"/>
                    <a:pt x="466" y="2332"/>
                    <a:pt x="488" y="2736"/>
                  </a:cubicBezTo>
                  <a:cubicBezTo>
                    <a:pt x="492" y="2814"/>
                    <a:pt x="556" y="2864"/>
                    <a:pt x="622" y="2864"/>
                  </a:cubicBezTo>
                  <a:cubicBezTo>
                    <a:pt x="656" y="2864"/>
                    <a:pt x="690" y="2851"/>
                    <a:pt x="717" y="2820"/>
                  </a:cubicBezTo>
                  <a:cubicBezTo>
                    <a:pt x="912" y="2611"/>
                    <a:pt x="1009" y="2312"/>
                    <a:pt x="967" y="2026"/>
                  </a:cubicBezTo>
                  <a:lnTo>
                    <a:pt x="967" y="2026"/>
                  </a:lnTo>
                  <a:cubicBezTo>
                    <a:pt x="1288" y="2284"/>
                    <a:pt x="1573" y="2534"/>
                    <a:pt x="1809" y="2868"/>
                  </a:cubicBezTo>
                  <a:cubicBezTo>
                    <a:pt x="1855" y="2935"/>
                    <a:pt x="1903" y="3000"/>
                    <a:pt x="1991" y="3000"/>
                  </a:cubicBezTo>
                  <a:cubicBezTo>
                    <a:pt x="1995" y="3000"/>
                    <a:pt x="2000" y="3000"/>
                    <a:pt x="2004" y="3000"/>
                  </a:cubicBezTo>
                  <a:cubicBezTo>
                    <a:pt x="2108" y="2993"/>
                    <a:pt x="2184" y="2896"/>
                    <a:pt x="2191" y="2791"/>
                  </a:cubicBezTo>
                  <a:cubicBezTo>
                    <a:pt x="2227" y="2444"/>
                    <a:pt x="2036" y="2154"/>
                    <a:pt x="1779" y="1923"/>
                  </a:cubicBezTo>
                  <a:lnTo>
                    <a:pt x="1779" y="1923"/>
                  </a:lnTo>
                  <a:cubicBezTo>
                    <a:pt x="1984" y="2072"/>
                    <a:pt x="2205" y="2226"/>
                    <a:pt x="2367" y="2360"/>
                  </a:cubicBezTo>
                  <a:cubicBezTo>
                    <a:pt x="2408" y="2395"/>
                    <a:pt x="2457" y="2437"/>
                    <a:pt x="2518" y="2437"/>
                  </a:cubicBezTo>
                  <a:cubicBezTo>
                    <a:pt x="2522" y="2437"/>
                    <a:pt x="2525" y="2438"/>
                    <a:pt x="2528" y="2438"/>
                  </a:cubicBezTo>
                  <a:cubicBezTo>
                    <a:pt x="2614" y="2438"/>
                    <a:pt x="2679" y="2350"/>
                    <a:pt x="2685" y="2263"/>
                  </a:cubicBezTo>
                  <a:cubicBezTo>
                    <a:pt x="2701" y="2172"/>
                    <a:pt x="2659" y="2081"/>
                    <a:pt x="2617" y="2005"/>
                  </a:cubicBezTo>
                  <a:cubicBezTo>
                    <a:pt x="2491" y="1767"/>
                    <a:pt x="2325" y="1550"/>
                    <a:pt x="2130" y="1365"/>
                  </a:cubicBezTo>
                  <a:lnTo>
                    <a:pt x="2130" y="1365"/>
                  </a:lnTo>
                  <a:cubicBezTo>
                    <a:pt x="2340" y="1504"/>
                    <a:pt x="2573" y="1636"/>
                    <a:pt x="2734" y="1721"/>
                  </a:cubicBezTo>
                  <a:cubicBezTo>
                    <a:pt x="2810" y="1759"/>
                    <a:pt x="2905" y="1786"/>
                    <a:pt x="2990" y="1786"/>
                  </a:cubicBezTo>
                  <a:cubicBezTo>
                    <a:pt x="3093" y="1786"/>
                    <a:pt x="3182" y="1747"/>
                    <a:pt x="3208" y="1637"/>
                  </a:cubicBezTo>
                  <a:cubicBezTo>
                    <a:pt x="3222" y="1554"/>
                    <a:pt x="3193" y="1470"/>
                    <a:pt x="3131" y="1413"/>
                  </a:cubicBezTo>
                  <a:cubicBezTo>
                    <a:pt x="2575" y="886"/>
                    <a:pt x="1956" y="433"/>
                    <a:pt x="1281" y="64"/>
                  </a:cubicBezTo>
                  <a:cubicBezTo>
                    <a:pt x="1218" y="29"/>
                    <a:pt x="1079" y="51"/>
                    <a:pt x="1015" y="1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0" name="Google Shape;2010;p49"/>
            <p:cNvSpPr/>
            <p:nvPr/>
          </p:nvSpPr>
          <p:spPr>
            <a:xfrm>
              <a:off x="2598282" y="2111716"/>
              <a:ext cx="733842" cy="492723"/>
            </a:xfrm>
            <a:custGeom>
              <a:avLst/>
              <a:gdLst/>
              <a:ahLst/>
              <a:cxnLst/>
              <a:rect l="l" t="t" r="r" b="b"/>
              <a:pathLst>
                <a:path w="7070" h="4747" extrusionOk="0">
                  <a:moveTo>
                    <a:pt x="6367" y="1"/>
                  </a:moveTo>
                  <a:cubicBezTo>
                    <a:pt x="6353" y="9"/>
                    <a:pt x="6340" y="9"/>
                    <a:pt x="6318" y="9"/>
                  </a:cubicBezTo>
                  <a:cubicBezTo>
                    <a:pt x="6295" y="6"/>
                    <a:pt x="6271" y="5"/>
                    <a:pt x="6247" y="5"/>
                  </a:cubicBezTo>
                  <a:cubicBezTo>
                    <a:pt x="6198" y="5"/>
                    <a:pt x="6147" y="9"/>
                    <a:pt x="6096" y="9"/>
                  </a:cubicBezTo>
                  <a:cubicBezTo>
                    <a:pt x="5602" y="16"/>
                    <a:pt x="5024" y="71"/>
                    <a:pt x="4398" y="189"/>
                  </a:cubicBezTo>
                  <a:cubicBezTo>
                    <a:pt x="3723" y="314"/>
                    <a:pt x="3013" y="446"/>
                    <a:pt x="2227" y="871"/>
                  </a:cubicBezTo>
                  <a:cubicBezTo>
                    <a:pt x="1948" y="1024"/>
                    <a:pt x="1539" y="1275"/>
                    <a:pt x="1086" y="1686"/>
                  </a:cubicBezTo>
                  <a:cubicBezTo>
                    <a:pt x="1044" y="1721"/>
                    <a:pt x="1003" y="1762"/>
                    <a:pt x="961" y="1804"/>
                  </a:cubicBezTo>
                  <a:cubicBezTo>
                    <a:pt x="954" y="1817"/>
                    <a:pt x="939" y="1824"/>
                    <a:pt x="933" y="1831"/>
                  </a:cubicBezTo>
                  <a:cubicBezTo>
                    <a:pt x="620" y="2138"/>
                    <a:pt x="300" y="2521"/>
                    <a:pt x="1" y="2993"/>
                  </a:cubicBezTo>
                  <a:cubicBezTo>
                    <a:pt x="188" y="3327"/>
                    <a:pt x="376" y="3654"/>
                    <a:pt x="563" y="3988"/>
                  </a:cubicBezTo>
                  <a:cubicBezTo>
                    <a:pt x="710" y="4239"/>
                    <a:pt x="856" y="4489"/>
                    <a:pt x="1003" y="4747"/>
                  </a:cubicBezTo>
                  <a:cubicBezTo>
                    <a:pt x="1398" y="4698"/>
                    <a:pt x="1921" y="4615"/>
                    <a:pt x="2506" y="4441"/>
                  </a:cubicBezTo>
                  <a:cubicBezTo>
                    <a:pt x="2547" y="4426"/>
                    <a:pt x="2583" y="4413"/>
                    <a:pt x="2624" y="4399"/>
                  </a:cubicBezTo>
                  <a:cubicBezTo>
                    <a:pt x="2734" y="4371"/>
                    <a:pt x="2846" y="4329"/>
                    <a:pt x="2965" y="4287"/>
                  </a:cubicBezTo>
                  <a:cubicBezTo>
                    <a:pt x="3132" y="4232"/>
                    <a:pt x="3967" y="3933"/>
                    <a:pt x="4635" y="3494"/>
                  </a:cubicBezTo>
                  <a:cubicBezTo>
                    <a:pt x="5762" y="2756"/>
                    <a:pt x="6415" y="1637"/>
                    <a:pt x="6784" y="802"/>
                  </a:cubicBezTo>
                  <a:cubicBezTo>
                    <a:pt x="6784" y="787"/>
                    <a:pt x="6791" y="774"/>
                    <a:pt x="6799" y="760"/>
                  </a:cubicBezTo>
                  <a:cubicBezTo>
                    <a:pt x="6806" y="745"/>
                    <a:pt x="6806" y="739"/>
                    <a:pt x="6813" y="732"/>
                  </a:cubicBezTo>
                  <a:cubicBezTo>
                    <a:pt x="6931" y="453"/>
                    <a:pt x="7015" y="209"/>
                    <a:pt x="7070" y="29"/>
                  </a:cubicBezTo>
                  <a:cubicBezTo>
                    <a:pt x="7000" y="22"/>
                    <a:pt x="6916" y="16"/>
                    <a:pt x="6833" y="16"/>
                  </a:cubicBezTo>
                  <a:cubicBezTo>
                    <a:pt x="6687" y="9"/>
                    <a:pt x="6534" y="1"/>
                    <a:pt x="63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1" name="Google Shape;2011;p49"/>
            <p:cNvSpPr/>
            <p:nvPr/>
          </p:nvSpPr>
          <p:spPr>
            <a:xfrm>
              <a:off x="2669383" y="2547251"/>
              <a:ext cx="201366" cy="57192"/>
            </a:xfrm>
            <a:custGeom>
              <a:avLst/>
              <a:gdLst/>
              <a:ahLst/>
              <a:cxnLst/>
              <a:rect l="l" t="t" r="r" b="b"/>
              <a:pathLst>
                <a:path w="1940" h="551" extrusionOk="0">
                  <a:moveTo>
                    <a:pt x="1939" y="203"/>
                  </a:moveTo>
                  <a:cubicBezTo>
                    <a:pt x="1898" y="217"/>
                    <a:pt x="1862" y="230"/>
                    <a:pt x="1821" y="245"/>
                  </a:cubicBezTo>
                  <a:cubicBezTo>
                    <a:pt x="1814" y="245"/>
                    <a:pt x="1806" y="245"/>
                    <a:pt x="1799" y="252"/>
                  </a:cubicBezTo>
                  <a:cubicBezTo>
                    <a:pt x="1847" y="238"/>
                    <a:pt x="1889" y="223"/>
                    <a:pt x="1939" y="210"/>
                  </a:cubicBezTo>
                  <a:lnTo>
                    <a:pt x="1939" y="203"/>
                  </a:lnTo>
                  <a:close/>
                  <a:moveTo>
                    <a:pt x="0" y="0"/>
                  </a:moveTo>
                  <a:cubicBezTo>
                    <a:pt x="104" y="179"/>
                    <a:pt x="207" y="366"/>
                    <a:pt x="311" y="551"/>
                  </a:cubicBezTo>
                  <a:cubicBezTo>
                    <a:pt x="313" y="550"/>
                    <a:pt x="315" y="549"/>
                    <a:pt x="316" y="548"/>
                  </a:cubicBezTo>
                  <a:lnTo>
                    <a:pt x="316" y="548"/>
                  </a:lnTo>
                  <a:cubicBezTo>
                    <a:pt x="317" y="549"/>
                    <a:pt x="317" y="550"/>
                    <a:pt x="318" y="551"/>
                  </a:cubicBezTo>
                  <a:cubicBezTo>
                    <a:pt x="324" y="544"/>
                    <a:pt x="331" y="544"/>
                    <a:pt x="338" y="544"/>
                  </a:cubicBezTo>
                  <a:lnTo>
                    <a:pt x="338" y="544"/>
                  </a:lnTo>
                  <a:cubicBezTo>
                    <a:pt x="332" y="544"/>
                    <a:pt x="326" y="544"/>
                    <a:pt x="316" y="548"/>
                  </a:cubicBezTo>
                  <a:lnTo>
                    <a:pt x="316" y="548"/>
                  </a:lnTo>
                  <a:cubicBezTo>
                    <a:pt x="206" y="364"/>
                    <a:pt x="104" y="178"/>
                    <a:pt x="0" y="0"/>
                  </a:cubicBezTo>
                  <a:close/>
                </a:path>
              </a:pathLst>
            </a:custGeom>
            <a:solidFill>
              <a:srgbClr val="D8E1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2" name="Google Shape;2012;p49"/>
            <p:cNvSpPr/>
            <p:nvPr/>
          </p:nvSpPr>
          <p:spPr>
            <a:xfrm>
              <a:off x="2598282" y="2298967"/>
              <a:ext cx="272466" cy="305474"/>
            </a:xfrm>
            <a:custGeom>
              <a:avLst/>
              <a:gdLst/>
              <a:ahLst/>
              <a:cxnLst/>
              <a:rect l="l" t="t" r="r" b="b"/>
              <a:pathLst>
                <a:path w="2625" h="2943" extrusionOk="0">
                  <a:moveTo>
                    <a:pt x="961" y="0"/>
                  </a:moveTo>
                  <a:cubicBezTo>
                    <a:pt x="640" y="312"/>
                    <a:pt x="306" y="702"/>
                    <a:pt x="1" y="1189"/>
                  </a:cubicBezTo>
                  <a:cubicBezTo>
                    <a:pt x="335" y="1774"/>
                    <a:pt x="669" y="2358"/>
                    <a:pt x="996" y="2943"/>
                  </a:cubicBezTo>
                  <a:cubicBezTo>
                    <a:pt x="1427" y="2894"/>
                    <a:pt x="1990" y="2797"/>
                    <a:pt x="2624" y="2602"/>
                  </a:cubicBezTo>
                  <a:cubicBezTo>
                    <a:pt x="2178" y="2281"/>
                    <a:pt x="1469" y="1558"/>
                    <a:pt x="961" y="0"/>
                  </a:cubicBezTo>
                  <a:close/>
                </a:path>
              </a:pathLst>
            </a:custGeom>
            <a:solidFill>
              <a:srgbClr val="F47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3" name="Google Shape;2013;p49"/>
            <p:cNvSpPr/>
            <p:nvPr/>
          </p:nvSpPr>
          <p:spPr>
            <a:xfrm>
              <a:off x="2647378" y="2529190"/>
              <a:ext cx="186419" cy="171680"/>
            </a:xfrm>
            <a:custGeom>
              <a:avLst/>
              <a:gdLst/>
              <a:ahLst/>
              <a:cxnLst/>
              <a:rect l="l" t="t" r="r" b="b"/>
              <a:pathLst>
                <a:path w="1796" h="1654" extrusionOk="0">
                  <a:moveTo>
                    <a:pt x="1248" y="0"/>
                  </a:moveTo>
                  <a:cubicBezTo>
                    <a:pt x="951" y="0"/>
                    <a:pt x="762" y="558"/>
                    <a:pt x="697" y="795"/>
                  </a:cubicBezTo>
                  <a:cubicBezTo>
                    <a:pt x="634" y="1024"/>
                    <a:pt x="352" y="1058"/>
                    <a:pt x="189" y="1058"/>
                  </a:cubicBezTo>
                  <a:cubicBezTo>
                    <a:pt x="119" y="1058"/>
                    <a:pt x="70" y="1052"/>
                    <a:pt x="70" y="1052"/>
                  </a:cubicBezTo>
                  <a:lnTo>
                    <a:pt x="0" y="1637"/>
                  </a:lnTo>
                  <a:cubicBezTo>
                    <a:pt x="0" y="1637"/>
                    <a:pt x="104" y="1654"/>
                    <a:pt x="264" y="1654"/>
                  </a:cubicBezTo>
                  <a:cubicBezTo>
                    <a:pt x="514" y="1654"/>
                    <a:pt x="900" y="1612"/>
                    <a:pt x="1239" y="1399"/>
                  </a:cubicBezTo>
                  <a:cubicBezTo>
                    <a:pt x="1796" y="1059"/>
                    <a:pt x="1635" y="294"/>
                    <a:pt x="1635" y="294"/>
                  </a:cubicBezTo>
                  <a:cubicBezTo>
                    <a:pt x="1491" y="82"/>
                    <a:pt x="1362" y="0"/>
                    <a:pt x="1248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4" name="Google Shape;2014;p49"/>
            <p:cNvSpPr/>
            <p:nvPr/>
          </p:nvSpPr>
          <p:spPr>
            <a:xfrm>
              <a:off x="2481302" y="2307790"/>
              <a:ext cx="231363" cy="132652"/>
            </a:xfrm>
            <a:custGeom>
              <a:avLst/>
              <a:gdLst/>
              <a:ahLst/>
              <a:cxnLst/>
              <a:rect l="l" t="t" r="r" b="b"/>
              <a:pathLst>
                <a:path w="2229" h="1278" extrusionOk="0">
                  <a:moveTo>
                    <a:pt x="1218" y="0"/>
                  </a:moveTo>
                  <a:cubicBezTo>
                    <a:pt x="1095" y="0"/>
                    <a:pt x="965" y="27"/>
                    <a:pt x="835" y="95"/>
                  </a:cubicBezTo>
                  <a:cubicBezTo>
                    <a:pt x="258" y="401"/>
                    <a:pt x="0" y="1042"/>
                    <a:pt x="0" y="1042"/>
                  </a:cubicBezTo>
                  <a:lnTo>
                    <a:pt x="543" y="1278"/>
                  </a:lnTo>
                  <a:cubicBezTo>
                    <a:pt x="543" y="1278"/>
                    <a:pt x="724" y="864"/>
                    <a:pt x="1005" y="864"/>
                  </a:cubicBezTo>
                  <a:cubicBezTo>
                    <a:pt x="1031" y="864"/>
                    <a:pt x="1058" y="868"/>
                    <a:pt x="1086" y="875"/>
                  </a:cubicBezTo>
                  <a:cubicBezTo>
                    <a:pt x="1210" y="908"/>
                    <a:pt x="1432" y="958"/>
                    <a:pt x="1635" y="958"/>
                  </a:cubicBezTo>
                  <a:cubicBezTo>
                    <a:pt x="1956" y="958"/>
                    <a:pt x="2229" y="833"/>
                    <a:pt x="1989" y="318"/>
                  </a:cubicBezTo>
                  <a:cubicBezTo>
                    <a:pt x="1989" y="318"/>
                    <a:pt x="1643" y="0"/>
                    <a:pt x="1218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5" name="Google Shape;2015;p49"/>
            <p:cNvSpPr/>
            <p:nvPr/>
          </p:nvSpPr>
          <p:spPr>
            <a:xfrm>
              <a:off x="2511611" y="2449785"/>
              <a:ext cx="222540" cy="164725"/>
            </a:xfrm>
            <a:custGeom>
              <a:avLst/>
              <a:gdLst/>
              <a:ahLst/>
              <a:cxnLst/>
              <a:rect l="l" t="t" r="r" b="b"/>
              <a:pathLst>
                <a:path w="2144" h="1587" extrusionOk="0">
                  <a:moveTo>
                    <a:pt x="2143" y="0"/>
                  </a:moveTo>
                  <a:lnTo>
                    <a:pt x="1079" y="57"/>
                  </a:lnTo>
                  <a:lnTo>
                    <a:pt x="1" y="641"/>
                  </a:lnTo>
                  <a:lnTo>
                    <a:pt x="528" y="1587"/>
                  </a:lnTo>
                  <a:lnTo>
                    <a:pt x="1636" y="815"/>
                  </a:lnTo>
                  <a:lnTo>
                    <a:pt x="2143" y="0"/>
                  </a:ln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6" name="Google Shape;2016;p49"/>
            <p:cNvSpPr/>
            <p:nvPr/>
          </p:nvSpPr>
          <p:spPr>
            <a:xfrm>
              <a:off x="2695021" y="2285888"/>
              <a:ext cx="183513" cy="286894"/>
            </a:xfrm>
            <a:custGeom>
              <a:avLst/>
              <a:gdLst/>
              <a:ahLst/>
              <a:cxnLst/>
              <a:rect l="l" t="t" r="r" b="b"/>
              <a:pathLst>
                <a:path w="1768" h="2764" extrusionOk="0">
                  <a:moveTo>
                    <a:pt x="189" y="1"/>
                  </a:moveTo>
                  <a:lnTo>
                    <a:pt x="154" y="8"/>
                  </a:lnTo>
                  <a:cubicBezTo>
                    <a:pt x="112" y="43"/>
                    <a:pt x="71" y="84"/>
                    <a:pt x="29" y="126"/>
                  </a:cubicBezTo>
                  <a:cubicBezTo>
                    <a:pt x="22" y="139"/>
                    <a:pt x="7" y="146"/>
                    <a:pt x="1" y="153"/>
                  </a:cubicBezTo>
                  <a:cubicBezTo>
                    <a:pt x="112" y="509"/>
                    <a:pt x="543" y="1761"/>
                    <a:pt x="1574" y="2763"/>
                  </a:cubicBezTo>
                  <a:cubicBezTo>
                    <a:pt x="1615" y="2748"/>
                    <a:pt x="1651" y="2735"/>
                    <a:pt x="1692" y="2721"/>
                  </a:cubicBezTo>
                  <a:lnTo>
                    <a:pt x="1767" y="2644"/>
                  </a:lnTo>
                  <a:cubicBezTo>
                    <a:pt x="598" y="1524"/>
                    <a:pt x="189" y="14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7" name="Google Shape;2017;p49"/>
            <p:cNvSpPr/>
            <p:nvPr/>
          </p:nvSpPr>
          <p:spPr>
            <a:xfrm>
              <a:off x="2954308" y="2160085"/>
              <a:ext cx="228456" cy="215482"/>
            </a:xfrm>
            <a:custGeom>
              <a:avLst/>
              <a:gdLst/>
              <a:ahLst/>
              <a:cxnLst/>
              <a:rect l="l" t="t" r="r" b="b"/>
              <a:pathLst>
                <a:path w="2201" h="2076" extrusionOk="0">
                  <a:moveTo>
                    <a:pt x="1098" y="1"/>
                  </a:moveTo>
                  <a:cubicBezTo>
                    <a:pt x="586" y="1"/>
                    <a:pt x="134" y="386"/>
                    <a:pt x="71" y="912"/>
                  </a:cubicBezTo>
                  <a:cubicBezTo>
                    <a:pt x="1" y="1483"/>
                    <a:pt x="405" y="1998"/>
                    <a:pt x="974" y="2068"/>
                  </a:cubicBezTo>
                  <a:cubicBezTo>
                    <a:pt x="1017" y="2073"/>
                    <a:pt x="1060" y="2076"/>
                    <a:pt x="1102" y="2076"/>
                  </a:cubicBezTo>
                  <a:cubicBezTo>
                    <a:pt x="1615" y="2076"/>
                    <a:pt x="2065" y="1691"/>
                    <a:pt x="2130" y="1163"/>
                  </a:cubicBezTo>
                  <a:cubicBezTo>
                    <a:pt x="2200" y="600"/>
                    <a:pt x="1796" y="86"/>
                    <a:pt x="1225" y="9"/>
                  </a:cubicBezTo>
                  <a:cubicBezTo>
                    <a:pt x="1182" y="3"/>
                    <a:pt x="1140" y="1"/>
                    <a:pt x="1098" y="1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8" name="Google Shape;2018;p49"/>
            <p:cNvSpPr/>
            <p:nvPr/>
          </p:nvSpPr>
          <p:spPr>
            <a:xfrm>
              <a:off x="2989703" y="2197037"/>
              <a:ext cx="139503" cy="144485"/>
            </a:xfrm>
            <a:custGeom>
              <a:avLst/>
              <a:gdLst/>
              <a:ahLst/>
              <a:cxnLst/>
              <a:rect l="l" t="t" r="r" b="b"/>
              <a:pathLst>
                <a:path w="1344" h="1392" extrusionOk="0">
                  <a:moveTo>
                    <a:pt x="765" y="0"/>
                  </a:moveTo>
                  <a:cubicBezTo>
                    <a:pt x="717" y="0"/>
                    <a:pt x="662" y="7"/>
                    <a:pt x="613" y="22"/>
                  </a:cubicBezTo>
                  <a:cubicBezTo>
                    <a:pt x="238" y="105"/>
                    <a:pt x="1" y="473"/>
                    <a:pt x="84" y="849"/>
                  </a:cubicBezTo>
                  <a:cubicBezTo>
                    <a:pt x="161" y="1169"/>
                    <a:pt x="446" y="1391"/>
                    <a:pt x="765" y="1391"/>
                  </a:cubicBezTo>
                  <a:lnTo>
                    <a:pt x="807" y="1391"/>
                  </a:lnTo>
                  <a:cubicBezTo>
                    <a:pt x="1141" y="1127"/>
                    <a:pt x="1343" y="703"/>
                    <a:pt x="1323" y="286"/>
                  </a:cubicBezTo>
                  <a:cubicBezTo>
                    <a:pt x="1191" y="112"/>
                    <a:pt x="989" y="0"/>
                    <a:pt x="765" y="0"/>
                  </a:cubicBez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9" name="Google Shape;2019;p49"/>
            <p:cNvSpPr/>
            <p:nvPr/>
          </p:nvSpPr>
          <p:spPr>
            <a:xfrm>
              <a:off x="2846047" y="2329276"/>
              <a:ext cx="79404" cy="85944"/>
            </a:xfrm>
            <a:custGeom>
              <a:avLst/>
              <a:gdLst/>
              <a:ahLst/>
              <a:cxnLst/>
              <a:rect l="l" t="t" r="r" b="b"/>
              <a:pathLst>
                <a:path w="765" h="828" extrusionOk="0">
                  <a:moveTo>
                    <a:pt x="222" y="0"/>
                  </a:moveTo>
                  <a:lnTo>
                    <a:pt x="257" y="271"/>
                  </a:lnTo>
                  <a:lnTo>
                    <a:pt x="0" y="445"/>
                  </a:lnTo>
                  <a:lnTo>
                    <a:pt x="264" y="515"/>
                  </a:lnTo>
                  <a:lnTo>
                    <a:pt x="369" y="827"/>
                  </a:lnTo>
                  <a:lnTo>
                    <a:pt x="473" y="570"/>
                  </a:lnTo>
                  <a:lnTo>
                    <a:pt x="765" y="633"/>
                  </a:lnTo>
                  <a:lnTo>
                    <a:pt x="578" y="361"/>
                  </a:lnTo>
                  <a:lnTo>
                    <a:pt x="758" y="97"/>
                  </a:lnTo>
                  <a:lnTo>
                    <a:pt x="758" y="97"/>
                  </a:lnTo>
                  <a:lnTo>
                    <a:pt x="446" y="194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rgbClr val="F47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20" name="Google Shape;2020;p49"/>
            <p:cNvSpPr/>
            <p:nvPr/>
          </p:nvSpPr>
          <p:spPr>
            <a:xfrm>
              <a:off x="2771624" y="2346091"/>
              <a:ext cx="288866" cy="337235"/>
            </a:xfrm>
            <a:custGeom>
              <a:avLst/>
              <a:gdLst/>
              <a:ahLst/>
              <a:cxnLst/>
              <a:rect l="l" t="t" r="r" b="b"/>
              <a:pathLst>
                <a:path w="2783" h="3249" extrusionOk="0">
                  <a:moveTo>
                    <a:pt x="1816" y="0"/>
                  </a:moveTo>
                  <a:cubicBezTo>
                    <a:pt x="1750" y="0"/>
                    <a:pt x="1702" y="27"/>
                    <a:pt x="1671" y="74"/>
                  </a:cubicBezTo>
                  <a:cubicBezTo>
                    <a:pt x="1601" y="192"/>
                    <a:pt x="1614" y="423"/>
                    <a:pt x="1739" y="658"/>
                  </a:cubicBezTo>
                  <a:cubicBezTo>
                    <a:pt x="1948" y="1083"/>
                    <a:pt x="2108" y="1667"/>
                    <a:pt x="2108" y="1667"/>
                  </a:cubicBezTo>
                  <a:lnTo>
                    <a:pt x="1447" y="749"/>
                  </a:lnTo>
                  <a:lnTo>
                    <a:pt x="1280" y="513"/>
                  </a:lnTo>
                  <a:cubicBezTo>
                    <a:pt x="1280" y="513"/>
                    <a:pt x="1211" y="494"/>
                    <a:pt x="1128" y="494"/>
                  </a:cubicBezTo>
                  <a:cubicBezTo>
                    <a:pt x="1067" y="494"/>
                    <a:pt x="999" y="504"/>
                    <a:pt x="946" y="540"/>
                  </a:cubicBezTo>
                  <a:cubicBezTo>
                    <a:pt x="862" y="603"/>
                    <a:pt x="821" y="742"/>
                    <a:pt x="933" y="1034"/>
                  </a:cubicBezTo>
                  <a:cubicBezTo>
                    <a:pt x="1183" y="1689"/>
                    <a:pt x="1363" y="2043"/>
                    <a:pt x="1378" y="2078"/>
                  </a:cubicBezTo>
                  <a:cubicBezTo>
                    <a:pt x="1343" y="2036"/>
                    <a:pt x="913" y="1480"/>
                    <a:pt x="662" y="1181"/>
                  </a:cubicBezTo>
                  <a:cubicBezTo>
                    <a:pt x="570" y="1069"/>
                    <a:pt x="502" y="992"/>
                    <a:pt x="480" y="992"/>
                  </a:cubicBezTo>
                  <a:cubicBezTo>
                    <a:pt x="465" y="988"/>
                    <a:pt x="437" y="982"/>
                    <a:pt x="404" y="982"/>
                  </a:cubicBezTo>
                  <a:cubicBezTo>
                    <a:pt x="343" y="982"/>
                    <a:pt x="266" y="1001"/>
                    <a:pt x="229" y="1083"/>
                  </a:cubicBezTo>
                  <a:cubicBezTo>
                    <a:pt x="209" y="1146"/>
                    <a:pt x="203" y="1229"/>
                    <a:pt x="236" y="1368"/>
                  </a:cubicBezTo>
                  <a:cubicBezTo>
                    <a:pt x="265" y="1458"/>
                    <a:pt x="293" y="1570"/>
                    <a:pt x="370" y="1702"/>
                  </a:cubicBezTo>
                  <a:cubicBezTo>
                    <a:pt x="654" y="2190"/>
                    <a:pt x="570" y="2238"/>
                    <a:pt x="570" y="2238"/>
                  </a:cubicBezTo>
                  <a:lnTo>
                    <a:pt x="69" y="2809"/>
                  </a:lnTo>
                  <a:cubicBezTo>
                    <a:pt x="14" y="2871"/>
                    <a:pt x="1" y="2928"/>
                    <a:pt x="1" y="2970"/>
                  </a:cubicBezTo>
                  <a:cubicBezTo>
                    <a:pt x="1" y="2976"/>
                    <a:pt x="1" y="2983"/>
                    <a:pt x="7" y="2996"/>
                  </a:cubicBezTo>
                  <a:cubicBezTo>
                    <a:pt x="36" y="3137"/>
                    <a:pt x="300" y="3240"/>
                    <a:pt x="599" y="3247"/>
                  </a:cubicBezTo>
                  <a:cubicBezTo>
                    <a:pt x="620" y="3248"/>
                    <a:pt x="643" y="3248"/>
                    <a:pt x="665" y="3248"/>
                  </a:cubicBezTo>
                  <a:cubicBezTo>
                    <a:pt x="785" y="3248"/>
                    <a:pt x="912" y="3233"/>
                    <a:pt x="1023" y="3192"/>
                  </a:cubicBezTo>
                  <a:lnTo>
                    <a:pt x="1601" y="2858"/>
                  </a:lnTo>
                  <a:cubicBezTo>
                    <a:pt x="1601" y="2858"/>
                    <a:pt x="1732" y="2829"/>
                    <a:pt x="1893" y="2768"/>
                  </a:cubicBezTo>
                  <a:cubicBezTo>
                    <a:pt x="2053" y="2697"/>
                    <a:pt x="2233" y="2579"/>
                    <a:pt x="2339" y="2398"/>
                  </a:cubicBezTo>
                  <a:cubicBezTo>
                    <a:pt x="2464" y="2183"/>
                    <a:pt x="2603" y="1904"/>
                    <a:pt x="2699" y="1709"/>
                  </a:cubicBezTo>
                  <a:cubicBezTo>
                    <a:pt x="2776" y="1550"/>
                    <a:pt x="2783" y="1361"/>
                    <a:pt x="2714" y="1194"/>
                  </a:cubicBezTo>
                  <a:cubicBezTo>
                    <a:pt x="2567" y="832"/>
                    <a:pt x="2269" y="192"/>
                    <a:pt x="2005" y="54"/>
                  </a:cubicBezTo>
                  <a:cubicBezTo>
                    <a:pt x="1931" y="17"/>
                    <a:pt x="1868" y="0"/>
                    <a:pt x="1816" y="0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21" name="Google Shape;2021;p49"/>
            <p:cNvSpPr/>
            <p:nvPr/>
          </p:nvSpPr>
          <p:spPr>
            <a:xfrm>
              <a:off x="2306199" y="2308410"/>
              <a:ext cx="69320" cy="66737"/>
            </a:xfrm>
            <a:custGeom>
              <a:avLst/>
              <a:gdLst/>
              <a:ahLst/>
              <a:cxnLst/>
              <a:rect l="l" t="t" r="r" b="b"/>
              <a:pathLst>
                <a:path w="858" h="826" extrusionOk="0">
                  <a:moveTo>
                    <a:pt x="420" y="0"/>
                  </a:moveTo>
                  <a:cubicBezTo>
                    <a:pt x="244" y="0"/>
                    <a:pt x="97" y="108"/>
                    <a:pt x="36" y="284"/>
                  </a:cubicBezTo>
                  <a:cubicBezTo>
                    <a:pt x="0" y="396"/>
                    <a:pt x="7" y="528"/>
                    <a:pt x="71" y="633"/>
                  </a:cubicBezTo>
                  <a:cubicBezTo>
                    <a:pt x="140" y="757"/>
                    <a:pt x="284" y="826"/>
                    <a:pt x="426" y="826"/>
                  </a:cubicBezTo>
                  <a:cubicBezTo>
                    <a:pt x="468" y="826"/>
                    <a:pt x="510" y="819"/>
                    <a:pt x="550" y="807"/>
                  </a:cubicBezTo>
                  <a:cubicBezTo>
                    <a:pt x="725" y="743"/>
                    <a:pt x="850" y="563"/>
                    <a:pt x="850" y="383"/>
                  </a:cubicBezTo>
                  <a:cubicBezTo>
                    <a:pt x="857" y="180"/>
                    <a:pt x="683" y="34"/>
                    <a:pt x="495" y="7"/>
                  </a:cubicBezTo>
                  <a:cubicBezTo>
                    <a:pt x="469" y="2"/>
                    <a:pt x="444" y="0"/>
                    <a:pt x="420" y="0"/>
                  </a:cubicBezTo>
                  <a:close/>
                </a:path>
              </a:pathLst>
            </a:custGeom>
            <a:solidFill>
              <a:srgbClr val="8F3F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22" name="Google Shape;2022;p49"/>
            <p:cNvSpPr/>
            <p:nvPr/>
          </p:nvSpPr>
          <p:spPr>
            <a:xfrm>
              <a:off x="2356776" y="2113616"/>
              <a:ext cx="137347" cy="43629"/>
            </a:xfrm>
            <a:custGeom>
              <a:avLst/>
              <a:gdLst/>
              <a:ahLst/>
              <a:cxnLst/>
              <a:rect l="l" t="t" r="r" b="b"/>
              <a:pathLst>
                <a:path w="1700" h="540" extrusionOk="0">
                  <a:moveTo>
                    <a:pt x="799" y="0"/>
                  </a:moveTo>
                  <a:cubicBezTo>
                    <a:pt x="332" y="0"/>
                    <a:pt x="55" y="311"/>
                    <a:pt x="49" y="315"/>
                  </a:cubicBezTo>
                  <a:cubicBezTo>
                    <a:pt x="1" y="372"/>
                    <a:pt x="7" y="449"/>
                    <a:pt x="64" y="497"/>
                  </a:cubicBezTo>
                  <a:cubicBezTo>
                    <a:pt x="89" y="519"/>
                    <a:pt x="118" y="530"/>
                    <a:pt x="147" y="530"/>
                  </a:cubicBezTo>
                  <a:cubicBezTo>
                    <a:pt x="182" y="530"/>
                    <a:pt x="218" y="514"/>
                    <a:pt x="245" y="482"/>
                  </a:cubicBezTo>
                  <a:cubicBezTo>
                    <a:pt x="259" y="469"/>
                    <a:pt x="451" y="256"/>
                    <a:pt x="791" y="256"/>
                  </a:cubicBezTo>
                  <a:cubicBezTo>
                    <a:pt x="977" y="256"/>
                    <a:pt x="1208" y="320"/>
                    <a:pt x="1477" y="517"/>
                  </a:cubicBezTo>
                  <a:cubicBezTo>
                    <a:pt x="1504" y="532"/>
                    <a:pt x="1525" y="539"/>
                    <a:pt x="1552" y="539"/>
                  </a:cubicBezTo>
                  <a:cubicBezTo>
                    <a:pt x="1594" y="539"/>
                    <a:pt x="1636" y="524"/>
                    <a:pt x="1657" y="491"/>
                  </a:cubicBezTo>
                  <a:cubicBezTo>
                    <a:pt x="1699" y="434"/>
                    <a:pt x="1686" y="350"/>
                    <a:pt x="1629" y="309"/>
                  </a:cubicBezTo>
                  <a:cubicBezTo>
                    <a:pt x="1312" y="77"/>
                    <a:pt x="1031" y="0"/>
                    <a:pt x="799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23" name="Google Shape;2023;p49"/>
            <p:cNvSpPr/>
            <p:nvPr/>
          </p:nvSpPr>
          <p:spPr>
            <a:xfrm>
              <a:off x="3062673" y="2220081"/>
              <a:ext cx="94040" cy="137323"/>
            </a:xfrm>
            <a:custGeom>
              <a:avLst/>
              <a:gdLst/>
              <a:ahLst/>
              <a:cxnLst/>
              <a:rect l="l" t="t" r="r" b="b"/>
              <a:pathLst>
                <a:path w="906" h="1323" extrusionOk="0">
                  <a:moveTo>
                    <a:pt x="614" y="0"/>
                  </a:moveTo>
                  <a:lnTo>
                    <a:pt x="614" y="0"/>
                  </a:lnTo>
                  <a:cubicBezTo>
                    <a:pt x="620" y="22"/>
                    <a:pt x="620" y="42"/>
                    <a:pt x="620" y="64"/>
                  </a:cubicBezTo>
                  <a:cubicBezTo>
                    <a:pt x="675" y="141"/>
                    <a:pt x="717" y="224"/>
                    <a:pt x="739" y="321"/>
                  </a:cubicBezTo>
                  <a:cubicBezTo>
                    <a:pt x="822" y="697"/>
                    <a:pt x="585" y="1072"/>
                    <a:pt x="209" y="1156"/>
                  </a:cubicBezTo>
                  <a:cubicBezTo>
                    <a:pt x="174" y="1163"/>
                    <a:pt x="139" y="1163"/>
                    <a:pt x="104" y="1169"/>
                  </a:cubicBezTo>
                  <a:cubicBezTo>
                    <a:pt x="71" y="1198"/>
                    <a:pt x="36" y="1219"/>
                    <a:pt x="1" y="1246"/>
                  </a:cubicBezTo>
                  <a:cubicBezTo>
                    <a:pt x="42" y="1303"/>
                    <a:pt x="119" y="1323"/>
                    <a:pt x="188" y="1323"/>
                  </a:cubicBezTo>
                  <a:cubicBezTo>
                    <a:pt x="229" y="1323"/>
                    <a:pt x="280" y="1316"/>
                    <a:pt x="321" y="1295"/>
                  </a:cubicBezTo>
                  <a:lnTo>
                    <a:pt x="321" y="1295"/>
                  </a:lnTo>
                  <a:lnTo>
                    <a:pt x="293" y="1323"/>
                  </a:lnTo>
                  <a:cubicBezTo>
                    <a:pt x="557" y="1253"/>
                    <a:pt x="772" y="1024"/>
                    <a:pt x="842" y="760"/>
                  </a:cubicBezTo>
                  <a:cubicBezTo>
                    <a:pt x="906" y="488"/>
                    <a:pt x="814" y="189"/>
                    <a:pt x="614" y="0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Google Shape;2814;p70">
            <a:extLst>
              <a:ext uri="{FF2B5EF4-FFF2-40B4-BE49-F238E27FC236}">
                <a16:creationId xmlns:a16="http://schemas.microsoft.com/office/drawing/2014/main" id="{8ECC8285-C17F-9009-FCFB-35CBBBEDF1C8}"/>
              </a:ext>
            </a:extLst>
          </p:cNvPr>
          <p:cNvSpPr/>
          <p:nvPr/>
        </p:nvSpPr>
        <p:spPr>
          <a:xfrm>
            <a:off x="6028788" y="581237"/>
            <a:ext cx="1115025" cy="1053275"/>
          </a:xfrm>
          <a:custGeom>
            <a:avLst/>
            <a:gdLst/>
            <a:ahLst/>
            <a:cxnLst/>
            <a:rect l="l" t="t" r="r" b="b"/>
            <a:pathLst>
              <a:path w="939" h="887" extrusionOk="0">
                <a:moveTo>
                  <a:pt x="511" y="0"/>
                </a:moveTo>
                <a:cubicBezTo>
                  <a:pt x="433" y="0"/>
                  <a:pt x="354" y="20"/>
                  <a:pt x="286" y="55"/>
                </a:cubicBezTo>
                <a:cubicBezTo>
                  <a:pt x="84" y="152"/>
                  <a:pt x="0" y="361"/>
                  <a:pt x="71" y="578"/>
                </a:cubicBezTo>
                <a:cubicBezTo>
                  <a:pt x="104" y="695"/>
                  <a:pt x="196" y="807"/>
                  <a:pt x="313" y="855"/>
                </a:cubicBezTo>
                <a:cubicBezTo>
                  <a:pt x="361" y="876"/>
                  <a:pt x="414" y="886"/>
                  <a:pt x="467" y="886"/>
                </a:cubicBezTo>
                <a:cubicBezTo>
                  <a:pt x="606" y="886"/>
                  <a:pt x="748" y="818"/>
                  <a:pt x="829" y="703"/>
                </a:cubicBezTo>
                <a:cubicBezTo>
                  <a:pt x="939" y="543"/>
                  <a:pt x="932" y="312"/>
                  <a:pt x="822" y="152"/>
                </a:cubicBezTo>
                <a:cubicBezTo>
                  <a:pt x="750" y="47"/>
                  <a:pt x="632" y="0"/>
                  <a:pt x="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10" name="Google Shape;2815;p70">
            <a:extLst>
              <a:ext uri="{FF2B5EF4-FFF2-40B4-BE49-F238E27FC236}">
                <a16:creationId xmlns:a16="http://schemas.microsoft.com/office/drawing/2014/main" id="{266E2865-BE4F-BA19-6C86-05A4B6E503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43699" y="1704913"/>
            <a:ext cx="4191073" cy="179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latin typeface="Comic Sans MS" panose="030F0702030302020204" pitchFamily="66" charset="0"/>
              </a:rPr>
              <a:t>Production</a:t>
            </a:r>
            <a:endParaRPr sz="4800" dirty="0">
              <a:latin typeface="Comic Sans MS" panose="030F0702030302020204" pitchFamily="66" charset="0"/>
            </a:endParaRPr>
          </a:p>
        </p:txBody>
      </p:sp>
      <p:sp>
        <p:nvSpPr>
          <p:cNvPr id="11" name="Google Shape;2816;p70">
            <a:extLst>
              <a:ext uri="{FF2B5EF4-FFF2-40B4-BE49-F238E27FC236}">
                <a16:creationId xmlns:a16="http://schemas.microsoft.com/office/drawing/2014/main" id="{0D4EE921-5AF1-63A1-8361-1E3F2E828EE0}"/>
              </a:ext>
            </a:extLst>
          </p:cNvPr>
          <p:cNvSpPr txBox="1">
            <a:spLocks/>
          </p:cNvSpPr>
          <p:nvPr/>
        </p:nvSpPr>
        <p:spPr>
          <a:xfrm>
            <a:off x="6089050" y="686974"/>
            <a:ext cx="994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5000" dirty="0">
                <a:solidFill>
                  <a:schemeClr val="tx1"/>
                </a:solidFill>
                <a:latin typeface="Comic Sans MS" panose="030F0702030302020204" pitchFamily="66" charset="0"/>
              </a:rPr>
              <a:t>04</a:t>
            </a:r>
          </a:p>
        </p:txBody>
      </p:sp>
      <p:sp>
        <p:nvSpPr>
          <p:cNvPr id="12" name="Google Shape;2817;p70">
            <a:extLst>
              <a:ext uri="{FF2B5EF4-FFF2-40B4-BE49-F238E27FC236}">
                <a16:creationId xmlns:a16="http://schemas.microsoft.com/office/drawing/2014/main" id="{9C96D7F9-7685-0E40-38F9-7F5E4A6EC787}"/>
              </a:ext>
            </a:extLst>
          </p:cNvPr>
          <p:cNvSpPr txBox="1">
            <a:spLocks/>
          </p:cNvSpPr>
          <p:nvPr/>
        </p:nvSpPr>
        <p:spPr>
          <a:xfrm>
            <a:off x="4886649" y="4012325"/>
            <a:ext cx="3266361" cy="487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Gamja Flower"/>
              <a:buChar char="●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○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■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●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○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■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●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○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■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9pPr>
          </a:lstStyle>
          <a:p>
            <a:pPr marL="0" indent="0" algn="ctr">
              <a:buFont typeface="Gamja Flower"/>
              <a:buNone/>
            </a:pPr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Task 9: Let’s talk</a:t>
            </a:r>
          </a:p>
        </p:txBody>
      </p:sp>
      <p:cxnSp>
        <p:nvCxnSpPr>
          <p:cNvPr id="13" name="Google Shape;2818;p70">
            <a:extLst>
              <a:ext uri="{FF2B5EF4-FFF2-40B4-BE49-F238E27FC236}">
                <a16:creationId xmlns:a16="http://schemas.microsoft.com/office/drawing/2014/main" id="{550A72E9-B19A-3186-F0AC-2A1A93CA665C}"/>
              </a:ext>
            </a:extLst>
          </p:cNvPr>
          <p:cNvCxnSpPr/>
          <p:nvPr/>
        </p:nvCxnSpPr>
        <p:spPr>
          <a:xfrm>
            <a:off x="5459800" y="4522925"/>
            <a:ext cx="22530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8B334817-5E89-A0E5-7B0B-7F786EA804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163133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BF9576F-A62E-691F-0A01-FD9BDB680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69" y="194031"/>
            <a:ext cx="7759206" cy="3493425"/>
          </a:xfrm>
          <a:prstGeom prst="rect">
            <a:avLst/>
          </a:prstGeom>
        </p:spPr>
      </p:pic>
      <p:grpSp>
        <p:nvGrpSpPr>
          <p:cNvPr id="6" name="Google Shape;2272;p56">
            <a:extLst>
              <a:ext uri="{FF2B5EF4-FFF2-40B4-BE49-F238E27FC236}">
                <a16:creationId xmlns:a16="http://schemas.microsoft.com/office/drawing/2014/main" id="{A5429344-D78C-AE0F-F0C1-A68900138BAF}"/>
              </a:ext>
            </a:extLst>
          </p:cNvPr>
          <p:cNvGrpSpPr/>
          <p:nvPr/>
        </p:nvGrpSpPr>
        <p:grpSpPr>
          <a:xfrm>
            <a:off x="7980388" y="2483855"/>
            <a:ext cx="1163612" cy="2465573"/>
            <a:chOff x="7555549" y="2262750"/>
            <a:chExt cx="1117669" cy="2368225"/>
          </a:xfrm>
        </p:grpSpPr>
        <p:sp>
          <p:nvSpPr>
            <p:cNvPr id="7" name="Google Shape;2273;p56">
              <a:extLst>
                <a:ext uri="{FF2B5EF4-FFF2-40B4-BE49-F238E27FC236}">
                  <a16:creationId xmlns:a16="http://schemas.microsoft.com/office/drawing/2014/main" id="{D7011401-873F-A389-567B-49A887609F38}"/>
                </a:ext>
              </a:extLst>
            </p:cNvPr>
            <p:cNvSpPr/>
            <p:nvPr/>
          </p:nvSpPr>
          <p:spPr>
            <a:xfrm>
              <a:off x="8250808" y="2702616"/>
              <a:ext cx="422411" cy="585057"/>
            </a:xfrm>
            <a:custGeom>
              <a:avLst/>
              <a:gdLst/>
              <a:ahLst/>
              <a:cxnLst/>
              <a:rect l="l" t="t" r="r" b="b"/>
              <a:pathLst>
                <a:path w="5665" h="7846" extrusionOk="0">
                  <a:moveTo>
                    <a:pt x="2679" y="1"/>
                  </a:moveTo>
                  <a:cubicBezTo>
                    <a:pt x="2621" y="1"/>
                    <a:pt x="2563" y="4"/>
                    <a:pt x="2505" y="11"/>
                  </a:cubicBezTo>
                  <a:cubicBezTo>
                    <a:pt x="2186" y="46"/>
                    <a:pt x="1872" y="213"/>
                    <a:pt x="1670" y="463"/>
                  </a:cubicBezTo>
                  <a:cubicBezTo>
                    <a:pt x="1476" y="707"/>
                    <a:pt x="1525" y="971"/>
                    <a:pt x="1476" y="1263"/>
                  </a:cubicBezTo>
                  <a:cubicBezTo>
                    <a:pt x="1406" y="1696"/>
                    <a:pt x="1101" y="2037"/>
                    <a:pt x="870" y="2412"/>
                  </a:cubicBezTo>
                  <a:cubicBezTo>
                    <a:pt x="641" y="2781"/>
                    <a:pt x="488" y="3267"/>
                    <a:pt x="725" y="3637"/>
                  </a:cubicBezTo>
                  <a:cubicBezTo>
                    <a:pt x="870" y="3860"/>
                    <a:pt x="1156" y="4027"/>
                    <a:pt x="1169" y="4298"/>
                  </a:cubicBezTo>
                  <a:cubicBezTo>
                    <a:pt x="1169" y="4472"/>
                    <a:pt x="1051" y="4618"/>
                    <a:pt x="919" y="4722"/>
                  </a:cubicBezTo>
                  <a:cubicBezTo>
                    <a:pt x="787" y="4827"/>
                    <a:pt x="626" y="4904"/>
                    <a:pt x="494" y="5008"/>
                  </a:cubicBezTo>
                  <a:cubicBezTo>
                    <a:pt x="22" y="5390"/>
                    <a:pt x="0" y="6170"/>
                    <a:pt x="383" y="6636"/>
                  </a:cubicBezTo>
                  <a:cubicBezTo>
                    <a:pt x="667" y="6981"/>
                    <a:pt x="1118" y="7151"/>
                    <a:pt x="1570" y="7151"/>
                  </a:cubicBezTo>
                  <a:cubicBezTo>
                    <a:pt x="1729" y="7151"/>
                    <a:pt x="1887" y="7130"/>
                    <a:pt x="2039" y="7088"/>
                  </a:cubicBezTo>
                  <a:cubicBezTo>
                    <a:pt x="2068" y="7079"/>
                    <a:pt x="2098" y="7068"/>
                    <a:pt x="2127" y="7057"/>
                  </a:cubicBezTo>
                  <a:lnTo>
                    <a:pt x="2127" y="7057"/>
                  </a:lnTo>
                  <a:cubicBezTo>
                    <a:pt x="2156" y="7092"/>
                    <a:pt x="2188" y="7126"/>
                    <a:pt x="2220" y="7159"/>
                  </a:cubicBezTo>
                  <a:cubicBezTo>
                    <a:pt x="2683" y="7608"/>
                    <a:pt x="3330" y="7845"/>
                    <a:pt x="3974" y="7845"/>
                  </a:cubicBezTo>
                  <a:cubicBezTo>
                    <a:pt x="4386" y="7845"/>
                    <a:pt x="4796" y="7748"/>
                    <a:pt x="5157" y="7548"/>
                  </a:cubicBezTo>
                  <a:cubicBezTo>
                    <a:pt x="5276" y="7478"/>
                    <a:pt x="5401" y="7387"/>
                    <a:pt x="5456" y="7262"/>
                  </a:cubicBezTo>
                  <a:cubicBezTo>
                    <a:pt x="5575" y="6998"/>
                    <a:pt x="5373" y="6691"/>
                    <a:pt x="5122" y="6552"/>
                  </a:cubicBezTo>
                  <a:cubicBezTo>
                    <a:pt x="4872" y="6414"/>
                    <a:pt x="4579" y="6379"/>
                    <a:pt x="4322" y="6253"/>
                  </a:cubicBezTo>
                  <a:lnTo>
                    <a:pt x="4322" y="6253"/>
                  </a:lnTo>
                  <a:cubicBezTo>
                    <a:pt x="4396" y="6256"/>
                    <a:pt x="4470" y="6258"/>
                    <a:pt x="4545" y="6258"/>
                  </a:cubicBezTo>
                  <a:cubicBezTo>
                    <a:pt x="4709" y="6258"/>
                    <a:pt x="4873" y="6247"/>
                    <a:pt x="5032" y="6205"/>
                  </a:cubicBezTo>
                  <a:cubicBezTo>
                    <a:pt x="5261" y="6142"/>
                    <a:pt x="5476" y="5996"/>
                    <a:pt x="5568" y="5772"/>
                  </a:cubicBezTo>
                  <a:cubicBezTo>
                    <a:pt x="5665" y="5544"/>
                    <a:pt x="5610" y="5280"/>
                    <a:pt x="5511" y="5043"/>
                  </a:cubicBezTo>
                  <a:cubicBezTo>
                    <a:pt x="5302" y="4500"/>
                    <a:pt x="4927" y="4027"/>
                    <a:pt x="4447" y="3693"/>
                  </a:cubicBezTo>
                  <a:cubicBezTo>
                    <a:pt x="4259" y="3560"/>
                    <a:pt x="4030" y="3421"/>
                    <a:pt x="3981" y="3192"/>
                  </a:cubicBezTo>
                  <a:cubicBezTo>
                    <a:pt x="3953" y="3074"/>
                    <a:pt x="3988" y="2948"/>
                    <a:pt x="4023" y="2830"/>
                  </a:cubicBezTo>
                  <a:cubicBezTo>
                    <a:pt x="4204" y="2307"/>
                    <a:pt x="4579" y="1815"/>
                    <a:pt x="4496" y="1272"/>
                  </a:cubicBezTo>
                  <a:cubicBezTo>
                    <a:pt x="4426" y="777"/>
                    <a:pt x="3995" y="415"/>
                    <a:pt x="3542" y="213"/>
                  </a:cubicBezTo>
                  <a:cubicBezTo>
                    <a:pt x="3268" y="86"/>
                    <a:pt x="2976" y="1"/>
                    <a:pt x="2679" y="1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274;p56">
              <a:extLst>
                <a:ext uri="{FF2B5EF4-FFF2-40B4-BE49-F238E27FC236}">
                  <a16:creationId xmlns:a16="http://schemas.microsoft.com/office/drawing/2014/main" id="{7FE11FD5-4F5B-FB81-B560-81606BA99326}"/>
                </a:ext>
              </a:extLst>
            </p:cNvPr>
            <p:cNvSpPr/>
            <p:nvPr/>
          </p:nvSpPr>
          <p:spPr>
            <a:xfrm>
              <a:off x="8295995" y="2702393"/>
              <a:ext cx="295277" cy="307293"/>
            </a:xfrm>
            <a:custGeom>
              <a:avLst/>
              <a:gdLst/>
              <a:ahLst/>
              <a:cxnLst/>
              <a:rect l="l" t="t" r="r" b="b"/>
              <a:pathLst>
                <a:path w="3960" h="4121" extrusionOk="0">
                  <a:moveTo>
                    <a:pt x="119" y="3640"/>
                  </a:moveTo>
                  <a:cubicBezTo>
                    <a:pt x="229" y="3813"/>
                    <a:pt x="418" y="3947"/>
                    <a:pt x="508" y="4120"/>
                  </a:cubicBezTo>
                  <a:lnTo>
                    <a:pt x="508" y="4120"/>
                  </a:lnTo>
                  <a:cubicBezTo>
                    <a:pt x="418" y="3947"/>
                    <a:pt x="229" y="3813"/>
                    <a:pt x="119" y="3640"/>
                  </a:cubicBezTo>
                  <a:close/>
                  <a:moveTo>
                    <a:pt x="119" y="3640"/>
                  </a:moveTo>
                  <a:lnTo>
                    <a:pt x="119" y="3640"/>
                  </a:lnTo>
                  <a:lnTo>
                    <a:pt x="119" y="3640"/>
                  </a:lnTo>
                  <a:close/>
                  <a:moveTo>
                    <a:pt x="2923" y="209"/>
                  </a:moveTo>
                  <a:cubicBezTo>
                    <a:pt x="2930" y="209"/>
                    <a:pt x="2930" y="209"/>
                    <a:pt x="2936" y="216"/>
                  </a:cubicBezTo>
                  <a:cubicBezTo>
                    <a:pt x="3389" y="418"/>
                    <a:pt x="3820" y="780"/>
                    <a:pt x="3890" y="1275"/>
                  </a:cubicBezTo>
                  <a:cubicBezTo>
                    <a:pt x="3960" y="1726"/>
                    <a:pt x="3709" y="2143"/>
                    <a:pt x="3521" y="2569"/>
                  </a:cubicBezTo>
                  <a:lnTo>
                    <a:pt x="3521" y="2569"/>
                  </a:lnTo>
                  <a:cubicBezTo>
                    <a:pt x="3709" y="2143"/>
                    <a:pt x="3960" y="1726"/>
                    <a:pt x="3890" y="1275"/>
                  </a:cubicBezTo>
                  <a:cubicBezTo>
                    <a:pt x="3820" y="780"/>
                    <a:pt x="3389" y="418"/>
                    <a:pt x="2936" y="216"/>
                  </a:cubicBezTo>
                  <a:cubicBezTo>
                    <a:pt x="2930" y="209"/>
                    <a:pt x="2930" y="209"/>
                    <a:pt x="2923" y="209"/>
                  </a:cubicBezTo>
                  <a:close/>
                  <a:moveTo>
                    <a:pt x="2066" y="1"/>
                  </a:moveTo>
                  <a:cubicBezTo>
                    <a:pt x="2011" y="1"/>
                    <a:pt x="1956" y="7"/>
                    <a:pt x="1899" y="14"/>
                  </a:cubicBezTo>
                  <a:cubicBezTo>
                    <a:pt x="1580" y="49"/>
                    <a:pt x="1266" y="216"/>
                    <a:pt x="1064" y="466"/>
                  </a:cubicBezTo>
                  <a:cubicBezTo>
                    <a:pt x="870" y="710"/>
                    <a:pt x="919" y="974"/>
                    <a:pt x="870" y="1266"/>
                  </a:cubicBezTo>
                  <a:cubicBezTo>
                    <a:pt x="800" y="1699"/>
                    <a:pt x="495" y="2040"/>
                    <a:pt x="264" y="2415"/>
                  </a:cubicBezTo>
                  <a:cubicBezTo>
                    <a:pt x="119" y="2653"/>
                    <a:pt x="0" y="2945"/>
                    <a:pt x="0" y="3215"/>
                  </a:cubicBezTo>
                  <a:cubicBezTo>
                    <a:pt x="0" y="2945"/>
                    <a:pt x="119" y="2653"/>
                    <a:pt x="264" y="2415"/>
                  </a:cubicBezTo>
                  <a:cubicBezTo>
                    <a:pt x="495" y="2040"/>
                    <a:pt x="800" y="1699"/>
                    <a:pt x="870" y="1266"/>
                  </a:cubicBezTo>
                  <a:cubicBezTo>
                    <a:pt x="919" y="974"/>
                    <a:pt x="870" y="710"/>
                    <a:pt x="1064" y="466"/>
                  </a:cubicBezTo>
                  <a:cubicBezTo>
                    <a:pt x="1266" y="216"/>
                    <a:pt x="1580" y="49"/>
                    <a:pt x="1899" y="14"/>
                  </a:cubicBezTo>
                  <a:cubicBezTo>
                    <a:pt x="1956" y="7"/>
                    <a:pt x="2011" y="1"/>
                    <a:pt x="2066" y="1"/>
                  </a:cubicBezTo>
                  <a:close/>
                  <a:moveTo>
                    <a:pt x="2066" y="1"/>
                  </a:moveTo>
                  <a:lnTo>
                    <a:pt x="2066" y="1"/>
                  </a:lnTo>
                  <a:lnTo>
                    <a:pt x="2066" y="1"/>
                  </a:lnTo>
                  <a:close/>
                </a:path>
              </a:pathLst>
            </a:custGeom>
            <a:solidFill>
              <a:srgbClr val="DDA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275;p56">
              <a:extLst>
                <a:ext uri="{FF2B5EF4-FFF2-40B4-BE49-F238E27FC236}">
                  <a16:creationId xmlns:a16="http://schemas.microsoft.com/office/drawing/2014/main" id="{C4B72A29-58E5-9C46-E50C-1B1C8468FD9E}"/>
                </a:ext>
              </a:extLst>
            </p:cNvPr>
            <p:cNvSpPr/>
            <p:nvPr/>
          </p:nvSpPr>
          <p:spPr>
            <a:xfrm>
              <a:off x="8295995" y="2702393"/>
              <a:ext cx="295277" cy="307815"/>
            </a:xfrm>
            <a:custGeom>
              <a:avLst/>
              <a:gdLst/>
              <a:ahLst/>
              <a:cxnLst/>
              <a:rect l="l" t="t" r="r" b="b"/>
              <a:pathLst>
                <a:path w="3960" h="4128" extrusionOk="0">
                  <a:moveTo>
                    <a:pt x="2066" y="1"/>
                  </a:moveTo>
                  <a:cubicBezTo>
                    <a:pt x="2011" y="1"/>
                    <a:pt x="1956" y="7"/>
                    <a:pt x="1899" y="14"/>
                  </a:cubicBezTo>
                  <a:cubicBezTo>
                    <a:pt x="1580" y="49"/>
                    <a:pt x="1266" y="216"/>
                    <a:pt x="1064" y="466"/>
                  </a:cubicBezTo>
                  <a:cubicBezTo>
                    <a:pt x="870" y="710"/>
                    <a:pt x="919" y="974"/>
                    <a:pt x="870" y="1266"/>
                  </a:cubicBezTo>
                  <a:cubicBezTo>
                    <a:pt x="800" y="1699"/>
                    <a:pt x="495" y="2040"/>
                    <a:pt x="264" y="2415"/>
                  </a:cubicBezTo>
                  <a:cubicBezTo>
                    <a:pt x="119" y="2653"/>
                    <a:pt x="0" y="2945"/>
                    <a:pt x="0" y="3215"/>
                  </a:cubicBezTo>
                  <a:cubicBezTo>
                    <a:pt x="0" y="3362"/>
                    <a:pt x="35" y="3508"/>
                    <a:pt x="119" y="3640"/>
                  </a:cubicBezTo>
                  <a:cubicBezTo>
                    <a:pt x="229" y="3813"/>
                    <a:pt x="418" y="3947"/>
                    <a:pt x="508" y="4120"/>
                  </a:cubicBezTo>
                  <a:cubicBezTo>
                    <a:pt x="563" y="4127"/>
                    <a:pt x="620" y="4127"/>
                    <a:pt x="675" y="4127"/>
                  </a:cubicBezTo>
                  <a:cubicBezTo>
                    <a:pt x="842" y="4127"/>
                    <a:pt x="1016" y="4099"/>
                    <a:pt x="1169" y="4064"/>
                  </a:cubicBezTo>
                  <a:cubicBezTo>
                    <a:pt x="2024" y="3883"/>
                    <a:pt x="2804" y="3459"/>
                    <a:pt x="3360" y="2784"/>
                  </a:cubicBezTo>
                  <a:cubicBezTo>
                    <a:pt x="3417" y="2714"/>
                    <a:pt x="3472" y="2644"/>
                    <a:pt x="3521" y="2569"/>
                  </a:cubicBezTo>
                  <a:cubicBezTo>
                    <a:pt x="3709" y="2143"/>
                    <a:pt x="3960" y="1726"/>
                    <a:pt x="3890" y="1275"/>
                  </a:cubicBezTo>
                  <a:cubicBezTo>
                    <a:pt x="3820" y="780"/>
                    <a:pt x="3389" y="418"/>
                    <a:pt x="2936" y="216"/>
                  </a:cubicBezTo>
                  <a:cubicBezTo>
                    <a:pt x="2930" y="209"/>
                    <a:pt x="2930" y="209"/>
                    <a:pt x="2923" y="209"/>
                  </a:cubicBezTo>
                  <a:cubicBezTo>
                    <a:pt x="2657" y="84"/>
                    <a:pt x="2365" y="1"/>
                    <a:pt x="2066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276;p56">
              <a:extLst>
                <a:ext uri="{FF2B5EF4-FFF2-40B4-BE49-F238E27FC236}">
                  <a16:creationId xmlns:a16="http://schemas.microsoft.com/office/drawing/2014/main" id="{1B6BEB50-B649-F9F6-BED7-7923AF413633}"/>
                </a:ext>
              </a:extLst>
            </p:cNvPr>
            <p:cNvSpPr/>
            <p:nvPr/>
          </p:nvSpPr>
          <p:spPr>
            <a:xfrm>
              <a:off x="8005931" y="3130850"/>
              <a:ext cx="560431" cy="640311"/>
            </a:xfrm>
            <a:custGeom>
              <a:avLst/>
              <a:gdLst/>
              <a:ahLst/>
              <a:cxnLst/>
              <a:rect l="l" t="t" r="r" b="b"/>
              <a:pathLst>
                <a:path w="7516" h="8587" extrusionOk="0">
                  <a:moveTo>
                    <a:pt x="4128" y="0"/>
                  </a:moveTo>
                  <a:cubicBezTo>
                    <a:pt x="2769" y="0"/>
                    <a:pt x="1615" y="206"/>
                    <a:pt x="1482" y="372"/>
                  </a:cubicBezTo>
                  <a:cubicBezTo>
                    <a:pt x="201" y="2000"/>
                    <a:pt x="1" y="7601"/>
                    <a:pt x="577" y="8192"/>
                  </a:cubicBezTo>
                  <a:cubicBezTo>
                    <a:pt x="846" y="8468"/>
                    <a:pt x="2089" y="8587"/>
                    <a:pt x="3400" y="8587"/>
                  </a:cubicBezTo>
                  <a:cubicBezTo>
                    <a:pt x="4902" y="8587"/>
                    <a:pt x="6496" y="8431"/>
                    <a:pt x="6826" y="8179"/>
                  </a:cubicBezTo>
                  <a:cubicBezTo>
                    <a:pt x="7446" y="7705"/>
                    <a:pt x="7349" y="4567"/>
                    <a:pt x="7432" y="3238"/>
                  </a:cubicBezTo>
                  <a:cubicBezTo>
                    <a:pt x="7516" y="1902"/>
                    <a:pt x="7237" y="260"/>
                    <a:pt x="5407" y="65"/>
                  </a:cubicBezTo>
                  <a:cubicBezTo>
                    <a:pt x="4977" y="19"/>
                    <a:pt x="4543" y="0"/>
                    <a:pt x="4128" y="0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277;p56">
              <a:extLst>
                <a:ext uri="{FF2B5EF4-FFF2-40B4-BE49-F238E27FC236}">
                  <a16:creationId xmlns:a16="http://schemas.microsoft.com/office/drawing/2014/main" id="{36E4F4C1-2EFB-4FEA-B4FB-095B58AD7A85}"/>
                </a:ext>
              </a:extLst>
            </p:cNvPr>
            <p:cNvSpPr/>
            <p:nvPr/>
          </p:nvSpPr>
          <p:spPr>
            <a:xfrm>
              <a:off x="8392484" y="3157396"/>
              <a:ext cx="172320" cy="603549"/>
            </a:xfrm>
            <a:custGeom>
              <a:avLst/>
              <a:gdLst/>
              <a:ahLst/>
              <a:cxnLst/>
              <a:rect l="l" t="t" r="r" b="b"/>
              <a:pathLst>
                <a:path w="2311" h="8094" extrusionOk="0">
                  <a:moveTo>
                    <a:pt x="1170" y="1"/>
                  </a:moveTo>
                  <a:cubicBezTo>
                    <a:pt x="1023" y="91"/>
                    <a:pt x="897" y="225"/>
                    <a:pt x="794" y="377"/>
                  </a:cubicBezTo>
                  <a:cubicBezTo>
                    <a:pt x="550" y="739"/>
                    <a:pt x="445" y="1170"/>
                    <a:pt x="383" y="1594"/>
                  </a:cubicBezTo>
                  <a:cubicBezTo>
                    <a:pt x="236" y="2576"/>
                    <a:pt x="139" y="3565"/>
                    <a:pt x="69" y="4545"/>
                  </a:cubicBezTo>
                  <a:cubicBezTo>
                    <a:pt x="36" y="5053"/>
                    <a:pt x="7" y="5554"/>
                    <a:pt x="7" y="6061"/>
                  </a:cubicBezTo>
                  <a:cubicBezTo>
                    <a:pt x="1" y="6362"/>
                    <a:pt x="7" y="6667"/>
                    <a:pt x="42" y="6966"/>
                  </a:cubicBezTo>
                  <a:cubicBezTo>
                    <a:pt x="77" y="7252"/>
                    <a:pt x="139" y="7531"/>
                    <a:pt x="271" y="7773"/>
                  </a:cubicBezTo>
                  <a:cubicBezTo>
                    <a:pt x="355" y="7920"/>
                    <a:pt x="460" y="8024"/>
                    <a:pt x="585" y="8094"/>
                  </a:cubicBezTo>
                  <a:cubicBezTo>
                    <a:pt x="1106" y="8024"/>
                    <a:pt x="1497" y="7933"/>
                    <a:pt x="1642" y="7823"/>
                  </a:cubicBezTo>
                  <a:cubicBezTo>
                    <a:pt x="2262" y="7349"/>
                    <a:pt x="2165" y="4211"/>
                    <a:pt x="2248" y="2882"/>
                  </a:cubicBezTo>
                  <a:cubicBezTo>
                    <a:pt x="2310" y="1824"/>
                    <a:pt x="2150" y="572"/>
                    <a:pt x="1170" y="1"/>
                  </a:cubicBez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278;p56">
              <a:extLst>
                <a:ext uri="{FF2B5EF4-FFF2-40B4-BE49-F238E27FC236}">
                  <a16:creationId xmlns:a16="http://schemas.microsoft.com/office/drawing/2014/main" id="{DCF08F54-8543-B468-4E4D-B0491DD7204D}"/>
                </a:ext>
              </a:extLst>
            </p:cNvPr>
            <p:cNvSpPr/>
            <p:nvPr/>
          </p:nvSpPr>
          <p:spPr>
            <a:xfrm>
              <a:off x="7555549" y="3078952"/>
              <a:ext cx="212287" cy="300731"/>
            </a:xfrm>
            <a:custGeom>
              <a:avLst/>
              <a:gdLst/>
              <a:ahLst/>
              <a:cxnLst/>
              <a:rect l="l" t="t" r="r" b="b"/>
              <a:pathLst>
                <a:path w="2847" h="4033" extrusionOk="0">
                  <a:moveTo>
                    <a:pt x="1018" y="1"/>
                  </a:moveTo>
                  <a:cubicBezTo>
                    <a:pt x="1013" y="1"/>
                    <a:pt x="1008" y="1"/>
                    <a:pt x="1002" y="2"/>
                  </a:cubicBezTo>
                  <a:cubicBezTo>
                    <a:pt x="752" y="57"/>
                    <a:pt x="1141" y="1373"/>
                    <a:pt x="1141" y="1373"/>
                  </a:cubicBezTo>
                  <a:cubicBezTo>
                    <a:pt x="1141" y="1373"/>
                    <a:pt x="588" y="416"/>
                    <a:pt x="401" y="416"/>
                  </a:cubicBezTo>
                  <a:cubicBezTo>
                    <a:pt x="394" y="416"/>
                    <a:pt x="388" y="418"/>
                    <a:pt x="383" y="420"/>
                  </a:cubicBezTo>
                  <a:cubicBezTo>
                    <a:pt x="209" y="497"/>
                    <a:pt x="697" y="1672"/>
                    <a:pt x="697" y="1672"/>
                  </a:cubicBezTo>
                  <a:cubicBezTo>
                    <a:pt x="697" y="1672"/>
                    <a:pt x="285" y="1090"/>
                    <a:pt x="144" y="1090"/>
                  </a:cubicBezTo>
                  <a:cubicBezTo>
                    <a:pt x="137" y="1090"/>
                    <a:pt x="131" y="1092"/>
                    <a:pt x="126" y="1095"/>
                  </a:cubicBezTo>
                  <a:cubicBezTo>
                    <a:pt x="0" y="1165"/>
                    <a:pt x="572" y="2195"/>
                    <a:pt x="739" y="2613"/>
                  </a:cubicBezTo>
                  <a:cubicBezTo>
                    <a:pt x="906" y="3030"/>
                    <a:pt x="1190" y="4032"/>
                    <a:pt x="1190" y="4032"/>
                  </a:cubicBezTo>
                  <a:lnTo>
                    <a:pt x="2708" y="3773"/>
                  </a:lnTo>
                  <a:cubicBezTo>
                    <a:pt x="2708" y="3773"/>
                    <a:pt x="2554" y="3072"/>
                    <a:pt x="2554" y="2765"/>
                  </a:cubicBezTo>
                  <a:cubicBezTo>
                    <a:pt x="2547" y="2452"/>
                    <a:pt x="2846" y="928"/>
                    <a:pt x="2651" y="879"/>
                  </a:cubicBezTo>
                  <a:cubicBezTo>
                    <a:pt x="2646" y="878"/>
                    <a:pt x="2641" y="877"/>
                    <a:pt x="2635" y="877"/>
                  </a:cubicBezTo>
                  <a:cubicBezTo>
                    <a:pt x="2453" y="877"/>
                    <a:pt x="2262" y="1582"/>
                    <a:pt x="2262" y="1582"/>
                  </a:cubicBezTo>
                  <a:cubicBezTo>
                    <a:pt x="2262" y="1582"/>
                    <a:pt x="1910" y="191"/>
                    <a:pt x="1692" y="191"/>
                  </a:cubicBezTo>
                  <a:cubicBezTo>
                    <a:pt x="1692" y="191"/>
                    <a:pt x="1691" y="191"/>
                    <a:pt x="1691" y="191"/>
                  </a:cubicBezTo>
                  <a:cubicBezTo>
                    <a:pt x="1468" y="198"/>
                    <a:pt x="1622" y="1241"/>
                    <a:pt x="1622" y="1241"/>
                  </a:cubicBezTo>
                  <a:cubicBezTo>
                    <a:pt x="1622" y="1241"/>
                    <a:pt x="1268" y="1"/>
                    <a:pt x="1018" y="1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279;p56">
              <a:extLst>
                <a:ext uri="{FF2B5EF4-FFF2-40B4-BE49-F238E27FC236}">
                  <a16:creationId xmlns:a16="http://schemas.microsoft.com/office/drawing/2014/main" id="{7E838AF3-84D7-EEDF-F3FE-8E696A78B1D6}"/>
                </a:ext>
              </a:extLst>
            </p:cNvPr>
            <p:cNvSpPr/>
            <p:nvPr/>
          </p:nvSpPr>
          <p:spPr>
            <a:xfrm>
              <a:off x="7742861" y="3161273"/>
              <a:ext cx="228915" cy="406020"/>
            </a:xfrm>
            <a:custGeom>
              <a:avLst/>
              <a:gdLst/>
              <a:ahLst/>
              <a:cxnLst/>
              <a:rect l="l" t="t" r="r" b="b"/>
              <a:pathLst>
                <a:path w="3070" h="5445" extrusionOk="0">
                  <a:moveTo>
                    <a:pt x="2288" y="1"/>
                  </a:moveTo>
                  <a:cubicBezTo>
                    <a:pt x="2165" y="1"/>
                    <a:pt x="2036" y="30"/>
                    <a:pt x="1921" y="74"/>
                  </a:cubicBezTo>
                  <a:cubicBezTo>
                    <a:pt x="1266" y="331"/>
                    <a:pt x="919" y="916"/>
                    <a:pt x="661" y="1535"/>
                  </a:cubicBezTo>
                  <a:cubicBezTo>
                    <a:pt x="578" y="1737"/>
                    <a:pt x="501" y="1939"/>
                    <a:pt x="431" y="2148"/>
                  </a:cubicBezTo>
                  <a:cubicBezTo>
                    <a:pt x="167" y="2977"/>
                    <a:pt x="0" y="3888"/>
                    <a:pt x="119" y="4750"/>
                  </a:cubicBezTo>
                  <a:cubicBezTo>
                    <a:pt x="147" y="5001"/>
                    <a:pt x="231" y="5279"/>
                    <a:pt x="453" y="5391"/>
                  </a:cubicBezTo>
                  <a:cubicBezTo>
                    <a:pt x="524" y="5429"/>
                    <a:pt x="602" y="5444"/>
                    <a:pt x="681" y="5444"/>
                  </a:cubicBezTo>
                  <a:cubicBezTo>
                    <a:pt x="794" y="5444"/>
                    <a:pt x="910" y="5412"/>
                    <a:pt x="1016" y="5363"/>
                  </a:cubicBezTo>
                  <a:cubicBezTo>
                    <a:pt x="1433" y="5174"/>
                    <a:pt x="1705" y="4772"/>
                    <a:pt x="1927" y="4381"/>
                  </a:cubicBezTo>
                  <a:cubicBezTo>
                    <a:pt x="2178" y="3943"/>
                    <a:pt x="2387" y="3478"/>
                    <a:pt x="2560" y="3003"/>
                  </a:cubicBezTo>
                  <a:cubicBezTo>
                    <a:pt x="2853" y="2232"/>
                    <a:pt x="3070" y="1390"/>
                    <a:pt x="2888" y="582"/>
                  </a:cubicBezTo>
                  <a:cubicBezTo>
                    <a:pt x="2846" y="408"/>
                    <a:pt x="2784" y="228"/>
                    <a:pt x="2644" y="116"/>
                  </a:cubicBezTo>
                  <a:cubicBezTo>
                    <a:pt x="2544" y="33"/>
                    <a:pt x="2419" y="1"/>
                    <a:pt x="2288" y="1"/>
                  </a:cubicBezTo>
                  <a:close/>
                </a:path>
              </a:pathLst>
            </a:custGeom>
            <a:solidFill>
              <a:srgbClr val="FFB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280;p56">
              <a:extLst>
                <a:ext uri="{FF2B5EF4-FFF2-40B4-BE49-F238E27FC236}">
                  <a16:creationId xmlns:a16="http://schemas.microsoft.com/office/drawing/2014/main" id="{87685BC8-A5B7-ADB4-D743-50132C16CE5C}"/>
                </a:ext>
              </a:extLst>
            </p:cNvPr>
            <p:cNvSpPr/>
            <p:nvPr/>
          </p:nvSpPr>
          <p:spPr>
            <a:xfrm>
              <a:off x="7615203" y="3280430"/>
              <a:ext cx="278127" cy="301849"/>
            </a:xfrm>
            <a:custGeom>
              <a:avLst/>
              <a:gdLst/>
              <a:ahLst/>
              <a:cxnLst/>
              <a:rect l="l" t="t" r="r" b="b"/>
              <a:pathLst>
                <a:path w="3730" h="4048" extrusionOk="0">
                  <a:moveTo>
                    <a:pt x="1969" y="1"/>
                  </a:moveTo>
                  <a:lnTo>
                    <a:pt x="0" y="592"/>
                  </a:lnTo>
                  <a:cubicBezTo>
                    <a:pt x="307" y="1893"/>
                    <a:pt x="911" y="4047"/>
                    <a:pt x="2109" y="4047"/>
                  </a:cubicBezTo>
                  <a:cubicBezTo>
                    <a:pt x="2192" y="4047"/>
                    <a:pt x="2278" y="4037"/>
                    <a:pt x="2367" y="4015"/>
                  </a:cubicBezTo>
                  <a:cubicBezTo>
                    <a:pt x="3730" y="3681"/>
                    <a:pt x="1969" y="1"/>
                    <a:pt x="1969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281;p56">
              <a:extLst>
                <a:ext uri="{FF2B5EF4-FFF2-40B4-BE49-F238E27FC236}">
                  <a16:creationId xmlns:a16="http://schemas.microsoft.com/office/drawing/2014/main" id="{F484E6CA-BA9A-C0C9-6A19-10A914D7064E}"/>
                </a:ext>
              </a:extLst>
            </p:cNvPr>
            <p:cNvSpPr/>
            <p:nvPr/>
          </p:nvSpPr>
          <p:spPr>
            <a:xfrm>
              <a:off x="7812953" y="3662880"/>
              <a:ext cx="615832" cy="875348"/>
            </a:xfrm>
            <a:custGeom>
              <a:avLst/>
              <a:gdLst/>
              <a:ahLst/>
              <a:cxnLst/>
              <a:rect l="l" t="t" r="r" b="b"/>
              <a:pathLst>
                <a:path w="8259" h="11739" extrusionOk="0">
                  <a:moveTo>
                    <a:pt x="0" y="0"/>
                  </a:moveTo>
                  <a:cubicBezTo>
                    <a:pt x="0" y="2178"/>
                    <a:pt x="97" y="4272"/>
                    <a:pt x="229" y="5169"/>
                  </a:cubicBezTo>
                  <a:cubicBezTo>
                    <a:pt x="334" y="5894"/>
                    <a:pt x="451" y="6909"/>
                    <a:pt x="570" y="7933"/>
                  </a:cubicBezTo>
                  <a:cubicBezTo>
                    <a:pt x="577" y="7953"/>
                    <a:pt x="577" y="7975"/>
                    <a:pt x="577" y="7995"/>
                  </a:cubicBezTo>
                  <a:cubicBezTo>
                    <a:pt x="800" y="9873"/>
                    <a:pt x="994" y="11739"/>
                    <a:pt x="994" y="11739"/>
                  </a:cubicBezTo>
                  <a:lnTo>
                    <a:pt x="3409" y="11739"/>
                  </a:lnTo>
                  <a:cubicBezTo>
                    <a:pt x="3402" y="11029"/>
                    <a:pt x="3354" y="9561"/>
                    <a:pt x="3305" y="8008"/>
                  </a:cubicBezTo>
                  <a:cubicBezTo>
                    <a:pt x="3299" y="7981"/>
                    <a:pt x="3299" y="7953"/>
                    <a:pt x="3299" y="7933"/>
                  </a:cubicBezTo>
                  <a:cubicBezTo>
                    <a:pt x="3215" y="5351"/>
                    <a:pt x="3123" y="2547"/>
                    <a:pt x="3215" y="2532"/>
                  </a:cubicBezTo>
                  <a:cubicBezTo>
                    <a:pt x="3242" y="2525"/>
                    <a:pt x="3270" y="2519"/>
                    <a:pt x="3299" y="2519"/>
                  </a:cubicBezTo>
                  <a:lnTo>
                    <a:pt x="3305" y="2519"/>
                  </a:lnTo>
                  <a:cubicBezTo>
                    <a:pt x="3319" y="2518"/>
                    <a:pt x="3333" y="2518"/>
                    <a:pt x="3348" y="2518"/>
                  </a:cubicBezTo>
                  <a:cubicBezTo>
                    <a:pt x="3466" y="2518"/>
                    <a:pt x="3616" y="2545"/>
                    <a:pt x="3820" y="2651"/>
                  </a:cubicBezTo>
                  <a:cubicBezTo>
                    <a:pt x="3848" y="2664"/>
                    <a:pt x="3875" y="2679"/>
                    <a:pt x="3903" y="2692"/>
                  </a:cubicBezTo>
                  <a:cubicBezTo>
                    <a:pt x="4140" y="2824"/>
                    <a:pt x="4690" y="5393"/>
                    <a:pt x="5142" y="7766"/>
                  </a:cubicBezTo>
                  <a:cubicBezTo>
                    <a:pt x="5142" y="7779"/>
                    <a:pt x="5149" y="7793"/>
                    <a:pt x="5149" y="7814"/>
                  </a:cubicBezTo>
                  <a:cubicBezTo>
                    <a:pt x="5545" y="9860"/>
                    <a:pt x="5872" y="11739"/>
                    <a:pt x="5872" y="11739"/>
                  </a:cubicBezTo>
                  <a:lnTo>
                    <a:pt x="8259" y="11739"/>
                  </a:lnTo>
                  <a:cubicBezTo>
                    <a:pt x="8175" y="10924"/>
                    <a:pt x="7981" y="9456"/>
                    <a:pt x="7766" y="7841"/>
                  </a:cubicBezTo>
                  <a:cubicBezTo>
                    <a:pt x="7758" y="7814"/>
                    <a:pt x="7758" y="7793"/>
                    <a:pt x="7751" y="7766"/>
                  </a:cubicBezTo>
                  <a:cubicBezTo>
                    <a:pt x="7340" y="4738"/>
                    <a:pt x="6832" y="1224"/>
                    <a:pt x="6771" y="556"/>
                  </a:cubicBezTo>
                  <a:cubicBezTo>
                    <a:pt x="6764" y="445"/>
                    <a:pt x="6756" y="278"/>
                    <a:pt x="6756" y="69"/>
                  </a:cubicBezTo>
                  <a:cubicBezTo>
                    <a:pt x="6604" y="91"/>
                    <a:pt x="6450" y="104"/>
                    <a:pt x="6290" y="126"/>
                  </a:cubicBezTo>
                  <a:cubicBezTo>
                    <a:pt x="6270" y="126"/>
                    <a:pt x="6248" y="126"/>
                    <a:pt x="6221" y="132"/>
                  </a:cubicBezTo>
                  <a:cubicBezTo>
                    <a:pt x="5349" y="211"/>
                    <a:pt x="4472" y="246"/>
                    <a:pt x="3599" y="246"/>
                  </a:cubicBezTo>
                  <a:cubicBezTo>
                    <a:pt x="3322" y="246"/>
                    <a:pt x="3045" y="243"/>
                    <a:pt x="2769" y="236"/>
                  </a:cubicBezTo>
                  <a:cubicBezTo>
                    <a:pt x="2080" y="222"/>
                    <a:pt x="1398" y="174"/>
                    <a:pt x="717" y="84"/>
                  </a:cubicBezTo>
                  <a:cubicBezTo>
                    <a:pt x="480" y="55"/>
                    <a:pt x="236" y="34"/>
                    <a:pt x="0" y="0"/>
                  </a:cubicBezTo>
                  <a:close/>
                </a:path>
              </a:pathLst>
            </a:custGeom>
            <a:solidFill>
              <a:srgbClr val="BC5F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282;p56">
              <a:extLst>
                <a:ext uri="{FF2B5EF4-FFF2-40B4-BE49-F238E27FC236}">
                  <a16:creationId xmlns:a16="http://schemas.microsoft.com/office/drawing/2014/main" id="{7E0007C2-6A6F-CDE5-F453-8E75CE76BE3A}"/>
                </a:ext>
              </a:extLst>
            </p:cNvPr>
            <p:cNvSpPr/>
            <p:nvPr/>
          </p:nvSpPr>
          <p:spPr>
            <a:xfrm>
              <a:off x="8206664" y="4291100"/>
              <a:ext cx="222129" cy="247639"/>
            </a:xfrm>
            <a:custGeom>
              <a:avLst/>
              <a:gdLst/>
              <a:ahLst/>
              <a:cxnLst/>
              <a:rect l="l" t="t" r="r" b="b"/>
              <a:pathLst>
                <a:path w="2979" h="3321" extrusionOk="0">
                  <a:moveTo>
                    <a:pt x="2561" y="1"/>
                  </a:moveTo>
                  <a:cubicBezTo>
                    <a:pt x="1706" y="16"/>
                    <a:pt x="849" y="29"/>
                    <a:pt x="1" y="57"/>
                  </a:cubicBezTo>
                  <a:cubicBezTo>
                    <a:pt x="335" y="1824"/>
                    <a:pt x="585" y="3321"/>
                    <a:pt x="585" y="3321"/>
                  </a:cubicBezTo>
                  <a:lnTo>
                    <a:pt x="2979" y="3321"/>
                  </a:lnTo>
                  <a:cubicBezTo>
                    <a:pt x="2903" y="2604"/>
                    <a:pt x="2750" y="1378"/>
                    <a:pt x="2561" y="1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283;p56">
              <a:extLst>
                <a:ext uri="{FF2B5EF4-FFF2-40B4-BE49-F238E27FC236}">
                  <a16:creationId xmlns:a16="http://schemas.microsoft.com/office/drawing/2014/main" id="{7E365E78-6C1F-C5D0-115A-D1369784B0C7}"/>
                </a:ext>
              </a:extLst>
            </p:cNvPr>
            <p:cNvSpPr/>
            <p:nvPr/>
          </p:nvSpPr>
          <p:spPr>
            <a:xfrm>
              <a:off x="7861123" y="4299974"/>
              <a:ext cx="206023" cy="238765"/>
            </a:xfrm>
            <a:custGeom>
              <a:avLst/>
              <a:gdLst/>
              <a:ahLst/>
              <a:cxnLst/>
              <a:rect l="l" t="t" r="r" b="b"/>
              <a:pathLst>
                <a:path w="2763" h="3202" extrusionOk="0">
                  <a:moveTo>
                    <a:pt x="2673" y="0"/>
                  </a:moveTo>
                  <a:cubicBezTo>
                    <a:pt x="2165" y="15"/>
                    <a:pt x="1664" y="29"/>
                    <a:pt x="1156" y="35"/>
                  </a:cubicBezTo>
                  <a:cubicBezTo>
                    <a:pt x="774" y="35"/>
                    <a:pt x="383" y="35"/>
                    <a:pt x="1" y="29"/>
                  </a:cubicBezTo>
                  <a:lnTo>
                    <a:pt x="1" y="29"/>
                  </a:lnTo>
                  <a:cubicBezTo>
                    <a:pt x="189" y="1699"/>
                    <a:pt x="348" y="3202"/>
                    <a:pt x="348" y="3202"/>
                  </a:cubicBezTo>
                  <a:lnTo>
                    <a:pt x="2763" y="3202"/>
                  </a:lnTo>
                  <a:cubicBezTo>
                    <a:pt x="2756" y="2569"/>
                    <a:pt x="2721" y="1351"/>
                    <a:pt x="2673" y="0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284;p56">
              <a:extLst>
                <a:ext uri="{FF2B5EF4-FFF2-40B4-BE49-F238E27FC236}">
                  <a16:creationId xmlns:a16="http://schemas.microsoft.com/office/drawing/2014/main" id="{7F8FC166-342C-AAE1-BB2A-63631B37C9E1}"/>
                </a:ext>
              </a:extLst>
            </p:cNvPr>
            <p:cNvSpPr/>
            <p:nvPr/>
          </p:nvSpPr>
          <p:spPr>
            <a:xfrm>
              <a:off x="7784916" y="3113700"/>
              <a:ext cx="575418" cy="642474"/>
            </a:xfrm>
            <a:custGeom>
              <a:avLst/>
              <a:gdLst/>
              <a:ahLst/>
              <a:cxnLst/>
              <a:rect l="l" t="t" r="r" b="b"/>
              <a:pathLst>
                <a:path w="7717" h="8616" extrusionOk="0">
                  <a:moveTo>
                    <a:pt x="4662" y="1"/>
                  </a:moveTo>
                  <a:cubicBezTo>
                    <a:pt x="3573" y="1"/>
                    <a:pt x="2187" y="327"/>
                    <a:pt x="1495" y="602"/>
                  </a:cubicBezTo>
                  <a:cubicBezTo>
                    <a:pt x="1273" y="692"/>
                    <a:pt x="1120" y="775"/>
                    <a:pt x="1078" y="837"/>
                  </a:cubicBezTo>
                  <a:cubicBezTo>
                    <a:pt x="968" y="991"/>
                    <a:pt x="856" y="1283"/>
                    <a:pt x="752" y="1679"/>
                  </a:cubicBezTo>
                  <a:cubicBezTo>
                    <a:pt x="675" y="1965"/>
                    <a:pt x="605" y="2305"/>
                    <a:pt x="528" y="2681"/>
                  </a:cubicBezTo>
                  <a:cubicBezTo>
                    <a:pt x="467" y="3030"/>
                    <a:pt x="403" y="3419"/>
                    <a:pt x="348" y="3823"/>
                  </a:cubicBezTo>
                  <a:cubicBezTo>
                    <a:pt x="285" y="4219"/>
                    <a:pt x="236" y="4630"/>
                    <a:pt x="194" y="5054"/>
                  </a:cubicBezTo>
                  <a:cubicBezTo>
                    <a:pt x="153" y="5437"/>
                    <a:pt x="118" y="5821"/>
                    <a:pt x="91" y="6210"/>
                  </a:cubicBezTo>
                  <a:cubicBezTo>
                    <a:pt x="62" y="6557"/>
                    <a:pt x="42" y="6906"/>
                    <a:pt x="27" y="7247"/>
                  </a:cubicBezTo>
                  <a:cubicBezTo>
                    <a:pt x="14" y="7581"/>
                    <a:pt x="7" y="7900"/>
                    <a:pt x="1" y="8214"/>
                  </a:cubicBezTo>
                  <a:cubicBezTo>
                    <a:pt x="1463" y="8523"/>
                    <a:pt x="2995" y="8616"/>
                    <a:pt x="4309" y="8616"/>
                  </a:cubicBezTo>
                  <a:cubicBezTo>
                    <a:pt x="6040" y="8616"/>
                    <a:pt x="7393" y="8455"/>
                    <a:pt x="7709" y="8416"/>
                  </a:cubicBezTo>
                  <a:cubicBezTo>
                    <a:pt x="7716" y="8137"/>
                    <a:pt x="7716" y="7790"/>
                    <a:pt x="7709" y="7385"/>
                  </a:cubicBezTo>
                  <a:cubicBezTo>
                    <a:pt x="7703" y="7093"/>
                    <a:pt x="7696" y="6773"/>
                    <a:pt x="7683" y="6439"/>
                  </a:cubicBezTo>
                  <a:cubicBezTo>
                    <a:pt x="7668" y="6036"/>
                    <a:pt x="7654" y="5612"/>
                    <a:pt x="7633" y="5179"/>
                  </a:cubicBezTo>
                  <a:cubicBezTo>
                    <a:pt x="7619" y="4790"/>
                    <a:pt x="7599" y="4401"/>
                    <a:pt x="7584" y="4010"/>
                  </a:cubicBezTo>
                  <a:cubicBezTo>
                    <a:pt x="7564" y="3573"/>
                    <a:pt x="7536" y="3149"/>
                    <a:pt x="7516" y="2758"/>
                  </a:cubicBezTo>
                  <a:cubicBezTo>
                    <a:pt x="7494" y="2410"/>
                    <a:pt x="7474" y="2090"/>
                    <a:pt x="7452" y="1813"/>
                  </a:cubicBezTo>
                  <a:cubicBezTo>
                    <a:pt x="7410" y="1200"/>
                    <a:pt x="7369" y="775"/>
                    <a:pt x="7340" y="699"/>
                  </a:cubicBezTo>
                  <a:cubicBezTo>
                    <a:pt x="7327" y="657"/>
                    <a:pt x="7299" y="615"/>
                    <a:pt x="7265" y="580"/>
                  </a:cubicBezTo>
                  <a:cubicBezTo>
                    <a:pt x="6980" y="281"/>
                    <a:pt x="6068" y="31"/>
                    <a:pt x="4787" y="2"/>
                  </a:cubicBezTo>
                  <a:cubicBezTo>
                    <a:pt x="4746" y="1"/>
                    <a:pt x="4704" y="1"/>
                    <a:pt x="4662" y="1"/>
                  </a:cubicBezTo>
                  <a:close/>
                </a:path>
              </a:pathLst>
            </a:custGeom>
            <a:solidFill>
              <a:srgbClr val="FFF6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285;p56">
              <a:extLst>
                <a:ext uri="{FF2B5EF4-FFF2-40B4-BE49-F238E27FC236}">
                  <a16:creationId xmlns:a16="http://schemas.microsoft.com/office/drawing/2014/main" id="{48B74B1A-0178-F58D-6DA6-130986CE9690}"/>
                </a:ext>
              </a:extLst>
            </p:cNvPr>
            <p:cNvSpPr/>
            <p:nvPr/>
          </p:nvSpPr>
          <p:spPr>
            <a:xfrm>
              <a:off x="7784916" y="3654007"/>
              <a:ext cx="575418" cy="102157"/>
            </a:xfrm>
            <a:custGeom>
              <a:avLst/>
              <a:gdLst/>
              <a:ahLst/>
              <a:cxnLst/>
              <a:rect l="l" t="t" r="r" b="b"/>
              <a:pathLst>
                <a:path w="7717" h="1370" extrusionOk="0">
                  <a:moveTo>
                    <a:pt x="27" y="1"/>
                  </a:moveTo>
                  <a:cubicBezTo>
                    <a:pt x="14" y="335"/>
                    <a:pt x="7" y="654"/>
                    <a:pt x="1" y="968"/>
                  </a:cubicBezTo>
                  <a:cubicBezTo>
                    <a:pt x="1463" y="1277"/>
                    <a:pt x="2995" y="1370"/>
                    <a:pt x="4309" y="1370"/>
                  </a:cubicBezTo>
                  <a:cubicBezTo>
                    <a:pt x="6040" y="1370"/>
                    <a:pt x="7393" y="1209"/>
                    <a:pt x="7709" y="1170"/>
                  </a:cubicBezTo>
                  <a:cubicBezTo>
                    <a:pt x="7716" y="891"/>
                    <a:pt x="7716" y="544"/>
                    <a:pt x="7709" y="139"/>
                  </a:cubicBezTo>
                  <a:cubicBezTo>
                    <a:pt x="7404" y="188"/>
                    <a:pt x="7098" y="230"/>
                    <a:pt x="6798" y="265"/>
                  </a:cubicBezTo>
                  <a:cubicBezTo>
                    <a:pt x="5921" y="370"/>
                    <a:pt x="5044" y="412"/>
                    <a:pt x="4167" y="412"/>
                  </a:cubicBezTo>
                  <a:cubicBezTo>
                    <a:pt x="2790" y="397"/>
                    <a:pt x="1405" y="265"/>
                    <a:pt x="27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286;p56">
              <a:extLst>
                <a:ext uri="{FF2B5EF4-FFF2-40B4-BE49-F238E27FC236}">
                  <a16:creationId xmlns:a16="http://schemas.microsoft.com/office/drawing/2014/main" id="{517EBD31-72D9-88A6-8429-939FAEF01060}"/>
                </a:ext>
              </a:extLst>
            </p:cNvPr>
            <p:cNvSpPr/>
            <p:nvPr/>
          </p:nvSpPr>
          <p:spPr>
            <a:xfrm>
              <a:off x="7791627" y="3490557"/>
              <a:ext cx="566172" cy="120203"/>
            </a:xfrm>
            <a:custGeom>
              <a:avLst/>
              <a:gdLst/>
              <a:ahLst/>
              <a:cxnLst/>
              <a:rect l="l" t="t" r="r" b="b"/>
              <a:pathLst>
                <a:path w="7593" h="1612" extrusionOk="0">
                  <a:moveTo>
                    <a:pt x="104" y="0"/>
                  </a:moveTo>
                  <a:cubicBezTo>
                    <a:pt x="63" y="383"/>
                    <a:pt x="28" y="767"/>
                    <a:pt x="1" y="1156"/>
                  </a:cubicBezTo>
                  <a:cubicBezTo>
                    <a:pt x="348" y="1226"/>
                    <a:pt x="704" y="1294"/>
                    <a:pt x="1051" y="1351"/>
                  </a:cubicBezTo>
                  <a:cubicBezTo>
                    <a:pt x="2186" y="1523"/>
                    <a:pt x="3320" y="1612"/>
                    <a:pt x="4453" y="1612"/>
                  </a:cubicBezTo>
                  <a:cubicBezTo>
                    <a:pt x="5099" y="1612"/>
                    <a:pt x="5744" y="1583"/>
                    <a:pt x="6389" y="1525"/>
                  </a:cubicBezTo>
                  <a:cubicBezTo>
                    <a:pt x="6791" y="1490"/>
                    <a:pt x="7189" y="1441"/>
                    <a:pt x="7593" y="1385"/>
                  </a:cubicBezTo>
                  <a:cubicBezTo>
                    <a:pt x="7578" y="982"/>
                    <a:pt x="7564" y="558"/>
                    <a:pt x="7543" y="125"/>
                  </a:cubicBezTo>
                  <a:cubicBezTo>
                    <a:pt x="7265" y="167"/>
                    <a:pt x="6986" y="209"/>
                    <a:pt x="6708" y="237"/>
                  </a:cubicBezTo>
                  <a:cubicBezTo>
                    <a:pt x="5831" y="341"/>
                    <a:pt x="4954" y="383"/>
                    <a:pt x="4077" y="383"/>
                  </a:cubicBezTo>
                  <a:cubicBezTo>
                    <a:pt x="2750" y="376"/>
                    <a:pt x="1427" y="244"/>
                    <a:pt x="104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287;p56">
              <a:extLst>
                <a:ext uri="{FF2B5EF4-FFF2-40B4-BE49-F238E27FC236}">
                  <a16:creationId xmlns:a16="http://schemas.microsoft.com/office/drawing/2014/main" id="{7CFBE3A2-C8EF-0EE2-1A2D-E4A7FBD7C79E}"/>
                </a:ext>
              </a:extLst>
            </p:cNvPr>
            <p:cNvSpPr/>
            <p:nvPr/>
          </p:nvSpPr>
          <p:spPr>
            <a:xfrm>
              <a:off x="7810865" y="3313537"/>
              <a:ext cx="539627" cy="115356"/>
            </a:xfrm>
            <a:custGeom>
              <a:avLst/>
              <a:gdLst/>
              <a:ahLst/>
              <a:cxnLst/>
              <a:rect l="l" t="t" r="r" b="b"/>
              <a:pathLst>
                <a:path w="7237" h="1547" extrusionOk="0">
                  <a:moveTo>
                    <a:pt x="180" y="1"/>
                  </a:moveTo>
                  <a:cubicBezTo>
                    <a:pt x="119" y="350"/>
                    <a:pt x="55" y="739"/>
                    <a:pt x="0" y="1143"/>
                  </a:cubicBezTo>
                  <a:cubicBezTo>
                    <a:pt x="264" y="1192"/>
                    <a:pt x="529" y="1240"/>
                    <a:pt x="793" y="1282"/>
                  </a:cubicBezTo>
                  <a:cubicBezTo>
                    <a:pt x="1928" y="1459"/>
                    <a:pt x="3062" y="1546"/>
                    <a:pt x="4194" y="1546"/>
                  </a:cubicBezTo>
                  <a:cubicBezTo>
                    <a:pt x="4840" y="1546"/>
                    <a:pt x="5486" y="1518"/>
                    <a:pt x="6131" y="1462"/>
                  </a:cubicBezTo>
                  <a:cubicBezTo>
                    <a:pt x="6500" y="1429"/>
                    <a:pt x="6867" y="1387"/>
                    <a:pt x="7236" y="1330"/>
                  </a:cubicBezTo>
                  <a:cubicBezTo>
                    <a:pt x="7216" y="893"/>
                    <a:pt x="7188" y="469"/>
                    <a:pt x="7168" y="78"/>
                  </a:cubicBezTo>
                  <a:cubicBezTo>
                    <a:pt x="6924" y="113"/>
                    <a:pt x="6687" y="148"/>
                    <a:pt x="6450" y="176"/>
                  </a:cubicBezTo>
                  <a:cubicBezTo>
                    <a:pt x="5626" y="267"/>
                    <a:pt x="4803" y="316"/>
                    <a:pt x="3979" y="316"/>
                  </a:cubicBezTo>
                  <a:cubicBezTo>
                    <a:pt x="3926" y="316"/>
                    <a:pt x="3873" y="315"/>
                    <a:pt x="3819" y="315"/>
                  </a:cubicBezTo>
                  <a:cubicBezTo>
                    <a:pt x="2609" y="308"/>
                    <a:pt x="1391" y="203"/>
                    <a:pt x="180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88;p56">
              <a:extLst>
                <a:ext uri="{FF2B5EF4-FFF2-40B4-BE49-F238E27FC236}">
                  <a16:creationId xmlns:a16="http://schemas.microsoft.com/office/drawing/2014/main" id="{5CCDEA43-E229-C38F-9948-5E59BDDF2596}"/>
                </a:ext>
              </a:extLst>
            </p:cNvPr>
            <p:cNvSpPr/>
            <p:nvPr/>
          </p:nvSpPr>
          <p:spPr>
            <a:xfrm>
              <a:off x="7840990" y="3156948"/>
              <a:ext cx="499660" cy="106632"/>
            </a:xfrm>
            <a:custGeom>
              <a:avLst/>
              <a:gdLst/>
              <a:ahLst/>
              <a:cxnLst/>
              <a:rect l="l" t="t" r="r" b="b"/>
              <a:pathLst>
                <a:path w="6701" h="1430" extrusionOk="0">
                  <a:moveTo>
                    <a:pt x="6513" y="0"/>
                  </a:moveTo>
                  <a:cubicBezTo>
                    <a:pt x="6353" y="22"/>
                    <a:pt x="6199" y="35"/>
                    <a:pt x="6046" y="55"/>
                  </a:cubicBezTo>
                  <a:cubicBezTo>
                    <a:pt x="5169" y="154"/>
                    <a:pt x="4292" y="202"/>
                    <a:pt x="3415" y="202"/>
                  </a:cubicBezTo>
                  <a:cubicBezTo>
                    <a:pt x="2525" y="195"/>
                    <a:pt x="1635" y="132"/>
                    <a:pt x="743" y="22"/>
                  </a:cubicBezTo>
                  <a:cubicBezTo>
                    <a:pt x="521" y="112"/>
                    <a:pt x="368" y="195"/>
                    <a:pt x="326" y="257"/>
                  </a:cubicBezTo>
                  <a:cubicBezTo>
                    <a:pt x="216" y="411"/>
                    <a:pt x="104" y="703"/>
                    <a:pt x="0" y="1099"/>
                  </a:cubicBezTo>
                  <a:cubicBezTo>
                    <a:pt x="132" y="1121"/>
                    <a:pt x="264" y="1141"/>
                    <a:pt x="389" y="1162"/>
                  </a:cubicBezTo>
                  <a:cubicBezTo>
                    <a:pt x="1525" y="1340"/>
                    <a:pt x="2661" y="1430"/>
                    <a:pt x="3795" y="1430"/>
                  </a:cubicBezTo>
                  <a:cubicBezTo>
                    <a:pt x="4439" y="1430"/>
                    <a:pt x="5083" y="1401"/>
                    <a:pt x="5727" y="1343"/>
                  </a:cubicBezTo>
                  <a:cubicBezTo>
                    <a:pt x="6054" y="1316"/>
                    <a:pt x="6373" y="1274"/>
                    <a:pt x="6700" y="1233"/>
                  </a:cubicBezTo>
                  <a:cubicBezTo>
                    <a:pt x="6658" y="620"/>
                    <a:pt x="6617" y="195"/>
                    <a:pt x="6588" y="119"/>
                  </a:cubicBezTo>
                  <a:cubicBezTo>
                    <a:pt x="6575" y="77"/>
                    <a:pt x="6547" y="35"/>
                    <a:pt x="6513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289;p56">
              <a:extLst>
                <a:ext uri="{FF2B5EF4-FFF2-40B4-BE49-F238E27FC236}">
                  <a16:creationId xmlns:a16="http://schemas.microsoft.com/office/drawing/2014/main" id="{08CBD548-5188-6470-EBE2-4E668FBB96E4}"/>
                </a:ext>
              </a:extLst>
            </p:cNvPr>
            <p:cNvSpPr/>
            <p:nvPr/>
          </p:nvSpPr>
          <p:spPr>
            <a:xfrm>
              <a:off x="7946800" y="3032870"/>
              <a:ext cx="221085" cy="143468"/>
            </a:xfrm>
            <a:custGeom>
              <a:avLst/>
              <a:gdLst/>
              <a:ahLst/>
              <a:cxnLst/>
              <a:rect l="l" t="t" r="r" b="b"/>
              <a:pathLst>
                <a:path w="2965" h="1924" extrusionOk="0">
                  <a:moveTo>
                    <a:pt x="2574" y="1"/>
                  </a:moveTo>
                  <a:lnTo>
                    <a:pt x="1" y="559"/>
                  </a:lnTo>
                  <a:lnTo>
                    <a:pt x="320" y="1719"/>
                  </a:lnTo>
                  <a:cubicBezTo>
                    <a:pt x="320" y="1719"/>
                    <a:pt x="447" y="1924"/>
                    <a:pt x="962" y="1924"/>
                  </a:cubicBezTo>
                  <a:cubicBezTo>
                    <a:pt x="1170" y="1924"/>
                    <a:pt x="1443" y="1890"/>
                    <a:pt x="1796" y="1796"/>
                  </a:cubicBezTo>
                  <a:cubicBezTo>
                    <a:pt x="2965" y="1484"/>
                    <a:pt x="2853" y="919"/>
                    <a:pt x="2853" y="919"/>
                  </a:cubicBezTo>
                  <a:lnTo>
                    <a:pt x="2574" y="1"/>
                  </a:ln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290;p56">
              <a:extLst>
                <a:ext uri="{FF2B5EF4-FFF2-40B4-BE49-F238E27FC236}">
                  <a16:creationId xmlns:a16="http://schemas.microsoft.com/office/drawing/2014/main" id="{335478DB-8003-A539-F2C1-F9FE82932B9D}"/>
                </a:ext>
              </a:extLst>
            </p:cNvPr>
            <p:cNvSpPr/>
            <p:nvPr/>
          </p:nvSpPr>
          <p:spPr>
            <a:xfrm>
              <a:off x="7769332" y="4528743"/>
              <a:ext cx="324358" cy="102232"/>
            </a:xfrm>
            <a:custGeom>
              <a:avLst/>
              <a:gdLst/>
              <a:ahLst/>
              <a:cxnLst/>
              <a:rect l="l" t="t" r="r" b="b"/>
              <a:pathLst>
                <a:path w="4350" h="1371" extrusionOk="0">
                  <a:moveTo>
                    <a:pt x="2084" y="0"/>
                  </a:moveTo>
                  <a:cubicBezTo>
                    <a:pt x="1783" y="0"/>
                    <a:pt x="1562" y="5"/>
                    <a:pt x="1537" y="15"/>
                  </a:cubicBezTo>
                  <a:cubicBezTo>
                    <a:pt x="1537" y="15"/>
                    <a:pt x="1329" y="37"/>
                    <a:pt x="702" y="446"/>
                  </a:cubicBezTo>
                  <a:cubicBezTo>
                    <a:pt x="320" y="696"/>
                    <a:pt x="126" y="927"/>
                    <a:pt x="34" y="1101"/>
                  </a:cubicBezTo>
                  <a:cubicBezTo>
                    <a:pt x="1" y="1177"/>
                    <a:pt x="56" y="1274"/>
                    <a:pt x="146" y="1281"/>
                  </a:cubicBezTo>
                  <a:cubicBezTo>
                    <a:pt x="637" y="1307"/>
                    <a:pt x="2042" y="1370"/>
                    <a:pt x="3066" y="1370"/>
                  </a:cubicBezTo>
                  <a:cubicBezTo>
                    <a:pt x="3697" y="1370"/>
                    <a:pt x="4184" y="1346"/>
                    <a:pt x="4224" y="1274"/>
                  </a:cubicBezTo>
                  <a:cubicBezTo>
                    <a:pt x="4350" y="1059"/>
                    <a:pt x="4119" y="78"/>
                    <a:pt x="4009" y="43"/>
                  </a:cubicBezTo>
                  <a:cubicBezTo>
                    <a:pt x="3930" y="23"/>
                    <a:pt x="2788" y="0"/>
                    <a:pt x="2084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291;p56">
              <a:extLst>
                <a:ext uri="{FF2B5EF4-FFF2-40B4-BE49-F238E27FC236}">
                  <a16:creationId xmlns:a16="http://schemas.microsoft.com/office/drawing/2014/main" id="{1AB4F07A-9FC4-6CAC-4EE6-621F1F4A669F}"/>
                </a:ext>
              </a:extLst>
            </p:cNvPr>
            <p:cNvSpPr/>
            <p:nvPr/>
          </p:nvSpPr>
          <p:spPr>
            <a:xfrm>
              <a:off x="7769332" y="4552604"/>
              <a:ext cx="114681" cy="75910"/>
            </a:xfrm>
            <a:custGeom>
              <a:avLst/>
              <a:gdLst/>
              <a:ahLst/>
              <a:cxnLst/>
              <a:rect l="l" t="t" r="r" b="b"/>
              <a:pathLst>
                <a:path w="1538" h="1018" extrusionOk="0">
                  <a:moveTo>
                    <a:pt x="898" y="1"/>
                  </a:moveTo>
                  <a:cubicBezTo>
                    <a:pt x="843" y="36"/>
                    <a:pt x="772" y="77"/>
                    <a:pt x="702" y="126"/>
                  </a:cubicBezTo>
                  <a:cubicBezTo>
                    <a:pt x="320" y="376"/>
                    <a:pt x="126" y="607"/>
                    <a:pt x="34" y="781"/>
                  </a:cubicBezTo>
                  <a:cubicBezTo>
                    <a:pt x="1" y="857"/>
                    <a:pt x="56" y="954"/>
                    <a:pt x="146" y="961"/>
                  </a:cubicBezTo>
                  <a:cubicBezTo>
                    <a:pt x="410" y="976"/>
                    <a:pt x="946" y="996"/>
                    <a:pt x="1537" y="1018"/>
                  </a:cubicBezTo>
                  <a:cubicBezTo>
                    <a:pt x="1531" y="989"/>
                    <a:pt x="1517" y="961"/>
                    <a:pt x="1511" y="934"/>
                  </a:cubicBezTo>
                  <a:cubicBezTo>
                    <a:pt x="1385" y="578"/>
                    <a:pt x="1170" y="259"/>
                    <a:pt x="898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292;p56">
              <a:extLst>
                <a:ext uri="{FF2B5EF4-FFF2-40B4-BE49-F238E27FC236}">
                  <a16:creationId xmlns:a16="http://schemas.microsoft.com/office/drawing/2014/main" id="{A04D1B92-43A0-C5B9-D007-F9372FB8EFB2}"/>
                </a:ext>
              </a:extLst>
            </p:cNvPr>
            <p:cNvSpPr/>
            <p:nvPr/>
          </p:nvSpPr>
          <p:spPr>
            <a:xfrm>
              <a:off x="8133589" y="4528743"/>
              <a:ext cx="324358" cy="102232"/>
            </a:xfrm>
            <a:custGeom>
              <a:avLst/>
              <a:gdLst/>
              <a:ahLst/>
              <a:cxnLst/>
              <a:rect l="l" t="t" r="r" b="b"/>
              <a:pathLst>
                <a:path w="4350" h="1371" extrusionOk="0">
                  <a:moveTo>
                    <a:pt x="2087" y="0"/>
                  </a:moveTo>
                  <a:cubicBezTo>
                    <a:pt x="1786" y="0"/>
                    <a:pt x="1565" y="5"/>
                    <a:pt x="1537" y="15"/>
                  </a:cubicBezTo>
                  <a:cubicBezTo>
                    <a:pt x="1537" y="15"/>
                    <a:pt x="1337" y="37"/>
                    <a:pt x="710" y="446"/>
                  </a:cubicBezTo>
                  <a:cubicBezTo>
                    <a:pt x="326" y="696"/>
                    <a:pt x="126" y="927"/>
                    <a:pt x="42" y="1101"/>
                  </a:cubicBezTo>
                  <a:cubicBezTo>
                    <a:pt x="1" y="1177"/>
                    <a:pt x="56" y="1274"/>
                    <a:pt x="153" y="1281"/>
                  </a:cubicBezTo>
                  <a:cubicBezTo>
                    <a:pt x="639" y="1307"/>
                    <a:pt x="2042" y="1370"/>
                    <a:pt x="3068" y="1370"/>
                  </a:cubicBezTo>
                  <a:cubicBezTo>
                    <a:pt x="3700" y="1370"/>
                    <a:pt x="4188" y="1346"/>
                    <a:pt x="4231" y="1274"/>
                  </a:cubicBezTo>
                  <a:cubicBezTo>
                    <a:pt x="4349" y="1059"/>
                    <a:pt x="4119" y="78"/>
                    <a:pt x="4009" y="43"/>
                  </a:cubicBezTo>
                  <a:cubicBezTo>
                    <a:pt x="3930" y="23"/>
                    <a:pt x="2792" y="0"/>
                    <a:pt x="2087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293;p56">
              <a:extLst>
                <a:ext uri="{FF2B5EF4-FFF2-40B4-BE49-F238E27FC236}">
                  <a16:creationId xmlns:a16="http://schemas.microsoft.com/office/drawing/2014/main" id="{73344D07-250A-B6D8-06BE-C158C7824578}"/>
                </a:ext>
              </a:extLst>
            </p:cNvPr>
            <p:cNvSpPr/>
            <p:nvPr/>
          </p:nvSpPr>
          <p:spPr>
            <a:xfrm>
              <a:off x="8133589" y="4546415"/>
              <a:ext cx="128699" cy="82621"/>
            </a:xfrm>
            <a:custGeom>
              <a:avLst/>
              <a:gdLst/>
              <a:ahLst/>
              <a:cxnLst/>
              <a:rect l="l" t="t" r="r" b="b"/>
              <a:pathLst>
                <a:path w="1726" h="1108" extrusionOk="0">
                  <a:moveTo>
                    <a:pt x="1051" y="0"/>
                  </a:moveTo>
                  <a:cubicBezTo>
                    <a:pt x="953" y="50"/>
                    <a:pt x="842" y="119"/>
                    <a:pt x="710" y="209"/>
                  </a:cubicBezTo>
                  <a:cubicBezTo>
                    <a:pt x="326" y="459"/>
                    <a:pt x="126" y="690"/>
                    <a:pt x="42" y="864"/>
                  </a:cubicBezTo>
                  <a:cubicBezTo>
                    <a:pt x="1" y="940"/>
                    <a:pt x="56" y="1037"/>
                    <a:pt x="153" y="1044"/>
                  </a:cubicBezTo>
                  <a:cubicBezTo>
                    <a:pt x="438" y="1059"/>
                    <a:pt x="1058" y="1086"/>
                    <a:pt x="1726" y="1107"/>
                  </a:cubicBezTo>
                  <a:cubicBezTo>
                    <a:pt x="1684" y="960"/>
                    <a:pt x="1629" y="815"/>
                    <a:pt x="1559" y="676"/>
                  </a:cubicBezTo>
                  <a:cubicBezTo>
                    <a:pt x="1434" y="433"/>
                    <a:pt x="1260" y="189"/>
                    <a:pt x="1051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294;p56">
              <a:extLst>
                <a:ext uri="{FF2B5EF4-FFF2-40B4-BE49-F238E27FC236}">
                  <a16:creationId xmlns:a16="http://schemas.microsoft.com/office/drawing/2014/main" id="{C1125B79-9826-F53D-50BD-2F16F668F3AF}"/>
                </a:ext>
              </a:extLst>
            </p:cNvPr>
            <p:cNvSpPr/>
            <p:nvPr/>
          </p:nvSpPr>
          <p:spPr>
            <a:xfrm>
              <a:off x="8223292" y="3129732"/>
              <a:ext cx="364921" cy="425035"/>
            </a:xfrm>
            <a:custGeom>
              <a:avLst/>
              <a:gdLst/>
              <a:ahLst/>
              <a:cxnLst/>
              <a:rect l="l" t="t" r="r" b="b"/>
              <a:pathLst>
                <a:path w="4894" h="5700" extrusionOk="0">
                  <a:moveTo>
                    <a:pt x="611" y="1"/>
                  </a:moveTo>
                  <a:cubicBezTo>
                    <a:pt x="466" y="1"/>
                    <a:pt x="328" y="37"/>
                    <a:pt x="202" y="121"/>
                  </a:cubicBezTo>
                  <a:cubicBezTo>
                    <a:pt x="15" y="247"/>
                    <a:pt x="0" y="532"/>
                    <a:pt x="8" y="734"/>
                  </a:cubicBezTo>
                  <a:cubicBezTo>
                    <a:pt x="42" y="1222"/>
                    <a:pt x="266" y="1701"/>
                    <a:pt x="488" y="2132"/>
                  </a:cubicBezTo>
                  <a:cubicBezTo>
                    <a:pt x="843" y="2800"/>
                    <a:pt x="1288" y="3420"/>
                    <a:pt x="1789" y="3984"/>
                  </a:cubicBezTo>
                  <a:cubicBezTo>
                    <a:pt x="2276" y="4533"/>
                    <a:pt x="2847" y="5131"/>
                    <a:pt x="3487" y="5507"/>
                  </a:cubicBezTo>
                  <a:cubicBezTo>
                    <a:pt x="3529" y="5535"/>
                    <a:pt x="3577" y="5549"/>
                    <a:pt x="3619" y="5571"/>
                  </a:cubicBezTo>
                  <a:cubicBezTo>
                    <a:pt x="3772" y="5641"/>
                    <a:pt x="3976" y="5700"/>
                    <a:pt x="4170" y="5700"/>
                  </a:cubicBezTo>
                  <a:cubicBezTo>
                    <a:pt x="4339" y="5700"/>
                    <a:pt x="4501" y="5655"/>
                    <a:pt x="4614" y="5535"/>
                  </a:cubicBezTo>
                  <a:cubicBezTo>
                    <a:pt x="4893" y="5243"/>
                    <a:pt x="4760" y="4784"/>
                    <a:pt x="4614" y="4463"/>
                  </a:cubicBezTo>
                  <a:cubicBezTo>
                    <a:pt x="4168" y="3455"/>
                    <a:pt x="3487" y="2529"/>
                    <a:pt x="2797" y="1681"/>
                  </a:cubicBezTo>
                  <a:cubicBezTo>
                    <a:pt x="2569" y="1396"/>
                    <a:pt x="2325" y="1117"/>
                    <a:pt x="2081" y="846"/>
                  </a:cubicBezTo>
                  <a:cubicBezTo>
                    <a:pt x="1773" y="510"/>
                    <a:pt x="1153" y="1"/>
                    <a:pt x="611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295;p56">
              <a:extLst>
                <a:ext uri="{FF2B5EF4-FFF2-40B4-BE49-F238E27FC236}">
                  <a16:creationId xmlns:a16="http://schemas.microsoft.com/office/drawing/2014/main" id="{D8818271-EAF5-1D4D-F41B-097510DF2B32}"/>
                </a:ext>
              </a:extLst>
            </p:cNvPr>
            <p:cNvSpPr/>
            <p:nvPr/>
          </p:nvSpPr>
          <p:spPr>
            <a:xfrm>
              <a:off x="8148055" y="3109599"/>
              <a:ext cx="241889" cy="550830"/>
            </a:xfrm>
            <a:custGeom>
              <a:avLst/>
              <a:gdLst/>
              <a:ahLst/>
              <a:cxnLst/>
              <a:rect l="l" t="t" r="r" b="b"/>
              <a:pathLst>
                <a:path w="3244" h="7387" extrusionOk="0">
                  <a:moveTo>
                    <a:pt x="623" y="0"/>
                  </a:moveTo>
                  <a:cubicBezTo>
                    <a:pt x="606" y="0"/>
                    <a:pt x="589" y="13"/>
                    <a:pt x="578" y="31"/>
                  </a:cubicBezTo>
                  <a:cubicBezTo>
                    <a:pt x="0" y="1178"/>
                    <a:pt x="0" y="2681"/>
                    <a:pt x="369" y="4010"/>
                  </a:cubicBezTo>
                  <a:cubicBezTo>
                    <a:pt x="745" y="5375"/>
                    <a:pt x="1644" y="6605"/>
                    <a:pt x="2798" y="7337"/>
                  </a:cubicBezTo>
                  <a:cubicBezTo>
                    <a:pt x="2846" y="7370"/>
                    <a:pt x="2901" y="7386"/>
                    <a:pt x="2955" y="7386"/>
                  </a:cubicBezTo>
                  <a:cubicBezTo>
                    <a:pt x="3047" y="7386"/>
                    <a:pt x="3134" y="7338"/>
                    <a:pt x="3173" y="7245"/>
                  </a:cubicBezTo>
                  <a:cubicBezTo>
                    <a:pt x="3244" y="7071"/>
                    <a:pt x="3125" y="6849"/>
                    <a:pt x="3000" y="6689"/>
                  </a:cubicBezTo>
                  <a:cubicBezTo>
                    <a:pt x="2666" y="6251"/>
                    <a:pt x="1782" y="5082"/>
                    <a:pt x="1400" y="3634"/>
                  </a:cubicBezTo>
                  <a:cubicBezTo>
                    <a:pt x="1017" y="2187"/>
                    <a:pt x="1385" y="1018"/>
                    <a:pt x="1657" y="343"/>
                  </a:cubicBezTo>
                  <a:cubicBezTo>
                    <a:pt x="1670" y="301"/>
                    <a:pt x="1664" y="259"/>
                    <a:pt x="1622" y="239"/>
                  </a:cubicBezTo>
                  <a:cubicBezTo>
                    <a:pt x="1371" y="127"/>
                    <a:pt x="892" y="31"/>
                    <a:pt x="633" y="2"/>
                  </a:cubicBezTo>
                  <a:cubicBezTo>
                    <a:pt x="630" y="1"/>
                    <a:pt x="626" y="0"/>
                    <a:pt x="623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296;p56">
              <a:extLst>
                <a:ext uri="{FF2B5EF4-FFF2-40B4-BE49-F238E27FC236}">
                  <a16:creationId xmlns:a16="http://schemas.microsoft.com/office/drawing/2014/main" id="{44480947-0F78-E924-BC67-EE955645827D}"/>
                </a:ext>
              </a:extLst>
            </p:cNvPr>
            <p:cNvSpPr/>
            <p:nvPr/>
          </p:nvSpPr>
          <p:spPr>
            <a:xfrm>
              <a:off x="8130979" y="3197139"/>
              <a:ext cx="234581" cy="230190"/>
            </a:xfrm>
            <a:custGeom>
              <a:avLst/>
              <a:gdLst/>
              <a:ahLst/>
              <a:cxnLst/>
              <a:rect l="l" t="t" r="r" b="b"/>
              <a:pathLst>
                <a:path w="3146" h="3087" extrusionOk="0">
                  <a:moveTo>
                    <a:pt x="499" y="0"/>
                  </a:moveTo>
                  <a:cubicBezTo>
                    <a:pt x="362" y="0"/>
                    <a:pt x="241" y="50"/>
                    <a:pt x="168" y="184"/>
                  </a:cubicBezTo>
                  <a:cubicBezTo>
                    <a:pt x="133" y="241"/>
                    <a:pt x="104" y="303"/>
                    <a:pt x="84" y="380"/>
                  </a:cubicBezTo>
                  <a:cubicBezTo>
                    <a:pt x="62" y="463"/>
                    <a:pt x="62" y="547"/>
                    <a:pt x="69" y="630"/>
                  </a:cubicBezTo>
                  <a:cubicBezTo>
                    <a:pt x="91" y="755"/>
                    <a:pt x="119" y="874"/>
                    <a:pt x="84" y="999"/>
                  </a:cubicBezTo>
                  <a:cubicBezTo>
                    <a:pt x="49" y="1103"/>
                    <a:pt x="1" y="1180"/>
                    <a:pt x="49" y="1285"/>
                  </a:cubicBezTo>
                  <a:cubicBezTo>
                    <a:pt x="91" y="1375"/>
                    <a:pt x="139" y="1458"/>
                    <a:pt x="139" y="1555"/>
                  </a:cubicBezTo>
                  <a:cubicBezTo>
                    <a:pt x="139" y="1681"/>
                    <a:pt x="84" y="1779"/>
                    <a:pt x="111" y="1911"/>
                  </a:cubicBezTo>
                  <a:cubicBezTo>
                    <a:pt x="119" y="1931"/>
                    <a:pt x="126" y="1953"/>
                    <a:pt x="133" y="1973"/>
                  </a:cubicBezTo>
                  <a:cubicBezTo>
                    <a:pt x="139" y="1979"/>
                    <a:pt x="139" y="1979"/>
                    <a:pt x="146" y="1988"/>
                  </a:cubicBezTo>
                  <a:cubicBezTo>
                    <a:pt x="174" y="2001"/>
                    <a:pt x="203" y="2021"/>
                    <a:pt x="229" y="2043"/>
                  </a:cubicBezTo>
                  <a:cubicBezTo>
                    <a:pt x="487" y="2217"/>
                    <a:pt x="807" y="2280"/>
                    <a:pt x="1093" y="2390"/>
                  </a:cubicBezTo>
                  <a:cubicBezTo>
                    <a:pt x="1539" y="2572"/>
                    <a:pt x="1934" y="2823"/>
                    <a:pt x="2332" y="3087"/>
                  </a:cubicBezTo>
                  <a:lnTo>
                    <a:pt x="3145" y="1555"/>
                  </a:lnTo>
                  <a:cubicBezTo>
                    <a:pt x="2236" y="1174"/>
                    <a:pt x="2233" y="116"/>
                    <a:pt x="1593" y="116"/>
                  </a:cubicBezTo>
                  <a:cubicBezTo>
                    <a:pt x="1591" y="116"/>
                    <a:pt x="1589" y="116"/>
                    <a:pt x="1587" y="116"/>
                  </a:cubicBezTo>
                  <a:cubicBezTo>
                    <a:pt x="1527" y="368"/>
                    <a:pt x="1525" y="441"/>
                    <a:pt x="1499" y="441"/>
                  </a:cubicBezTo>
                  <a:cubicBezTo>
                    <a:pt x="1487" y="441"/>
                    <a:pt x="1468" y="424"/>
                    <a:pt x="1433" y="401"/>
                  </a:cubicBezTo>
                  <a:cubicBezTo>
                    <a:pt x="1363" y="355"/>
                    <a:pt x="868" y="0"/>
                    <a:pt x="499" y="0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297;p56">
              <a:extLst>
                <a:ext uri="{FF2B5EF4-FFF2-40B4-BE49-F238E27FC236}">
                  <a16:creationId xmlns:a16="http://schemas.microsoft.com/office/drawing/2014/main" id="{CC55FDD0-AB6A-005F-088C-BDB0BAD59EEE}"/>
                </a:ext>
              </a:extLst>
            </p:cNvPr>
            <p:cNvSpPr/>
            <p:nvPr/>
          </p:nvSpPr>
          <p:spPr>
            <a:xfrm>
              <a:off x="8236864" y="3260670"/>
              <a:ext cx="359030" cy="302819"/>
            </a:xfrm>
            <a:custGeom>
              <a:avLst/>
              <a:gdLst/>
              <a:ahLst/>
              <a:cxnLst/>
              <a:rect l="l" t="t" r="r" b="b"/>
              <a:pathLst>
                <a:path w="4815" h="4061" extrusionOk="0">
                  <a:moveTo>
                    <a:pt x="1121" y="0"/>
                  </a:moveTo>
                  <a:cubicBezTo>
                    <a:pt x="1071" y="154"/>
                    <a:pt x="69" y="1740"/>
                    <a:pt x="0" y="1872"/>
                  </a:cubicBezTo>
                  <a:cubicBezTo>
                    <a:pt x="299" y="2151"/>
                    <a:pt x="1294" y="2923"/>
                    <a:pt x="1622" y="3153"/>
                  </a:cubicBezTo>
                  <a:cubicBezTo>
                    <a:pt x="1802" y="3278"/>
                    <a:pt x="1989" y="3390"/>
                    <a:pt x="2184" y="3501"/>
                  </a:cubicBezTo>
                  <a:cubicBezTo>
                    <a:pt x="2580" y="3717"/>
                    <a:pt x="3315" y="4061"/>
                    <a:pt x="3901" y="4061"/>
                  </a:cubicBezTo>
                  <a:cubicBezTo>
                    <a:pt x="4182" y="4061"/>
                    <a:pt x="4428" y="3982"/>
                    <a:pt x="4586" y="3773"/>
                  </a:cubicBezTo>
                  <a:cubicBezTo>
                    <a:pt x="4815" y="3474"/>
                    <a:pt x="4578" y="2555"/>
                    <a:pt x="2741" y="1219"/>
                  </a:cubicBezTo>
                  <a:cubicBezTo>
                    <a:pt x="2380" y="954"/>
                    <a:pt x="1538" y="182"/>
                    <a:pt x="112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298;p56">
              <a:extLst>
                <a:ext uri="{FF2B5EF4-FFF2-40B4-BE49-F238E27FC236}">
                  <a16:creationId xmlns:a16="http://schemas.microsoft.com/office/drawing/2014/main" id="{80622D1E-75C3-8711-45D6-026DBB428A6A}"/>
                </a:ext>
              </a:extLst>
            </p:cNvPr>
            <p:cNvSpPr/>
            <p:nvPr/>
          </p:nvSpPr>
          <p:spPr>
            <a:xfrm>
              <a:off x="8236864" y="3400258"/>
              <a:ext cx="117216" cy="92986"/>
            </a:xfrm>
            <a:custGeom>
              <a:avLst/>
              <a:gdLst/>
              <a:ahLst/>
              <a:cxnLst/>
              <a:rect l="l" t="t" r="r" b="b"/>
              <a:pathLst>
                <a:path w="1572" h="1247" extrusionOk="0">
                  <a:moveTo>
                    <a:pt x="0" y="0"/>
                  </a:moveTo>
                  <a:cubicBezTo>
                    <a:pt x="110" y="126"/>
                    <a:pt x="236" y="237"/>
                    <a:pt x="361" y="349"/>
                  </a:cubicBezTo>
                  <a:cubicBezTo>
                    <a:pt x="486" y="460"/>
                    <a:pt x="620" y="565"/>
                    <a:pt x="752" y="668"/>
                  </a:cubicBezTo>
                  <a:cubicBezTo>
                    <a:pt x="877" y="774"/>
                    <a:pt x="1015" y="870"/>
                    <a:pt x="1147" y="967"/>
                  </a:cubicBezTo>
                  <a:cubicBezTo>
                    <a:pt x="1288" y="1066"/>
                    <a:pt x="1426" y="1163"/>
                    <a:pt x="1572" y="1246"/>
                  </a:cubicBezTo>
                  <a:cubicBezTo>
                    <a:pt x="1446" y="1134"/>
                    <a:pt x="1314" y="1031"/>
                    <a:pt x="1189" y="919"/>
                  </a:cubicBezTo>
                  <a:cubicBezTo>
                    <a:pt x="1057" y="815"/>
                    <a:pt x="925" y="710"/>
                    <a:pt x="793" y="607"/>
                  </a:cubicBezTo>
                  <a:cubicBezTo>
                    <a:pt x="668" y="501"/>
                    <a:pt x="536" y="404"/>
                    <a:pt x="403" y="29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8C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299;p56">
              <a:extLst>
                <a:ext uri="{FF2B5EF4-FFF2-40B4-BE49-F238E27FC236}">
                  <a16:creationId xmlns:a16="http://schemas.microsoft.com/office/drawing/2014/main" id="{EFB4E7F6-C96E-B958-CCBC-FC9F117CFC22}"/>
                </a:ext>
              </a:extLst>
            </p:cNvPr>
            <p:cNvSpPr/>
            <p:nvPr/>
          </p:nvSpPr>
          <p:spPr>
            <a:xfrm>
              <a:off x="7736075" y="2371319"/>
              <a:ext cx="655352" cy="735981"/>
            </a:xfrm>
            <a:custGeom>
              <a:avLst/>
              <a:gdLst/>
              <a:ahLst/>
              <a:cxnLst/>
              <a:rect l="l" t="t" r="r" b="b"/>
              <a:pathLst>
                <a:path w="8789" h="9870" extrusionOk="0">
                  <a:moveTo>
                    <a:pt x="3799" y="1"/>
                  </a:moveTo>
                  <a:cubicBezTo>
                    <a:pt x="1534" y="1"/>
                    <a:pt x="278" y="1782"/>
                    <a:pt x="63" y="4691"/>
                  </a:cubicBezTo>
                  <a:cubicBezTo>
                    <a:pt x="29" y="5172"/>
                    <a:pt x="1" y="5638"/>
                    <a:pt x="8" y="6082"/>
                  </a:cubicBezTo>
                  <a:cubicBezTo>
                    <a:pt x="29" y="7106"/>
                    <a:pt x="210" y="7996"/>
                    <a:pt x="801" y="8657"/>
                  </a:cubicBezTo>
                  <a:cubicBezTo>
                    <a:pt x="1302" y="9228"/>
                    <a:pt x="2102" y="9631"/>
                    <a:pt x="3369" y="9806"/>
                  </a:cubicBezTo>
                  <a:cubicBezTo>
                    <a:pt x="3480" y="9820"/>
                    <a:pt x="3605" y="9833"/>
                    <a:pt x="3730" y="9848"/>
                  </a:cubicBezTo>
                  <a:cubicBezTo>
                    <a:pt x="3877" y="9863"/>
                    <a:pt x="4022" y="9870"/>
                    <a:pt x="4166" y="9870"/>
                  </a:cubicBezTo>
                  <a:cubicBezTo>
                    <a:pt x="5663" y="9870"/>
                    <a:pt x="7001" y="9093"/>
                    <a:pt x="7795" y="7844"/>
                  </a:cubicBezTo>
                  <a:cubicBezTo>
                    <a:pt x="8204" y="7209"/>
                    <a:pt x="8470" y="6445"/>
                    <a:pt x="8546" y="5603"/>
                  </a:cubicBezTo>
                  <a:cubicBezTo>
                    <a:pt x="8789" y="2841"/>
                    <a:pt x="6890" y="301"/>
                    <a:pt x="4301" y="28"/>
                  </a:cubicBezTo>
                  <a:cubicBezTo>
                    <a:pt x="4129" y="10"/>
                    <a:pt x="3961" y="1"/>
                    <a:pt x="3799" y="1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300;p56">
              <a:extLst>
                <a:ext uri="{FF2B5EF4-FFF2-40B4-BE49-F238E27FC236}">
                  <a16:creationId xmlns:a16="http://schemas.microsoft.com/office/drawing/2014/main" id="{42F746BB-9CF0-15A3-2A83-341E7A6A09C3}"/>
                </a:ext>
              </a:extLst>
            </p:cNvPr>
            <p:cNvSpPr/>
            <p:nvPr/>
          </p:nvSpPr>
          <p:spPr>
            <a:xfrm>
              <a:off x="8062005" y="2598074"/>
              <a:ext cx="447" cy="671"/>
            </a:xfrm>
            <a:custGeom>
              <a:avLst/>
              <a:gdLst/>
              <a:ahLst/>
              <a:cxnLst/>
              <a:rect l="l" t="t" r="r" b="b"/>
              <a:pathLst>
                <a:path w="6" h="9" extrusionOk="0">
                  <a:moveTo>
                    <a:pt x="5" y="0"/>
                  </a:moveTo>
                  <a:cubicBezTo>
                    <a:pt x="5" y="0"/>
                    <a:pt x="3" y="2"/>
                    <a:pt x="0" y="8"/>
                  </a:cubicBezTo>
                  <a:cubicBezTo>
                    <a:pt x="4" y="5"/>
                    <a:pt x="6" y="0"/>
                    <a:pt x="5" y="0"/>
                  </a:cubicBezTo>
                  <a:close/>
                </a:path>
              </a:pathLst>
            </a:custGeom>
            <a:solidFill>
              <a:srgbClr val="FF5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301;p56">
              <a:extLst>
                <a:ext uri="{FF2B5EF4-FFF2-40B4-BE49-F238E27FC236}">
                  <a16:creationId xmlns:a16="http://schemas.microsoft.com/office/drawing/2014/main" id="{A9162B44-F2C4-BD7C-EED9-5CE3D6CFAF45}"/>
                </a:ext>
              </a:extLst>
            </p:cNvPr>
            <p:cNvSpPr/>
            <p:nvPr/>
          </p:nvSpPr>
          <p:spPr>
            <a:xfrm>
              <a:off x="7735106" y="2262750"/>
              <a:ext cx="814101" cy="566937"/>
            </a:xfrm>
            <a:custGeom>
              <a:avLst/>
              <a:gdLst/>
              <a:ahLst/>
              <a:cxnLst/>
              <a:rect l="l" t="t" r="r" b="b"/>
              <a:pathLst>
                <a:path w="10918" h="7603" extrusionOk="0">
                  <a:moveTo>
                    <a:pt x="5212" y="1"/>
                  </a:moveTo>
                  <a:cubicBezTo>
                    <a:pt x="4784" y="1"/>
                    <a:pt x="4357" y="43"/>
                    <a:pt x="3939" y="128"/>
                  </a:cubicBezTo>
                  <a:cubicBezTo>
                    <a:pt x="3277" y="254"/>
                    <a:pt x="2644" y="491"/>
                    <a:pt x="2060" y="825"/>
                  </a:cubicBezTo>
                  <a:cubicBezTo>
                    <a:pt x="1851" y="942"/>
                    <a:pt x="1649" y="1082"/>
                    <a:pt x="1447" y="1227"/>
                  </a:cubicBezTo>
                  <a:cubicBezTo>
                    <a:pt x="1238" y="1388"/>
                    <a:pt x="1036" y="1568"/>
                    <a:pt x="849" y="1757"/>
                  </a:cubicBezTo>
                  <a:cubicBezTo>
                    <a:pt x="515" y="2104"/>
                    <a:pt x="216" y="2501"/>
                    <a:pt x="91" y="2967"/>
                  </a:cubicBezTo>
                  <a:cubicBezTo>
                    <a:pt x="1" y="3295"/>
                    <a:pt x="7" y="3774"/>
                    <a:pt x="201" y="4101"/>
                  </a:cubicBezTo>
                  <a:cubicBezTo>
                    <a:pt x="528" y="4071"/>
                    <a:pt x="857" y="4058"/>
                    <a:pt x="1187" y="4058"/>
                  </a:cubicBezTo>
                  <a:cubicBezTo>
                    <a:pt x="1778" y="4058"/>
                    <a:pt x="2370" y="4102"/>
                    <a:pt x="2950" y="4178"/>
                  </a:cubicBezTo>
                  <a:cubicBezTo>
                    <a:pt x="3082" y="4191"/>
                    <a:pt x="3207" y="4213"/>
                    <a:pt x="3341" y="4233"/>
                  </a:cubicBezTo>
                  <a:cubicBezTo>
                    <a:pt x="3341" y="4150"/>
                    <a:pt x="3332" y="4066"/>
                    <a:pt x="3326" y="3998"/>
                  </a:cubicBezTo>
                  <a:cubicBezTo>
                    <a:pt x="3306" y="3684"/>
                    <a:pt x="3347" y="3363"/>
                    <a:pt x="3438" y="3064"/>
                  </a:cubicBezTo>
                  <a:lnTo>
                    <a:pt x="3438" y="3064"/>
                  </a:lnTo>
                  <a:cubicBezTo>
                    <a:pt x="3409" y="3266"/>
                    <a:pt x="3402" y="3475"/>
                    <a:pt x="3424" y="3684"/>
                  </a:cubicBezTo>
                  <a:cubicBezTo>
                    <a:pt x="3451" y="3872"/>
                    <a:pt x="3493" y="4060"/>
                    <a:pt x="3569" y="4240"/>
                  </a:cubicBezTo>
                  <a:cubicBezTo>
                    <a:pt x="3572" y="4246"/>
                    <a:pt x="3578" y="4248"/>
                    <a:pt x="3584" y="4248"/>
                  </a:cubicBezTo>
                  <a:cubicBezTo>
                    <a:pt x="3593" y="4248"/>
                    <a:pt x="3602" y="4242"/>
                    <a:pt x="3598" y="4233"/>
                  </a:cubicBezTo>
                  <a:cubicBezTo>
                    <a:pt x="3473" y="3831"/>
                    <a:pt x="3438" y="3392"/>
                    <a:pt x="3514" y="2974"/>
                  </a:cubicBezTo>
                  <a:cubicBezTo>
                    <a:pt x="3534" y="2862"/>
                    <a:pt x="3563" y="2752"/>
                    <a:pt x="3598" y="2640"/>
                  </a:cubicBezTo>
                  <a:cubicBezTo>
                    <a:pt x="3618" y="2598"/>
                    <a:pt x="3646" y="2550"/>
                    <a:pt x="3666" y="2508"/>
                  </a:cubicBezTo>
                  <a:lnTo>
                    <a:pt x="3666" y="2508"/>
                  </a:lnTo>
                  <a:cubicBezTo>
                    <a:pt x="3563" y="2877"/>
                    <a:pt x="3473" y="3816"/>
                    <a:pt x="3723" y="4310"/>
                  </a:cubicBezTo>
                  <a:cubicBezTo>
                    <a:pt x="3952" y="4358"/>
                    <a:pt x="4176" y="4422"/>
                    <a:pt x="4398" y="4484"/>
                  </a:cubicBezTo>
                  <a:cubicBezTo>
                    <a:pt x="4475" y="4332"/>
                    <a:pt x="4460" y="4213"/>
                    <a:pt x="4404" y="4053"/>
                  </a:cubicBezTo>
                  <a:cubicBezTo>
                    <a:pt x="4259" y="3635"/>
                    <a:pt x="4189" y="3231"/>
                    <a:pt x="4266" y="2787"/>
                  </a:cubicBezTo>
                  <a:cubicBezTo>
                    <a:pt x="4301" y="2570"/>
                    <a:pt x="4363" y="2369"/>
                    <a:pt x="4453" y="2167"/>
                  </a:cubicBezTo>
                  <a:cubicBezTo>
                    <a:pt x="4460" y="2146"/>
                    <a:pt x="4475" y="2132"/>
                    <a:pt x="4481" y="2111"/>
                  </a:cubicBezTo>
                  <a:lnTo>
                    <a:pt x="4481" y="2111"/>
                  </a:lnTo>
                  <a:cubicBezTo>
                    <a:pt x="4460" y="2251"/>
                    <a:pt x="4426" y="2383"/>
                    <a:pt x="4411" y="2521"/>
                  </a:cubicBezTo>
                  <a:cubicBezTo>
                    <a:pt x="4384" y="2703"/>
                    <a:pt x="4376" y="2884"/>
                    <a:pt x="4376" y="3064"/>
                  </a:cubicBezTo>
                  <a:cubicBezTo>
                    <a:pt x="4376" y="3398"/>
                    <a:pt x="4433" y="3754"/>
                    <a:pt x="4571" y="4060"/>
                  </a:cubicBezTo>
                  <a:cubicBezTo>
                    <a:pt x="4752" y="4464"/>
                    <a:pt x="4982" y="4672"/>
                    <a:pt x="5281" y="4818"/>
                  </a:cubicBezTo>
                  <a:cubicBezTo>
                    <a:pt x="5358" y="4846"/>
                    <a:pt x="5428" y="4881"/>
                    <a:pt x="5503" y="4916"/>
                  </a:cubicBezTo>
                  <a:cubicBezTo>
                    <a:pt x="5609" y="4958"/>
                    <a:pt x="5727" y="4991"/>
                    <a:pt x="5846" y="5033"/>
                  </a:cubicBezTo>
                  <a:cubicBezTo>
                    <a:pt x="6347" y="5209"/>
                    <a:pt x="6861" y="5639"/>
                    <a:pt x="7035" y="6160"/>
                  </a:cubicBezTo>
                  <a:cubicBezTo>
                    <a:pt x="7132" y="6446"/>
                    <a:pt x="7035" y="6760"/>
                    <a:pt x="7021" y="7052"/>
                  </a:cubicBezTo>
                  <a:cubicBezTo>
                    <a:pt x="7006" y="7323"/>
                    <a:pt x="6965" y="7588"/>
                    <a:pt x="7272" y="7602"/>
                  </a:cubicBezTo>
                  <a:cubicBezTo>
                    <a:pt x="7277" y="7602"/>
                    <a:pt x="7282" y="7602"/>
                    <a:pt x="7286" y="7602"/>
                  </a:cubicBezTo>
                  <a:cubicBezTo>
                    <a:pt x="7572" y="7602"/>
                    <a:pt x="7747" y="7037"/>
                    <a:pt x="8255" y="7037"/>
                  </a:cubicBezTo>
                  <a:cubicBezTo>
                    <a:pt x="8263" y="7037"/>
                    <a:pt x="8272" y="7037"/>
                    <a:pt x="8281" y="7037"/>
                  </a:cubicBezTo>
                  <a:cubicBezTo>
                    <a:pt x="8755" y="7051"/>
                    <a:pt x="8826" y="7510"/>
                    <a:pt x="9076" y="7510"/>
                  </a:cubicBezTo>
                  <a:cubicBezTo>
                    <a:pt x="9105" y="7510"/>
                    <a:pt x="9136" y="7503"/>
                    <a:pt x="9171" y="7490"/>
                  </a:cubicBezTo>
                  <a:cubicBezTo>
                    <a:pt x="9366" y="7413"/>
                    <a:pt x="9526" y="7171"/>
                    <a:pt x="9658" y="7017"/>
                  </a:cubicBezTo>
                  <a:cubicBezTo>
                    <a:pt x="10597" y="5967"/>
                    <a:pt x="10917" y="4422"/>
                    <a:pt x="10388" y="3079"/>
                  </a:cubicBezTo>
                  <a:cubicBezTo>
                    <a:pt x="10326" y="2932"/>
                    <a:pt x="10263" y="2794"/>
                    <a:pt x="10188" y="2662"/>
                  </a:cubicBezTo>
                  <a:cubicBezTo>
                    <a:pt x="9922" y="2174"/>
                    <a:pt x="9553" y="1757"/>
                    <a:pt x="9144" y="1401"/>
                  </a:cubicBezTo>
                  <a:cubicBezTo>
                    <a:pt x="8962" y="1249"/>
                    <a:pt x="8775" y="1102"/>
                    <a:pt x="8579" y="977"/>
                  </a:cubicBezTo>
                  <a:cubicBezTo>
                    <a:pt x="7583" y="327"/>
                    <a:pt x="6397" y="1"/>
                    <a:pt x="5212" y="1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302;p56">
              <a:extLst>
                <a:ext uri="{FF2B5EF4-FFF2-40B4-BE49-F238E27FC236}">
                  <a16:creationId xmlns:a16="http://schemas.microsoft.com/office/drawing/2014/main" id="{69B8D3A4-721E-6B86-82E7-870EBA314C2C}"/>
                </a:ext>
              </a:extLst>
            </p:cNvPr>
            <p:cNvSpPr/>
            <p:nvPr/>
          </p:nvSpPr>
          <p:spPr>
            <a:xfrm>
              <a:off x="8305838" y="2766072"/>
              <a:ext cx="191483" cy="194919"/>
            </a:xfrm>
            <a:custGeom>
              <a:avLst/>
              <a:gdLst/>
              <a:ahLst/>
              <a:cxnLst/>
              <a:rect l="l" t="t" r="r" b="b"/>
              <a:pathLst>
                <a:path w="2568" h="2614" extrusionOk="0">
                  <a:moveTo>
                    <a:pt x="1577" y="1"/>
                  </a:moveTo>
                  <a:cubicBezTo>
                    <a:pt x="1227" y="1"/>
                    <a:pt x="862" y="130"/>
                    <a:pt x="627" y="287"/>
                  </a:cubicBezTo>
                  <a:cubicBezTo>
                    <a:pt x="216" y="559"/>
                    <a:pt x="70" y="1157"/>
                    <a:pt x="20" y="1652"/>
                  </a:cubicBezTo>
                  <a:cubicBezTo>
                    <a:pt x="0" y="1882"/>
                    <a:pt x="20" y="2139"/>
                    <a:pt x="174" y="2326"/>
                  </a:cubicBezTo>
                  <a:cubicBezTo>
                    <a:pt x="349" y="2540"/>
                    <a:pt x="596" y="2614"/>
                    <a:pt x="847" y="2614"/>
                  </a:cubicBezTo>
                  <a:cubicBezTo>
                    <a:pt x="1096" y="2614"/>
                    <a:pt x="1348" y="2541"/>
                    <a:pt x="1538" y="2458"/>
                  </a:cubicBezTo>
                  <a:cubicBezTo>
                    <a:pt x="1998" y="2249"/>
                    <a:pt x="2352" y="1847"/>
                    <a:pt x="2484" y="1339"/>
                  </a:cubicBezTo>
                  <a:cubicBezTo>
                    <a:pt x="2547" y="1102"/>
                    <a:pt x="2567" y="845"/>
                    <a:pt x="2477" y="601"/>
                  </a:cubicBezTo>
                  <a:cubicBezTo>
                    <a:pt x="2400" y="371"/>
                    <a:pt x="2268" y="225"/>
                    <a:pt x="2108" y="129"/>
                  </a:cubicBezTo>
                  <a:cubicBezTo>
                    <a:pt x="1950" y="38"/>
                    <a:pt x="1766" y="1"/>
                    <a:pt x="1577" y="1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303;p56">
              <a:extLst>
                <a:ext uri="{FF2B5EF4-FFF2-40B4-BE49-F238E27FC236}">
                  <a16:creationId xmlns:a16="http://schemas.microsoft.com/office/drawing/2014/main" id="{DD20F200-EB24-A127-A7CB-553A654AFFFD}"/>
                </a:ext>
              </a:extLst>
            </p:cNvPr>
            <p:cNvSpPr/>
            <p:nvPr/>
          </p:nvSpPr>
          <p:spPr>
            <a:xfrm>
              <a:off x="7932707" y="2634686"/>
              <a:ext cx="87688" cy="56820"/>
            </a:xfrm>
            <a:custGeom>
              <a:avLst/>
              <a:gdLst/>
              <a:ahLst/>
              <a:cxnLst/>
              <a:rect l="l" t="t" r="r" b="b"/>
              <a:pathLst>
                <a:path w="1176" h="762" extrusionOk="0">
                  <a:moveTo>
                    <a:pt x="201" y="0"/>
                  </a:moveTo>
                  <a:cubicBezTo>
                    <a:pt x="147" y="0"/>
                    <a:pt x="94" y="8"/>
                    <a:pt x="56" y="32"/>
                  </a:cubicBezTo>
                  <a:cubicBezTo>
                    <a:pt x="8" y="60"/>
                    <a:pt x="1" y="150"/>
                    <a:pt x="84" y="185"/>
                  </a:cubicBezTo>
                  <a:cubicBezTo>
                    <a:pt x="181" y="227"/>
                    <a:pt x="265" y="221"/>
                    <a:pt x="348" y="234"/>
                  </a:cubicBezTo>
                  <a:cubicBezTo>
                    <a:pt x="425" y="241"/>
                    <a:pt x="502" y="254"/>
                    <a:pt x="565" y="276"/>
                  </a:cubicBezTo>
                  <a:cubicBezTo>
                    <a:pt x="829" y="346"/>
                    <a:pt x="1010" y="519"/>
                    <a:pt x="1108" y="706"/>
                  </a:cubicBezTo>
                  <a:cubicBezTo>
                    <a:pt x="1115" y="728"/>
                    <a:pt x="1122" y="742"/>
                    <a:pt x="1135" y="755"/>
                  </a:cubicBezTo>
                  <a:cubicBezTo>
                    <a:pt x="1142" y="760"/>
                    <a:pt x="1149" y="762"/>
                    <a:pt x="1154" y="762"/>
                  </a:cubicBezTo>
                  <a:cubicBezTo>
                    <a:pt x="1172" y="762"/>
                    <a:pt x="1175" y="734"/>
                    <a:pt x="1170" y="706"/>
                  </a:cubicBezTo>
                  <a:cubicBezTo>
                    <a:pt x="1170" y="693"/>
                    <a:pt x="1170" y="680"/>
                    <a:pt x="1163" y="658"/>
                  </a:cubicBezTo>
                  <a:cubicBezTo>
                    <a:pt x="1142" y="498"/>
                    <a:pt x="1038" y="359"/>
                    <a:pt x="919" y="262"/>
                  </a:cubicBezTo>
                  <a:cubicBezTo>
                    <a:pt x="836" y="179"/>
                    <a:pt x="724" y="115"/>
                    <a:pt x="599" y="67"/>
                  </a:cubicBezTo>
                  <a:cubicBezTo>
                    <a:pt x="524" y="45"/>
                    <a:pt x="440" y="25"/>
                    <a:pt x="357" y="12"/>
                  </a:cubicBezTo>
                  <a:cubicBezTo>
                    <a:pt x="311" y="8"/>
                    <a:pt x="255" y="0"/>
                    <a:pt x="201" y="0"/>
                  </a:cubicBezTo>
                  <a:close/>
                </a:path>
              </a:pathLst>
            </a:custGeom>
            <a:solidFill>
              <a:srgbClr val="FF55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304;p56">
              <a:extLst>
                <a:ext uri="{FF2B5EF4-FFF2-40B4-BE49-F238E27FC236}">
                  <a16:creationId xmlns:a16="http://schemas.microsoft.com/office/drawing/2014/main" id="{90FF9F40-A3C4-FBD6-EA7D-7F15189F0496}"/>
                </a:ext>
              </a:extLst>
            </p:cNvPr>
            <p:cNvSpPr/>
            <p:nvPr/>
          </p:nvSpPr>
          <p:spPr>
            <a:xfrm>
              <a:off x="7918166" y="2619475"/>
              <a:ext cx="117887" cy="87095"/>
            </a:xfrm>
            <a:custGeom>
              <a:avLst/>
              <a:gdLst/>
              <a:ahLst/>
              <a:cxnLst/>
              <a:rect l="l" t="t" r="r" b="b"/>
              <a:pathLst>
                <a:path w="1581" h="1168" extrusionOk="0">
                  <a:moveTo>
                    <a:pt x="401" y="0"/>
                  </a:moveTo>
                  <a:cubicBezTo>
                    <a:pt x="318" y="0"/>
                    <a:pt x="228" y="14"/>
                    <a:pt x="148" y="62"/>
                  </a:cubicBezTo>
                  <a:cubicBezTo>
                    <a:pt x="57" y="117"/>
                    <a:pt x="1" y="222"/>
                    <a:pt x="9" y="326"/>
                  </a:cubicBezTo>
                  <a:cubicBezTo>
                    <a:pt x="22" y="438"/>
                    <a:pt x="92" y="535"/>
                    <a:pt x="203" y="583"/>
                  </a:cubicBezTo>
                  <a:cubicBezTo>
                    <a:pt x="301" y="618"/>
                    <a:pt x="391" y="625"/>
                    <a:pt x="468" y="633"/>
                  </a:cubicBezTo>
                  <a:cubicBezTo>
                    <a:pt x="482" y="633"/>
                    <a:pt x="502" y="640"/>
                    <a:pt x="517" y="640"/>
                  </a:cubicBezTo>
                  <a:cubicBezTo>
                    <a:pt x="585" y="647"/>
                    <a:pt x="649" y="660"/>
                    <a:pt x="704" y="675"/>
                  </a:cubicBezTo>
                  <a:cubicBezTo>
                    <a:pt x="954" y="743"/>
                    <a:pt x="1073" y="910"/>
                    <a:pt x="1121" y="1009"/>
                  </a:cubicBezTo>
                  <a:cubicBezTo>
                    <a:pt x="1136" y="1036"/>
                    <a:pt x="1163" y="1084"/>
                    <a:pt x="1220" y="1126"/>
                  </a:cubicBezTo>
                  <a:cubicBezTo>
                    <a:pt x="1261" y="1154"/>
                    <a:pt x="1310" y="1168"/>
                    <a:pt x="1352" y="1168"/>
                  </a:cubicBezTo>
                  <a:cubicBezTo>
                    <a:pt x="1387" y="1168"/>
                    <a:pt x="1428" y="1154"/>
                    <a:pt x="1455" y="1141"/>
                  </a:cubicBezTo>
                  <a:cubicBezTo>
                    <a:pt x="1504" y="1113"/>
                    <a:pt x="1580" y="1051"/>
                    <a:pt x="1567" y="904"/>
                  </a:cubicBezTo>
                  <a:cubicBezTo>
                    <a:pt x="1567" y="875"/>
                    <a:pt x="1567" y="855"/>
                    <a:pt x="1560" y="834"/>
                  </a:cubicBezTo>
                  <a:cubicBezTo>
                    <a:pt x="1532" y="640"/>
                    <a:pt x="1428" y="466"/>
                    <a:pt x="1253" y="313"/>
                  </a:cubicBezTo>
                  <a:cubicBezTo>
                    <a:pt x="1143" y="216"/>
                    <a:pt x="1003" y="132"/>
                    <a:pt x="857" y="82"/>
                  </a:cubicBezTo>
                  <a:cubicBezTo>
                    <a:pt x="767" y="49"/>
                    <a:pt x="669" y="27"/>
                    <a:pt x="572" y="14"/>
                  </a:cubicBezTo>
                  <a:lnTo>
                    <a:pt x="565" y="14"/>
                  </a:lnTo>
                  <a:cubicBezTo>
                    <a:pt x="518" y="7"/>
                    <a:pt x="461" y="0"/>
                    <a:pt x="401" y="0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305;p56">
              <a:extLst>
                <a:ext uri="{FF2B5EF4-FFF2-40B4-BE49-F238E27FC236}">
                  <a16:creationId xmlns:a16="http://schemas.microsoft.com/office/drawing/2014/main" id="{9E793DB4-2B97-52BD-E2D4-9D091DAF8D49}"/>
                </a:ext>
              </a:extLst>
            </p:cNvPr>
            <p:cNvSpPr/>
            <p:nvPr/>
          </p:nvSpPr>
          <p:spPr>
            <a:xfrm>
              <a:off x="7778727" y="2628647"/>
              <a:ext cx="66885" cy="47127"/>
            </a:xfrm>
            <a:custGeom>
              <a:avLst/>
              <a:gdLst/>
              <a:ahLst/>
              <a:cxnLst/>
              <a:rect l="l" t="t" r="r" b="b"/>
              <a:pathLst>
                <a:path w="897" h="632" extrusionOk="0">
                  <a:moveTo>
                    <a:pt x="646" y="1"/>
                  </a:moveTo>
                  <a:cubicBezTo>
                    <a:pt x="585" y="1"/>
                    <a:pt x="521" y="9"/>
                    <a:pt x="466" y="29"/>
                  </a:cubicBezTo>
                  <a:cubicBezTo>
                    <a:pt x="368" y="51"/>
                    <a:pt x="284" y="106"/>
                    <a:pt x="216" y="168"/>
                  </a:cubicBezTo>
                  <a:cubicBezTo>
                    <a:pt x="125" y="251"/>
                    <a:pt x="34" y="377"/>
                    <a:pt x="7" y="530"/>
                  </a:cubicBezTo>
                  <a:cubicBezTo>
                    <a:pt x="7" y="544"/>
                    <a:pt x="0" y="565"/>
                    <a:pt x="0" y="579"/>
                  </a:cubicBezTo>
                  <a:cubicBezTo>
                    <a:pt x="0" y="607"/>
                    <a:pt x="0" y="631"/>
                    <a:pt x="11" y="631"/>
                  </a:cubicBezTo>
                  <a:cubicBezTo>
                    <a:pt x="13" y="631"/>
                    <a:pt x="16" y="630"/>
                    <a:pt x="20" y="627"/>
                  </a:cubicBezTo>
                  <a:cubicBezTo>
                    <a:pt x="34" y="620"/>
                    <a:pt x="42" y="600"/>
                    <a:pt x="49" y="585"/>
                  </a:cubicBezTo>
                  <a:cubicBezTo>
                    <a:pt x="132" y="412"/>
                    <a:pt x="277" y="273"/>
                    <a:pt x="473" y="231"/>
                  </a:cubicBezTo>
                  <a:cubicBezTo>
                    <a:pt x="512" y="227"/>
                    <a:pt x="547" y="222"/>
                    <a:pt x="587" y="222"/>
                  </a:cubicBezTo>
                  <a:cubicBezTo>
                    <a:pt x="604" y="222"/>
                    <a:pt x="621" y="223"/>
                    <a:pt x="640" y="225"/>
                  </a:cubicBezTo>
                  <a:cubicBezTo>
                    <a:pt x="671" y="225"/>
                    <a:pt x="708" y="229"/>
                    <a:pt x="746" y="229"/>
                  </a:cubicBezTo>
                  <a:cubicBezTo>
                    <a:pt x="775" y="229"/>
                    <a:pt x="805" y="227"/>
                    <a:pt x="835" y="218"/>
                  </a:cubicBezTo>
                  <a:cubicBezTo>
                    <a:pt x="897" y="190"/>
                    <a:pt x="897" y="99"/>
                    <a:pt x="862" y="64"/>
                  </a:cubicBezTo>
                  <a:cubicBezTo>
                    <a:pt x="807" y="1"/>
                    <a:pt x="717" y="1"/>
                    <a:pt x="646" y="1"/>
                  </a:cubicBezTo>
                  <a:close/>
                </a:path>
              </a:pathLst>
            </a:custGeom>
            <a:solidFill>
              <a:srgbClr val="FF55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306;p56">
              <a:extLst>
                <a:ext uri="{FF2B5EF4-FFF2-40B4-BE49-F238E27FC236}">
                  <a16:creationId xmlns:a16="http://schemas.microsoft.com/office/drawing/2014/main" id="{18F1B108-D765-E384-234E-71A625E98A04}"/>
                </a:ext>
              </a:extLst>
            </p:cNvPr>
            <p:cNvSpPr/>
            <p:nvPr/>
          </p:nvSpPr>
          <p:spPr>
            <a:xfrm>
              <a:off x="7762546" y="2613733"/>
              <a:ext cx="98649" cy="77252"/>
            </a:xfrm>
            <a:custGeom>
              <a:avLst/>
              <a:gdLst/>
              <a:ahLst/>
              <a:cxnLst/>
              <a:rect l="l" t="t" r="r" b="b"/>
              <a:pathLst>
                <a:path w="1323" h="1036" extrusionOk="0">
                  <a:moveTo>
                    <a:pt x="870" y="1"/>
                  </a:moveTo>
                  <a:cubicBezTo>
                    <a:pt x="787" y="1"/>
                    <a:pt x="710" y="7"/>
                    <a:pt x="626" y="27"/>
                  </a:cubicBezTo>
                  <a:cubicBezTo>
                    <a:pt x="501" y="62"/>
                    <a:pt x="391" y="132"/>
                    <a:pt x="292" y="216"/>
                  </a:cubicBezTo>
                  <a:cubicBezTo>
                    <a:pt x="154" y="348"/>
                    <a:pt x="57" y="515"/>
                    <a:pt x="22" y="695"/>
                  </a:cubicBezTo>
                  <a:cubicBezTo>
                    <a:pt x="22" y="717"/>
                    <a:pt x="15" y="737"/>
                    <a:pt x="15" y="759"/>
                  </a:cubicBezTo>
                  <a:cubicBezTo>
                    <a:pt x="0" y="897"/>
                    <a:pt x="63" y="974"/>
                    <a:pt x="119" y="1003"/>
                  </a:cubicBezTo>
                  <a:cubicBezTo>
                    <a:pt x="154" y="1023"/>
                    <a:pt x="189" y="1036"/>
                    <a:pt x="230" y="1036"/>
                  </a:cubicBezTo>
                  <a:cubicBezTo>
                    <a:pt x="272" y="1036"/>
                    <a:pt x="314" y="1023"/>
                    <a:pt x="356" y="994"/>
                  </a:cubicBezTo>
                  <a:cubicBezTo>
                    <a:pt x="411" y="961"/>
                    <a:pt x="433" y="904"/>
                    <a:pt x="446" y="877"/>
                  </a:cubicBezTo>
                  <a:cubicBezTo>
                    <a:pt x="488" y="800"/>
                    <a:pt x="571" y="660"/>
                    <a:pt x="732" y="633"/>
                  </a:cubicBezTo>
                  <a:cubicBezTo>
                    <a:pt x="767" y="627"/>
                    <a:pt x="808" y="627"/>
                    <a:pt x="850" y="627"/>
                  </a:cubicBezTo>
                  <a:lnTo>
                    <a:pt x="885" y="627"/>
                  </a:lnTo>
                  <a:cubicBezTo>
                    <a:pt x="907" y="629"/>
                    <a:pt x="934" y="632"/>
                    <a:pt x="964" y="632"/>
                  </a:cubicBezTo>
                  <a:cubicBezTo>
                    <a:pt x="1008" y="632"/>
                    <a:pt x="1060" y="626"/>
                    <a:pt x="1114" y="605"/>
                  </a:cubicBezTo>
                  <a:cubicBezTo>
                    <a:pt x="1211" y="577"/>
                    <a:pt x="1274" y="502"/>
                    <a:pt x="1303" y="403"/>
                  </a:cubicBezTo>
                  <a:cubicBezTo>
                    <a:pt x="1323" y="299"/>
                    <a:pt x="1294" y="194"/>
                    <a:pt x="1233" y="126"/>
                  </a:cubicBezTo>
                  <a:cubicBezTo>
                    <a:pt x="1114" y="7"/>
                    <a:pt x="960" y="1"/>
                    <a:pt x="870" y="1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307;p56">
              <a:extLst>
                <a:ext uri="{FF2B5EF4-FFF2-40B4-BE49-F238E27FC236}">
                  <a16:creationId xmlns:a16="http://schemas.microsoft.com/office/drawing/2014/main" id="{3751EFCA-1A85-E27F-9011-8696F4EDBD9B}"/>
                </a:ext>
              </a:extLst>
            </p:cNvPr>
            <p:cNvSpPr/>
            <p:nvPr/>
          </p:nvSpPr>
          <p:spPr>
            <a:xfrm>
              <a:off x="7830998" y="2728267"/>
              <a:ext cx="119006" cy="92091"/>
            </a:xfrm>
            <a:custGeom>
              <a:avLst/>
              <a:gdLst/>
              <a:ahLst/>
              <a:cxnLst/>
              <a:rect l="l" t="t" r="r" b="b"/>
              <a:pathLst>
                <a:path w="1596" h="1235" extrusionOk="0">
                  <a:moveTo>
                    <a:pt x="784" y="1"/>
                  </a:moveTo>
                  <a:cubicBezTo>
                    <a:pt x="728" y="1"/>
                    <a:pt x="671" y="29"/>
                    <a:pt x="635" y="84"/>
                  </a:cubicBezTo>
                  <a:cubicBezTo>
                    <a:pt x="383" y="451"/>
                    <a:pt x="0" y="1235"/>
                    <a:pt x="691" y="1235"/>
                  </a:cubicBezTo>
                  <a:cubicBezTo>
                    <a:pt x="708" y="1235"/>
                    <a:pt x="726" y="1234"/>
                    <a:pt x="745" y="1233"/>
                  </a:cubicBezTo>
                  <a:cubicBezTo>
                    <a:pt x="1595" y="1185"/>
                    <a:pt x="1170" y="495"/>
                    <a:pt x="941" y="99"/>
                  </a:cubicBezTo>
                  <a:cubicBezTo>
                    <a:pt x="908" y="34"/>
                    <a:pt x="846" y="1"/>
                    <a:pt x="784" y="1"/>
                  </a:cubicBezTo>
                  <a:close/>
                </a:path>
              </a:pathLst>
            </a:custGeom>
            <a:solidFill>
              <a:srgbClr val="CB6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308;p56">
              <a:extLst>
                <a:ext uri="{FF2B5EF4-FFF2-40B4-BE49-F238E27FC236}">
                  <a16:creationId xmlns:a16="http://schemas.microsoft.com/office/drawing/2014/main" id="{B5AB9375-33FD-07BC-548F-BCE726113622}"/>
                </a:ext>
              </a:extLst>
            </p:cNvPr>
            <p:cNvSpPr/>
            <p:nvPr/>
          </p:nvSpPr>
          <p:spPr>
            <a:xfrm>
              <a:off x="7953511" y="2737588"/>
              <a:ext cx="63380" cy="57044"/>
            </a:xfrm>
            <a:custGeom>
              <a:avLst/>
              <a:gdLst/>
              <a:ahLst/>
              <a:cxnLst/>
              <a:rect l="l" t="t" r="r" b="b"/>
              <a:pathLst>
                <a:path w="850" h="765" extrusionOk="0">
                  <a:moveTo>
                    <a:pt x="427" y="1"/>
                  </a:moveTo>
                  <a:cubicBezTo>
                    <a:pt x="334" y="1"/>
                    <a:pt x="241" y="36"/>
                    <a:pt x="168" y="106"/>
                  </a:cubicBezTo>
                  <a:cubicBezTo>
                    <a:pt x="8" y="245"/>
                    <a:pt x="1" y="489"/>
                    <a:pt x="146" y="642"/>
                  </a:cubicBezTo>
                  <a:cubicBezTo>
                    <a:pt x="220" y="723"/>
                    <a:pt x="323" y="765"/>
                    <a:pt x="426" y="765"/>
                  </a:cubicBezTo>
                  <a:cubicBezTo>
                    <a:pt x="518" y="765"/>
                    <a:pt x="610" y="732"/>
                    <a:pt x="682" y="662"/>
                  </a:cubicBezTo>
                  <a:cubicBezTo>
                    <a:pt x="843" y="517"/>
                    <a:pt x="849" y="280"/>
                    <a:pt x="704" y="120"/>
                  </a:cubicBezTo>
                  <a:cubicBezTo>
                    <a:pt x="628" y="41"/>
                    <a:pt x="527" y="1"/>
                    <a:pt x="427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309;p56">
              <a:extLst>
                <a:ext uri="{FF2B5EF4-FFF2-40B4-BE49-F238E27FC236}">
                  <a16:creationId xmlns:a16="http://schemas.microsoft.com/office/drawing/2014/main" id="{C4907E65-8DF7-D004-9DE7-7087412CE2C7}"/>
                </a:ext>
              </a:extLst>
            </p:cNvPr>
            <p:cNvSpPr/>
            <p:nvPr/>
          </p:nvSpPr>
          <p:spPr>
            <a:xfrm>
              <a:off x="7767244" y="2728342"/>
              <a:ext cx="63306" cy="57193"/>
            </a:xfrm>
            <a:custGeom>
              <a:avLst/>
              <a:gdLst/>
              <a:ahLst/>
              <a:cxnLst/>
              <a:rect l="l" t="t" r="r" b="b"/>
              <a:pathLst>
                <a:path w="849" h="767" extrusionOk="0">
                  <a:moveTo>
                    <a:pt x="427" y="0"/>
                  </a:moveTo>
                  <a:cubicBezTo>
                    <a:pt x="334" y="0"/>
                    <a:pt x="241" y="35"/>
                    <a:pt x="167" y="105"/>
                  </a:cubicBezTo>
                  <a:cubicBezTo>
                    <a:pt x="14" y="244"/>
                    <a:pt x="0" y="488"/>
                    <a:pt x="146" y="641"/>
                  </a:cubicBezTo>
                  <a:cubicBezTo>
                    <a:pt x="222" y="725"/>
                    <a:pt x="324" y="767"/>
                    <a:pt x="426" y="767"/>
                  </a:cubicBezTo>
                  <a:cubicBezTo>
                    <a:pt x="519" y="767"/>
                    <a:pt x="613" y="732"/>
                    <a:pt x="689" y="661"/>
                  </a:cubicBezTo>
                  <a:cubicBezTo>
                    <a:pt x="842" y="516"/>
                    <a:pt x="849" y="279"/>
                    <a:pt x="704" y="125"/>
                  </a:cubicBezTo>
                  <a:cubicBezTo>
                    <a:pt x="630" y="42"/>
                    <a:pt x="529" y="0"/>
                    <a:pt x="427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310;p56">
              <a:extLst>
                <a:ext uri="{FF2B5EF4-FFF2-40B4-BE49-F238E27FC236}">
                  <a16:creationId xmlns:a16="http://schemas.microsoft.com/office/drawing/2014/main" id="{FA7AA1B3-1E13-B247-CA28-A5AEE4B6AE49}"/>
                </a:ext>
              </a:extLst>
            </p:cNvPr>
            <p:cNvSpPr/>
            <p:nvPr/>
          </p:nvSpPr>
          <p:spPr>
            <a:xfrm>
              <a:off x="7785438" y="2861666"/>
              <a:ext cx="232717" cy="99846"/>
            </a:xfrm>
            <a:custGeom>
              <a:avLst/>
              <a:gdLst/>
              <a:ahLst/>
              <a:cxnLst/>
              <a:rect l="l" t="t" r="r" b="b"/>
              <a:pathLst>
                <a:path w="3121" h="1339" extrusionOk="0">
                  <a:moveTo>
                    <a:pt x="360" y="1"/>
                  </a:moveTo>
                  <a:cubicBezTo>
                    <a:pt x="306" y="1"/>
                    <a:pt x="268" y="12"/>
                    <a:pt x="244" y="42"/>
                  </a:cubicBezTo>
                  <a:cubicBezTo>
                    <a:pt x="0" y="350"/>
                    <a:pt x="508" y="1211"/>
                    <a:pt x="1440" y="1330"/>
                  </a:cubicBezTo>
                  <a:cubicBezTo>
                    <a:pt x="1487" y="1336"/>
                    <a:pt x="1533" y="1339"/>
                    <a:pt x="1579" y="1339"/>
                  </a:cubicBezTo>
                  <a:cubicBezTo>
                    <a:pt x="2447" y="1339"/>
                    <a:pt x="3120" y="318"/>
                    <a:pt x="2783" y="132"/>
                  </a:cubicBezTo>
                  <a:cubicBezTo>
                    <a:pt x="2683" y="79"/>
                    <a:pt x="2585" y="60"/>
                    <a:pt x="2479" y="60"/>
                  </a:cubicBezTo>
                  <a:cubicBezTo>
                    <a:pt x="2232" y="60"/>
                    <a:pt x="1946" y="162"/>
                    <a:pt x="1515" y="162"/>
                  </a:cubicBezTo>
                  <a:cubicBezTo>
                    <a:pt x="1486" y="162"/>
                    <a:pt x="1457" y="162"/>
                    <a:pt x="1427" y="161"/>
                  </a:cubicBezTo>
                  <a:cubicBezTo>
                    <a:pt x="904" y="139"/>
                    <a:pt x="544" y="1"/>
                    <a:pt x="360" y="1"/>
                  </a:cubicBezTo>
                  <a:close/>
                </a:path>
              </a:pathLst>
            </a:custGeom>
            <a:solidFill>
              <a:srgbClr val="CB6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F4F00A50-70F4-0F98-E81D-1257AA680B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36849"/>
            <a:ext cx="804338" cy="38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471258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3" name="Google Shape;2103;p51"/>
          <p:cNvSpPr/>
          <p:nvPr/>
        </p:nvSpPr>
        <p:spPr>
          <a:xfrm>
            <a:off x="3947000" y="3382699"/>
            <a:ext cx="1057899" cy="322469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7" name="Google Shape;2107;p51"/>
          <p:cNvSpPr/>
          <p:nvPr/>
        </p:nvSpPr>
        <p:spPr>
          <a:xfrm>
            <a:off x="7987002" y="879445"/>
            <a:ext cx="1544124" cy="470680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8" name="Google Shape;2108;p51"/>
          <p:cNvSpPr/>
          <p:nvPr/>
        </p:nvSpPr>
        <p:spPr>
          <a:xfrm flipH="1">
            <a:off x="-693742" y="879441"/>
            <a:ext cx="1969130" cy="600231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09" name="Google Shape;2109;p51"/>
          <p:cNvGrpSpPr/>
          <p:nvPr/>
        </p:nvGrpSpPr>
        <p:grpSpPr>
          <a:xfrm>
            <a:off x="4103325" y="4276174"/>
            <a:ext cx="843621" cy="882538"/>
            <a:chOff x="4491113" y="4336724"/>
            <a:chExt cx="843621" cy="882538"/>
          </a:xfrm>
        </p:grpSpPr>
        <p:sp>
          <p:nvSpPr>
            <p:cNvPr id="2110" name="Google Shape;2110;p51"/>
            <p:cNvSpPr/>
            <p:nvPr/>
          </p:nvSpPr>
          <p:spPr>
            <a:xfrm rot="2048519">
              <a:off x="4693385" y="4405328"/>
              <a:ext cx="473146" cy="744712"/>
            </a:xfrm>
            <a:custGeom>
              <a:avLst/>
              <a:gdLst/>
              <a:ahLst/>
              <a:cxnLst/>
              <a:rect l="l" t="t" r="r" b="b"/>
              <a:pathLst>
                <a:path w="7733" h="12171" extrusionOk="0">
                  <a:moveTo>
                    <a:pt x="3926" y="0"/>
                  </a:moveTo>
                  <a:cubicBezTo>
                    <a:pt x="3812" y="0"/>
                    <a:pt x="3700" y="27"/>
                    <a:pt x="3600" y="88"/>
                  </a:cubicBezTo>
                  <a:cubicBezTo>
                    <a:pt x="3398" y="207"/>
                    <a:pt x="3279" y="436"/>
                    <a:pt x="3237" y="673"/>
                  </a:cubicBezTo>
                  <a:cubicBezTo>
                    <a:pt x="3202" y="903"/>
                    <a:pt x="3224" y="1139"/>
                    <a:pt x="3237" y="1376"/>
                  </a:cubicBezTo>
                  <a:cubicBezTo>
                    <a:pt x="3299" y="2615"/>
                    <a:pt x="3070" y="3874"/>
                    <a:pt x="2563" y="5002"/>
                  </a:cubicBezTo>
                  <a:cubicBezTo>
                    <a:pt x="2528" y="5078"/>
                    <a:pt x="2486" y="5162"/>
                    <a:pt x="2416" y="5210"/>
                  </a:cubicBezTo>
                  <a:cubicBezTo>
                    <a:pt x="2360" y="5252"/>
                    <a:pt x="2296" y="5267"/>
                    <a:pt x="2228" y="5267"/>
                  </a:cubicBezTo>
                  <a:cubicBezTo>
                    <a:pt x="2126" y="5267"/>
                    <a:pt x="2015" y="5233"/>
                    <a:pt x="1915" y="5204"/>
                  </a:cubicBezTo>
                  <a:cubicBezTo>
                    <a:pt x="1742" y="5158"/>
                    <a:pt x="1562" y="5134"/>
                    <a:pt x="1382" y="5134"/>
                  </a:cubicBezTo>
                  <a:cubicBezTo>
                    <a:pt x="1150" y="5134"/>
                    <a:pt x="919" y="5173"/>
                    <a:pt x="704" y="5252"/>
                  </a:cubicBezTo>
                  <a:cubicBezTo>
                    <a:pt x="600" y="5294"/>
                    <a:pt x="502" y="5336"/>
                    <a:pt x="433" y="5419"/>
                  </a:cubicBezTo>
                  <a:cubicBezTo>
                    <a:pt x="251" y="5634"/>
                    <a:pt x="377" y="5968"/>
                    <a:pt x="552" y="6197"/>
                  </a:cubicBezTo>
                  <a:cubicBezTo>
                    <a:pt x="752" y="6463"/>
                    <a:pt x="1268" y="6636"/>
                    <a:pt x="1477" y="6900"/>
                  </a:cubicBezTo>
                  <a:cubicBezTo>
                    <a:pt x="1693" y="7157"/>
                    <a:pt x="1609" y="7533"/>
                    <a:pt x="1602" y="7867"/>
                  </a:cubicBezTo>
                  <a:cubicBezTo>
                    <a:pt x="1596" y="8230"/>
                    <a:pt x="1379" y="8550"/>
                    <a:pt x="1163" y="8843"/>
                  </a:cubicBezTo>
                  <a:cubicBezTo>
                    <a:pt x="878" y="9212"/>
                    <a:pt x="579" y="9572"/>
                    <a:pt x="370" y="9983"/>
                  </a:cubicBezTo>
                  <a:cubicBezTo>
                    <a:pt x="210" y="10297"/>
                    <a:pt x="1" y="10840"/>
                    <a:pt x="141" y="11194"/>
                  </a:cubicBezTo>
                  <a:cubicBezTo>
                    <a:pt x="211" y="11365"/>
                    <a:pt x="406" y="11423"/>
                    <a:pt x="610" y="11423"/>
                  </a:cubicBezTo>
                  <a:cubicBezTo>
                    <a:pt x="788" y="11423"/>
                    <a:pt x="973" y="11378"/>
                    <a:pt x="1086" y="11326"/>
                  </a:cubicBezTo>
                  <a:cubicBezTo>
                    <a:pt x="1379" y="11187"/>
                    <a:pt x="1616" y="10957"/>
                    <a:pt x="1866" y="10748"/>
                  </a:cubicBezTo>
                  <a:cubicBezTo>
                    <a:pt x="2110" y="10548"/>
                    <a:pt x="2402" y="10359"/>
                    <a:pt x="2723" y="10346"/>
                  </a:cubicBezTo>
                  <a:cubicBezTo>
                    <a:pt x="2738" y="10345"/>
                    <a:pt x="2752" y="10344"/>
                    <a:pt x="2767" y="10344"/>
                  </a:cubicBezTo>
                  <a:cubicBezTo>
                    <a:pt x="3134" y="10344"/>
                    <a:pt x="3486" y="10603"/>
                    <a:pt x="3600" y="10950"/>
                  </a:cubicBezTo>
                  <a:cubicBezTo>
                    <a:pt x="3668" y="11174"/>
                    <a:pt x="3648" y="11424"/>
                    <a:pt x="3690" y="11653"/>
                  </a:cubicBezTo>
                  <a:cubicBezTo>
                    <a:pt x="3732" y="11890"/>
                    <a:pt x="3877" y="12134"/>
                    <a:pt x="4114" y="12168"/>
                  </a:cubicBezTo>
                  <a:cubicBezTo>
                    <a:pt x="4131" y="12170"/>
                    <a:pt x="4148" y="12171"/>
                    <a:pt x="4165" y="12171"/>
                  </a:cubicBezTo>
                  <a:cubicBezTo>
                    <a:pt x="4353" y="12171"/>
                    <a:pt x="4521" y="12030"/>
                    <a:pt x="4650" y="11890"/>
                  </a:cubicBezTo>
                  <a:cubicBezTo>
                    <a:pt x="5415" y="11034"/>
                    <a:pt x="5505" y="9788"/>
                    <a:pt x="6000" y="8759"/>
                  </a:cubicBezTo>
                  <a:cubicBezTo>
                    <a:pt x="6041" y="8661"/>
                    <a:pt x="6096" y="8570"/>
                    <a:pt x="6173" y="8502"/>
                  </a:cubicBezTo>
                  <a:cubicBezTo>
                    <a:pt x="6297" y="8397"/>
                    <a:pt x="6456" y="8381"/>
                    <a:pt x="6623" y="8381"/>
                  </a:cubicBezTo>
                  <a:cubicBezTo>
                    <a:pt x="6698" y="8381"/>
                    <a:pt x="6774" y="8384"/>
                    <a:pt x="6849" y="8384"/>
                  </a:cubicBezTo>
                  <a:cubicBezTo>
                    <a:pt x="6987" y="8384"/>
                    <a:pt x="7121" y="8373"/>
                    <a:pt x="7239" y="8313"/>
                  </a:cubicBezTo>
                  <a:cubicBezTo>
                    <a:pt x="7516" y="8175"/>
                    <a:pt x="7599" y="7805"/>
                    <a:pt x="7509" y="7507"/>
                  </a:cubicBezTo>
                  <a:cubicBezTo>
                    <a:pt x="7426" y="7214"/>
                    <a:pt x="7210" y="6977"/>
                    <a:pt x="7002" y="6748"/>
                  </a:cubicBezTo>
                  <a:cubicBezTo>
                    <a:pt x="6799" y="6518"/>
                    <a:pt x="6591" y="6267"/>
                    <a:pt x="6529" y="5968"/>
                  </a:cubicBezTo>
                  <a:cubicBezTo>
                    <a:pt x="6410" y="5397"/>
                    <a:pt x="6821" y="4870"/>
                    <a:pt x="7120" y="4369"/>
                  </a:cubicBezTo>
                  <a:cubicBezTo>
                    <a:pt x="7412" y="3874"/>
                    <a:pt x="7608" y="3325"/>
                    <a:pt x="7691" y="2754"/>
                  </a:cubicBezTo>
                  <a:cubicBezTo>
                    <a:pt x="7718" y="2573"/>
                    <a:pt x="7733" y="2378"/>
                    <a:pt x="7676" y="2189"/>
                  </a:cubicBezTo>
                  <a:cubicBezTo>
                    <a:pt x="7628" y="2009"/>
                    <a:pt x="7489" y="1842"/>
                    <a:pt x="7307" y="1800"/>
                  </a:cubicBezTo>
                  <a:cubicBezTo>
                    <a:pt x="7275" y="1792"/>
                    <a:pt x="7242" y="1789"/>
                    <a:pt x="7209" y="1789"/>
                  </a:cubicBezTo>
                  <a:cubicBezTo>
                    <a:pt x="7041" y="1789"/>
                    <a:pt x="6873" y="1886"/>
                    <a:pt x="6744" y="2002"/>
                  </a:cubicBezTo>
                  <a:cubicBezTo>
                    <a:pt x="6591" y="2134"/>
                    <a:pt x="6472" y="2308"/>
                    <a:pt x="6313" y="2440"/>
                  </a:cubicBezTo>
                  <a:cubicBezTo>
                    <a:pt x="6228" y="2510"/>
                    <a:pt x="6118" y="2570"/>
                    <a:pt x="6009" y="2570"/>
                  </a:cubicBezTo>
                  <a:cubicBezTo>
                    <a:pt x="5976" y="2570"/>
                    <a:pt x="5942" y="2565"/>
                    <a:pt x="5909" y="2552"/>
                  </a:cubicBezTo>
                  <a:cubicBezTo>
                    <a:pt x="5784" y="2503"/>
                    <a:pt x="5714" y="2371"/>
                    <a:pt x="5652" y="2253"/>
                  </a:cubicBezTo>
                  <a:cubicBezTo>
                    <a:pt x="5457" y="1849"/>
                    <a:pt x="5261" y="1453"/>
                    <a:pt x="5068" y="1049"/>
                  </a:cubicBezTo>
                  <a:cubicBezTo>
                    <a:pt x="4921" y="750"/>
                    <a:pt x="4769" y="444"/>
                    <a:pt x="4518" y="227"/>
                  </a:cubicBezTo>
                  <a:cubicBezTo>
                    <a:pt x="4356" y="92"/>
                    <a:pt x="4137" y="0"/>
                    <a:pt x="3926" y="0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51"/>
            <p:cNvSpPr/>
            <p:nvPr/>
          </p:nvSpPr>
          <p:spPr>
            <a:xfrm rot="2048519">
              <a:off x="4569183" y="4693045"/>
              <a:ext cx="484588" cy="427027"/>
            </a:xfrm>
            <a:custGeom>
              <a:avLst/>
              <a:gdLst/>
              <a:ahLst/>
              <a:cxnLst/>
              <a:rect l="l" t="t" r="r" b="b"/>
              <a:pathLst>
                <a:path w="7920" h="6979" extrusionOk="0">
                  <a:moveTo>
                    <a:pt x="716" y="0"/>
                  </a:moveTo>
                  <a:cubicBezTo>
                    <a:pt x="457" y="0"/>
                    <a:pt x="276" y="71"/>
                    <a:pt x="264" y="264"/>
                  </a:cubicBezTo>
                  <a:cubicBezTo>
                    <a:pt x="223" y="988"/>
                    <a:pt x="1866" y="1544"/>
                    <a:pt x="1866" y="1544"/>
                  </a:cubicBezTo>
                  <a:cubicBezTo>
                    <a:pt x="1866" y="1544"/>
                    <a:pt x="1" y="5684"/>
                    <a:pt x="523" y="5948"/>
                  </a:cubicBezTo>
                  <a:cubicBezTo>
                    <a:pt x="569" y="5973"/>
                    <a:pt x="619" y="5984"/>
                    <a:pt x="671" y="5984"/>
                  </a:cubicBezTo>
                  <a:cubicBezTo>
                    <a:pt x="1203" y="5984"/>
                    <a:pt x="2005" y="4836"/>
                    <a:pt x="2005" y="4836"/>
                  </a:cubicBezTo>
                  <a:cubicBezTo>
                    <a:pt x="2005" y="4836"/>
                    <a:pt x="3250" y="5385"/>
                    <a:pt x="3806" y="5414"/>
                  </a:cubicBezTo>
                  <a:cubicBezTo>
                    <a:pt x="3806" y="5414"/>
                    <a:pt x="3714" y="6979"/>
                    <a:pt x="4238" y="6979"/>
                  </a:cubicBezTo>
                  <a:cubicBezTo>
                    <a:pt x="4286" y="6979"/>
                    <a:pt x="4339" y="6965"/>
                    <a:pt x="4398" y="6937"/>
                  </a:cubicBezTo>
                  <a:cubicBezTo>
                    <a:pt x="5101" y="6590"/>
                    <a:pt x="5665" y="2880"/>
                    <a:pt x="5665" y="2880"/>
                  </a:cubicBezTo>
                  <a:cubicBezTo>
                    <a:pt x="5665" y="2880"/>
                    <a:pt x="6495" y="3126"/>
                    <a:pt x="7057" y="3126"/>
                  </a:cubicBezTo>
                  <a:cubicBezTo>
                    <a:pt x="7304" y="3126"/>
                    <a:pt x="7500" y="3078"/>
                    <a:pt x="7551" y="2942"/>
                  </a:cubicBezTo>
                  <a:cubicBezTo>
                    <a:pt x="7920" y="1962"/>
                    <a:pt x="5164" y="1037"/>
                    <a:pt x="5164" y="1037"/>
                  </a:cubicBezTo>
                  <a:lnTo>
                    <a:pt x="2701" y="521"/>
                  </a:lnTo>
                  <a:cubicBezTo>
                    <a:pt x="2701" y="521"/>
                    <a:pt x="1421" y="0"/>
                    <a:pt x="716" y="0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51"/>
            <p:cNvSpPr/>
            <p:nvPr/>
          </p:nvSpPr>
          <p:spPr>
            <a:xfrm rot="2048519">
              <a:off x="4691827" y="4727545"/>
              <a:ext cx="230608" cy="214401"/>
            </a:xfrm>
            <a:custGeom>
              <a:avLst/>
              <a:gdLst/>
              <a:ahLst/>
              <a:cxnLst/>
              <a:rect l="l" t="t" r="r" b="b"/>
              <a:pathLst>
                <a:path w="3769" h="3504" extrusionOk="0">
                  <a:moveTo>
                    <a:pt x="1976" y="0"/>
                  </a:moveTo>
                  <a:cubicBezTo>
                    <a:pt x="1934" y="15"/>
                    <a:pt x="0" y="2861"/>
                    <a:pt x="1745" y="3424"/>
                  </a:cubicBezTo>
                  <a:cubicBezTo>
                    <a:pt x="1916" y="3479"/>
                    <a:pt x="2071" y="3504"/>
                    <a:pt x="2211" y="3504"/>
                  </a:cubicBezTo>
                  <a:cubicBezTo>
                    <a:pt x="3769" y="3504"/>
                    <a:pt x="3569" y="418"/>
                    <a:pt x="3569" y="418"/>
                  </a:cubicBezTo>
                  <a:lnTo>
                    <a:pt x="1976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51"/>
            <p:cNvSpPr/>
            <p:nvPr/>
          </p:nvSpPr>
          <p:spPr>
            <a:xfrm rot="2048519">
              <a:off x="5089425" y="4596613"/>
              <a:ext cx="192856" cy="193169"/>
            </a:xfrm>
            <a:custGeom>
              <a:avLst/>
              <a:gdLst/>
              <a:ahLst/>
              <a:cxnLst/>
              <a:rect l="l" t="t" r="r" b="b"/>
              <a:pathLst>
                <a:path w="3152" h="3157" extrusionOk="0">
                  <a:moveTo>
                    <a:pt x="2223" y="1"/>
                  </a:moveTo>
                  <a:cubicBezTo>
                    <a:pt x="1435" y="1"/>
                    <a:pt x="0" y="2391"/>
                    <a:pt x="0" y="2391"/>
                  </a:cubicBezTo>
                  <a:lnTo>
                    <a:pt x="814" y="3156"/>
                  </a:lnTo>
                  <a:cubicBezTo>
                    <a:pt x="814" y="3156"/>
                    <a:pt x="3152" y="706"/>
                    <a:pt x="2449" y="87"/>
                  </a:cubicBezTo>
                  <a:cubicBezTo>
                    <a:pt x="2382" y="28"/>
                    <a:pt x="2306" y="1"/>
                    <a:pt x="2223" y="1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51"/>
            <p:cNvSpPr/>
            <p:nvPr/>
          </p:nvSpPr>
          <p:spPr>
            <a:xfrm rot="2048519">
              <a:off x="5089403" y="4628730"/>
              <a:ext cx="108849" cy="128494"/>
            </a:xfrm>
            <a:custGeom>
              <a:avLst/>
              <a:gdLst/>
              <a:ahLst/>
              <a:cxnLst/>
              <a:rect l="l" t="t" r="r" b="b"/>
              <a:pathLst>
                <a:path w="1779" h="2100" extrusionOk="0">
                  <a:moveTo>
                    <a:pt x="1591" y="0"/>
                  </a:moveTo>
                  <a:cubicBezTo>
                    <a:pt x="1558" y="0"/>
                    <a:pt x="1525" y="14"/>
                    <a:pt x="1498" y="46"/>
                  </a:cubicBezTo>
                  <a:cubicBezTo>
                    <a:pt x="1003" y="645"/>
                    <a:pt x="517" y="1250"/>
                    <a:pt x="72" y="1883"/>
                  </a:cubicBezTo>
                  <a:cubicBezTo>
                    <a:pt x="0" y="1986"/>
                    <a:pt x="91" y="2099"/>
                    <a:pt x="182" y="2099"/>
                  </a:cubicBezTo>
                  <a:cubicBezTo>
                    <a:pt x="215" y="2099"/>
                    <a:pt x="248" y="2085"/>
                    <a:pt x="274" y="2050"/>
                  </a:cubicBezTo>
                  <a:cubicBezTo>
                    <a:pt x="740" y="1430"/>
                    <a:pt x="1205" y="812"/>
                    <a:pt x="1700" y="206"/>
                  </a:cubicBezTo>
                  <a:cubicBezTo>
                    <a:pt x="1778" y="113"/>
                    <a:pt x="1686" y="0"/>
                    <a:pt x="1591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51"/>
            <p:cNvSpPr/>
            <p:nvPr/>
          </p:nvSpPr>
          <p:spPr>
            <a:xfrm rot="2048519">
              <a:off x="4992700" y="4441621"/>
              <a:ext cx="114172" cy="205651"/>
            </a:xfrm>
            <a:custGeom>
              <a:avLst/>
              <a:gdLst/>
              <a:ahLst/>
              <a:cxnLst/>
              <a:rect l="l" t="t" r="r" b="b"/>
              <a:pathLst>
                <a:path w="1866" h="3361" extrusionOk="0">
                  <a:moveTo>
                    <a:pt x="946" y="1"/>
                  </a:moveTo>
                  <a:cubicBezTo>
                    <a:pt x="942" y="1"/>
                    <a:pt x="938" y="1"/>
                    <a:pt x="934" y="1"/>
                  </a:cubicBezTo>
                  <a:cubicBezTo>
                    <a:pt x="1" y="28"/>
                    <a:pt x="725" y="3354"/>
                    <a:pt x="725" y="3354"/>
                  </a:cubicBezTo>
                  <a:lnTo>
                    <a:pt x="1844" y="3361"/>
                  </a:lnTo>
                  <a:cubicBezTo>
                    <a:pt x="1844" y="3361"/>
                    <a:pt x="1866" y="1"/>
                    <a:pt x="946" y="1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51"/>
            <p:cNvSpPr/>
            <p:nvPr/>
          </p:nvSpPr>
          <p:spPr>
            <a:xfrm rot="2048519">
              <a:off x="5023011" y="4508095"/>
              <a:ext cx="30348" cy="157068"/>
            </a:xfrm>
            <a:custGeom>
              <a:avLst/>
              <a:gdLst/>
              <a:ahLst/>
              <a:cxnLst/>
              <a:rect l="l" t="t" r="r" b="b"/>
              <a:pathLst>
                <a:path w="496" h="2567" extrusionOk="0">
                  <a:moveTo>
                    <a:pt x="138" y="1"/>
                  </a:moveTo>
                  <a:cubicBezTo>
                    <a:pt x="70" y="1"/>
                    <a:pt x="1" y="49"/>
                    <a:pt x="4" y="138"/>
                  </a:cubicBezTo>
                  <a:cubicBezTo>
                    <a:pt x="53" y="909"/>
                    <a:pt x="116" y="1682"/>
                    <a:pt x="228" y="2454"/>
                  </a:cubicBezTo>
                  <a:cubicBezTo>
                    <a:pt x="237" y="2530"/>
                    <a:pt x="300" y="2567"/>
                    <a:pt x="362" y="2567"/>
                  </a:cubicBezTo>
                  <a:cubicBezTo>
                    <a:pt x="430" y="2567"/>
                    <a:pt x="496" y="2522"/>
                    <a:pt x="485" y="2434"/>
                  </a:cubicBezTo>
                  <a:cubicBezTo>
                    <a:pt x="402" y="1661"/>
                    <a:pt x="318" y="889"/>
                    <a:pt x="261" y="116"/>
                  </a:cubicBezTo>
                  <a:cubicBezTo>
                    <a:pt x="255" y="38"/>
                    <a:pt x="197" y="1"/>
                    <a:pt x="138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51"/>
            <p:cNvSpPr/>
            <p:nvPr/>
          </p:nvSpPr>
          <p:spPr>
            <a:xfrm rot="2048519">
              <a:off x="4810837" y="4586050"/>
              <a:ext cx="316818" cy="251358"/>
            </a:xfrm>
            <a:custGeom>
              <a:avLst/>
              <a:gdLst/>
              <a:ahLst/>
              <a:cxnLst/>
              <a:rect l="l" t="t" r="r" b="b"/>
              <a:pathLst>
                <a:path w="5178" h="4108" extrusionOk="0">
                  <a:moveTo>
                    <a:pt x="3012" y="1"/>
                  </a:moveTo>
                  <a:cubicBezTo>
                    <a:pt x="2178" y="1"/>
                    <a:pt x="1422" y="739"/>
                    <a:pt x="794" y="1798"/>
                  </a:cubicBezTo>
                  <a:cubicBezTo>
                    <a:pt x="1" y="3148"/>
                    <a:pt x="1519" y="3906"/>
                    <a:pt x="2479" y="4053"/>
                  </a:cubicBezTo>
                  <a:cubicBezTo>
                    <a:pt x="2720" y="4089"/>
                    <a:pt x="2953" y="4108"/>
                    <a:pt x="3175" y="4108"/>
                  </a:cubicBezTo>
                  <a:cubicBezTo>
                    <a:pt x="3921" y="4108"/>
                    <a:pt x="4531" y="3897"/>
                    <a:pt x="4809" y="3447"/>
                  </a:cubicBezTo>
                  <a:cubicBezTo>
                    <a:pt x="5178" y="2869"/>
                    <a:pt x="4824" y="740"/>
                    <a:pt x="3717" y="177"/>
                  </a:cubicBezTo>
                  <a:cubicBezTo>
                    <a:pt x="3477" y="56"/>
                    <a:pt x="3242" y="1"/>
                    <a:pt x="3012" y="1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51"/>
            <p:cNvSpPr/>
            <p:nvPr/>
          </p:nvSpPr>
          <p:spPr>
            <a:xfrm rot="2048519">
              <a:off x="5022314" y="4709272"/>
              <a:ext cx="29063" cy="31756"/>
            </a:xfrm>
            <a:custGeom>
              <a:avLst/>
              <a:gdLst/>
              <a:ahLst/>
              <a:cxnLst/>
              <a:rect l="l" t="t" r="r" b="b"/>
              <a:pathLst>
                <a:path w="475" h="519" extrusionOk="0">
                  <a:moveTo>
                    <a:pt x="248" y="1"/>
                  </a:moveTo>
                  <a:cubicBezTo>
                    <a:pt x="136" y="1"/>
                    <a:pt x="40" y="98"/>
                    <a:pt x="22" y="225"/>
                  </a:cubicBezTo>
                  <a:cubicBezTo>
                    <a:pt x="0" y="372"/>
                    <a:pt x="77" y="497"/>
                    <a:pt x="202" y="517"/>
                  </a:cubicBezTo>
                  <a:cubicBezTo>
                    <a:pt x="210" y="518"/>
                    <a:pt x="218" y="519"/>
                    <a:pt x="226" y="519"/>
                  </a:cubicBezTo>
                  <a:cubicBezTo>
                    <a:pt x="336" y="519"/>
                    <a:pt x="434" y="424"/>
                    <a:pt x="453" y="289"/>
                  </a:cubicBezTo>
                  <a:cubicBezTo>
                    <a:pt x="475" y="150"/>
                    <a:pt x="398" y="16"/>
                    <a:pt x="279" y="3"/>
                  </a:cubicBezTo>
                  <a:cubicBezTo>
                    <a:pt x="269" y="1"/>
                    <a:pt x="258" y="1"/>
                    <a:pt x="248" y="1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51"/>
            <p:cNvSpPr/>
            <p:nvPr/>
          </p:nvSpPr>
          <p:spPr>
            <a:xfrm rot="2048519">
              <a:off x="4970908" y="4653924"/>
              <a:ext cx="29430" cy="31879"/>
            </a:xfrm>
            <a:custGeom>
              <a:avLst/>
              <a:gdLst/>
              <a:ahLst/>
              <a:cxnLst/>
              <a:rect l="l" t="t" r="r" b="b"/>
              <a:pathLst>
                <a:path w="481" h="521" extrusionOk="0">
                  <a:moveTo>
                    <a:pt x="249" y="1"/>
                  </a:moveTo>
                  <a:cubicBezTo>
                    <a:pt x="141" y="1"/>
                    <a:pt x="41" y="98"/>
                    <a:pt x="21" y="227"/>
                  </a:cubicBezTo>
                  <a:cubicBezTo>
                    <a:pt x="1" y="372"/>
                    <a:pt x="84" y="498"/>
                    <a:pt x="201" y="519"/>
                  </a:cubicBezTo>
                  <a:cubicBezTo>
                    <a:pt x="209" y="520"/>
                    <a:pt x="216" y="520"/>
                    <a:pt x="223" y="520"/>
                  </a:cubicBezTo>
                  <a:cubicBezTo>
                    <a:pt x="334" y="520"/>
                    <a:pt x="440" y="427"/>
                    <a:pt x="460" y="295"/>
                  </a:cubicBezTo>
                  <a:cubicBezTo>
                    <a:pt x="480" y="150"/>
                    <a:pt x="397" y="18"/>
                    <a:pt x="278" y="3"/>
                  </a:cubicBezTo>
                  <a:cubicBezTo>
                    <a:pt x="268" y="2"/>
                    <a:pt x="258" y="1"/>
                    <a:pt x="249" y="1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51"/>
            <p:cNvSpPr/>
            <p:nvPr/>
          </p:nvSpPr>
          <p:spPr>
            <a:xfrm rot="2048519">
              <a:off x="4975138" y="4700905"/>
              <a:ext cx="34080" cy="27167"/>
            </a:xfrm>
            <a:custGeom>
              <a:avLst/>
              <a:gdLst/>
              <a:ahLst/>
              <a:cxnLst/>
              <a:rect l="l" t="t" r="r" b="b"/>
              <a:pathLst>
                <a:path w="557" h="444" extrusionOk="0">
                  <a:moveTo>
                    <a:pt x="262" y="0"/>
                  </a:moveTo>
                  <a:cubicBezTo>
                    <a:pt x="140" y="0"/>
                    <a:pt x="39" y="72"/>
                    <a:pt x="20" y="173"/>
                  </a:cubicBezTo>
                  <a:cubicBezTo>
                    <a:pt x="0" y="291"/>
                    <a:pt x="90" y="410"/>
                    <a:pt x="236" y="438"/>
                  </a:cubicBezTo>
                  <a:cubicBezTo>
                    <a:pt x="255" y="442"/>
                    <a:pt x="274" y="444"/>
                    <a:pt x="292" y="444"/>
                  </a:cubicBezTo>
                  <a:cubicBezTo>
                    <a:pt x="410" y="444"/>
                    <a:pt x="511" y="374"/>
                    <a:pt x="528" y="271"/>
                  </a:cubicBezTo>
                  <a:cubicBezTo>
                    <a:pt x="556" y="153"/>
                    <a:pt x="459" y="34"/>
                    <a:pt x="319" y="6"/>
                  </a:cubicBezTo>
                  <a:cubicBezTo>
                    <a:pt x="300" y="2"/>
                    <a:pt x="280" y="0"/>
                    <a:pt x="262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51"/>
            <p:cNvSpPr/>
            <p:nvPr/>
          </p:nvSpPr>
          <p:spPr>
            <a:xfrm rot="2048519">
              <a:off x="4926289" y="4718108"/>
              <a:ext cx="96795" cy="40751"/>
            </a:xfrm>
            <a:custGeom>
              <a:avLst/>
              <a:gdLst/>
              <a:ahLst/>
              <a:cxnLst/>
              <a:rect l="l" t="t" r="r" b="b"/>
              <a:pathLst>
                <a:path w="1582" h="666" extrusionOk="0">
                  <a:moveTo>
                    <a:pt x="167" y="0"/>
                  </a:moveTo>
                  <a:cubicBezTo>
                    <a:pt x="85" y="0"/>
                    <a:pt x="1" y="76"/>
                    <a:pt x="42" y="174"/>
                  </a:cubicBezTo>
                  <a:cubicBezTo>
                    <a:pt x="191" y="514"/>
                    <a:pt x="488" y="665"/>
                    <a:pt x="803" y="665"/>
                  </a:cubicBezTo>
                  <a:cubicBezTo>
                    <a:pt x="1031" y="665"/>
                    <a:pt x="1269" y="586"/>
                    <a:pt x="1468" y="440"/>
                  </a:cubicBezTo>
                  <a:cubicBezTo>
                    <a:pt x="1581" y="360"/>
                    <a:pt x="1496" y="205"/>
                    <a:pt x="1388" y="205"/>
                  </a:cubicBezTo>
                  <a:cubicBezTo>
                    <a:pt x="1364" y="205"/>
                    <a:pt x="1339" y="213"/>
                    <a:pt x="1314" y="231"/>
                  </a:cubicBezTo>
                  <a:cubicBezTo>
                    <a:pt x="1168" y="344"/>
                    <a:pt x="984" y="410"/>
                    <a:pt x="808" y="410"/>
                  </a:cubicBezTo>
                  <a:cubicBezTo>
                    <a:pt x="593" y="410"/>
                    <a:pt x="389" y="311"/>
                    <a:pt x="279" y="78"/>
                  </a:cubicBezTo>
                  <a:cubicBezTo>
                    <a:pt x="256" y="23"/>
                    <a:pt x="212" y="0"/>
                    <a:pt x="167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8A804357-518E-3DAC-982C-5949666635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DE38923-9176-2DE7-6958-6C6A04FC74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293" y="861370"/>
            <a:ext cx="3257707" cy="206474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6DE076D-D814-7437-A72F-ACBA17BA19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002" y="861369"/>
            <a:ext cx="3097115" cy="2064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894E19-F642-92FA-89B5-81749A0A4E5F}"/>
              </a:ext>
            </a:extLst>
          </p:cNvPr>
          <p:cNvSpPr txBox="1"/>
          <p:nvPr/>
        </p:nvSpPr>
        <p:spPr>
          <a:xfrm>
            <a:off x="2364920" y="8254"/>
            <a:ext cx="4782238" cy="5850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Comic Sans MS" panose="030F0702030302020204" pitchFamily="66" charset="0"/>
              </a:rPr>
              <a:t>What can we do _________?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57C1FA-1011-0E1F-CC12-1925F0914F5C}"/>
              </a:ext>
            </a:extLst>
          </p:cNvPr>
          <p:cNvSpPr txBox="1"/>
          <p:nvPr/>
        </p:nvSpPr>
        <p:spPr>
          <a:xfrm>
            <a:off x="1249478" y="3082075"/>
            <a:ext cx="2094834" cy="461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latin typeface="Comic Sans MS" panose="030F0702030302020204" pitchFamily="66" charset="0"/>
              </a:rPr>
              <a:t>on the mountain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019D76-8108-3C05-EA98-198CDC215C52}"/>
              </a:ext>
            </a:extLst>
          </p:cNvPr>
          <p:cNvSpPr txBox="1"/>
          <p:nvPr/>
        </p:nvSpPr>
        <p:spPr>
          <a:xfrm>
            <a:off x="5947348" y="3082075"/>
            <a:ext cx="2094834" cy="461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latin typeface="Comic Sans MS" panose="030F0702030302020204" pitchFamily="66" charset="0"/>
              </a:rPr>
              <a:t>near the lake</a:t>
            </a:r>
          </a:p>
        </p:txBody>
      </p:sp>
    </p:spTree>
    <p:extLst>
      <p:ext uri="{BB962C8B-B14F-4D97-AF65-F5344CB8AC3E}">
        <p14:creationId xmlns:p14="http://schemas.microsoft.com/office/powerpoint/2010/main" val="7301342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3" name="Google Shape;2103;p51"/>
          <p:cNvSpPr/>
          <p:nvPr/>
        </p:nvSpPr>
        <p:spPr>
          <a:xfrm>
            <a:off x="3947000" y="3382699"/>
            <a:ext cx="1057899" cy="322469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7" name="Google Shape;2107;p51"/>
          <p:cNvSpPr/>
          <p:nvPr/>
        </p:nvSpPr>
        <p:spPr>
          <a:xfrm>
            <a:off x="7987002" y="879445"/>
            <a:ext cx="1544124" cy="470680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8" name="Google Shape;2108;p51"/>
          <p:cNvSpPr/>
          <p:nvPr/>
        </p:nvSpPr>
        <p:spPr>
          <a:xfrm flipH="1">
            <a:off x="-693742" y="879441"/>
            <a:ext cx="1969130" cy="600231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09" name="Google Shape;2109;p51"/>
          <p:cNvGrpSpPr/>
          <p:nvPr/>
        </p:nvGrpSpPr>
        <p:grpSpPr>
          <a:xfrm>
            <a:off x="4103325" y="4276174"/>
            <a:ext cx="843621" cy="882538"/>
            <a:chOff x="4491113" y="4336724"/>
            <a:chExt cx="843621" cy="882538"/>
          </a:xfrm>
        </p:grpSpPr>
        <p:sp>
          <p:nvSpPr>
            <p:cNvPr id="2110" name="Google Shape;2110;p51"/>
            <p:cNvSpPr/>
            <p:nvPr/>
          </p:nvSpPr>
          <p:spPr>
            <a:xfrm rot="2048519">
              <a:off x="4693385" y="4405328"/>
              <a:ext cx="473146" cy="744712"/>
            </a:xfrm>
            <a:custGeom>
              <a:avLst/>
              <a:gdLst/>
              <a:ahLst/>
              <a:cxnLst/>
              <a:rect l="l" t="t" r="r" b="b"/>
              <a:pathLst>
                <a:path w="7733" h="12171" extrusionOk="0">
                  <a:moveTo>
                    <a:pt x="3926" y="0"/>
                  </a:moveTo>
                  <a:cubicBezTo>
                    <a:pt x="3812" y="0"/>
                    <a:pt x="3700" y="27"/>
                    <a:pt x="3600" y="88"/>
                  </a:cubicBezTo>
                  <a:cubicBezTo>
                    <a:pt x="3398" y="207"/>
                    <a:pt x="3279" y="436"/>
                    <a:pt x="3237" y="673"/>
                  </a:cubicBezTo>
                  <a:cubicBezTo>
                    <a:pt x="3202" y="903"/>
                    <a:pt x="3224" y="1139"/>
                    <a:pt x="3237" y="1376"/>
                  </a:cubicBezTo>
                  <a:cubicBezTo>
                    <a:pt x="3299" y="2615"/>
                    <a:pt x="3070" y="3874"/>
                    <a:pt x="2563" y="5002"/>
                  </a:cubicBezTo>
                  <a:cubicBezTo>
                    <a:pt x="2528" y="5078"/>
                    <a:pt x="2486" y="5162"/>
                    <a:pt x="2416" y="5210"/>
                  </a:cubicBezTo>
                  <a:cubicBezTo>
                    <a:pt x="2360" y="5252"/>
                    <a:pt x="2296" y="5267"/>
                    <a:pt x="2228" y="5267"/>
                  </a:cubicBezTo>
                  <a:cubicBezTo>
                    <a:pt x="2126" y="5267"/>
                    <a:pt x="2015" y="5233"/>
                    <a:pt x="1915" y="5204"/>
                  </a:cubicBezTo>
                  <a:cubicBezTo>
                    <a:pt x="1742" y="5158"/>
                    <a:pt x="1562" y="5134"/>
                    <a:pt x="1382" y="5134"/>
                  </a:cubicBezTo>
                  <a:cubicBezTo>
                    <a:pt x="1150" y="5134"/>
                    <a:pt x="919" y="5173"/>
                    <a:pt x="704" y="5252"/>
                  </a:cubicBezTo>
                  <a:cubicBezTo>
                    <a:pt x="600" y="5294"/>
                    <a:pt x="502" y="5336"/>
                    <a:pt x="433" y="5419"/>
                  </a:cubicBezTo>
                  <a:cubicBezTo>
                    <a:pt x="251" y="5634"/>
                    <a:pt x="377" y="5968"/>
                    <a:pt x="552" y="6197"/>
                  </a:cubicBezTo>
                  <a:cubicBezTo>
                    <a:pt x="752" y="6463"/>
                    <a:pt x="1268" y="6636"/>
                    <a:pt x="1477" y="6900"/>
                  </a:cubicBezTo>
                  <a:cubicBezTo>
                    <a:pt x="1693" y="7157"/>
                    <a:pt x="1609" y="7533"/>
                    <a:pt x="1602" y="7867"/>
                  </a:cubicBezTo>
                  <a:cubicBezTo>
                    <a:pt x="1596" y="8230"/>
                    <a:pt x="1379" y="8550"/>
                    <a:pt x="1163" y="8843"/>
                  </a:cubicBezTo>
                  <a:cubicBezTo>
                    <a:pt x="878" y="9212"/>
                    <a:pt x="579" y="9572"/>
                    <a:pt x="370" y="9983"/>
                  </a:cubicBezTo>
                  <a:cubicBezTo>
                    <a:pt x="210" y="10297"/>
                    <a:pt x="1" y="10840"/>
                    <a:pt x="141" y="11194"/>
                  </a:cubicBezTo>
                  <a:cubicBezTo>
                    <a:pt x="211" y="11365"/>
                    <a:pt x="406" y="11423"/>
                    <a:pt x="610" y="11423"/>
                  </a:cubicBezTo>
                  <a:cubicBezTo>
                    <a:pt x="788" y="11423"/>
                    <a:pt x="973" y="11378"/>
                    <a:pt x="1086" y="11326"/>
                  </a:cubicBezTo>
                  <a:cubicBezTo>
                    <a:pt x="1379" y="11187"/>
                    <a:pt x="1616" y="10957"/>
                    <a:pt x="1866" y="10748"/>
                  </a:cubicBezTo>
                  <a:cubicBezTo>
                    <a:pt x="2110" y="10548"/>
                    <a:pt x="2402" y="10359"/>
                    <a:pt x="2723" y="10346"/>
                  </a:cubicBezTo>
                  <a:cubicBezTo>
                    <a:pt x="2738" y="10345"/>
                    <a:pt x="2752" y="10344"/>
                    <a:pt x="2767" y="10344"/>
                  </a:cubicBezTo>
                  <a:cubicBezTo>
                    <a:pt x="3134" y="10344"/>
                    <a:pt x="3486" y="10603"/>
                    <a:pt x="3600" y="10950"/>
                  </a:cubicBezTo>
                  <a:cubicBezTo>
                    <a:pt x="3668" y="11174"/>
                    <a:pt x="3648" y="11424"/>
                    <a:pt x="3690" y="11653"/>
                  </a:cubicBezTo>
                  <a:cubicBezTo>
                    <a:pt x="3732" y="11890"/>
                    <a:pt x="3877" y="12134"/>
                    <a:pt x="4114" y="12168"/>
                  </a:cubicBezTo>
                  <a:cubicBezTo>
                    <a:pt x="4131" y="12170"/>
                    <a:pt x="4148" y="12171"/>
                    <a:pt x="4165" y="12171"/>
                  </a:cubicBezTo>
                  <a:cubicBezTo>
                    <a:pt x="4353" y="12171"/>
                    <a:pt x="4521" y="12030"/>
                    <a:pt x="4650" y="11890"/>
                  </a:cubicBezTo>
                  <a:cubicBezTo>
                    <a:pt x="5415" y="11034"/>
                    <a:pt x="5505" y="9788"/>
                    <a:pt x="6000" y="8759"/>
                  </a:cubicBezTo>
                  <a:cubicBezTo>
                    <a:pt x="6041" y="8661"/>
                    <a:pt x="6096" y="8570"/>
                    <a:pt x="6173" y="8502"/>
                  </a:cubicBezTo>
                  <a:cubicBezTo>
                    <a:pt x="6297" y="8397"/>
                    <a:pt x="6456" y="8381"/>
                    <a:pt x="6623" y="8381"/>
                  </a:cubicBezTo>
                  <a:cubicBezTo>
                    <a:pt x="6698" y="8381"/>
                    <a:pt x="6774" y="8384"/>
                    <a:pt x="6849" y="8384"/>
                  </a:cubicBezTo>
                  <a:cubicBezTo>
                    <a:pt x="6987" y="8384"/>
                    <a:pt x="7121" y="8373"/>
                    <a:pt x="7239" y="8313"/>
                  </a:cubicBezTo>
                  <a:cubicBezTo>
                    <a:pt x="7516" y="8175"/>
                    <a:pt x="7599" y="7805"/>
                    <a:pt x="7509" y="7507"/>
                  </a:cubicBezTo>
                  <a:cubicBezTo>
                    <a:pt x="7426" y="7214"/>
                    <a:pt x="7210" y="6977"/>
                    <a:pt x="7002" y="6748"/>
                  </a:cubicBezTo>
                  <a:cubicBezTo>
                    <a:pt x="6799" y="6518"/>
                    <a:pt x="6591" y="6267"/>
                    <a:pt x="6529" y="5968"/>
                  </a:cubicBezTo>
                  <a:cubicBezTo>
                    <a:pt x="6410" y="5397"/>
                    <a:pt x="6821" y="4870"/>
                    <a:pt x="7120" y="4369"/>
                  </a:cubicBezTo>
                  <a:cubicBezTo>
                    <a:pt x="7412" y="3874"/>
                    <a:pt x="7608" y="3325"/>
                    <a:pt x="7691" y="2754"/>
                  </a:cubicBezTo>
                  <a:cubicBezTo>
                    <a:pt x="7718" y="2573"/>
                    <a:pt x="7733" y="2378"/>
                    <a:pt x="7676" y="2189"/>
                  </a:cubicBezTo>
                  <a:cubicBezTo>
                    <a:pt x="7628" y="2009"/>
                    <a:pt x="7489" y="1842"/>
                    <a:pt x="7307" y="1800"/>
                  </a:cubicBezTo>
                  <a:cubicBezTo>
                    <a:pt x="7275" y="1792"/>
                    <a:pt x="7242" y="1789"/>
                    <a:pt x="7209" y="1789"/>
                  </a:cubicBezTo>
                  <a:cubicBezTo>
                    <a:pt x="7041" y="1789"/>
                    <a:pt x="6873" y="1886"/>
                    <a:pt x="6744" y="2002"/>
                  </a:cubicBezTo>
                  <a:cubicBezTo>
                    <a:pt x="6591" y="2134"/>
                    <a:pt x="6472" y="2308"/>
                    <a:pt x="6313" y="2440"/>
                  </a:cubicBezTo>
                  <a:cubicBezTo>
                    <a:pt x="6228" y="2510"/>
                    <a:pt x="6118" y="2570"/>
                    <a:pt x="6009" y="2570"/>
                  </a:cubicBezTo>
                  <a:cubicBezTo>
                    <a:pt x="5976" y="2570"/>
                    <a:pt x="5942" y="2565"/>
                    <a:pt x="5909" y="2552"/>
                  </a:cubicBezTo>
                  <a:cubicBezTo>
                    <a:pt x="5784" y="2503"/>
                    <a:pt x="5714" y="2371"/>
                    <a:pt x="5652" y="2253"/>
                  </a:cubicBezTo>
                  <a:cubicBezTo>
                    <a:pt x="5457" y="1849"/>
                    <a:pt x="5261" y="1453"/>
                    <a:pt x="5068" y="1049"/>
                  </a:cubicBezTo>
                  <a:cubicBezTo>
                    <a:pt x="4921" y="750"/>
                    <a:pt x="4769" y="444"/>
                    <a:pt x="4518" y="227"/>
                  </a:cubicBezTo>
                  <a:cubicBezTo>
                    <a:pt x="4356" y="92"/>
                    <a:pt x="4137" y="0"/>
                    <a:pt x="3926" y="0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51"/>
            <p:cNvSpPr/>
            <p:nvPr/>
          </p:nvSpPr>
          <p:spPr>
            <a:xfrm rot="2048519">
              <a:off x="4569183" y="4693045"/>
              <a:ext cx="484588" cy="427027"/>
            </a:xfrm>
            <a:custGeom>
              <a:avLst/>
              <a:gdLst/>
              <a:ahLst/>
              <a:cxnLst/>
              <a:rect l="l" t="t" r="r" b="b"/>
              <a:pathLst>
                <a:path w="7920" h="6979" extrusionOk="0">
                  <a:moveTo>
                    <a:pt x="716" y="0"/>
                  </a:moveTo>
                  <a:cubicBezTo>
                    <a:pt x="457" y="0"/>
                    <a:pt x="276" y="71"/>
                    <a:pt x="264" y="264"/>
                  </a:cubicBezTo>
                  <a:cubicBezTo>
                    <a:pt x="223" y="988"/>
                    <a:pt x="1866" y="1544"/>
                    <a:pt x="1866" y="1544"/>
                  </a:cubicBezTo>
                  <a:cubicBezTo>
                    <a:pt x="1866" y="1544"/>
                    <a:pt x="1" y="5684"/>
                    <a:pt x="523" y="5948"/>
                  </a:cubicBezTo>
                  <a:cubicBezTo>
                    <a:pt x="569" y="5973"/>
                    <a:pt x="619" y="5984"/>
                    <a:pt x="671" y="5984"/>
                  </a:cubicBezTo>
                  <a:cubicBezTo>
                    <a:pt x="1203" y="5984"/>
                    <a:pt x="2005" y="4836"/>
                    <a:pt x="2005" y="4836"/>
                  </a:cubicBezTo>
                  <a:cubicBezTo>
                    <a:pt x="2005" y="4836"/>
                    <a:pt x="3250" y="5385"/>
                    <a:pt x="3806" y="5414"/>
                  </a:cubicBezTo>
                  <a:cubicBezTo>
                    <a:pt x="3806" y="5414"/>
                    <a:pt x="3714" y="6979"/>
                    <a:pt x="4238" y="6979"/>
                  </a:cubicBezTo>
                  <a:cubicBezTo>
                    <a:pt x="4286" y="6979"/>
                    <a:pt x="4339" y="6965"/>
                    <a:pt x="4398" y="6937"/>
                  </a:cubicBezTo>
                  <a:cubicBezTo>
                    <a:pt x="5101" y="6590"/>
                    <a:pt x="5665" y="2880"/>
                    <a:pt x="5665" y="2880"/>
                  </a:cubicBezTo>
                  <a:cubicBezTo>
                    <a:pt x="5665" y="2880"/>
                    <a:pt x="6495" y="3126"/>
                    <a:pt x="7057" y="3126"/>
                  </a:cubicBezTo>
                  <a:cubicBezTo>
                    <a:pt x="7304" y="3126"/>
                    <a:pt x="7500" y="3078"/>
                    <a:pt x="7551" y="2942"/>
                  </a:cubicBezTo>
                  <a:cubicBezTo>
                    <a:pt x="7920" y="1962"/>
                    <a:pt x="5164" y="1037"/>
                    <a:pt x="5164" y="1037"/>
                  </a:cubicBezTo>
                  <a:lnTo>
                    <a:pt x="2701" y="521"/>
                  </a:lnTo>
                  <a:cubicBezTo>
                    <a:pt x="2701" y="521"/>
                    <a:pt x="1421" y="0"/>
                    <a:pt x="716" y="0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51"/>
            <p:cNvSpPr/>
            <p:nvPr/>
          </p:nvSpPr>
          <p:spPr>
            <a:xfrm rot="2048519">
              <a:off x="4691827" y="4727545"/>
              <a:ext cx="230608" cy="214401"/>
            </a:xfrm>
            <a:custGeom>
              <a:avLst/>
              <a:gdLst/>
              <a:ahLst/>
              <a:cxnLst/>
              <a:rect l="l" t="t" r="r" b="b"/>
              <a:pathLst>
                <a:path w="3769" h="3504" extrusionOk="0">
                  <a:moveTo>
                    <a:pt x="1976" y="0"/>
                  </a:moveTo>
                  <a:cubicBezTo>
                    <a:pt x="1934" y="15"/>
                    <a:pt x="0" y="2861"/>
                    <a:pt x="1745" y="3424"/>
                  </a:cubicBezTo>
                  <a:cubicBezTo>
                    <a:pt x="1916" y="3479"/>
                    <a:pt x="2071" y="3504"/>
                    <a:pt x="2211" y="3504"/>
                  </a:cubicBezTo>
                  <a:cubicBezTo>
                    <a:pt x="3769" y="3504"/>
                    <a:pt x="3569" y="418"/>
                    <a:pt x="3569" y="418"/>
                  </a:cubicBezTo>
                  <a:lnTo>
                    <a:pt x="1976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51"/>
            <p:cNvSpPr/>
            <p:nvPr/>
          </p:nvSpPr>
          <p:spPr>
            <a:xfrm rot="2048519">
              <a:off x="5089425" y="4596613"/>
              <a:ext cx="192856" cy="193169"/>
            </a:xfrm>
            <a:custGeom>
              <a:avLst/>
              <a:gdLst/>
              <a:ahLst/>
              <a:cxnLst/>
              <a:rect l="l" t="t" r="r" b="b"/>
              <a:pathLst>
                <a:path w="3152" h="3157" extrusionOk="0">
                  <a:moveTo>
                    <a:pt x="2223" y="1"/>
                  </a:moveTo>
                  <a:cubicBezTo>
                    <a:pt x="1435" y="1"/>
                    <a:pt x="0" y="2391"/>
                    <a:pt x="0" y="2391"/>
                  </a:cubicBezTo>
                  <a:lnTo>
                    <a:pt x="814" y="3156"/>
                  </a:lnTo>
                  <a:cubicBezTo>
                    <a:pt x="814" y="3156"/>
                    <a:pt x="3152" y="706"/>
                    <a:pt x="2449" y="87"/>
                  </a:cubicBezTo>
                  <a:cubicBezTo>
                    <a:pt x="2382" y="28"/>
                    <a:pt x="2306" y="1"/>
                    <a:pt x="2223" y="1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51"/>
            <p:cNvSpPr/>
            <p:nvPr/>
          </p:nvSpPr>
          <p:spPr>
            <a:xfrm rot="2048519">
              <a:off x="5089403" y="4628730"/>
              <a:ext cx="108849" cy="128494"/>
            </a:xfrm>
            <a:custGeom>
              <a:avLst/>
              <a:gdLst/>
              <a:ahLst/>
              <a:cxnLst/>
              <a:rect l="l" t="t" r="r" b="b"/>
              <a:pathLst>
                <a:path w="1779" h="2100" extrusionOk="0">
                  <a:moveTo>
                    <a:pt x="1591" y="0"/>
                  </a:moveTo>
                  <a:cubicBezTo>
                    <a:pt x="1558" y="0"/>
                    <a:pt x="1525" y="14"/>
                    <a:pt x="1498" y="46"/>
                  </a:cubicBezTo>
                  <a:cubicBezTo>
                    <a:pt x="1003" y="645"/>
                    <a:pt x="517" y="1250"/>
                    <a:pt x="72" y="1883"/>
                  </a:cubicBezTo>
                  <a:cubicBezTo>
                    <a:pt x="0" y="1986"/>
                    <a:pt x="91" y="2099"/>
                    <a:pt x="182" y="2099"/>
                  </a:cubicBezTo>
                  <a:cubicBezTo>
                    <a:pt x="215" y="2099"/>
                    <a:pt x="248" y="2085"/>
                    <a:pt x="274" y="2050"/>
                  </a:cubicBezTo>
                  <a:cubicBezTo>
                    <a:pt x="740" y="1430"/>
                    <a:pt x="1205" y="812"/>
                    <a:pt x="1700" y="206"/>
                  </a:cubicBezTo>
                  <a:cubicBezTo>
                    <a:pt x="1778" y="113"/>
                    <a:pt x="1686" y="0"/>
                    <a:pt x="1591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51"/>
            <p:cNvSpPr/>
            <p:nvPr/>
          </p:nvSpPr>
          <p:spPr>
            <a:xfrm rot="2048519">
              <a:off x="4992700" y="4441621"/>
              <a:ext cx="114172" cy="205651"/>
            </a:xfrm>
            <a:custGeom>
              <a:avLst/>
              <a:gdLst/>
              <a:ahLst/>
              <a:cxnLst/>
              <a:rect l="l" t="t" r="r" b="b"/>
              <a:pathLst>
                <a:path w="1866" h="3361" extrusionOk="0">
                  <a:moveTo>
                    <a:pt x="946" y="1"/>
                  </a:moveTo>
                  <a:cubicBezTo>
                    <a:pt x="942" y="1"/>
                    <a:pt x="938" y="1"/>
                    <a:pt x="934" y="1"/>
                  </a:cubicBezTo>
                  <a:cubicBezTo>
                    <a:pt x="1" y="28"/>
                    <a:pt x="725" y="3354"/>
                    <a:pt x="725" y="3354"/>
                  </a:cubicBezTo>
                  <a:lnTo>
                    <a:pt x="1844" y="3361"/>
                  </a:lnTo>
                  <a:cubicBezTo>
                    <a:pt x="1844" y="3361"/>
                    <a:pt x="1866" y="1"/>
                    <a:pt x="946" y="1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51"/>
            <p:cNvSpPr/>
            <p:nvPr/>
          </p:nvSpPr>
          <p:spPr>
            <a:xfrm rot="2048519">
              <a:off x="5023011" y="4508095"/>
              <a:ext cx="30348" cy="157068"/>
            </a:xfrm>
            <a:custGeom>
              <a:avLst/>
              <a:gdLst/>
              <a:ahLst/>
              <a:cxnLst/>
              <a:rect l="l" t="t" r="r" b="b"/>
              <a:pathLst>
                <a:path w="496" h="2567" extrusionOk="0">
                  <a:moveTo>
                    <a:pt x="138" y="1"/>
                  </a:moveTo>
                  <a:cubicBezTo>
                    <a:pt x="70" y="1"/>
                    <a:pt x="1" y="49"/>
                    <a:pt x="4" y="138"/>
                  </a:cubicBezTo>
                  <a:cubicBezTo>
                    <a:pt x="53" y="909"/>
                    <a:pt x="116" y="1682"/>
                    <a:pt x="228" y="2454"/>
                  </a:cubicBezTo>
                  <a:cubicBezTo>
                    <a:pt x="237" y="2530"/>
                    <a:pt x="300" y="2567"/>
                    <a:pt x="362" y="2567"/>
                  </a:cubicBezTo>
                  <a:cubicBezTo>
                    <a:pt x="430" y="2567"/>
                    <a:pt x="496" y="2522"/>
                    <a:pt x="485" y="2434"/>
                  </a:cubicBezTo>
                  <a:cubicBezTo>
                    <a:pt x="402" y="1661"/>
                    <a:pt x="318" y="889"/>
                    <a:pt x="261" y="116"/>
                  </a:cubicBezTo>
                  <a:cubicBezTo>
                    <a:pt x="255" y="38"/>
                    <a:pt x="197" y="1"/>
                    <a:pt x="138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51"/>
            <p:cNvSpPr/>
            <p:nvPr/>
          </p:nvSpPr>
          <p:spPr>
            <a:xfrm rot="2048519">
              <a:off x="4810837" y="4586050"/>
              <a:ext cx="316818" cy="251358"/>
            </a:xfrm>
            <a:custGeom>
              <a:avLst/>
              <a:gdLst/>
              <a:ahLst/>
              <a:cxnLst/>
              <a:rect l="l" t="t" r="r" b="b"/>
              <a:pathLst>
                <a:path w="5178" h="4108" extrusionOk="0">
                  <a:moveTo>
                    <a:pt x="3012" y="1"/>
                  </a:moveTo>
                  <a:cubicBezTo>
                    <a:pt x="2178" y="1"/>
                    <a:pt x="1422" y="739"/>
                    <a:pt x="794" y="1798"/>
                  </a:cubicBezTo>
                  <a:cubicBezTo>
                    <a:pt x="1" y="3148"/>
                    <a:pt x="1519" y="3906"/>
                    <a:pt x="2479" y="4053"/>
                  </a:cubicBezTo>
                  <a:cubicBezTo>
                    <a:pt x="2720" y="4089"/>
                    <a:pt x="2953" y="4108"/>
                    <a:pt x="3175" y="4108"/>
                  </a:cubicBezTo>
                  <a:cubicBezTo>
                    <a:pt x="3921" y="4108"/>
                    <a:pt x="4531" y="3897"/>
                    <a:pt x="4809" y="3447"/>
                  </a:cubicBezTo>
                  <a:cubicBezTo>
                    <a:pt x="5178" y="2869"/>
                    <a:pt x="4824" y="740"/>
                    <a:pt x="3717" y="177"/>
                  </a:cubicBezTo>
                  <a:cubicBezTo>
                    <a:pt x="3477" y="56"/>
                    <a:pt x="3242" y="1"/>
                    <a:pt x="3012" y="1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51"/>
            <p:cNvSpPr/>
            <p:nvPr/>
          </p:nvSpPr>
          <p:spPr>
            <a:xfrm rot="2048519">
              <a:off x="5022314" y="4709272"/>
              <a:ext cx="29063" cy="31756"/>
            </a:xfrm>
            <a:custGeom>
              <a:avLst/>
              <a:gdLst/>
              <a:ahLst/>
              <a:cxnLst/>
              <a:rect l="l" t="t" r="r" b="b"/>
              <a:pathLst>
                <a:path w="475" h="519" extrusionOk="0">
                  <a:moveTo>
                    <a:pt x="248" y="1"/>
                  </a:moveTo>
                  <a:cubicBezTo>
                    <a:pt x="136" y="1"/>
                    <a:pt x="40" y="98"/>
                    <a:pt x="22" y="225"/>
                  </a:cubicBezTo>
                  <a:cubicBezTo>
                    <a:pt x="0" y="372"/>
                    <a:pt x="77" y="497"/>
                    <a:pt x="202" y="517"/>
                  </a:cubicBezTo>
                  <a:cubicBezTo>
                    <a:pt x="210" y="518"/>
                    <a:pt x="218" y="519"/>
                    <a:pt x="226" y="519"/>
                  </a:cubicBezTo>
                  <a:cubicBezTo>
                    <a:pt x="336" y="519"/>
                    <a:pt x="434" y="424"/>
                    <a:pt x="453" y="289"/>
                  </a:cubicBezTo>
                  <a:cubicBezTo>
                    <a:pt x="475" y="150"/>
                    <a:pt x="398" y="16"/>
                    <a:pt x="279" y="3"/>
                  </a:cubicBezTo>
                  <a:cubicBezTo>
                    <a:pt x="269" y="1"/>
                    <a:pt x="258" y="1"/>
                    <a:pt x="248" y="1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51"/>
            <p:cNvSpPr/>
            <p:nvPr/>
          </p:nvSpPr>
          <p:spPr>
            <a:xfrm rot="2048519">
              <a:off x="4970908" y="4653924"/>
              <a:ext cx="29430" cy="31879"/>
            </a:xfrm>
            <a:custGeom>
              <a:avLst/>
              <a:gdLst/>
              <a:ahLst/>
              <a:cxnLst/>
              <a:rect l="l" t="t" r="r" b="b"/>
              <a:pathLst>
                <a:path w="481" h="521" extrusionOk="0">
                  <a:moveTo>
                    <a:pt x="249" y="1"/>
                  </a:moveTo>
                  <a:cubicBezTo>
                    <a:pt x="141" y="1"/>
                    <a:pt x="41" y="98"/>
                    <a:pt x="21" y="227"/>
                  </a:cubicBezTo>
                  <a:cubicBezTo>
                    <a:pt x="1" y="372"/>
                    <a:pt x="84" y="498"/>
                    <a:pt x="201" y="519"/>
                  </a:cubicBezTo>
                  <a:cubicBezTo>
                    <a:pt x="209" y="520"/>
                    <a:pt x="216" y="520"/>
                    <a:pt x="223" y="520"/>
                  </a:cubicBezTo>
                  <a:cubicBezTo>
                    <a:pt x="334" y="520"/>
                    <a:pt x="440" y="427"/>
                    <a:pt x="460" y="295"/>
                  </a:cubicBezTo>
                  <a:cubicBezTo>
                    <a:pt x="480" y="150"/>
                    <a:pt x="397" y="18"/>
                    <a:pt x="278" y="3"/>
                  </a:cubicBezTo>
                  <a:cubicBezTo>
                    <a:pt x="268" y="2"/>
                    <a:pt x="258" y="1"/>
                    <a:pt x="249" y="1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51"/>
            <p:cNvSpPr/>
            <p:nvPr/>
          </p:nvSpPr>
          <p:spPr>
            <a:xfrm rot="2048519">
              <a:off x="4975138" y="4700905"/>
              <a:ext cx="34080" cy="27167"/>
            </a:xfrm>
            <a:custGeom>
              <a:avLst/>
              <a:gdLst/>
              <a:ahLst/>
              <a:cxnLst/>
              <a:rect l="l" t="t" r="r" b="b"/>
              <a:pathLst>
                <a:path w="557" h="444" extrusionOk="0">
                  <a:moveTo>
                    <a:pt x="262" y="0"/>
                  </a:moveTo>
                  <a:cubicBezTo>
                    <a:pt x="140" y="0"/>
                    <a:pt x="39" y="72"/>
                    <a:pt x="20" y="173"/>
                  </a:cubicBezTo>
                  <a:cubicBezTo>
                    <a:pt x="0" y="291"/>
                    <a:pt x="90" y="410"/>
                    <a:pt x="236" y="438"/>
                  </a:cubicBezTo>
                  <a:cubicBezTo>
                    <a:pt x="255" y="442"/>
                    <a:pt x="274" y="444"/>
                    <a:pt x="292" y="444"/>
                  </a:cubicBezTo>
                  <a:cubicBezTo>
                    <a:pt x="410" y="444"/>
                    <a:pt x="511" y="374"/>
                    <a:pt x="528" y="271"/>
                  </a:cubicBezTo>
                  <a:cubicBezTo>
                    <a:pt x="556" y="153"/>
                    <a:pt x="459" y="34"/>
                    <a:pt x="319" y="6"/>
                  </a:cubicBezTo>
                  <a:cubicBezTo>
                    <a:pt x="300" y="2"/>
                    <a:pt x="280" y="0"/>
                    <a:pt x="262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51"/>
            <p:cNvSpPr/>
            <p:nvPr/>
          </p:nvSpPr>
          <p:spPr>
            <a:xfrm rot="2048519">
              <a:off x="4926289" y="4718108"/>
              <a:ext cx="96795" cy="40751"/>
            </a:xfrm>
            <a:custGeom>
              <a:avLst/>
              <a:gdLst/>
              <a:ahLst/>
              <a:cxnLst/>
              <a:rect l="l" t="t" r="r" b="b"/>
              <a:pathLst>
                <a:path w="1582" h="666" extrusionOk="0">
                  <a:moveTo>
                    <a:pt x="167" y="0"/>
                  </a:moveTo>
                  <a:cubicBezTo>
                    <a:pt x="85" y="0"/>
                    <a:pt x="1" y="76"/>
                    <a:pt x="42" y="174"/>
                  </a:cubicBezTo>
                  <a:cubicBezTo>
                    <a:pt x="191" y="514"/>
                    <a:pt x="488" y="665"/>
                    <a:pt x="803" y="665"/>
                  </a:cubicBezTo>
                  <a:cubicBezTo>
                    <a:pt x="1031" y="665"/>
                    <a:pt x="1269" y="586"/>
                    <a:pt x="1468" y="440"/>
                  </a:cubicBezTo>
                  <a:cubicBezTo>
                    <a:pt x="1581" y="360"/>
                    <a:pt x="1496" y="205"/>
                    <a:pt x="1388" y="205"/>
                  </a:cubicBezTo>
                  <a:cubicBezTo>
                    <a:pt x="1364" y="205"/>
                    <a:pt x="1339" y="213"/>
                    <a:pt x="1314" y="231"/>
                  </a:cubicBezTo>
                  <a:cubicBezTo>
                    <a:pt x="1168" y="344"/>
                    <a:pt x="984" y="410"/>
                    <a:pt x="808" y="410"/>
                  </a:cubicBezTo>
                  <a:cubicBezTo>
                    <a:pt x="593" y="410"/>
                    <a:pt x="389" y="311"/>
                    <a:pt x="279" y="78"/>
                  </a:cubicBezTo>
                  <a:cubicBezTo>
                    <a:pt x="256" y="23"/>
                    <a:pt x="212" y="0"/>
                    <a:pt x="167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8A804357-518E-3DAC-982C-5949666635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44FBA9D-3B84-0C87-2EC2-1C9E01A4E2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377" y="1131972"/>
            <a:ext cx="3331010" cy="2223449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A317D8-AEA4-8EF5-E4FA-879931118B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3024" y="1131972"/>
            <a:ext cx="2964599" cy="2223449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09B883-C7F6-BFDB-54CE-B9C83673AF60}"/>
              </a:ext>
            </a:extLst>
          </p:cNvPr>
          <p:cNvSpPr txBox="1"/>
          <p:nvPr/>
        </p:nvSpPr>
        <p:spPr>
          <a:xfrm>
            <a:off x="2375837" y="108944"/>
            <a:ext cx="4782238" cy="5850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Comic Sans MS" panose="030F0702030302020204" pitchFamily="66" charset="0"/>
              </a:rPr>
              <a:t>What can we do _________?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9046BE-748E-FEFC-F61A-D210C4398CA8}"/>
              </a:ext>
            </a:extLst>
          </p:cNvPr>
          <p:cNvSpPr txBox="1"/>
          <p:nvPr/>
        </p:nvSpPr>
        <p:spPr>
          <a:xfrm>
            <a:off x="1424465" y="3392327"/>
            <a:ext cx="2094834" cy="461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>
                <a:latin typeface="Comic Sans MS" panose="030F0702030302020204" pitchFamily="66" charset="0"/>
              </a:rPr>
              <a:t>near </a:t>
            </a:r>
            <a:r>
              <a:rPr lang="en-US" sz="1800" dirty="0">
                <a:latin typeface="Comic Sans MS" panose="030F0702030302020204" pitchFamily="66" charset="0"/>
              </a:rPr>
              <a:t>the sea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8BDACA-9B0F-601D-D71D-9F149FA0EA13}"/>
              </a:ext>
            </a:extLst>
          </p:cNvPr>
          <p:cNvSpPr txBox="1"/>
          <p:nvPr/>
        </p:nvSpPr>
        <p:spPr>
          <a:xfrm>
            <a:off x="6110658" y="3382699"/>
            <a:ext cx="2094834" cy="461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>
                <a:latin typeface="Comic Sans MS" panose="030F0702030302020204" pitchFamily="66" charset="0"/>
              </a:rPr>
              <a:t>in </a:t>
            </a:r>
            <a:r>
              <a:rPr lang="en-US" sz="1800" dirty="0">
                <a:latin typeface="Comic Sans MS" panose="030F0702030302020204" pitchFamily="66" charset="0"/>
              </a:rPr>
              <a:t>the garden</a:t>
            </a:r>
          </a:p>
        </p:txBody>
      </p:sp>
    </p:spTree>
    <p:extLst>
      <p:ext uri="{BB962C8B-B14F-4D97-AF65-F5344CB8AC3E}">
        <p14:creationId xmlns:p14="http://schemas.microsoft.com/office/powerpoint/2010/main" val="18236939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0" name="Google Shape;2270;p56"/>
          <p:cNvSpPr/>
          <p:nvPr/>
        </p:nvSpPr>
        <p:spPr>
          <a:xfrm flipH="1">
            <a:off x="3142740" y="2154550"/>
            <a:ext cx="2141610" cy="652806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72" name="Google Shape;2272;p56"/>
          <p:cNvGrpSpPr/>
          <p:nvPr/>
        </p:nvGrpSpPr>
        <p:grpSpPr>
          <a:xfrm>
            <a:off x="7473479" y="1859507"/>
            <a:ext cx="1308008" cy="2771533"/>
            <a:chOff x="7555549" y="2262750"/>
            <a:chExt cx="1117669" cy="2368225"/>
          </a:xfrm>
        </p:grpSpPr>
        <p:sp>
          <p:nvSpPr>
            <p:cNvPr id="2273" name="Google Shape;2273;p56"/>
            <p:cNvSpPr/>
            <p:nvPr/>
          </p:nvSpPr>
          <p:spPr>
            <a:xfrm>
              <a:off x="8250808" y="2702616"/>
              <a:ext cx="422411" cy="585057"/>
            </a:xfrm>
            <a:custGeom>
              <a:avLst/>
              <a:gdLst/>
              <a:ahLst/>
              <a:cxnLst/>
              <a:rect l="l" t="t" r="r" b="b"/>
              <a:pathLst>
                <a:path w="5665" h="7846" extrusionOk="0">
                  <a:moveTo>
                    <a:pt x="2679" y="1"/>
                  </a:moveTo>
                  <a:cubicBezTo>
                    <a:pt x="2621" y="1"/>
                    <a:pt x="2563" y="4"/>
                    <a:pt x="2505" y="11"/>
                  </a:cubicBezTo>
                  <a:cubicBezTo>
                    <a:pt x="2186" y="46"/>
                    <a:pt x="1872" y="213"/>
                    <a:pt x="1670" y="463"/>
                  </a:cubicBezTo>
                  <a:cubicBezTo>
                    <a:pt x="1476" y="707"/>
                    <a:pt x="1525" y="971"/>
                    <a:pt x="1476" y="1263"/>
                  </a:cubicBezTo>
                  <a:cubicBezTo>
                    <a:pt x="1406" y="1696"/>
                    <a:pt x="1101" y="2037"/>
                    <a:pt x="870" y="2412"/>
                  </a:cubicBezTo>
                  <a:cubicBezTo>
                    <a:pt x="641" y="2781"/>
                    <a:pt x="488" y="3267"/>
                    <a:pt x="725" y="3637"/>
                  </a:cubicBezTo>
                  <a:cubicBezTo>
                    <a:pt x="870" y="3860"/>
                    <a:pt x="1156" y="4027"/>
                    <a:pt x="1169" y="4298"/>
                  </a:cubicBezTo>
                  <a:cubicBezTo>
                    <a:pt x="1169" y="4472"/>
                    <a:pt x="1051" y="4618"/>
                    <a:pt x="919" y="4722"/>
                  </a:cubicBezTo>
                  <a:cubicBezTo>
                    <a:pt x="787" y="4827"/>
                    <a:pt x="626" y="4904"/>
                    <a:pt x="494" y="5008"/>
                  </a:cubicBezTo>
                  <a:cubicBezTo>
                    <a:pt x="22" y="5390"/>
                    <a:pt x="0" y="6170"/>
                    <a:pt x="383" y="6636"/>
                  </a:cubicBezTo>
                  <a:cubicBezTo>
                    <a:pt x="667" y="6981"/>
                    <a:pt x="1118" y="7151"/>
                    <a:pt x="1570" y="7151"/>
                  </a:cubicBezTo>
                  <a:cubicBezTo>
                    <a:pt x="1729" y="7151"/>
                    <a:pt x="1887" y="7130"/>
                    <a:pt x="2039" y="7088"/>
                  </a:cubicBezTo>
                  <a:cubicBezTo>
                    <a:pt x="2068" y="7079"/>
                    <a:pt x="2098" y="7068"/>
                    <a:pt x="2127" y="7057"/>
                  </a:cubicBezTo>
                  <a:lnTo>
                    <a:pt x="2127" y="7057"/>
                  </a:lnTo>
                  <a:cubicBezTo>
                    <a:pt x="2156" y="7092"/>
                    <a:pt x="2188" y="7126"/>
                    <a:pt x="2220" y="7159"/>
                  </a:cubicBezTo>
                  <a:cubicBezTo>
                    <a:pt x="2683" y="7608"/>
                    <a:pt x="3330" y="7845"/>
                    <a:pt x="3974" y="7845"/>
                  </a:cubicBezTo>
                  <a:cubicBezTo>
                    <a:pt x="4386" y="7845"/>
                    <a:pt x="4796" y="7748"/>
                    <a:pt x="5157" y="7548"/>
                  </a:cubicBezTo>
                  <a:cubicBezTo>
                    <a:pt x="5276" y="7478"/>
                    <a:pt x="5401" y="7387"/>
                    <a:pt x="5456" y="7262"/>
                  </a:cubicBezTo>
                  <a:cubicBezTo>
                    <a:pt x="5575" y="6998"/>
                    <a:pt x="5373" y="6691"/>
                    <a:pt x="5122" y="6552"/>
                  </a:cubicBezTo>
                  <a:cubicBezTo>
                    <a:pt x="4872" y="6414"/>
                    <a:pt x="4579" y="6379"/>
                    <a:pt x="4322" y="6253"/>
                  </a:cubicBezTo>
                  <a:lnTo>
                    <a:pt x="4322" y="6253"/>
                  </a:lnTo>
                  <a:cubicBezTo>
                    <a:pt x="4396" y="6256"/>
                    <a:pt x="4470" y="6258"/>
                    <a:pt x="4545" y="6258"/>
                  </a:cubicBezTo>
                  <a:cubicBezTo>
                    <a:pt x="4709" y="6258"/>
                    <a:pt x="4873" y="6247"/>
                    <a:pt x="5032" y="6205"/>
                  </a:cubicBezTo>
                  <a:cubicBezTo>
                    <a:pt x="5261" y="6142"/>
                    <a:pt x="5476" y="5996"/>
                    <a:pt x="5568" y="5772"/>
                  </a:cubicBezTo>
                  <a:cubicBezTo>
                    <a:pt x="5665" y="5544"/>
                    <a:pt x="5610" y="5280"/>
                    <a:pt x="5511" y="5043"/>
                  </a:cubicBezTo>
                  <a:cubicBezTo>
                    <a:pt x="5302" y="4500"/>
                    <a:pt x="4927" y="4027"/>
                    <a:pt x="4447" y="3693"/>
                  </a:cubicBezTo>
                  <a:cubicBezTo>
                    <a:pt x="4259" y="3560"/>
                    <a:pt x="4030" y="3421"/>
                    <a:pt x="3981" y="3192"/>
                  </a:cubicBezTo>
                  <a:cubicBezTo>
                    <a:pt x="3953" y="3074"/>
                    <a:pt x="3988" y="2948"/>
                    <a:pt x="4023" y="2830"/>
                  </a:cubicBezTo>
                  <a:cubicBezTo>
                    <a:pt x="4204" y="2307"/>
                    <a:pt x="4579" y="1815"/>
                    <a:pt x="4496" y="1272"/>
                  </a:cubicBezTo>
                  <a:cubicBezTo>
                    <a:pt x="4426" y="777"/>
                    <a:pt x="3995" y="415"/>
                    <a:pt x="3542" y="213"/>
                  </a:cubicBezTo>
                  <a:cubicBezTo>
                    <a:pt x="3268" y="86"/>
                    <a:pt x="2976" y="1"/>
                    <a:pt x="2679" y="1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56"/>
            <p:cNvSpPr/>
            <p:nvPr/>
          </p:nvSpPr>
          <p:spPr>
            <a:xfrm>
              <a:off x="8295995" y="2702393"/>
              <a:ext cx="295277" cy="307293"/>
            </a:xfrm>
            <a:custGeom>
              <a:avLst/>
              <a:gdLst/>
              <a:ahLst/>
              <a:cxnLst/>
              <a:rect l="l" t="t" r="r" b="b"/>
              <a:pathLst>
                <a:path w="3960" h="4121" extrusionOk="0">
                  <a:moveTo>
                    <a:pt x="119" y="3640"/>
                  </a:moveTo>
                  <a:cubicBezTo>
                    <a:pt x="229" y="3813"/>
                    <a:pt x="418" y="3947"/>
                    <a:pt x="508" y="4120"/>
                  </a:cubicBezTo>
                  <a:lnTo>
                    <a:pt x="508" y="4120"/>
                  </a:lnTo>
                  <a:cubicBezTo>
                    <a:pt x="418" y="3947"/>
                    <a:pt x="229" y="3813"/>
                    <a:pt x="119" y="3640"/>
                  </a:cubicBezTo>
                  <a:close/>
                  <a:moveTo>
                    <a:pt x="119" y="3640"/>
                  </a:moveTo>
                  <a:lnTo>
                    <a:pt x="119" y="3640"/>
                  </a:lnTo>
                  <a:lnTo>
                    <a:pt x="119" y="3640"/>
                  </a:lnTo>
                  <a:close/>
                  <a:moveTo>
                    <a:pt x="2923" y="209"/>
                  </a:moveTo>
                  <a:cubicBezTo>
                    <a:pt x="2930" y="209"/>
                    <a:pt x="2930" y="209"/>
                    <a:pt x="2936" y="216"/>
                  </a:cubicBezTo>
                  <a:cubicBezTo>
                    <a:pt x="3389" y="418"/>
                    <a:pt x="3820" y="780"/>
                    <a:pt x="3890" y="1275"/>
                  </a:cubicBezTo>
                  <a:cubicBezTo>
                    <a:pt x="3960" y="1726"/>
                    <a:pt x="3709" y="2143"/>
                    <a:pt x="3521" y="2569"/>
                  </a:cubicBezTo>
                  <a:lnTo>
                    <a:pt x="3521" y="2569"/>
                  </a:lnTo>
                  <a:cubicBezTo>
                    <a:pt x="3709" y="2143"/>
                    <a:pt x="3960" y="1726"/>
                    <a:pt x="3890" y="1275"/>
                  </a:cubicBezTo>
                  <a:cubicBezTo>
                    <a:pt x="3820" y="780"/>
                    <a:pt x="3389" y="418"/>
                    <a:pt x="2936" y="216"/>
                  </a:cubicBezTo>
                  <a:cubicBezTo>
                    <a:pt x="2930" y="209"/>
                    <a:pt x="2930" y="209"/>
                    <a:pt x="2923" y="209"/>
                  </a:cubicBezTo>
                  <a:close/>
                  <a:moveTo>
                    <a:pt x="2066" y="1"/>
                  </a:moveTo>
                  <a:cubicBezTo>
                    <a:pt x="2011" y="1"/>
                    <a:pt x="1956" y="7"/>
                    <a:pt x="1899" y="14"/>
                  </a:cubicBezTo>
                  <a:cubicBezTo>
                    <a:pt x="1580" y="49"/>
                    <a:pt x="1266" y="216"/>
                    <a:pt x="1064" y="466"/>
                  </a:cubicBezTo>
                  <a:cubicBezTo>
                    <a:pt x="870" y="710"/>
                    <a:pt x="919" y="974"/>
                    <a:pt x="870" y="1266"/>
                  </a:cubicBezTo>
                  <a:cubicBezTo>
                    <a:pt x="800" y="1699"/>
                    <a:pt x="495" y="2040"/>
                    <a:pt x="264" y="2415"/>
                  </a:cubicBezTo>
                  <a:cubicBezTo>
                    <a:pt x="119" y="2653"/>
                    <a:pt x="0" y="2945"/>
                    <a:pt x="0" y="3215"/>
                  </a:cubicBezTo>
                  <a:cubicBezTo>
                    <a:pt x="0" y="2945"/>
                    <a:pt x="119" y="2653"/>
                    <a:pt x="264" y="2415"/>
                  </a:cubicBezTo>
                  <a:cubicBezTo>
                    <a:pt x="495" y="2040"/>
                    <a:pt x="800" y="1699"/>
                    <a:pt x="870" y="1266"/>
                  </a:cubicBezTo>
                  <a:cubicBezTo>
                    <a:pt x="919" y="974"/>
                    <a:pt x="870" y="710"/>
                    <a:pt x="1064" y="466"/>
                  </a:cubicBezTo>
                  <a:cubicBezTo>
                    <a:pt x="1266" y="216"/>
                    <a:pt x="1580" y="49"/>
                    <a:pt x="1899" y="14"/>
                  </a:cubicBezTo>
                  <a:cubicBezTo>
                    <a:pt x="1956" y="7"/>
                    <a:pt x="2011" y="1"/>
                    <a:pt x="2066" y="1"/>
                  </a:cubicBezTo>
                  <a:close/>
                  <a:moveTo>
                    <a:pt x="2066" y="1"/>
                  </a:moveTo>
                  <a:lnTo>
                    <a:pt x="2066" y="1"/>
                  </a:lnTo>
                  <a:lnTo>
                    <a:pt x="2066" y="1"/>
                  </a:lnTo>
                  <a:close/>
                </a:path>
              </a:pathLst>
            </a:custGeom>
            <a:solidFill>
              <a:srgbClr val="DDA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56"/>
            <p:cNvSpPr/>
            <p:nvPr/>
          </p:nvSpPr>
          <p:spPr>
            <a:xfrm>
              <a:off x="8295995" y="2702393"/>
              <a:ext cx="295277" cy="307815"/>
            </a:xfrm>
            <a:custGeom>
              <a:avLst/>
              <a:gdLst/>
              <a:ahLst/>
              <a:cxnLst/>
              <a:rect l="l" t="t" r="r" b="b"/>
              <a:pathLst>
                <a:path w="3960" h="4128" extrusionOk="0">
                  <a:moveTo>
                    <a:pt x="2066" y="1"/>
                  </a:moveTo>
                  <a:cubicBezTo>
                    <a:pt x="2011" y="1"/>
                    <a:pt x="1956" y="7"/>
                    <a:pt x="1899" y="14"/>
                  </a:cubicBezTo>
                  <a:cubicBezTo>
                    <a:pt x="1580" y="49"/>
                    <a:pt x="1266" y="216"/>
                    <a:pt x="1064" y="466"/>
                  </a:cubicBezTo>
                  <a:cubicBezTo>
                    <a:pt x="870" y="710"/>
                    <a:pt x="919" y="974"/>
                    <a:pt x="870" y="1266"/>
                  </a:cubicBezTo>
                  <a:cubicBezTo>
                    <a:pt x="800" y="1699"/>
                    <a:pt x="495" y="2040"/>
                    <a:pt x="264" y="2415"/>
                  </a:cubicBezTo>
                  <a:cubicBezTo>
                    <a:pt x="119" y="2653"/>
                    <a:pt x="0" y="2945"/>
                    <a:pt x="0" y="3215"/>
                  </a:cubicBezTo>
                  <a:cubicBezTo>
                    <a:pt x="0" y="3362"/>
                    <a:pt x="35" y="3508"/>
                    <a:pt x="119" y="3640"/>
                  </a:cubicBezTo>
                  <a:cubicBezTo>
                    <a:pt x="229" y="3813"/>
                    <a:pt x="418" y="3947"/>
                    <a:pt x="508" y="4120"/>
                  </a:cubicBezTo>
                  <a:cubicBezTo>
                    <a:pt x="563" y="4127"/>
                    <a:pt x="620" y="4127"/>
                    <a:pt x="675" y="4127"/>
                  </a:cubicBezTo>
                  <a:cubicBezTo>
                    <a:pt x="842" y="4127"/>
                    <a:pt x="1016" y="4099"/>
                    <a:pt x="1169" y="4064"/>
                  </a:cubicBezTo>
                  <a:cubicBezTo>
                    <a:pt x="2024" y="3883"/>
                    <a:pt x="2804" y="3459"/>
                    <a:pt x="3360" y="2784"/>
                  </a:cubicBezTo>
                  <a:cubicBezTo>
                    <a:pt x="3417" y="2714"/>
                    <a:pt x="3472" y="2644"/>
                    <a:pt x="3521" y="2569"/>
                  </a:cubicBezTo>
                  <a:cubicBezTo>
                    <a:pt x="3709" y="2143"/>
                    <a:pt x="3960" y="1726"/>
                    <a:pt x="3890" y="1275"/>
                  </a:cubicBezTo>
                  <a:cubicBezTo>
                    <a:pt x="3820" y="780"/>
                    <a:pt x="3389" y="418"/>
                    <a:pt x="2936" y="216"/>
                  </a:cubicBezTo>
                  <a:cubicBezTo>
                    <a:pt x="2930" y="209"/>
                    <a:pt x="2930" y="209"/>
                    <a:pt x="2923" y="209"/>
                  </a:cubicBezTo>
                  <a:cubicBezTo>
                    <a:pt x="2657" y="84"/>
                    <a:pt x="2365" y="1"/>
                    <a:pt x="2066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56"/>
            <p:cNvSpPr/>
            <p:nvPr/>
          </p:nvSpPr>
          <p:spPr>
            <a:xfrm>
              <a:off x="8005931" y="3130850"/>
              <a:ext cx="560431" cy="640311"/>
            </a:xfrm>
            <a:custGeom>
              <a:avLst/>
              <a:gdLst/>
              <a:ahLst/>
              <a:cxnLst/>
              <a:rect l="l" t="t" r="r" b="b"/>
              <a:pathLst>
                <a:path w="7516" h="8587" extrusionOk="0">
                  <a:moveTo>
                    <a:pt x="4128" y="0"/>
                  </a:moveTo>
                  <a:cubicBezTo>
                    <a:pt x="2769" y="0"/>
                    <a:pt x="1615" y="206"/>
                    <a:pt x="1482" y="372"/>
                  </a:cubicBezTo>
                  <a:cubicBezTo>
                    <a:pt x="201" y="2000"/>
                    <a:pt x="1" y="7601"/>
                    <a:pt x="577" y="8192"/>
                  </a:cubicBezTo>
                  <a:cubicBezTo>
                    <a:pt x="846" y="8468"/>
                    <a:pt x="2089" y="8587"/>
                    <a:pt x="3400" y="8587"/>
                  </a:cubicBezTo>
                  <a:cubicBezTo>
                    <a:pt x="4902" y="8587"/>
                    <a:pt x="6496" y="8431"/>
                    <a:pt x="6826" y="8179"/>
                  </a:cubicBezTo>
                  <a:cubicBezTo>
                    <a:pt x="7446" y="7705"/>
                    <a:pt x="7349" y="4567"/>
                    <a:pt x="7432" y="3238"/>
                  </a:cubicBezTo>
                  <a:cubicBezTo>
                    <a:pt x="7516" y="1902"/>
                    <a:pt x="7237" y="260"/>
                    <a:pt x="5407" y="65"/>
                  </a:cubicBezTo>
                  <a:cubicBezTo>
                    <a:pt x="4977" y="19"/>
                    <a:pt x="4543" y="0"/>
                    <a:pt x="4128" y="0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56"/>
            <p:cNvSpPr/>
            <p:nvPr/>
          </p:nvSpPr>
          <p:spPr>
            <a:xfrm>
              <a:off x="8392484" y="3157396"/>
              <a:ext cx="172320" cy="603549"/>
            </a:xfrm>
            <a:custGeom>
              <a:avLst/>
              <a:gdLst/>
              <a:ahLst/>
              <a:cxnLst/>
              <a:rect l="l" t="t" r="r" b="b"/>
              <a:pathLst>
                <a:path w="2311" h="8094" extrusionOk="0">
                  <a:moveTo>
                    <a:pt x="1170" y="1"/>
                  </a:moveTo>
                  <a:cubicBezTo>
                    <a:pt x="1023" y="91"/>
                    <a:pt x="897" y="225"/>
                    <a:pt x="794" y="377"/>
                  </a:cubicBezTo>
                  <a:cubicBezTo>
                    <a:pt x="550" y="739"/>
                    <a:pt x="445" y="1170"/>
                    <a:pt x="383" y="1594"/>
                  </a:cubicBezTo>
                  <a:cubicBezTo>
                    <a:pt x="236" y="2576"/>
                    <a:pt x="139" y="3565"/>
                    <a:pt x="69" y="4545"/>
                  </a:cubicBezTo>
                  <a:cubicBezTo>
                    <a:pt x="36" y="5053"/>
                    <a:pt x="7" y="5554"/>
                    <a:pt x="7" y="6061"/>
                  </a:cubicBezTo>
                  <a:cubicBezTo>
                    <a:pt x="1" y="6362"/>
                    <a:pt x="7" y="6667"/>
                    <a:pt x="42" y="6966"/>
                  </a:cubicBezTo>
                  <a:cubicBezTo>
                    <a:pt x="77" y="7252"/>
                    <a:pt x="139" y="7531"/>
                    <a:pt x="271" y="7773"/>
                  </a:cubicBezTo>
                  <a:cubicBezTo>
                    <a:pt x="355" y="7920"/>
                    <a:pt x="460" y="8024"/>
                    <a:pt x="585" y="8094"/>
                  </a:cubicBezTo>
                  <a:cubicBezTo>
                    <a:pt x="1106" y="8024"/>
                    <a:pt x="1497" y="7933"/>
                    <a:pt x="1642" y="7823"/>
                  </a:cubicBezTo>
                  <a:cubicBezTo>
                    <a:pt x="2262" y="7349"/>
                    <a:pt x="2165" y="4211"/>
                    <a:pt x="2248" y="2882"/>
                  </a:cubicBezTo>
                  <a:cubicBezTo>
                    <a:pt x="2310" y="1824"/>
                    <a:pt x="2150" y="572"/>
                    <a:pt x="1170" y="1"/>
                  </a:cubicBez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56"/>
            <p:cNvSpPr/>
            <p:nvPr/>
          </p:nvSpPr>
          <p:spPr>
            <a:xfrm>
              <a:off x="7555549" y="3078952"/>
              <a:ext cx="212287" cy="300731"/>
            </a:xfrm>
            <a:custGeom>
              <a:avLst/>
              <a:gdLst/>
              <a:ahLst/>
              <a:cxnLst/>
              <a:rect l="l" t="t" r="r" b="b"/>
              <a:pathLst>
                <a:path w="2847" h="4033" extrusionOk="0">
                  <a:moveTo>
                    <a:pt x="1018" y="1"/>
                  </a:moveTo>
                  <a:cubicBezTo>
                    <a:pt x="1013" y="1"/>
                    <a:pt x="1008" y="1"/>
                    <a:pt x="1002" y="2"/>
                  </a:cubicBezTo>
                  <a:cubicBezTo>
                    <a:pt x="752" y="57"/>
                    <a:pt x="1141" y="1373"/>
                    <a:pt x="1141" y="1373"/>
                  </a:cubicBezTo>
                  <a:cubicBezTo>
                    <a:pt x="1141" y="1373"/>
                    <a:pt x="588" y="416"/>
                    <a:pt x="401" y="416"/>
                  </a:cubicBezTo>
                  <a:cubicBezTo>
                    <a:pt x="394" y="416"/>
                    <a:pt x="388" y="418"/>
                    <a:pt x="383" y="420"/>
                  </a:cubicBezTo>
                  <a:cubicBezTo>
                    <a:pt x="209" y="497"/>
                    <a:pt x="697" y="1672"/>
                    <a:pt x="697" y="1672"/>
                  </a:cubicBezTo>
                  <a:cubicBezTo>
                    <a:pt x="697" y="1672"/>
                    <a:pt x="285" y="1090"/>
                    <a:pt x="144" y="1090"/>
                  </a:cubicBezTo>
                  <a:cubicBezTo>
                    <a:pt x="137" y="1090"/>
                    <a:pt x="131" y="1092"/>
                    <a:pt x="126" y="1095"/>
                  </a:cubicBezTo>
                  <a:cubicBezTo>
                    <a:pt x="0" y="1165"/>
                    <a:pt x="572" y="2195"/>
                    <a:pt x="739" y="2613"/>
                  </a:cubicBezTo>
                  <a:cubicBezTo>
                    <a:pt x="906" y="3030"/>
                    <a:pt x="1190" y="4032"/>
                    <a:pt x="1190" y="4032"/>
                  </a:cubicBezTo>
                  <a:lnTo>
                    <a:pt x="2708" y="3773"/>
                  </a:lnTo>
                  <a:cubicBezTo>
                    <a:pt x="2708" y="3773"/>
                    <a:pt x="2554" y="3072"/>
                    <a:pt x="2554" y="2765"/>
                  </a:cubicBezTo>
                  <a:cubicBezTo>
                    <a:pt x="2547" y="2452"/>
                    <a:pt x="2846" y="928"/>
                    <a:pt x="2651" y="879"/>
                  </a:cubicBezTo>
                  <a:cubicBezTo>
                    <a:pt x="2646" y="878"/>
                    <a:pt x="2641" y="877"/>
                    <a:pt x="2635" y="877"/>
                  </a:cubicBezTo>
                  <a:cubicBezTo>
                    <a:pt x="2453" y="877"/>
                    <a:pt x="2262" y="1582"/>
                    <a:pt x="2262" y="1582"/>
                  </a:cubicBezTo>
                  <a:cubicBezTo>
                    <a:pt x="2262" y="1582"/>
                    <a:pt x="1910" y="191"/>
                    <a:pt x="1692" y="191"/>
                  </a:cubicBezTo>
                  <a:cubicBezTo>
                    <a:pt x="1692" y="191"/>
                    <a:pt x="1691" y="191"/>
                    <a:pt x="1691" y="191"/>
                  </a:cubicBezTo>
                  <a:cubicBezTo>
                    <a:pt x="1468" y="198"/>
                    <a:pt x="1622" y="1241"/>
                    <a:pt x="1622" y="1241"/>
                  </a:cubicBezTo>
                  <a:cubicBezTo>
                    <a:pt x="1622" y="1241"/>
                    <a:pt x="1268" y="1"/>
                    <a:pt x="1018" y="1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56"/>
            <p:cNvSpPr/>
            <p:nvPr/>
          </p:nvSpPr>
          <p:spPr>
            <a:xfrm>
              <a:off x="7742861" y="3161273"/>
              <a:ext cx="228915" cy="406020"/>
            </a:xfrm>
            <a:custGeom>
              <a:avLst/>
              <a:gdLst/>
              <a:ahLst/>
              <a:cxnLst/>
              <a:rect l="l" t="t" r="r" b="b"/>
              <a:pathLst>
                <a:path w="3070" h="5445" extrusionOk="0">
                  <a:moveTo>
                    <a:pt x="2288" y="1"/>
                  </a:moveTo>
                  <a:cubicBezTo>
                    <a:pt x="2165" y="1"/>
                    <a:pt x="2036" y="30"/>
                    <a:pt x="1921" y="74"/>
                  </a:cubicBezTo>
                  <a:cubicBezTo>
                    <a:pt x="1266" y="331"/>
                    <a:pt x="919" y="916"/>
                    <a:pt x="661" y="1535"/>
                  </a:cubicBezTo>
                  <a:cubicBezTo>
                    <a:pt x="578" y="1737"/>
                    <a:pt x="501" y="1939"/>
                    <a:pt x="431" y="2148"/>
                  </a:cubicBezTo>
                  <a:cubicBezTo>
                    <a:pt x="167" y="2977"/>
                    <a:pt x="0" y="3888"/>
                    <a:pt x="119" y="4750"/>
                  </a:cubicBezTo>
                  <a:cubicBezTo>
                    <a:pt x="147" y="5001"/>
                    <a:pt x="231" y="5279"/>
                    <a:pt x="453" y="5391"/>
                  </a:cubicBezTo>
                  <a:cubicBezTo>
                    <a:pt x="524" y="5429"/>
                    <a:pt x="602" y="5444"/>
                    <a:pt x="681" y="5444"/>
                  </a:cubicBezTo>
                  <a:cubicBezTo>
                    <a:pt x="794" y="5444"/>
                    <a:pt x="910" y="5412"/>
                    <a:pt x="1016" y="5363"/>
                  </a:cubicBezTo>
                  <a:cubicBezTo>
                    <a:pt x="1433" y="5174"/>
                    <a:pt x="1705" y="4772"/>
                    <a:pt x="1927" y="4381"/>
                  </a:cubicBezTo>
                  <a:cubicBezTo>
                    <a:pt x="2178" y="3943"/>
                    <a:pt x="2387" y="3478"/>
                    <a:pt x="2560" y="3003"/>
                  </a:cubicBezTo>
                  <a:cubicBezTo>
                    <a:pt x="2853" y="2232"/>
                    <a:pt x="3070" y="1390"/>
                    <a:pt x="2888" y="582"/>
                  </a:cubicBezTo>
                  <a:cubicBezTo>
                    <a:pt x="2846" y="408"/>
                    <a:pt x="2784" y="228"/>
                    <a:pt x="2644" y="116"/>
                  </a:cubicBezTo>
                  <a:cubicBezTo>
                    <a:pt x="2544" y="33"/>
                    <a:pt x="2419" y="1"/>
                    <a:pt x="2288" y="1"/>
                  </a:cubicBezTo>
                  <a:close/>
                </a:path>
              </a:pathLst>
            </a:custGeom>
            <a:solidFill>
              <a:srgbClr val="FFB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56"/>
            <p:cNvSpPr/>
            <p:nvPr/>
          </p:nvSpPr>
          <p:spPr>
            <a:xfrm>
              <a:off x="7615203" y="3280430"/>
              <a:ext cx="278127" cy="301849"/>
            </a:xfrm>
            <a:custGeom>
              <a:avLst/>
              <a:gdLst/>
              <a:ahLst/>
              <a:cxnLst/>
              <a:rect l="l" t="t" r="r" b="b"/>
              <a:pathLst>
                <a:path w="3730" h="4048" extrusionOk="0">
                  <a:moveTo>
                    <a:pt x="1969" y="1"/>
                  </a:moveTo>
                  <a:lnTo>
                    <a:pt x="0" y="592"/>
                  </a:lnTo>
                  <a:cubicBezTo>
                    <a:pt x="307" y="1893"/>
                    <a:pt x="911" y="4047"/>
                    <a:pt x="2109" y="4047"/>
                  </a:cubicBezTo>
                  <a:cubicBezTo>
                    <a:pt x="2192" y="4047"/>
                    <a:pt x="2278" y="4037"/>
                    <a:pt x="2367" y="4015"/>
                  </a:cubicBezTo>
                  <a:cubicBezTo>
                    <a:pt x="3730" y="3681"/>
                    <a:pt x="1969" y="1"/>
                    <a:pt x="1969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56"/>
            <p:cNvSpPr/>
            <p:nvPr/>
          </p:nvSpPr>
          <p:spPr>
            <a:xfrm>
              <a:off x="7812953" y="3662880"/>
              <a:ext cx="615832" cy="875348"/>
            </a:xfrm>
            <a:custGeom>
              <a:avLst/>
              <a:gdLst/>
              <a:ahLst/>
              <a:cxnLst/>
              <a:rect l="l" t="t" r="r" b="b"/>
              <a:pathLst>
                <a:path w="8259" h="11739" extrusionOk="0">
                  <a:moveTo>
                    <a:pt x="0" y="0"/>
                  </a:moveTo>
                  <a:cubicBezTo>
                    <a:pt x="0" y="2178"/>
                    <a:pt x="97" y="4272"/>
                    <a:pt x="229" y="5169"/>
                  </a:cubicBezTo>
                  <a:cubicBezTo>
                    <a:pt x="334" y="5894"/>
                    <a:pt x="451" y="6909"/>
                    <a:pt x="570" y="7933"/>
                  </a:cubicBezTo>
                  <a:cubicBezTo>
                    <a:pt x="577" y="7953"/>
                    <a:pt x="577" y="7975"/>
                    <a:pt x="577" y="7995"/>
                  </a:cubicBezTo>
                  <a:cubicBezTo>
                    <a:pt x="800" y="9873"/>
                    <a:pt x="994" y="11739"/>
                    <a:pt x="994" y="11739"/>
                  </a:cubicBezTo>
                  <a:lnTo>
                    <a:pt x="3409" y="11739"/>
                  </a:lnTo>
                  <a:cubicBezTo>
                    <a:pt x="3402" y="11029"/>
                    <a:pt x="3354" y="9561"/>
                    <a:pt x="3305" y="8008"/>
                  </a:cubicBezTo>
                  <a:cubicBezTo>
                    <a:pt x="3299" y="7981"/>
                    <a:pt x="3299" y="7953"/>
                    <a:pt x="3299" y="7933"/>
                  </a:cubicBezTo>
                  <a:cubicBezTo>
                    <a:pt x="3215" y="5351"/>
                    <a:pt x="3123" y="2547"/>
                    <a:pt x="3215" y="2532"/>
                  </a:cubicBezTo>
                  <a:cubicBezTo>
                    <a:pt x="3242" y="2525"/>
                    <a:pt x="3270" y="2519"/>
                    <a:pt x="3299" y="2519"/>
                  </a:cubicBezTo>
                  <a:lnTo>
                    <a:pt x="3305" y="2519"/>
                  </a:lnTo>
                  <a:cubicBezTo>
                    <a:pt x="3319" y="2518"/>
                    <a:pt x="3333" y="2518"/>
                    <a:pt x="3348" y="2518"/>
                  </a:cubicBezTo>
                  <a:cubicBezTo>
                    <a:pt x="3466" y="2518"/>
                    <a:pt x="3616" y="2545"/>
                    <a:pt x="3820" y="2651"/>
                  </a:cubicBezTo>
                  <a:cubicBezTo>
                    <a:pt x="3848" y="2664"/>
                    <a:pt x="3875" y="2679"/>
                    <a:pt x="3903" y="2692"/>
                  </a:cubicBezTo>
                  <a:cubicBezTo>
                    <a:pt x="4140" y="2824"/>
                    <a:pt x="4690" y="5393"/>
                    <a:pt x="5142" y="7766"/>
                  </a:cubicBezTo>
                  <a:cubicBezTo>
                    <a:pt x="5142" y="7779"/>
                    <a:pt x="5149" y="7793"/>
                    <a:pt x="5149" y="7814"/>
                  </a:cubicBezTo>
                  <a:cubicBezTo>
                    <a:pt x="5545" y="9860"/>
                    <a:pt x="5872" y="11739"/>
                    <a:pt x="5872" y="11739"/>
                  </a:cubicBezTo>
                  <a:lnTo>
                    <a:pt x="8259" y="11739"/>
                  </a:lnTo>
                  <a:cubicBezTo>
                    <a:pt x="8175" y="10924"/>
                    <a:pt x="7981" y="9456"/>
                    <a:pt x="7766" y="7841"/>
                  </a:cubicBezTo>
                  <a:cubicBezTo>
                    <a:pt x="7758" y="7814"/>
                    <a:pt x="7758" y="7793"/>
                    <a:pt x="7751" y="7766"/>
                  </a:cubicBezTo>
                  <a:cubicBezTo>
                    <a:pt x="7340" y="4738"/>
                    <a:pt x="6832" y="1224"/>
                    <a:pt x="6771" y="556"/>
                  </a:cubicBezTo>
                  <a:cubicBezTo>
                    <a:pt x="6764" y="445"/>
                    <a:pt x="6756" y="278"/>
                    <a:pt x="6756" y="69"/>
                  </a:cubicBezTo>
                  <a:cubicBezTo>
                    <a:pt x="6604" y="91"/>
                    <a:pt x="6450" y="104"/>
                    <a:pt x="6290" y="126"/>
                  </a:cubicBezTo>
                  <a:cubicBezTo>
                    <a:pt x="6270" y="126"/>
                    <a:pt x="6248" y="126"/>
                    <a:pt x="6221" y="132"/>
                  </a:cubicBezTo>
                  <a:cubicBezTo>
                    <a:pt x="5349" y="211"/>
                    <a:pt x="4472" y="246"/>
                    <a:pt x="3599" y="246"/>
                  </a:cubicBezTo>
                  <a:cubicBezTo>
                    <a:pt x="3322" y="246"/>
                    <a:pt x="3045" y="243"/>
                    <a:pt x="2769" y="236"/>
                  </a:cubicBezTo>
                  <a:cubicBezTo>
                    <a:pt x="2080" y="222"/>
                    <a:pt x="1398" y="174"/>
                    <a:pt x="717" y="84"/>
                  </a:cubicBezTo>
                  <a:cubicBezTo>
                    <a:pt x="480" y="55"/>
                    <a:pt x="236" y="34"/>
                    <a:pt x="0" y="0"/>
                  </a:cubicBezTo>
                  <a:close/>
                </a:path>
              </a:pathLst>
            </a:custGeom>
            <a:solidFill>
              <a:srgbClr val="BC5F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56"/>
            <p:cNvSpPr/>
            <p:nvPr/>
          </p:nvSpPr>
          <p:spPr>
            <a:xfrm>
              <a:off x="8206664" y="4291100"/>
              <a:ext cx="222129" cy="247639"/>
            </a:xfrm>
            <a:custGeom>
              <a:avLst/>
              <a:gdLst/>
              <a:ahLst/>
              <a:cxnLst/>
              <a:rect l="l" t="t" r="r" b="b"/>
              <a:pathLst>
                <a:path w="2979" h="3321" extrusionOk="0">
                  <a:moveTo>
                    <a:pt x="2561" y="1"/>
                  </a:moveTo>
                  <a:cubicBezTo>
                    <a:pt x="1706" y="16"/>
                    <a:pt x="849" y="29"/>
                    <a:pt x="1" y="57"/>
                  </a:cubicBezTo>
                  <a:cubicBezTo>
                    <a:pt x="335" y="1824"/>
                    <a:pt x="585" y="3321"/>
                    <a:pt x="585" y="3321"/>
                  </a:cubicBezTo>
                  <a:lnTo>
                    <a:pt x="2979" y="3321"/>
                  </a:lnTo>
                  <a:cubicBezTo>
                    <a:pt x="2903" y="2604"/>
                    <a:pt x="2750" y="1378"/>
                    <a:pt x="2561" y="1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56"/>
            <p:cNvSpPr/>
            <p:nvPr/>
          </p:nvSpPr>
          <p:spPr>
            <a:xfrm>
              <a:off x="7861123" y="4299974"/>
              <a:ext cx="206023" cy="238765"/>
            </a:xfrm>
            <a:custGeom>
              <a:avLst/>
              <a:gdLst/>
              <a:ahLst/>
              <a:cxnLst/>
              <a:rect l="l" t="t" r="r" b="b"/>
              <a:pathLst>
                <a:path w="2763" h="3202" extrusionOk="0">
                  <a:moveTo>
                    <a:pt x="2673" y="0"/>
                  </a:moveTo>
                  <a:cubicBezTo>
                    <a:pt x="2165" y="15"/>
                    <a:pt x="1664" y="29"/>
                    <a:pt x="1156" y="35"/>
                  </a:cubicBezTo>
                  <a:cubicBezTo>
                    <a:pt x="774" y="35"/>
                    <a:pt x="383" y="35"/>
                    <a:pt x="1" y="29"/>
                  </a:cubicBezTo>
                  <a:lnTo>
                    <a:pt x="1" y="29"/>
                  </a:lnTo>
                  <a:cubicBezTo>
                    <a:pt x="189" y="1699"/>
                    <a:pt x="348" y="3202"/>
                    <a:pt x="348" y="3202"/>
                  </a:cubicBezTo>
                  <a:lnTo>
                    <a:pt x="2763" y="3202"/>
                  </a:lnTo>
                  <a:cubicBezTo>
                    <a:pt x="2756" y="2569"/>
                    <a:pt x="2721" y="1351"/>
                    <a:pt x="2673" y="0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56"/>
            <p:cNvSpPr/>
            <p:nvPr/>
          </p:nvSpPr>
          <p:spPr>
            <a:xfrm>
              <a:off x="7784916" y="3113700"/>
              <a:ext cx="575418" cy="642474"/>
            </a:xfrm>
            <a:custGeom>
              <a:avLst/>
              <a:gdLst/>
              <a:ahLst/>
              <a:cxnLst/>
              <a:rect l="l" t="t" r="r" b="b"/>
              <a:pathLst>
                <a:path w="7717" h="8616" extrusionOk="0">
                  <a:moveTo>
                    <a:pt x="4662" y="1"/>
                  </a:moveTo>
                  <a:cubicBezTo>
                    <a:pt x="3573" y="1"/>
                    <a:pt x="2187" y="327"/>
                    <a:pt x="1495" y="602"/>
                  </a:cubicBezTo>
                  <a:cubicBezTo>
                    <a:pt x="1273" y="692"/>
                    <a:pt x="1120" y="775"/>
                    <a:pt x="1078" y="837"/>
                  </a:cubicBezTo>
                  <a:cubicBezTo>
                    <a:pt x="968" y="991"/>
                    <a:pt x="856" y="1283"/>
                    <a:pt x="752" y="1679"/>
                  </a:cubicBezTo>
                  <a:cubicBezTo>
                    <a:pt x="675" y="1965"/>
                    <a:pt x="605" y="2305"/>
                    <a:pt x="528" y="2681"/>
                  </a:cubicBezTo>
                  <a:cubicBezTo>
                    <a:pt x="467" y="3030"/>
                    <a:pt x="403" y="3419"/>
                    <a:pt x="348" y="3823"/>
                  </a:cubicBezTo>
                  <a:cubicBezTo>
                    <a:pt x="285" y="4219"/>
                    <a:pt x="236" y="4630"/>
                    <a:pt x="194" y="5054"/>
                  </a:cubicBezTo>
                  <a:cubicBezTo>
                    <a:pt x="153" y="5437"/>
                    <a:pt x="118" y="5821"/>
                    <a:pt x="91" y="6210"/>
                  </a:cubicBezTo>
                  <a:cubicBezTo>
                    <a:pt x="62" y="6557"/>
                    <a:pt x="42" y="6906"/>
                    <a:pt x="27" y="7247"/>
                  </a:cubicBezTo>
                  <a:cubicBezTo>
                    <a:pt x="14" y="7581"/>
                    <a:pt x="7" y="7900"/>
                    <a:pt x="1" y="8214"/>
                  </a:cubicBezTo>
                  <a:cubicBezTo>
                    <a:pt x="1463" y="8523"/>
                    <a:pt x="2995" y="8616"/>
                    <a:pt x="4309" y="8616"/>
                  </a:cubicBezTo>
                  <a:cubicBezTo>
                    <a:pt x="6040" y="8616"/>
                    <a:pt x="7393" y="8455"/>
                    <a:pt x="7709" y="8416"/>
                  </a:cubicBezTo>
                  <a:cubicBezTo>
                    <a:pt x="7716" y="8137"/>
                    <a:pt x="7716" y="7790"/>
                    <a:pt x="7709" y="7385"/>
                  </a:cubicBezTo>
                  <a:cubicBezTo>
                    <a:pt x="7703" y="7093"/>
                    <a:pt x="7696" y="6773"/>
                    <a:pt x="7683" y="6439"/>
                  </a:cubicBezTo>
                  <a:cubicBezTo>
                    <a:pt x="7668" y="6036"/>
                    <a:pt x="7654" y="5612"/>
                    <a:pt x="7633" y="5179"/>
                  </a:cubicBezTo>
                  <a:cubicBezTo>
                    <a:pt x="7619" y="4790"/>
                    <a:pt x="7599" y="4401"/>
                    <a:pt x="7584" y="4010"/>
                  </a:cubicBezTo>
                  <a:cubicBezTo>
                    <a:pt x="7564" y="3573"/>
                    <a:pt x="7536" y="3149"/>
                    <a:pt x="7516" y="2758"/>
                  </a:cubicBezTo>
                  <a:cubicBezTo>
                    <a:pt x="7494" y="2410"/>
                    <a:pt x="7474" y="2090"/>
                    <a:pt x="7452" y="1813"/>
                  </a:cubicBezTo>
                  <a:cubicBezTo>
                    <a:pt x="7410" y="1200"/>
                    <a:pt x="7369" y="775"/>
                    <a:pt x="7340" y="699"/>
                  </a:cubicBezTo>
                  <a:cubicBezTo>
                    <a:pt x="7327" y="657"/>
                    <a:pt x="7299" y="615"/>
                    <a:pt x="7265" y="580"/>
                  </a:cubicBezTo>
                  <a:cubicBezTo>
                    <a:pt x="6980" y="281"/>
                    <a:pt x="6068" y="31"/>
                    <a:pt x="4787" y="2"/>
                  </a:cubicBezTo>
                  <a:cubicBezTo>
                    <a:pt x="4746" y="1"/>
                    <a:pt x="4704" y="1"/>
                    <a:pt x="4662" y="1"/>
                  </a:cubicBezTo>
                  <a:close/>
                </a:path>
              </a:pathLst>
            </a:custGeom>
            <a:solidFill>
              <a:srgbClr val="FFF6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56"/>
            <p:cNvSpPr/>
            <p:nvPr/>
          </p:nvSpPr>
          <p:spPr>
            <a:xfrm>
              <a:off x="7784916" y="3654007"/>
              <a:ext cx="575418" cy="102157"/>
            </a:xfrm>
            <a:custGeom>
              <a:avLst/>
              <a:gdLst/>
              <a:ahLst/>
              <a:cxnLst/>
              <a:rect l="l" t="t" r="r" b="b"/>
              <a:pathLst>
                <a:path w="7717" h="1370" extrusionOk="0">
                  <a:moveTo>
                    <a:pt x="27" y="1"/>
                  </a:moveTo>
                  <a:cubicBezTo>
                    <a:pt x="14" y="335"/>
                    <a:pt x="7" y="654"/>
                    <a:pt x="1" y="968"/>
                  </a:cubicBezTo>
                  <a:cubicBezTo>
                    <a:pt x="1463" y="1277"/>
                    <a:pt x="2995" y="1370"/>
                    <a:pt x="4309" y="1370"/>
                  </a:cubicBezTo>
                  <a:cubicBezTo>
                    <a:pt x="6040" y="1370"/>
                    <a:pt x="7393" y="1209"/>
                    <a:pt x="7709" y="1170"/>
                  </a:cubicBezTo>
                  <a:cubicBezTo>
                    <a:pt x="7716" y="891"/>
                    <a:pt x="7716" y="544"/>
                    <a:pt x="7709" y="139"/>
                  </a:cubicBezTo>
                  <a:cubicBezTo>
                    <a:pt x="7404" y="188"/>
                    <a:pt x="7098" y="230"/>
                    <a:pt x="6798" y="265"/>
                  </a:cubicBezTo>
                  <a:cubicBezTo>
                    <a:pt x="5921" y="370"/>
                    <a:pt x="5044" y="412"/>
                    <a:pt x="4167" y="412"/>
                  </a:cubicBezTo>
                  <a:cubicBezTo>
                    <a:pt x="2790" y="397"/>
                    <a:pt x="1405" y="265"/>
                    <a:pt x="27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56"/>
            <p:cNvSpPr/>
            <p:nvPr/>
          </p:nvSpPr>
          <p:spPr>
            <a:xfrm>
              <a:off x="7791627" y="3490557"/>
              <a:ext cx="566172" cy="120203"/>
            </a:xfrm>
            <a:custGeom>
              <a:avLst/>
              <a:gdLst/>
              <a:ahLst/>
              <a:cxnLst/>
              <a:rect l="l" t="t" r="r" b="b"/>
              <a:pathLst>
                <a:path w="7593" h="1612" extrusionOk="0">
                  <a:moveTo>
                    <a:pt x="104" y="0"/>
                  </a:moveTo>
                  <a:cubicBezTo>
                    <a:pt x="63" y="383"/>
                    <a:pt x="28" y="767"/>
                    <a:pt x="1" y="1156"/>
                  </a:cubicBezTo>
                  <a:cubicBezTo>
                    <a:pt x="348" y="1226"/>
                    <a:pt x="704" y="1294"/>
                    <a:pt x="1051" y="1351"/>
                  </a:cubicBezTo>
                  <a:cubicBezTo>
                    <a:pt x="2186" y="1523"/>
                    <a:pt x="3320" y="1612"/>
                    <a:pt x="4453" y="1612"/>
                  </a:cubicBezTo>
                  <a:cubicBezTo>
                    <a:pt x="5099" y="1612"/>
                    <a:pt x="5744" y="1583"/>
                    <a:pt x="6389" y="1525"/>
                  </a:cubicBezTo>
                  <a:cubicBezTo>
                    <a:pt x="6791" y="1490"/>
                    <a:pt x="7189" y="1441"/>
                    <a:pt x="7593" y="1385"/>
                  </a:cubicBezTo>
                  <a:cubicBezTo>
                    <a:pt x="7578" y="982"/>
                    <a:pt x="7564" y="558"/>
                    <a:pt x="7543" y="125"/>
                  </a:cubicBezTo>
                  <a:cubicBezTo>
                    <a:pt x="7265" y="167"/>
                    <a:pt x="6986" y="209"/>
                    <a:pt x="6708" y="237"/>
                  </a:cubicBezTo>
                  <a:cubicBezTo>
                    <a:pt x="5831" y="341"/>
                    <a:pt x="4954" y="383"/>
                    <a:pt x="4077" y="383"/>
                  </a:cubicBezTo>
                  <a:cubicBezTo>
                    <a:pt x="2750" y="376"/>
                    <a:pt x="1427" y="244"/>
                    <a:pt x="104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56"/>
            <p:cNvSpPr/>
            <p:nvPr/>
          </p:nvSpPr>
          <p:spPr>
            <a:xfrm>
              <a:off x="7810865" y="3313537"/>
              <a:ext cx="539627" cy="115356"/>
            </a:xfrm>
            <a:custGeom>
              <a:avLst/>
              <a:gdLst/>
              <a:ahLst/>
              <a:cxnLst/>
              <a:rect l="l" t="t" r="r" b="b"/>
              <a:pathLst>
                <a:path w="7237" h="1547" extrusionOk="0">
                  <a:moveTo>
                    <a:pt x="180" y="1"/>
                  </a:moveTo>
                  <a:cubicBezTo>
                    <a:pt x="119" y="350"/>
                    <a:pt x="55" y="739"/>
                    <a:pt x="0" y="1143"/>
                  </a:cubicBezTo>
                  <a:cubicBezTo>
                    <a:pt x="264" y="1192"/>
                    <a:pt x="529" y="1240"/>
                    <a:pt x="793" y="1282"/>
                  </a:cubicBezTo>
                  <a:cubicBezTo>
                    <a:pt x="1928" y="1459"/>
                    <a:pt x="3062" y="1546"/>
                    <a:pt x="4194" y="1546"/>
                  </a:cubicBezTo>
                  <a:cubicBezTo>
                    <a:pt x="4840" y="1546"/>
                    <a:pt x="5486" y="1518"/>
                    <a:pt x="6131" y="1462"/>
                  </a:cubicBezTo>
                  <a:cubicBezTo>
                    <a:pt x="6500" y="1429"/>
                    <a:pt x="6867" y="1387"/>
                    <a:pt x="7236" y="1330"/>
                  </a:cubicBezTo>
                  <a:cubicBezTo>
                    <a:pt x="7216" y="893"/>
                    <a:pt x="7188" y="469"/>
                    <a:pt x="7168" y="78"/>
                  </a:cubicBezTo>
                  <a:cubicBezTo>
                    <a:pt x="6924" y="113"/>
                    <a:pt x="6687" y="148"/>
                    <a:pt x="6450" y="176"/>
                  </a:cubicBezTo>
                  <a:cubicBezTo>
                    <a:pt x="5626" y="267"/>
                    <a:pt x="4803" y="316"/>
                    <a:pt x="3979" y="316"/>
                  </a:cubicBezTo>
                  <a:cubicBezTo>
                    <a:pt x="3926" y="316"/>
                    <a:pt x="3873" y="315"/>
                    <a:pt x="3819" y="315"/>
                  </a:cubicBezTo>
                  <a:cubicBezTo>
                    <a:pt x="2609" y="308"/>
                    <a:pt x="1391" y="203"/>
                    <a:pt x="180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56"/>
            <p:cNvSpPr/>
            <p:nvPr/>
          </p:nvSpPr>
          <p:spPr>
            <a:xfrm>
              <a:off x="7840990" y="3156948"/>
              <a:ext cx="499660" cy="106632"/>
            </a:xfrm>
            <a:custGeom>
              <a:avLst/>
              <a:gdLst/>
              <a:ahLst/>
              <a:cxnLst/>
              <a:rect l="l" t="t" r="r" b="b"/>
              <a:pathLst>
                <a:path w="6701" h="1430" extrusionOk="0">
                  <a:moveTo>
                    <a:pt x="6513" y="0"/>
                  </a:moveTo>
                  <a:cubicBezTo>
                    <a:pt x="6353" y="22"/>
                    <a:pt x="6199" y="35"/>
                    <a:pt x="6046" y="55"/>
                  </a:cubicBezTo>
                  <a:cubicBezTo>
                    <a:pt x="5169" y="154"/>
                    <a:pt x="4292" y="202"/>
                    <a:pt x="3415" y="202"/>
                  </a:cubicBezTo>
                  <a:cubicBezTo>
                    <a:pt x="2525" y="195"/>
                    <a:pt x="1635" y="132"/>
                    <a:pt x="743" y="22"/>
                  </a:cubicBezTo>
                  <a:cubicBezTo>
                    <a:pt x="521" y="112"/>
                    <a:pt x="368" y="195"/>
                    <a:pt x="326" y="257"/>
                  </a:cubicBezTo>
                  <a:cubicBezTo>
                    <a:pt x="216" y="411"/>
                    <a:pt x="104" y="703"/>
                    <a:pt x="0" y="1099"/>
                  </a:cubicBezTo>
                  <a:cubicBezTo>
                    <a:pt x="132" y="1121"/>
                    <a:pt x="264" y="1141"/>
                    <a:pt x="389" y="1162"/>
                  </a:cubicBezTo>
                  <a:cubicBezTo>
                    <a:pt x="1525" y="1340"/>
                    <a:pt x="2661" y="1430"/>
                    <a:pt x="3795" y="1430"/>
                  </a:cubicBezTo>
                  <a:cubicBezTo>
                    <a:pt x="4439" y="1430"/>
                    <a:pt x="5083" y="1401"/>
                    <a:pt x="5727" y="1343"/>
                  </a:cubicBezTo>
                  <a:cubicBezTo>
                    <a:pt x="6054" y="1316"/>
                    <a:pt x="6373" y="1274"/>
                    <a:pt x="6700" y="1233"/>
                  </a:cubicBezTo>
                  <a:cubicBezTo>
                    <a:pt x="6658" y="620"/>
                    <a:pt x="6617" y="195"/>
                    <a:pt x="6588" y="119"/>
                  </a:cubicBezTo>
                  <a:cubicBezTo>
                    <a:pt x="6575" y="77"/>
                    <a:pt x="6547" y="35"/>
                    <a:pt x="6513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56"/>
            <p:cNvSpPr/>
            <p:nvPr/>
          </p:nvSpPr>
          <p:spPr>
            <a:xfrm>
              <a:off x="7946800" y="3032870"/>
              <a:ext cx="221085" cy="143468"/>
            </a:xfrm>
            <a:custGeom>
              <a:avLst/>
              <a:gdLst/>
              <a:ahLst/>
              <a:cxnLst/>
              <a:rect l="l" t="t" r="r" b="b"/>
              <a:pathLst>
                <a:path w="2965" h="1924" extrusionOk="0">
                  <a:moveTo>
                    <a:pt x="2574" y="1"/>
                  </a:moveTo>
                  <a:lnTo>
                    <a:pt x="1" y="559"/>
                  </a:lnTo>
                  <a:lnTo>
                    <a:pt x="320" y="1719"/>
                  </a:lnTo>
                  <a:cubicBezTo>
                    <a:pt x="320" y="1719"/>
                    <a:pt x="447" y="1924"/>
                    <a:pt x="962" y="1924"/>
                  </a:cubicBezTo>
                  <a:cubicBezTo>
                    <a:pt x="1170" y="1924"/>
                    <a:pt x="1443" y="1890"/>
                    <a:pt x="1796" y="1796"/>
                  </a:cubicBezTo>
                  <a:cubicBezTo>
                    <a:pt x="2965" y="1484"/>
                    <a:pt x="2853" y="919"/>
                    <a:pt x="2853" y="919"/>
                  </a:cubicBezTo>
                  <a:lnTo>
                    <a:pt x="2574" y="1"/>
                  </a:ln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56"/>
            <p:cNvSpPr/>
            <p:nvPr/>
          </p:nvSpPr>
          <p:spPr>
            <a:xfrm>
              <a:off x="7769332" y="4528743"/>
              <a:ext cx="324358" cy="102232"/>
            </a:xfrm>
            <a:custGeom>
              <a:avLst/>
              <a:gdLst/>
              <a:ahLst/>
              <a:cxnLst/>
              <a:rect l="l" t="t" r="r" b="b"/>
              <a:pathLst>
                <a:path w="4350" h="1371" extrusionOk="0">
                  <a:moveTo>
                    <a:pt x="2084" y="0"/>
                  </a:moveTo>
                  <a:cubicBezTo>
                    <a:pt x="1783" y="0"/>
                    <a:pt x="1562" y="5"/>
                    <a:pt x="1537" y="15"/>
                  </a:cubicBezTo>
                  <a:cubicBezTo>
                    <a:pt x="1537" y="15"/>
                    <a:pt x="1329" y="37"/>
                    <a:pt x="702" y="446"/>
                  </a:cubicBezTo>
                  <a:cubicBezTo>
                    <a:pt x="320" y="696"/>
                    <a:pt x="126" y="927"/>
                    <a:pt x="34" y="1101"/>
                  </a:cubicBezTo>
                  <a:cubicBezTo>
                    <a:pt x="1" y="1177"/>
                    <a:pt x="56" y="1274"/>
                    <a:pt x="146" y="1281"/>
                  </a:cubicBezTo>
                  <a:cubicBezTo>
                    <a:pt x="637" y="1307"/>
                    <a:pt x="2042" y="1370"/>
                    <a:pt x="3066" y="1370"/>
                  </a:cubicBezTo>
                  <a:cubicBezTo>
                    <a:pt x="3697" y="1370"/>
                    <a:pt x="4184" y="1346"/>
                    <a:pt x="4224" y="1274"/>
                  </a:cubicBezTo>
                  <a:cubicBezTo>
                    <a:pt x="4350" y="1059"/>
                    <a:pt x="4119" y="78"/>
                    <a:pt x="4009" y="43"/>
                  </a:cubicBezTo>
                  <a:cubicBezTo>
                    <a:pt x="3930" y="23"/>
                    <a:pt x="2788" y="0"/>
                    <a:pt x="2084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56"/>
            <p:cNvSpPr/>
            <p:nvPr/>
          </p:nvSpPr>
          <p:spPr>
            <a:xfrm>
              <a:off x="7769332" y="4552604"/>
              <a:ext cx="114681" cy="75910"/>
            </a:xfrm>
            <a:custGeom>
              <a:avLst/>
              <a:gdLst/>
              <a:ahLst/>
              <a:cxnLst/>
              <a:rect l="l" t="t" r="r" b="b"/>
              <a:pathLst>
                <a:path w="1538" h="1018" extrusionOk="0">
                  <a:moveTo>
                    <a:pt x="898" y="1"/>
                  </a:moveTo>
                  <a:cubicBezTo>
                    <a:pt x="843" y="36"/>
                    <a:pt x="772" y="77"/>
                    <a:pt x="702" y="126"/>
                  </a:cubicBezTo>
                  <a:cubicBezTo>
                    <a:pt x="320" y="376"/>
                    <a:pt x="126" y="607"/>
                    <a:pt x="34" y="781"/>
                  </a:cubicBezTo>
                  <a:cubicBezTo>
                    <a:pt x="1" y="857"/>
                    <a:pt x="56" y="954"/>
                    <a:pt x="146" y="961"/>
                  </a:cubicBezTo>
                  <a:cubicBezTo>
                    <a:pt x="410" y="976"/>
                    <a:pt x="946" y="996"/>
                    <a:pt x="1537" y="1018"/>
                  </a:cubicBezTo>
                  <a:cubicBezTo>
                    <a:pt x="1531" y="989"/>
                    <a:pt x="1517" y="961"/>
                    <a:pt x="1511" y="934"/>
                  </a:cubicBezTo>
                  <a:cubicBezTo>
                    <a:pt x="1385" y="578"/>
                    <a:pt x="1170" y="259"/>
                    <a:pt x="898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56"/>
            <p:cNvSpPr/>
            <p:nvPr/>
          </p:nvSpPr>
          <p:spPr>
            <a:xfrm>
              <a:off x="8133589" y="4528743"/>
              <a:ext cx="324358" cy="102232"/>
            </a:xfrm>
            <a:custGeom>
              <a:avLst/>
              <a:gdLst/>
              <a:ahLst/>
              <a:cxnLst/>
              <a:rect l="l" t="t" r="r" b="b"/>
              <a:pathLst>
                <a:path w="4350" h="1371" extrusionOk="0">
                  <a:moveTo>
                    <a:pt x="2087" y="0"/>
                  </a:moveTo>
                  <a:cubicBezTo>
                    <a:pt x="1786" y="0"/>
                    <a:pt x="1565" y="5"/>
                    <a:pt x="1537" y="15"/>
                  </a:cubicBezTo>
                  <a:cubicBezTo>
                    <a:pt x="1537" y="15"/>
                    <a:pt x="1337" y="37"/>
                    <a:pt x="710" y="446"/>
                  </a:cubicBezTo>
                  <a:cubicBezTo>
                    <a:pt x="326" y="696"/>
                    <a:pt x="126" y="927"/>
                    <a:pt x="42" y="1101"/>
                  </a:cubicBezTo>
                  <a:cubicBezTo>
                    <a:pt x="1" y="1177"/>
                    <a:pt x="56" y="1274"/>
                    <a:pt x="153" y="1281"/>
                  </a:cubicBezTo>
                  <a:cubicBezTo>
                    <a:pt x="639" y="1307"/>
                    <a:pt x="2042" y="1370"/>
                    <a:pt x="3068" y="1370"/>
                  </a:cubicBezTo>
                  <a:cubicBezTo>
                    <a:pt x="3700" y="1370"/>
                    <a:pt x="4188" y="1346"/>
                    <a:pt x="4231" y="1274"/>
                  </a:cubicBezTo>
                  <a:cubicBezTo>
                    <a:pt x="4349" y="1059"/>
                    <a:pt x="4119" y="78"/>
                    <a:pt x="4009" y="43"/>
                  </a:cubicBezTo>
                  <a:cubicBezTo>
                    <a:pt x="3930" y="23"/>
                    <a:pt x="2792" y="0"/>
                    <a:pt x="2087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56"/>
            <p:cNvSpPr/>
            <p:nvPr/>
          </p:nvSpPr>
          <p:spPr>
            <a:xfrm>
              <a:off x="8133589" y="4546415"/>
              <a:ext cx="128699" cy="82621"/>
            </a:xfrm>
            <a:custGeom>
              <a:avLst/>
              <a:gdLst/>
              <a:ahLst/>
              <a:cxnLst/>
              <a:rect l="l" t="t" r="r" b="b"/>
              <a:pathLst>
                <a:path w="1726" h="1108" extrusionOk="0">
                  <a:moveTo>
                    <a:pt x="1051" y="0"/>
                  </a:moveTo>
                  <a:cubicBezTo>
                    <a:pt x="953" y="50"/>
                    <a:pt x="842" y="119"/>
                    <a:pt x="710" y="209"/>
                  </a:cubicBezTo>
                  <a:cubicBezTo>
                    <a:pt x="326" y="459"/>
                    <a:pt x="126" y="690"/>
                    <a:pt x="42" y="864"/>
                  </a:cubicBezTo>
                  <a:cubicBezTo>
                    <a:pt x="1" y="940"/>
                    <a:pt x="56" y="1037"/>
                    <a:pt x="153" y="1044"/>
                  </a:cubicBezTo>
                  <a:cubicBezTo>
                    <a:pt x="438" y="1059"/>
                    <a:pt x="1058" y="1086"/>
                    <a:pt x="1726" y="1107"/>
                  </a:cubicBezTo>
                  <a:cubicBezTo>
                    <a:pt x="1684" y="960"/>
                    <a:pt x="1629" y="815"/>
                    <a:pt x="1559" y="676"/>
                  </a:cubicBezTo>
                  <a:cubicBezTo>
                    <a:pt x="1434" y="433"/>
                    <a:pt x="1260" y="189"/>
                    <a:pt x="1051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56"/>
            <p:cNvSpPr/>
            <p:nvPr/>
          </p:nvSpPr>
          <p:spPr>
            <a:xfrm>
              <a:off x="8223292" y="3129732"/>
              <a:ext cx="364921" cy="425035"/>
            </a:xfrm>
            <a:custGeom>
              <a:avLst/>
              <a:gdLst/>
              <a:ahLst/>
              <a:cxnLst/>
              <a:rect l="l" t="t" r="r" b="b"/>
              <a:pathLst>
                <a:path w="4894" h="5700" extrusionOk="0">
                  <a:moveTo>
                    <a:pt x="611" y="1"/>
                  </a:moveTo>
                  <a:cubicBezTo>
                    <a:pt x="466" y="1"/>
                    <a:pt x="328" y="37"/>
                    <a:pt x="202" y="121"/>
                  </a:cubicBezTo>
                  <a:cubicBezTo>
                    <a:pt x="15" y="247"/>
                    <a:pt x="0" y="532"/>
                    <a:pt x="8" y="734"/>
                  </a:cubicBezTo>
                  <a:cubicBezTo>
                    <a:pt x="42" y="1222"/>
                    <a:pt x="266" y="1701"/>
                    <a:pt x="488" y="2132"/>
                  </a:cubicBezTo>
                  <a:cubicBezTo>
                    <a:pt x="843" y="2800"/>
                    <a:pt x="1288" y="3420"/>
                    <a:pt x="1789" y="3984"/>
                  </a:cubicBezTo>
                  <a:cubicBezTo>
                    <a:pt x="2276" y="4533"/>
                    <a:pt x="2847" y="5131"/>
                    <a:pt x="3487" y="5507"/>
                  </a:cubicBezTo>
                  <a:cubicBezTo>
                    <a:pt x="3529" y="5535"/>
                    <a:pt x="3577" y="5549"/>
                    <a:pt x="3619" y="5571"/>
                  </a:cubicBezTo>
                  <a:cubicBezTo>
                    <a:pt x="3772" y="5641"/>
                    <a:pt x="3976" y="5700"/>
                    <a:pt x="4170" y="5700"/>
                  </a:cubicBezTo>
                  <a:cubicBezTo>
                    <a:pt x="4339" y="5700"/>
                    <a:pt x="4501" y="5655"/>
                    <a:pt x="4614" y="5535"/>
                  </a:cubicBezTo>
                  <a:cubicBezTo>
                    <a:pt x="4893" y="5243"/>
                    <a:pt x="4760" y="4784"/>
                    <a:pt x="4614" y="4463"/>
                  </a:cubicBezTo>
                  <a:cubicBezTo>
                    <a:pt x="4168" y="3455"/>
                    <a:pt x="3487" y="2529"/>
                    <a:pt x="2797" y="1681"/>
                  </a:cubicBezTo>
                  <a:cubicBezTo>
                    <a:pt x="2569" y="1396"/>
                    <a:pt x="2325" y="1117"/>
                    <a:pt x="2081" y="846"/>
                  </a:cubicBezTo>
                  <a:cubicBezTo>
                    <a:pt x="1773" y="510"/>
                    <a:pt x="1153" y="1"/>
                    <a:pt x="611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56"/>
            <p:cNvSpPr/>
            <p:nvPr/>
          </p:nvSpPr>
          <p:spPr>
            <a:xfrm>
              <a:off x="8148055" y="3109599"/>
              <a:ext cx="241889" cy="550830"/>
            </a:xfrm>
            <a:custGeom>
              <a:avLst/>
              <a:gdLst/>
              <a:ahLst/>
              <a:cxnLst/>
              <a:rect l="l" t="t" r="r" b="b"/>
              <a:pathLst>
                <a:path w="3244" h="7387" extrusionOk="0">
                  <a:moveTo>
                    <a:pt x="623" y="0"/>
                  </a:moveTo>
                  <a:cubicBezTo>
                    <a:pt x="606" y="0"/>
                    <a:pt x="589" y="13"/>
                    <a:pt x="578" y="31"/>
                  </a:cubicBezTo>
                  <a:cubicBezTo>
                    <a:pt x="0" y="1178"/>
                    <a:pt x="0" y="2681"/>
                    <a:pt x="369" y="4010"/>
                  </a:cubicBezTo>
                  <a:cubicBezTo>
                    <a:pt x="745" y="5375"/>
                    <a:pt x="1644" y="6605"/>
                    <a:pt x="2798" y="7337"/>
                  </a:cubicBezTo>
                  <a:cubicBezTo>
                    <a:pt x="2846" y="7370"/>
                    <a:pt x="2901" y="7386"/>
                    <a:pt x="2955" y="7386"/>
                  </a:cubicBezTo>
                  <a:cubicBezTo>
                    <a:pt x="3047" y="7386"/>
                    <a:pt x="3134" y="7338"/>
                    <a:pt x="3173" y="7245"/>
                  </a:cubicBezTo>
                  <a:cubicBezTo>
                    <a:pt x="3244" y="7071"/>
                    <a:pt x="3125" y="6849"/>
                    <a:pt x="3000" y="6689"/>
                  </a:cubicBezTo>
                  <a:cubicBezTo>
                    <a:pt x="2666" y="6251"/>
                    <a:pt x="1782" y="5082"/>
                    <a:pt x="1400" y="3634"/>
                  </a:cubicBezTo>
                  <a:cubicBezTo>
                    <a:pt x="1017" y="2187"/>
                    <a:pt x="1385" y="1018"/>
                    <a:pt x="1657" y="343"/>
                  </a:cubicBezTo>
                  <a:cubicBezTo>
                    <a:pt x="1670" y="301"/>
                    <a:pt x="1664" y="259"/>
                    <a:pt x="1622" y="239"/>
                  </a:cubicBezTo>
                  <a:cubicBezTo>
                    <a:pt x="1371" y="127"/>
                    <a:pt x="892" y="31"/>
                    <a:pt x="633" y="2"/>
                  </a:cubicBezTo>
                  <a:cubicBezTo>
                    <a:pt x="630" y="1"/>
                    <a:pt x="626" y="0"/>
                    <a:pt x="623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56"/>
            <p:cNvSpPr/>
            <p:nvPr/>
          </p:nvSpPr>
          <p:spPr>
            <a:xfrm>
              <a:off x="8130979" y="3197139"/>
              <a:ext cx="234581" cy="230190"/>
            </a:xfrm>
            <a:custGeom>
              <a:avLst/>
              <a:gdLst/>
              <a:ahLst/>
              <a:cxnLst/>
              <a:rect l="l" t="t" r="r" b="b"/>
              <a:pathLst>
                <a:path w="3146" h="3087" extrusionOk="0">
                  <a:moveTo>
                    <a:pt x="499" y="0"/>
                  </a:moveTo>
                  <a:cubicBezTo>
                    <a:pt x="362" y="0"/>
                    <a:pt x="241" y="50"/>
                    <a:pt x="168" y="184"/>
                  </a:cubicBezTo>
                  <a:cubicBezTo>
                    <a:pt x="133" y="241"/>
                    <a:pt x="104" y="303"/>
                    <a:pt x="84" y="380"/>
                  </a:cubicBezTo>
                  <a:cubicBezTo>
                    <a:pt x="62" y="463"/>
                    <a:pt x="62" y="547"/>
                    <a:pt x="69" y="630"/>
                  </a:cubicBezTo>
                  <a:cubicBezTo>
                    <a:pt x="91" y="755"/>
                    <a:pt x="119" y="874"/>
                    <a:pt x="84" y="999"/>
                  </a:cubicBezTo>
                  <a:cubicBezTo>
                    <a:pt x="49" y="1103"/>
                    <a:pt x="1" y="1180"/>
                    <a:pt x="49" y="1285"/>
                  </a:cubicBezTo>
                  <a:cubicBezTo>
                    <a:pt x="91" y="1375"/>
                    <a:pt x="139" y="1458"/>
                    <a:pt x="139" y="1555"/>
                  </a:cubicBezTo>
                  <a:cubicBezTo>
                    <a:pt x="139" y="1681"/>
                    <a:pt x="84" y="1779"/>
                    <a:pt x="111" y="1911"/>
                  </a:cubicBezTo>
                  <a:cubicBezTo>
                    <a:pt x="119" y="1931"/>
                    <a:pt x="126" y="1953"/>
                    <a:pt x="133" y="1973"/>
                  </a:cubicBezTo>
                  <a:cubicBezTo>
                    <a:pt x="139" y="1979"/>
                    <a:pt x="139" y="1979"/>
                    <a:pt x="146" y="1988"/>
                  </a:cubicBezTo>
                  <a:cubicBezTo>
                    <a:pt x="174" y="2001"/>
                    <a:pt x="203" y="2021"/>
                    <a:pt x="229" y="2043"/>
                  </a:cubicBezTo>
                  <a:cubicBezTo>
                    <a:pt x="487" y="2217"/>
                    <a:pt x="807" y="2280"/>
                    <a:pt x="1093" y="2390"/>
                  </a:cubicBezTo>
                  <a:cubicBezTo>
                    <a:pt x="1539" y="2572"/>
                    <a:pt x="1934" y="2823"/>
                    <a:pt x="2332" y="3087"/>
                  </a:cubicBezTo>
                  <a:lnTo>
                    <a:pt x="3145" y="1555"/>
                  </a:lnTo>
                  <a:cubicBezTo>
                    <a:pt x="2236" y="1174"/>
                    <a:pt x="2233" y="116"/>
                    <a:pt x="1593" y="116"/>
                  </a:cubicBezTo>
                  <a:cubicBezTo>
                    <a:pt x="1591" y="116"/>
                    <a:pt x="1589" y="116"/>
                    <a:pt x="1587" y="116"/>
                  </a:cubicBezTo>
                  <a:cubicBezTo>
                    <a:pt x="1527" y="368"/>
                    <a:pt x="1525" y="441"/>
                    <a:pt x="1499" y="441"/>
                  </a:cubicBezTo>
                  <a:cubicBezTo>
                    <a:pt x="1487" y="441"/>
                    <a:pt x="1468" y="424"/>
                    <a:pt x="1433" y="401"/>
                  </a:cubicBezTo>
                  <a:cubicBezTo>
                    <a:pt x="1363" y="355"/>
                    <a:pt x="868" y="0"/>
                    <a:pt x="499" y="0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56"/>
            <p:cNvSpPr/>
            <p:nvPr/>
          </p:nvSpPr>
          <p:spPr>
            <a:xfrm>
              <a:off x="8236864" y="3260670"/>
              <a:ext cx="359030" cy="302819"/>
            </a:xfrm>
            <a:custGeom>
              <a:avLst/>
              <a:gdLst/>
              <a:ahLst/>
              <a:cxnLst/>
              <a:rect l="l" t="t" r="r" b="b"/>
              <a:pathLst>
                <a:path w="4815" h="4061" extrusionOk="0">
                  <a:moveTo>
                    <a:pt x="1121" y="0"/>
                  </a:moveTo>
                  <a:cubicBezTo>
                    <a:pt x="1071" y="154"/>
                    <a:pt x="69" y="1740"/>
                    <a:pt x="0" y="1872"/>
                  </a:cubicBezTo>
                  <a:cubicBezTo>
                    <a:pt x="299" y="2151"/>
                    <a:pt x="1294" y="2923"/>
                    <a:pt x="1622" y="3153"/>
                  </a:cubicBezTo>
                  <a:cubicBezTo>
                    <a:pt x="1802" y="3278"/>
                    <a:pt x="1989" y="3390"/>
                    <a:pt x="2184" y="3501"/>
                  </a:cubicBezTo>
                  <a:cubicBezTo>
                    <a:pt x="2580" y="3717"/>
                    <a:pt x="3315" y="4061"/>
                    <a:pt x="3901" y="4061"/>
                  </a:cubicBezTo>
                  <a:cubicBezTo>
                    <a:pt x="4182" y="4061"/>
                    <a:pt x="4428" y="3982"/>
                    <a:pt x="4586" y="3773"/>
                  </a:cubicBezTo>
                  <a:cubicBezTo>
                    <a:pt x="4815" y="3474"/>
                    <a:pt x="4578" y="2555"/>
                    <a:pt x="2741" y="1219"/>
                  </a:cubicBezTo>
                  <a:cubicBezTo>
                    <a:pt x="2380" y="954"/>
                    <a:pt x="1538" y="182"/>
                    <a:pt x="112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56"/>
            <p:cNvSpPr/>
            <p:nvPr/>
          </p:nvSpPr>
          <p:spPr>
            <a:xfrm>
              <a:off x="8236864" y="3400258"/>
              <a:ext cx="117216" cy="92986"/>
            </a:xfrm>
            <a:custGeom>
              <a:avLst/>
              <a:gdLst/>
              <a:ahLst/>
              <a:cxnLst/>
              <a:rect l="l" t="t" r="r" b="b"/>
              <a:pathLst>
                <a:path w="1572" h="1247" extrusionOk="0">
                  <a:moveTo>
                    <a:pt x="0" y="0"/>
                  </a:moveTo>
                  <a:cubicBezTo>
                    <a:pt x="110" y="126"/>
                    <a:pt x="236" y="237"/>
                    <a:pt x="361" y="349"/>
                  </a:cubicBezTo>
                  <a:cubicBezTo>
                    <a:pt x="486" y="460"/>
                    <a:pt x="620" y="565"/>
                    <a:pt x="752" y="668"/>
                  </a:cubicBezTo>
                  <a:cubicBezTo>
                    <a:pt x="877" y="774"/>
                    <a:pt x="1015" y="870"/>
                    <a:pt x="1147" y="967"/>
                  </a:cubicBezTo>
                  <a:cubicBezTo>
                    <a:pt x="1288" y="1066"/>
                    <a:pt x="1426" y="1163"/>
                    <a:pt x="1572" y="1246"/>
                  </a:cubicBezTo>
                  <a:cubicBezTo>
                    <a:pt x="1446" y="1134"/>
                    <a:pt x="1314" y="1031"/>
                    <a:pt x="1189" y="919"/>
                  </a:cubicBezTo>
                  <a:cubicBezTo>
                    <a:pt x="1057" y="815"/>
                    <a:pt x="925" y="710"/>
                    <a:pt x="793" y="607"/>
                  </a:cubicBezTo>
                  <a:cubicBezTo>
                    <a:pt x="668" y="501"/>
                    <a:pt x="536" y="404"/>
                    <a:pt x="403" y="29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8C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56"/>
            <p:cNvSpPr/>
            <p:nvPr/>
          </p:nvSpPr>
          <p:spPr>
            <a:xfrm>
              <a:off x="7736075" y="2371319"/>
              <a:ext cx="655352" cy="735981"/>
            </a:xfrm>
            <a:custGeom>
              <a:avLst/>
              <a:gdLst/>
              <a:ahLst/>
              <a:cxnLst/>
              <a:rect l="l" t="t" r="r" b="b"/>
              <a:pathLst>
                <a:path w="8789" h="9870" extrusionOk="0">
                  <a:moveTo>
                    <a:pt x="3799" y="1"/>
                  </a:moveTo>
                  <a:cubicBezTo>
                    <a:pt x="1534" y="1"/>
                    <a:pt x="278" y="1782"/>
                    <a:pt x="63" y="4691"/>
                  </a:cubicBezTo>
                  <a:cubicBezTo>
                    <a:pt x="29" y="5172"/>
                    <a:pt x="1" y="5638"/>
                    <a:pt x="8" y="6082"/>
                  </a:cubicBezTo>
                  <a:cubicBezTo>
                    <a:pt x="29" y="7106"/>
                    <a:pt x="210" y="7996"/>
                    <a:pt x="801" y="8657"/>
                  </a:cubicBezTo>
                  <a:cubicBezTo>
                    <a:pt x="1302" y="9228"/>
                    <a:pt x="2102" y="9631"/>
                    <a:pt x="3369" y="9806"/>
                  </a:cubicBezTo>
                  <a:cubicBezTo>
                    <a:pt x="3480" y="9820"/>
                    <a:pt x="3605" y="9833"/>
                    <a:pt x="3730" y="9848"/>
                  </a:cubicBezTo>
                  <a:cubicBezTo>
                    <a:pt x="3877" y="9863"/>
                    <a:pt x="4022" y="9870"/>
                    <a:pt x="4166" y="9870"/>
                  </a:cubicBezTo>
                  <a:cubicBezTo>
                    <a:pt x="5663" y="9870"/>
                    <a:pt x="7001" y="9093"/>
                    <a:pt x="7795" y="7844"/>
                  </a:cubicBezTo>
                  <a:cubicBezTo>
                    <a:pt x="8204" y="7209"/>
                    <a:pt x="8470" y="6445"/>
                    <a:pt x="8546" y="5603"/>
                  </a:cubicBezTo>
                  <a:cubicBezTo>
                    <a:pt x="8789" y="2841"/>
                    <a:pt x="6890" y="301"/>
                    <a:pt x="4301" y="28"/>
                  </a:cubicBezTo>
                  <a:cubicBezTo>
                    <a:pt x="4129" y="10"/>
                    <a:pt x="3961" y="1"/>
                    <a:pt x="3799" y="1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56"/>
            <p:cNvSpPr/>
            <p:nvPr/>
          </p:nvSpPr>
          <p:spPr>
            <a:xfrm>
              <a:off x="8062005" y="2598074"/>
              <a:ext cx="447" cy="671"/>
            </a:xfrm>
            <a:custGeom>
              <a:avLst/>
              <a:gdLst/>
              <a:ahLst/>
              <a:cxnLst/>
              <a:rect l="l" t="t" r="r" b="b"/>
              <a:pathLst>
                <a:path w="6" h="9" extrusionOk="0">
                  <a:moveTo>
                    <a:pt x="5" y="0"/>
                  </a:moveTo>
                  <a:cubicBezTo>
                    <a:pt x="5" y="0"/>
                    <a:pt x="3" y="2"/>
                    <a:pt x="0" y="8"/>
                  </a:cubicBezTo>
                  <a:cubicBezTo>
                    <a:pt x="4" y="5"/>
                    <a:pt x="6" y="0"/>
                    <a:pt x="5" y="0"/>
                  </a:cubicBezTo>
                  <a:close/>
                </a:path>
              </a:pathLst>
            </a:custGeom>
            <a:solidFill>
              <a:srgbClr val="FF5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56"/>
            <p:cNvSpPr/>
            <p:nvPr/>
          </p:nvSpPr>
          <p:spPr>
            <a:xfrm>
              <a:off x="7735106" y="2262750"/>
              <a:ext cx="814101" cy="566937"/>
            </a:xfrm>
            <a:custGeom>
              <a:avLst/>
              <a:gdLst/>
              <a:ahLst/>
              <a:cxnLst/>
              <a:rect l="l" t="t" r="r" b="b"/>
              <a:pathLst>
                <a:path w="10918" h="7603" extrusionOk="0">
                  <a:moveTo>
                    <a:pt x="5212" y="1"/>
                  </a:moveTo>
                  <a:cubicBezTo>
                    <a:pt x="4784" y="1"/>
                    <a:pt x="4357" y="43"/>
                    <a:pt x="3939" y="128"/>
                  </a:cubicBezTo>
                  <a:cubicBezTo>
                    <a:pt x="3277" y="254"/>
                    <a:pt x="2644" y="491"/>
                    <a:pt x="2060" y="825"/>
                  </a:cubicBezTo>
                  <a:cubicBezTo>
                    <a:pt x="1851" y="942"/>
                    <a:pt x="1649" y="1082"/>
                    <a:pt x="1447" y="1227"/>
                  </a:cubicBezTo>
                  <a:cubicBezTo>
                    <a:pt x="1238" y="1388"/>
                    <a:pt x="1036" y="1568"/>
                    <a:pt x="849" y="1757"/>
                  </a:cubicBezTo>
                  <a:cubicBezTo>
                    <a:pt x="515" y="2104"/>
                    <a:pt x="216" y="2501"/>
                    <a:pt x="91" y="2967"/>
                  </a:cubicBezTo>
                  <a:cubicBezTo>
                    <a:pt x="1" y="3295"/>
                    <a:pt x="7" y="3774"/>
                    <a:pt x="201" y="4101"/>
                  </a:cubicBezTo>
                  <a:cubicBezTo>
                    <a:pt x="528" y="4071"/>
                    <a:pt x="857" y="4058"/>
                    <a:pt x="1187" y="4058"/>
                  </a:cubicBezTo>
                  <a:cubicBezTo>
                    <a:pt x="1778" y="4058"/>
                    <a:pt x="2370" y="4102"/>
                    <a:pt x="2950" y="4178"/>
                  </a:cubicBezTo>
                  <a:cubicBezTo>
                    <a:pt x="3082" y="4191"/>
                    <a:pt x="3207" y="4213"/>
                    <a:pt x="3341" y="4233"/>
                  </a:cubicBezTo>
                  <a:cubicBezTo>
                    <a:pt x="3341" y="4150"/>
                    <a:pt x="3332" y="4066"/>
                    <a:pt x="3326" y="3998"/>
                  </a:cubicBezTo>
                  <a:cubicBezTo>
                    <a:pt x="3306" y="3684"/>
                    <a:pt x="3347" y="3363"/>
                    <a:pt x="3438" y="3064"/>
                  </a:cubicBezTo>
                  <a:lnTo>
                    <a:pt x="3438" y="3064"/>
                  </a:lnTo>
                  <a:cubicBezTo>
                    <a:pt x="3409" y="3266"/>
                    <a:pt x="3402" y="3475"/>
                    <a:pt x="3424" y="3684"/>
                  </a:cubicBezTo>
                  <a:cubicBezTo>
                    <a:pt x="3451" y="3872"/>
                    <a:pt x="3493" y="4060"/>
                    <a:pt x="3569" y="4240"/>
                  </a:cubicBezTo>
                  <a:cubicBezTo>
                    <a:pt x="3572" y="4246"/>
                    <a:pt x="3578" y="4248"/>
                    <a:pt x="3584" y="4248"/>
                  </a:cubicBezTo>
                  <a:cubicBezTo>
                    <a:pt x="3593" y="4248"/>
                    <a:pt x="3602" y="4242"/>
                    <a:pt x="3598" y="4233"/>
                  </a:cubicBezTo>
                  <a:cubicBezTo>
                    <a:pt x="3473" y="3831"/>
                    <a:pt x="3438" y="3392"/>
                    <a:pt x="3514" y="2974"/>
                  </a:cubicBezTo>
                  <a:cubicBezTo>
                    <a:pt x="3534" y="2862"/>
                    <a:pt x="3563" y="2752"/>
                    <a:pt x="3598" y="2640"/>
                  </a:cubicBezTo>
                  <a:cubicBezTo>
                    <a:pt x="3618" y="2598"/>
                    <a:pt x="3646" y="2550"/>
                    <a:pt x="3666" y="2508"/>
                  </a:cubicBezTo>
                  <a:lnTo>
                    <a:pt x="3666" y="2508"/>
                  </a:lnTo>
                  <a:cubicBezTo>
                    <a:pt x="3563" y="2877"/>
                    <a:pt x="3473" y="3816"/>
                    <a:pt x="3723" y="4310"/>
                  </a:cubicBezTo>
                  <a:cubicBezTo>
                    <a:pt x="3952" y="4358"/>
                    <a:pt x="4176" y="4422"/>
                    <a:pt x="4398" y="4484"/>
                  </a:cubicBezTo>
                  <a:cubicBezTo>
                    <a:pt x="4475" y="4332"/>
                    <a:pt x="4460" y="4213"/>
                    <a:pt x="4404" y="4053"/>
                  </a:cubicBezTo>
                  <a:cubicBezTo>
                    <a:pt x="4259" y="3635"/>
                    <a:pt x="4189" y="3231"/>
                    <a:pt x="4266" y="2787"/>
                  </a:cubicBezTo>
                  <a:cubicBezTo>
                    <a:pt x="4301" y="2570"/>
                    <a:pt x="4363" y="2369"/>
                    <a:pt x="4453" y="2167"/>
                  </a:cubicBezTo>
                  <a:cubicBezTo>
                    <a:pt x="4460" y="2146"/>
                    <a:pt x="4475" y="2132"/>
                    <a:pt x="4481" y="2111"/>
                  </a:cubicBezTo>
                  <a:lnTo>
                    <a:pt x="4481" y="2111"/>
                  </a:lnTo>
                  <a:cubicBezTo>
                    <a:pt x="4460" y="2251"/>
                    <a:pt x="4426" y="2383"/>
                    <a:pt x="4411" y="2521"/>
                  </a:cubicBezTo>
                  <a:cubicBezTo>
                    <a:pt x="4384" y="2703"/>
                    <a:pt x="4376" y="2884"/>
                    <a:pt x="4376" y="3064"/>
                  </a:cubicBezTo>
                  <a:cubicBezTo>
                    <a:pt x="4376" y="3398"/>
                    <a:pt x="4433" y="3754"/>
                    <a:pt x="4571" y="4060"/>
                  </a:cubicBezTo>
                  <a:cubicBezTo>
                    <a:pt x="4752" y="4464"/>
                    <a:pt x="4982" y="4672"/>
                    <a:pt x="5281" y="4818"/>
                  </a:cubicBezTo>
                  <a:cubicBezTo>
                    <a:pt x="5358" y="4846"/>
                    <a:pt x="5428" y="4881"/>
                    <a:pt x="5503" y="4916"/>
                  </a:cubicBezTo>
                  <a:cubicBezTo>
                    <a:pt x="5609" y="4958"/>
                    <a:pt x="5727" y="4991"/>
                    <a:pt x="5846" y="5033"/>
                  </a:cubicBezTo>
                  <a:cubicBezTo>
                    <a:pt x="6347" y="5209"/>
                    <a:pt x="6861" y="5639"/>
                    <a:pt x="7035" y="6160"/>
                  </a:cubicBezTo>
                  <a:cubicBezTo>
                    <a:pt x="7132" y="6446"/>
                    <a:pt x="7035" y="6760"/>
                    <a:pt x="7021" y="7052"/>
                  </a:cubicBezTo>
                  <a:cubicBezTo>
                    <a:pt x="7006" y="7323"/>
                    <a:pt x="6965" y="7588"/>
                    <a:pt x="7272" y="7602"/>
                  </a:cubicBezTo>
                  <a:cubicBezTo>
                    <a:pt x="7277" y="7602"/>
                    <a:pt x="7282" y="7602"/>
                    <a:pt x="7286" y="7602"/>
                  </a:cubicBezTo>
                  <a:cubicBezTo>
                    <a:pt x="7572" y="7602"/>
                    <a:pt x="7747" y="7037"/>
                    <a:pt x="8255" y="7037"/>
                  </a:cubicBezTo>
                  <a:cubicBezTo>
                    <a:pt x="8263" y="7037"/>
                    <a:pt x="8272" y="7037"/>
                    <a:pt x="8281" y="7037"/>
                  </a:cubicBezTo>
                  <a:cubicBezTo>
                    <a:pt x="8755" y="7051"/>
                    <a:pt x="8826" y="7510"/>
                    <a:pt x="9076" y="7510"/>
                  </a:cubicBezTo>
                  <a:cubicBezTo>
                    <a:pt x="9105" y="7510"/>
                    <a:pt x="9136" y="7503"/>
                    <a:pt x="9171" y="7490"/>
                  </a:cubicBezTo>
                  <a:cubicBezTo>
                    <a:pt x="9366" y="7413"/>
                    <a:pt x="9526" y="7171"/>
                    <a:pt x="9658" y="7017"/>
                  </a:cubicBezTo>
                  <a:cubicBezTo>
                    <a:pt x="10597" y="5967"/>
                    <a:pt x="10917" y="4422"/>
                    <a:pt x="10388" y="3079"/>
                  </a:cubicBezTo>
                  <a:cubicBezTo>
                    <a:pt x="10326" y="2932"/>
                    <a:pt x="10263" y="2794"/>
                    <a:pt x="10188" y="2662"/>
                  </a:cubicBezTo>
                  <a:cubicBezTo>
                    <a:pt x="9922" y="2174"/>
                    <a:pt x="9553" y="1757"/>
                    <a:pt x="9144" y="1401"/>
                  </a:cubicBezTo>
                  <a:cubicBezTo>
                    <a:pt x="8962" y="1249"/>
                    <a:pt x="8775" y="1102"/>
                    <a:pt x="8579" y="977"/>
                  </a:cubicBezTo>
                  <a:cubicBezTo>
                    <a:pt x="7583" y="327"/>
                    <a:pt x="6397" y="1"/>
                    <a:pt x="5212" y="1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56"/>
            <p:cNvSpPr/>
            <p:nvPr/>
          </p:nvSpPr>
          <p:spPr>
            <a:xfrm>
              <a:off x="8305838" y="2766072"/>
              <a:ext cx="191483" cy="194919"/>
            </a:xfrm>
            <a:custGeom>
              <a:avLst/>
              <a:gdLst/>
              <a:ahLst/>
              <a:cxnLst/>
              <a:rect l="l" t="t" r="r" b="b"/>
              <a:pathLst>
                <a:path w="2568" h="2614" extrusionOk="0">
                  <a:moveTo>
                    <a:pt x="1577" y="1"/>
                  </a:moveTo>
                  <a:cubicBezTo>
                    <a:pt x="1227" y="1"/>
                    <a:pt x="862" y="130"/>
                    <a:pt x="627" y="287"/>
                  </a:cubicBezTo>
                  <a:cubicBezTo>
                    <a:pt x="216" y="559"/>
                    <a:pt x="70" y="1157"/>
                    <a:pt x="20" y="1652"/>
                  </a:cubicBezTo>
                  <a:cubicBezTo>
                    <a:pt x="0" y="1882"/>
                    <a:pt x="20" y="2139"/>
                    <a:pt x="174" y="2326"/>
                  </a:cubicBezTo>
                  <a:cubicBezTo>
                    <a:pt x="349" y="2540"/>
                    <a:pt x="596" y="2614"/>
                    <a:pt x="847" y="2614"/>
                  </a:cubicBezTo>
                  <a:cubicBezTo>
                    <a:pt x="1096" y="2614"/>
                    <a:pt x="1348" y="2541"/>
                    <a:pt x="1538" y="2458"/>
                  </a:cubicBezTo>
                  <a:cubicBezTo>
                    <a:pt x="1998" y="2249"/>
                    <a:pt x="2352" y="1847"/>
                    <a:pt x="2484" y="1339"/>
                  </a:cubicBezTo>
                  <a:cubicBezTo>
                    <a:pt x="2547" y="1102"/>
                    <a:pt x="2567" y="845"/>
                    <a:pt x="2477" y="601"/>
                  </a:cubicBezTo>
                  <a:cubicBezTo>
                    <a:pt x="2400" y="371"/>
                    <a:pt x="2268" y="225"/>
                    <a:pt x="2108" y="129"/>
                  </a:cubicBezTo>
                  <a:cubicBezTo>
                    <a:pt x="1950" y="38"/>
                    <a:pt x="1766" y="1"/>
                    <a:pt x="1577" y="1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56"/>
            <p:cNvSpPr/>
            <p:nvPr/>
          </p:nvSpPr>
          <p:spPr>
            <a:xfrm>
              <a:off x="7932707" y="2634686"/>
              <a:ext cx="87688" cy="56820"/>
            </a:xfrm>
            <a:custGeom>
              <a:avLst/>
              <a:gdLst/>
              <a:ahLst/>
              <a:cxnLst/>
              <a:rect l="l" t="t" r="r" b="b"/>
              <a:pathLst>
                <a:path w="1176" h="762" extrusionOk="0">
                  <a:moveTo>
                    <a:pt x="201" y="0"/>
                  </a:moveTo>
                  <a:cubicBezTo>
                    <a:pt x="147" y="0"/>
                    <a:pt x="94" y="8"/>
                    <a:pt x="56" y="32"/>
                  </a:cubicBezTo>
                  <a:cubicBezTo>
                    <a:pt x="8" y="60"/>
                    <a:pt x="1" y="150"/>
                    <a:pt x="84" y="185"/>
                  </a:cubicBezTo>
                  <a:cubicBezTo>
                    <a:pt x="181" y="227"/>
                    <a:pt x="265" y="221"/>
                    <a:pt x="348" y="234"/>
                  </a:cubicBezTo>
                  <a:cubicBezTo>
                    <a:pt x="425" y="241"/>
                    <a:pt x="502" y="254"/>
                    <a:pt x="565" y="276"/>
                  </a:cubicBezTo>
                  <a:cubicBezTo>
                    <a:pt x="829" y="346"/>
                    <a:pt x="1010" y="519"/>
                    <a:pt x="1108" y="706"/>
                  </a:cubicBezTo>
                  <a:cubicBezTo>
                    <a:pt x="1115" y="728"/>
                    <a:pt x="1122" y="742"/>
                    <a:pt x="1135" y="755"/>
                  </a:cubicBezTo>
                  <a:cubicBezTo>
                    <a:pt x="1142" y="760"/>
                    <a:pt x="1149" y="762"/>
                    <a:pt x="1154" y="762"/>
                  </a:cubicBezTo>
                  <a:cubicBezTo>
                    <a:pt x="1172" y="762"/>
                    <a:pt x="1175" y="734"/>
                    <a:pt x="1170" y="706"/>
                  </a:cubicBezTo>
                  <a:cubicBezTo>
                    <a:pt x="1170" y="693"/>
                    <a:pt x="1170" y="680"/>
                    <a:pt x="1163" y="658"/>
                  </a:cubicBezTo>
                  <a:cubicBezTo>
                    <a:pt x="1142" y="498"/>
                    <a:pt x="1038" y="359"/>
                    <a:pt x="919" y="262"/>
                  </a:cubicBezTo>
                  <a:cubicBezTo>
                    <a:pt x="836" y="179"/>
                    <a:pt x="724" y="115"/>
                    <a:pt x="599" y="67"/>
                  </a:cubicBezTo>
                  <a:cubicBezTo>
                    <a:pt x="524" y="45"/>
                    <a:pt x="440" y="25"/>
                    <a:pt x="357" y="12"/>
                  </a:cubicBezTo>
                  <a:cubicBezTo>
                    <a:pt x="311" y="8"/>
                    <a:pt x="255" y="0"/>
                    <a:pt x="201" y="0"/>
                  </a:cubicBezTo>
                  <a:close/>
                </a:path>
              </a:pathLst>
            </a:custGeom>
            <a:solidFill>
              <a:srgbClr val="FF55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56"/>
            <p:cNvSpPr/>
            <p:nvPr/>
          </p:nvSpPr>
          <p:spPr>
            <a:xfrm>
              <a:off x="7918166" y="2619475"/>
              <a:ext cx="117887" cy="87095"/>
            </a:xfrm>
            <a:custGeom>
              <a:avLst/>
              <a:gdLst/>
              <a:ahLst/>
              <a:cxnLst/>
              <a:rect l="l" t="t" r="r" b="b"/>
              <a:pathLst>
                <a:path w="1581" h="1168" extrusionOk="0">
                  <a:moveTo>
                    <a:pt x="401" y="0"/>
                  </a:moveTo>
                  <a:cubicBezTo>
                    <a:pt x="318" y="0"/>
                    <a:pt x="228" y="14"/>
                    <a:pt x="148" y="62"/>
                  </a:cubicBezTo>
                  <a:cubicBezTo>
                    <a:pt x="57" y="117"/>
                    <a:pt x="1" y="222"/>
                    <a:pt x="9" y="326"/>
                  </a:cubicBezTo>
                  <a:cubicBezTo>
                    <a:pt x="22" y="438"/>
                    <a:pt x="92" y="535"/>
                    <a:pt x="203" y="583"/>
                  </a:cubicBezTo>
                  <a:cubicBezTo>
                    <a:pt x="301" y="618"/>
                    <a:pt x="391" y="625"/>
                    <a:pt x="468" y="633"/>
                  </a:cubicBezTo>
                  <a:cubicBezTo>
                    <a:pt x="482" y="633"/>
                    <a:pt x="502" y="640"/>
                    <a:pt x="517" y="640"/>
                  </a:cubicBezTo>
                  <a:cubicBezTo>
                    <a:pt x="585" y="647"/>
                    <a:pt x="649" y="660"/>
                    <a:pt x="704" y="675"/>
                  </a:cubicBezTo>
                  <a:cubicBezTo>
                    <a:pt x="954" y="743"/>
                    <a:pt x="1073" y="910"/>
                    <a:pt x="1121" y="1009"/>
                  </a:cubicBezTo>
                  <a:cubicBezTo>
                    <a:pt x="1136" y="1036"/>
                    <a:pt x="1163" y="1084"/>
                    <a:pt x="1220" y="1126"/>
                  </a:cubicBezTo>
                  <a:cubicBezTo>
                    <a:pt x="1261" y="1154"/>
                    <a:pt x="1310" y="1168"/>
                    <a:pt x="1352" y="1168"/>
                  </a:cubicBezTo>
                  <a:cubicBezTo>
                    <a:pt x="1387" y="1168"/>
                    <a:pt x="1428" y="1154"/>
                    <a:pt x="1455" y="1141"/>
                  </a:cubicBezTo>
                  <a:cubicBezTo>
                    <a:pt x="1504" y="1113"/>
                    <a:pt x="1580" y="1051"/>
                    <a:pt x="1567" y="904"/>
                  </a:cubicBezTo>
                  <a:cubicBezTo>
                    <a:pt x="1567" y="875"/>
                    <a:pt x="1567" y="855"/>
                    <a:pt x="1560" y="834"/>
                  </a:cubicBezTo>
                  <a:cubicBezTo>
                    <a:pt x="1532" y="640"/>
                    <a:pt x="1428" y="466"/>
                    <a:pt x="1253" y="313"/>
                  </a:cubicBezTo>
                  <a:cubicBezTo>
                    <a:pt x="1143" y="216"/>
                    <a:pt x="1003" y="132"/>
                    <a:pt x="857" y="82"/>
                  </a:cubicBezTo>
                  <a:cubicBezTo>
                    <a:pt x="767" y="49"/>
                    <a:pt x="669" y="27"/>
                    <a:pt x="572" y="14"/>
                  </a:cubicBezTo>
                  <a:lnTo>
                    <a:pt x="565" y="14"/>
                  </a:lnTo>
                  <a:cubicBezTo>
                    <a:pt x="518" y="7"/>
                    <a:pt x="461" y="0"/>
                    <a:pt x="401" y="0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56"/>
            <p:cNvSpPr/>
            <p:nvPr/>
          </p:nvSpPr>
          <p:spPr>
            <a:xfrm>
              <a:off x="7778727" y="2628647"/>
              <a:ext cx="66885" cy="47127"/>
            </a:xfrm>
            <a:custGeom>
              <a:avLst/>
              <a:gdLst/>
              <a:ahLst/>
              <a:cxnLst/>
              <a:rect l="l" t="t" r="r" b="b"/>
              <a:pathLst>
                <a:path w="897" h="632" extrusionOk="0">
                  <a:moveTo>
                    <a:pt x="646" y="1"/>
                  </a:moveTo>
                  <a:cubicBezTo>
                    <a:pt x="585" y="1"/>
                    <a:pt x="521" y="9"/>
                    <a:pt x="466" y="29"/>
                  </a:cubicBezTo>
                  <a:cubicBezTo>
                    <a:pt x="368" y="51"/>
                    <a:pt x="284" y="106"/>
                    <a:pt x="216" y="168"/>
                  </a:cubicBezTo>
                  <a:cubicBezTo>
                    <a:pt x="125" y="251"/>
                    <a:pt x="34" y="377"/>
                    <a:pt x="7" y="530"/>
                  </a:cubicBezTo>
                  <a:cubicBezTo>
                    <a:pt x="7" y="544"/>
                    <a:pt x="0" y="565"/>
                    <a:pt x="0" y="579"/>
                  </a:cubicBezTo>
                  <a:cubicBezTo>
                    <a:pt x="0" y="607"/>
                    <a:pt x="0" y="631"/>
                    <a:pt x="11" y="631"/>
                  </a:cubicBezTo>
                  <a:cubicBezTo>
                    <a:pt x="13" y="631"/>
                    <a:pt x="16" y="630"/>
                    <a:pt x="20" y="627"/>
                  </a:cubicBezTo>
                  <a:cubicBezTo>
                    <a:pt x="34" y="620"/>
                    <a:pt x="42" y="600"/>
                    <a:pt x="49" y="585"/>
                  </a:cubicBezTo>
                  <a:cubicBezTo>
                    <a:pt x="132" y="412"/>
                    <a:pt x="277" y="273"/>
                    <a:pt x="473" y="231"/>
                  </a:cubicBezTo>
                  <a:cubicBezTo>
                    <a:pt x="512" y="227"/>
                    <a:pt x="547" y="222"/>
                    <a:pt x="587" y="222"/>
                  </a:cubicBezTo>
                  <a:cubicBezTo>
                    <a:pt x="604" y="222"/>
                    <a:pt x="621" y="223"/>
                    <a:pt x="640" y="225"/>
                  </a:cubicBezTo>
                  <a:cubicBezTo>
                    <a:pt x="671" y="225"/>
                    <a:pt x="708" y="229"/>
                    <a:pt x="746" y="229"/>
                  </a:cubicBezTo>
                  <a:cubicBezTo>
                    <a:pt x="775" y="229"/>
                    <a:pt x="805" y="227"/>
                    <a:pt x="835" y="218"/>
                  </a:cubicBezTo>
                  <a:cubicBezTo>
                    <a:pt x="897" y="190"/>
                    <a:pt x="897" y="99"/>
                    <a:pt x="862" y="64"/>
                  </a:cubicBezTo>
                  <a:cubicBezTo>
                    <a:pt x="807" y="1"/>
                    <a:pt x="717" y="1"/>
                    <a:pt x="646" y="1"/>
                  </a:cubicBezTo>
                  <a:close/>
                </a:path>
              </a:pathLst>
            </a:custGeom>
            <a:solidFill>
              <a:srgbClr val="FF55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56"/>
            <p:cNvSpPr/>
            <p:nvPr/>
          </p:nvSpPr>
          <p:spPr>
            <a:xfrm>
              <a:off x="7762546" y="2613733"/>
              <a:ext cx="98649" cy="77252"/>
            </a:xfrm>
            <a:custGeom>
              <a:avLst/>
              <a:gdLst/>
              <a:ahLst/>
              <a:cxnLst/>
              <a:rect l="l" t="t" r="r" b="b"/>
              <a:pathLst>
                <a:path w="1323" h="1036" extrusionOk="0">
                  <a:moveTo>
                    <a:pt x="870" y="1"/>
                  </a:moveTo>
                  <a:cubicBezTo>
                    <a:pt x="787" y="1"/>
                    <a:pt x="710" y="7"/>
                    <a:pt x="626" y="27"/>
                  </a:cubicBezTo>
                  <a:cubicBezTo>
                    <a:pt x="501" y="62"/>
                    <a:pt x="391" y="132"/>
                    <a:pt x="292" y="216"/>
                  </a:cubicBezTo>
                  <a:cubicBezTo>
                    <a:pt x="154" y="348"/>
                    <a:pt x="57" y="515"/>
                    <a:pt x="22" y="695"/>
                  </a:cubicBezTo>
                  <a:cubicBezTo>
                    <a:pt x="22" y="717"/>
                    <a:pt x="15" y="737"/>
                    <a:pt x="15" y="759"/>
                  </a:cubicBezTo>
                  <a:cubicBezTo>
                    <a:pt x="0" y="897"/>
                    <a:pt x="63" y="974"/>
                    <a:pt x="119" y="1003"/>
                  </a:cubicBezTo>
                  <a:cubicBezTo>
                    <a:pt x="154" y="1023"/>
                    <a:pt x="189" y="1036"/>
                    <a:pt x="230" y="1036"/>
                  </a:cubicBezTo>
                  <a:cubicBezTo>
                    <a:pt x="272" y="1036"/>
                    <a:pt x="314" y="1023"/>
                    <a:pt x="356" y="994"/>
                  </a:cubicBezTo>
                  <a:cubicBezTo>
                    <a:pt x="411" y="961"/>
                    <a:pt x="433" y="904"/>
                    <a:pt x="446" y="877"/>
                  </a:cubicBezTo>
                  <a:cubicBezTo>
                    <a:pt x="488" y="800"/>
                    <a:pt x="571" y="660"/>
                    <a:pt x="732" y="633"/>
                  </a:cubicBezTo>
                  <a:cubicBezTo>
                    <a:pt x="767" y="627"/>
                    <a:pt x="808" y="627"/>
                    <a:pt x="850" y="627"/>
                  </a:cubicBezTo>
                  <a:lnTo>
                    <a:pt x="885" y="627"/>
                  </a:lnTo>
                  <a:cubicBezTo>
                    <a:pt x="907" y="629"/>
                    <a:pt x="934" y="632"/>
                    <a:pt x="964" y="632"/>
                  </a:cubicBezTo>
                  <a:cubicBezTo>
                    <a:pt x="1008" y="632"/>
                    <a:pt x="1060" y="626"/>
                    <a:pt x="1114" y="605"/>
                  </a:cubicBezTo>
                  <a:cubicBezTo>
                    <a:pt x="1211" y="577"/>
                    <a:pt x="1274" y="502"/>
                    <a:pt x="1303" y="403"/>
                  </a:cubicBezTo>
                  <a:cubicBezTo>
                    <a:pt x="1323" y="299"/>
                    <a:pt x="1294" y="194"/>
                    <a:pt x="1233" y="126"/>
                  </a:cubicBezTo>
                  <a:cubicBezTo>
                    <a:pt x="1114" y="7"/>
                    <a:pt x="960" y="1"/>
                    <a:pt x="870" y="1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56"/>
            <p:cNvSpPr/>
            <p:nvPr/>
          </p:nvSpPr>
          <p:spPr>
            <a:xfrm>
              <a:off x="7830998" y="2728267"/>
              <a:ext cx="119006" cy="92091"/>
            </a:xfrm>
            <a:custGeom>
              <a:avLst/>
              <a:gdLst/>
              <a:ahLst/>
              <a:cxnLst/>
              <a:rect l="l" t="t" r="r" b="b"/>
              <a:pathLst>
                <a:path w="1596" h="1235" extrusionOk="0">
                  <a:moveTo>
                    <a:pt x="784" y="1"/>
                  </a:moveTo>
                  <a:cubicBezTo>
                    <a:pt x="728" y="1"/>
                    <a:pt x="671" y="29"/>
                    <a:pt x="635" y="84"/>
                  </a:cubicBezTo>
                  <a:cubicBezTo>
                    <a:pt x="383" y="451"/>
                    <a:pt x="0" y="1235"/>
                    <a:pt x="691" y="1235"/>
                  </a:cubicBezTo>
                  <a:cubicBezTo>
                    <a:pt x="708" y="1235"/>
                    <a:pt x="726" y="1234"/>
                    <a:pt x="745" y="1233"/>
                  </a:cubicBezTo>
                  <a:cubicBezTo>
                    <a:pt x="1595" y="1185"/>
                    <a:pt x="1170" y="495"/>
                    <a:pt x="941" y="99"/>
                  </a:cubicBezTo>
                  <a:cubicBezTo>
                    <a:pt x="908" y="34"/>
                    <a:pt x="846" y="1"/>
                    <a:pt x="784" y="1"/>
                  </a:cubicBezTo>
                  <a:close/>
                </a:path>
              </a:pathLst>
            </a:custGeom>
            <a:solidFill>
              <a:srgbClr val="CB6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56"/>
            <p:cNvSpPr/>
            <p:nvPr/>
          </p:nvSpPr>
          <p:spPr>
            <a:xfrm>
              <a:off x="7953511" y="2737588"/>
              <a:ext cx="63380" cy="57044"/>
            </a:xfrm>
            <a:custGeom>
              <a:avLst/>
              <a:gdLst/>
              <a:ahLst/>
              <a:cxnLst/>
              <a:rect l="l" t="t" r="r" b="b"/>
              <a:pathLst>
                <a:path w="850" h="765" extrusionOk="0">
                  <a:moveTo>
                    <a:pt x="427" y="1"/>
                  </a:moveTo>
                  <a:cubicBezTo>
                    <a:pt x="334" y="1"/>
                    <a:pt x="241" y="36"/>
                    <a:pt x="168" y="106"/>
                  </a:cubicBezTo>
                  <a:cubicBezTo>
                    <a:pt x="8" y="245"/>
                    <a:pt x="1" y="489"/>
                    <a:pt x="146" y="642"/>
                  </a:cubicBezTo>
                  <a:cubicBezTo>
                    <a:pt x="220" y="723"/>
                    <a:pt x="323" y="765"/>
                    <a:pt x="426" y="765"/>
                  </a:cubicBezTo>
                  <a:cubicBezTo>
                    <a:pt x="518" y="765"/>
                    <a:pt x="610" y="732"/>
                    <a:pt x="682" y="662"/>
                  </a:cubicBezTo>
                  <a:cubicBezTo>
                    <a:pt x="843" y="517"/>
                    <a:pt x="849" y="280"/>
                    <a:pt x="704" y="120"/>
                  </a:cubicBezTo>
                  <a:cubicBezTo>
                    <a:pt x="628" y="41"/>
                    <a:pt x="527" y="1"/>
                    <a:pt x="427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56"/>
            <p:cNvSpPr/>
            <p:nvPr/>
          </p:nvSpPr>
          <p:spPr>
            <a:xfrm>
              <a:off x="7767244" y="2728342"/>
              <a:ext cx="63306" cy="57193"/>
            </a:xfrm>
            <a:custGeom>
              <a:avLst/>
              <a:gdLst/>
              <a:ahLst/>
              <a:cxnLst/>
              <a:rect l="l" t="t" r="r" b="b"/>
              <a:pathLst>
                <a:path w="849" h="767" extrusionOk="0">
                  <a:moveTo>
                    <a:pt x="427" y="0"/>
                  </a:moveTo>
                  <a:cubicBezTo>
                    <a:pt x="334" y="0"/>
                    <a:pt x="241" y="35"/>
                    <a:pt x="167" y="105"/>
                  </a:cubicBezTo>
                  <a:cubicBezTo>
                    <a:pt x="14" y="244"/>
                    <a:pt x="0" y="488"/>
                    <a:pt x="146" y="641"/>
                  </a:cubicBezTo>
                  <a:cubicBezTo>
                    <a:pt x="222" y="725"/>
                    <a:pt x="324" y="767"/>
                    <a:pt x="426" y="767"/>
                  </a:cubicBezTo>
                  <a:cubicBezTo>
                    <a:pt x="519" y="767"/>
                    <a:pt x="613" y="732"/>
                    <a:pt x="689" y="661"/>
                  </a:cubicBezTo>
                  <a:cubicBezTo>
                    <a:pt x="842" y="516"/>
                    <a:pt x="849" y="279"/>
                    <a:pt x="704" y="125"/>
                  </a:cubicBezTo>
                  <a:cubicBezTo>
                    <a:pt x="630" y="42"/>
                    <a:pt x="529" y="0"/>
                    <a:pt x="427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56"/>
            <p:cNvSpPr/>
            <p:nvPr/>
          </p:nvSpPr>
          <p:spPr>
            <a:xfrm>
              <a:off x="7785438" y="2861666"/>
              <a:ext cx="232717" cy="99846"/>
            </a:xfrm>
            <a:custGeom>
              <a:avLst/>
              <a:gdLst/>
              <a:ahLst/>
              <a:cxnLst/>
              <a:rect l="l" t="t" r="r" b="b"/>
              <a:pathLst>
                <a:path w="3121" h="1339" extrusionOk="0">
                  <a:moveTo>
                    <a:pt x="360" y="1"/>
                  </a:moveTo>
                  <a:cubicBezTo>
                    <a:pt x="306" y="1"/>
                    <a:pt x="268" y="12"/>
                    <a:pt x="244" y="42"/>
                  </a:cubicBezTo>
                  <a:cubicBezTo>
                    <a:pt x="0" y="350"/>
                    <a:pt x="508" y="1211"/>
                    <a:pt x="1440" y="1330"/>
                  </a:cubicBezTo>
                  <a:cubicBezTo>
                    <a:pt x="1487" y="1336"/>
                    <a:pt x="1533" y="1339"/>
                    <a:pt x="1579" y="1339"/>
                  </a:cubicBezTo>
                  <a:cubicBezTo>
                    <a:pt x="2447" y="1339"/>
                    <a:pt x="3120" y="318"/>
                    <a:pt x="2783" y="132"/>
                  </a:cubicBezTo>
                  <a:cubicBezTo>
                    <a:pt x="2683" y="79"/>
                    <a:pt x="2585" y="60"/>
                    <a:pt x="2479" y="60"/>
                  </a:cubicBezTo>
                  <a:cubicBezTo>
                    <a:pt x="2232" y="60"/>
                    <a:pt x="1946" y="162"/>
                    <a:pt x="1515" y="162"/>
                  </a:cubicBezTo>
                  <a:cubicBezTo>
                    <a:pt x="1486" y="162"/>
                    <a:pt x="1457" y="162"/>
                    <a:pt x="1427" y="161"/>
                  </a:cubicBezTo>
                  <a:cubicBezTo>
                    <a:pt x="904" y="139"/>
                    <a:pt x="544" y="1"/>
                    <a:pt x="360" y="1"/>
                  </a:cubicBezTo>
                  <a:close/>
                </a:path>
              </a:pathLst>
            </a:custGeom>
            <a:solidFill>
              <a:srgbClr val="CB6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11" name="Google Shape;2311;p56"/>
          <p:cNvGrpSpPr/>
          <p:nvPr/>
        </p:nvGrpSpPr>
        <p:grpSpPr>
          <a:xfrm>
            <a:off x="3256120" y="3286304"/>
            <a:ext cx="661076" cy="661076"/>
            <a:chOff x="2333550" y="1208100"/>
            <a:chExt cx="260800" cy="260800"/>
          </a:xfrm>
        </p:grpSpPr>
        <p:sp>
          <p:nvSpPr>
            <p:cNvPr id="2312" name="Google Shape;2312;p56"/>
            <p:cNvSpPr/>
            <p:nvPr/>
          </p:nvSpPr>
          <p:spPr>
            <a:xfrm>
              <a:off x="2401550" y="1208100"/>
              <a:ext cx="192450" cy="122525"/>
            </a:xfrm>
            <a:custGeom>
              <a:avLst/>
              <a:gdLst/>
              <a:ahLst/>
              <a:cxnLst/>
              <a:rect l="l" t="t" r="r" b="b"/>
              <a:pathLst>
                <a:path w="7698" h="4901" extrusionOk="0">
                  <a:moveTo>
                    <a:pt x="2492" y="0"/>
                  </a:moveTo>
                  <a:cubicBezTo>
                    <a:pt x="1596" y="0"/>
                    <a:pt x="746" y="231"/>
                    <a:pt x="1" y="635"/>
                  </a:cubicBezTo>
                  <a:cubicBezTo>
                    <a:pt x="1101" y="802"/>
                    <a:pt x="2798" y="1525"/>
                    <a:pt x="3334" y="4342"/>
                  </a:cubicBezTo>
                  <a:cubicBezTo>
                    <a:pt x="3341" y="4378"/>
                    <a:pt x="3349" y="4406"/>
                    <a:pt x="3349" y="4434"/>
                  </a:cubicBezTo>
                  <a:cubicBezTo>
                    <a:pt x="3537" y="4427"/>
                    <a:pt x="3723" y="4423"/>
                    <a:pt x="3906" y="4423"/>
                  </a:cubicBezTo>
                  <a:cubicBezTo>
                    <a:pt x="5378" y="4423"/>
                    <a:pt x="6713" y="4658"/>
                    <a:pt x="7698" y="4900"/>
                  </a:cubicBezTo>
                  <a:cubicBezTo>
                    <a:pt x="7537" y="2165"/>
                    <a:pt x="5270" y="0"/>
                    <a:pt x="2492" y="0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56"/>
            <p:cNvSpPr/>
            <p:nvPr/>
          </p:nvSpPr>
          <p:spPr>
            <a:xfrm>
              <a:off x="2333550" y="1223975"/>
              <a:ext cx="151750" cy="133075"/>
            </a:xfrm>
            <a:custGeom>
              <a:avLst/>
              <a:gdLst/>
              <a:ahLst/>
              <a:cxnLst/>
              <a:rect l="l" t="t" r="r" b="b"/>
              <a:pathLst>
                <a:path w="6070" h="5323" extrusionOk="0">
                  <a:moveTo>
                    <a:pt x="2721" y="0"/>
                  </a:moveTo>
                  <a:cubicBezTo>
                    <a:pt x="1101" y="883"/>
                    <a:pt x="0" y="2602"/>
                    <a:pt x="0" y="4584"/>
                  </a:cubicBezTo>
                  <a:cubicBezTo>
                    <a:pt x="0" y="4835"/>
                    <a:pt x="15" y="5085"/>
                    <a:pt x="49" y="5322"/>
                  </a:cubicBezTo>
                  <a:cubicBezTo>
                    <a:pt x="1426" y="4760"/>
                    <a:pt x="3764" y="3925"/>
                    <a:pt x="5935" y="3806"/>
                  </a:cubicBezTo>
                  <a:cubicBezTo>
                    <a:pt x="5977" y="3806"/>
                    <a:pt x="6027" y="3799"/>
                    <a:pt x="6069" y="3799"/>
                  </a:cubicBezTo>
                  <a:cubicBezTo>
                    <a:pt x="6069" y="3771"/>
                    <a:pt x="6061" y="3743"/>
                    <a:pt x="6054" y="3707"/>
                  </a:cubicBezTo>
                  <a:cubicBezTo>
                    <a:pt x="5518" y="890"/>
                    <a:pt x="3821" y="167"/>
                    <a:pt x="272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56"/>
            <p:cNvSpPr/>
            <p:nvPr/>
          </p:nvSpPr>
          <p:spPr>
            <a:xfrm>
              <a:off x="2334750" y="1318950"/>
              <a:ext cx="163900" cy="149950"/>
            </a:xfrm>
            <a:custGeom>
              <a:avLst/>
              <a:gdLst/>
              <a:ahLst/>
              <a:cxnLst/>
              <a:rect l="l" t="t" r="r" b="b"/>
              <a:pathLst>
                <a:path w="6556" h="5998" extrusionOk="0">
                  <a:moveTo>
                    <a:pt x="6021" y="0"/>
                  </a:moveTo>
                  <a:cubicBezTo>
                    <a:pt x="5979" y="0"/>
                    <a:pt x="5929" y="7"/>
                    <a:pt x="5887" y="7"/>
                  </a:cubicBezTo>
                  <a:cubicBezTo>
                    <a:pt x="3716" y="126"/>
                    <a:pt x="1378" y="961"/>
                    <a:pt x="1" y="1523"/>
                  </a:cubicBezTo>
                  <a:cubicBezTo>
                    <a:pt x="363" y="4057"/>
                    <a:pt x="2534" y="5997"/>
                    <a:pt x="5164" y="5997"/>
                  </a:cubicBezTo>
                  <a:cubicBezTo>
                    <a:pt x="5290" y="5997"/>
                    <a:pt x="5408" y="5997"/>
                    <a:pt x="5527" y="5984"/>
                  </a:cubicBezTo>
                  <a:cubicBezTo>
                    <a:pt x="5958" y="4960"/>
                    <a:pt x="6555" y="2881"/>
                    <a:pt x="6021" y="0"/>
                  </a:cubicBezTo>
                  <a:close/>
                </a:path>
              </a:pathLst>
            </a:custGeom>
            <a:solidFill>
              <a:srgbClr val="275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56"/>
            <p:cNvSpPr/>
            <p:nvPr/>
          </p:nvSpPr>
          <p:spPr>
            <a:xfrm>
              <a:off x="2472900" y="1318650"/>
              <a:ext cx="121450" cy="149900"/>
            </a:xfrm>
            <a:custGeom>
              <a:avLst/>
              <a:gdLst/>
              <a:ahLst/>
              <a:cxnLst/>
              <a:rect l="l" t="t" r="r" b="b"/>
              <a:pathLst>
                <a:path w="4858" h="5996" extrusionOk="0">
                  <a:moveTo>
                    <a:pt x="1052" y="1"/>
                  </a:moveTo>
                  <a:cubicBezTo>
                    <a:pt x="869" y="1"/>
                    <a:pt x="683" y="5"/>
                    <a:pt x="495" y="12"/>
                  </a:cubicBezTo>
                  <a:cubicBezTo>
                    <a:pt x="1029" y="2893"/>
                    <a:pt x="432" y="4972"/>
                    <a:pt x="1" y="5996"/>
                  </a:cubicBezTo>
                  <a:cubicBezTo>
                    <a:pt x="2715" y="5816"/>
                    <a:pt x="4857" y="3553"/>
                    <a:pt x="4857" y="797"/>
                  </a:cubicBezTo>
                  <a:cubicBezTo>
                    <a:pt x="4857" y="687"/>
                    <a:pt x="4850" y="582"/>
                    <a:pt x="4844" y="478"/>
                  </a:cubicBezTo>
                  <a:cubicBezTo>
                    <a:pt x="3859" y="236"/>
                    <a:pt x="2524" y="1"/>
                    <a:pt x="1052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56"/>
            <p:cNvSpPr/>
            <p:nvPr/>
          </p:nvSpPr>
          <p:spPr>
            <a:xfrm>
              <a:off x="2333700" y="1218025"/>
              <a:ext cx="260650" cy="250875"/>
            </a:xfrm>
            <a:custGeom>
              <a:avLst/>
              <a:gdLst/>
              <a:ahLst/>
              <a:cxnLst/>
              <a:rect l="l" t="t" r="r" b="b"/>
              <a:pathLst>
                <a:path w="10426" h="10035" extrusionOk="0">
                  <a:moveTo>
                    <a:pt x="3224" y="1"/>
                  </a:moveTo>
                  <a:cubicBezTo>
                    <a:pt x="2855" y="146"/>
                    <a:pt x="2514" y="335"/>
                    <a:pt x="2200" y="564"/>
                  </a:cubicBezTo>
                  <a:cubicBezTo>
                    <a:pt x="2952" y="641"/>
                    <a:pt x="3675" y="939"/>
                    <a:pt x="4239" y="1469"/>
                  </a:cubicBezTo>
                  <a:cubicBezTo>
                    <a:pt x="4831" y="2025"/>
                    <a:pt x="5178" y="2847"/>
                    <a:pt x="5395" y="3688"/>
                  </a:cubicBezTo>
                  <a:cubicBezTo>
                    <a:pt x="4343" y="3849"/>
                    <a:pt x="3308" y="4086"/>
                    <a:pt x="2284" y="4343"/>
                  </a:cubicBezTo>
                  <a:cubicBezTo>
                    <a:pt x="1504" y="4545"/>
                    <a:pt x="732" y="4780"/>
                    <a:pt x="1" y="5108"/>
                  </a:cubicBezTo>
                  <a:cubicBezTo>
                    <a:pt x="16" y="5387"/>
                    <a:pt x="51" y="5657"/>
                    <a:pt x="106" y="5923"/>
                  </a:cubicBezTo>
                  <a:cubicBezTo>
                    <a:pt x="794" y="5595"/>
                    <a:pt x="1519" y="5345"/>
                    <a:pt x="2270" y="5150"/>
                  </a:cubicBezTo>
                  <a:cubicBezTo>
                    <a:pt x="3341" y="4864"/>
                    <a:pt x="4448" y="4613"/>
                    <a:pt x="5547" y="4446"/>
                  </a:cubicBezTo>
                  <a:cubicBezTo>
                    <a:pt x="5589" y="4690"/>
                    <a:pt x="5624" y="4934"/>
                    <a:pt x="5646" y="5165"/>
                  </a:cubicBezTo>
                  <a:cubicBezTo>
                    <a:pt x="5826" y="6835"/>
                    <a:pt x="5562" y="8511"/>
                    <a:pt x="4914" y="10028"/>
                  </a:cubicBezTo>
                  <a:cubicBezTo>
                    <a:pt x="5011" y="10034"/>
                    <a:pt x="5109" y="10034"/>
                    <a:pt x="5206" y="10034"/>
                  </a:cubicBezTo>
                  <a:cubicBezTo>
                    <a:pt x="5395" y="10034"/>
                    <a:pt x="5582" y="10028"/>
                    <a:pt x="5762" y="10008"/>
                  </a:cubicBezTo>
                  <a:cubicBezTo>
                    <a:pt x="6452" y="8232"/>
                    <a:pt x="6661" y="6283"/>
                    <a:pt x="6314" y="4350"/>
                  </a:cubicBezTo>
                  <a:lnTo>
                    <a:pt x="6314" y="4343"/>
                  </a:lnTo>
                  <a:lnTo>
                    <a:pt x="6327" y="4343"/>
                  </a:lnTo>
                  <a:cubicBezTo>
                    <a:pt x="6692" y="4302"/>
                    <a:pt x="7050" y="4281"/>
                    <a:pt x="7402" y="4281"/>
                  </a:cubicBezTo>
                  <a:cubicBezTo>
                    <a:pt x="8470" y="4281"/>
                    <a:pt x="9478" y="4470"/>
                    <a:pt x="10425" y="4837"/>
                  </a:cubicBezTo>
                  <a:lnTo>
                    <a:pt x="10425" y="4822"/>
                  </a:lnTo>
                  <a:cubicBezTo>
                    <a:pt x="10425" y="4530"/>
                    <a:pt x="10397" y="4246"/>
                    <a:pt x="10355" y="3967"/>
                  </a:cubicBezTo>
                  <a:cubicBezTo>
                    <a:pt x="9443" y="3661"/>
                    <a:pt x="8482" y="3500"/>
                    <a:pt x="7480" y="3500"/>
                  </a:cubicBezTo>
                  <a:cubicBezTo>
                    <a:pt x="7183" y="3500"/>
                    <a:pt x="6882" y="3514"/>
                    <a:pt x="6577" y="3543"/>
                  </a:cubicBezTo>
                  <a:cubicBezTo>
                    <a:pt x="6439" y="3550"/>
                    <a:pt x="6299" y="3570"/>
                    <a:pt x="6153" y="3585"/>
                  </a:cubicBezTo>
                  <a:cubicBezTo>
                    <a:pt x="5881" y="2478"/>
                    <a:pt x="5415" y="1385"/>
                    <a:pt x="4503" y="676"/>
                  </a:cubicBezTo>
                  <a:cubicBezTo>
                    <a:pt x="4114" y="370"/>
                    <a:pt x="3675" y="146"/>
                    <a:pt x="3224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56"/>
            <p:cNvSpPr/>
            <p:nvPr/>
          </p:nvSpPr>
          <p:spPr>
            <a:xfrm>
              <a:off x="2449775" y="1286925"/>
              <a:ext cx="64200" cy="64400"/>
            </a:xfrm>
            <a:custGeom>
              <a:avLst/>
              <a:gdLst/>
              <a:ahLst/>
              <a:cxnLst/>
              <a:rect l="l" t="t" r="r" b="b"/>
              <a:pathLst>
                <a:path w="2568" h="2576" extrusionOk="0">
                  <a:moveTo>
                    <a:pt x="1286" y="0"/>
                  </a:moveTo>
                  <a:cubicBezTo>
                    <a:pt x="577" y="0"/>
                    <a:pt x="1" y="578"/>
                    <a:pt x="1" y="1288"/>
                  </a:cubicBezTo>
                  <a:cubicBezTo>
                    <a:pt x="1" y="1998"/>
                    <a:pt x="577" y="2576"/>
                    <a:pt x="1286" y="2576"/>
                  </a:cubicBezTo>
                  <a:cubicBezTo>
                    <a:pt x="1996" y="2576"/>
                    <a:pt x="2567" y="1998"/>
                    <a:pt x="2567" y="1288"/>
                  </a:cubicBezTo>
                  <a:cubicBezTo>
                    <a:pt x="2567" y="578"/>
                    <a:pt x="1996" y="0"/>
                    <a:pt x="1286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56"/>
            <p:cNvSpPr/>
            <p:nvPr/>
          </p:nvSpPr>
          <p:spPr>
            <a:xfrm>
              <a:off x="2467525" y="1304675"/>
              <a:ext cx="28875" cy="28900"/>
            </a:xfrm>
            <a:custGeom>
              <a:avLst/>
              <a:gdLst/>
              <a:ahLst/>
              <a:cxnLst/>
              <a:rect l="l" t="t" r="r" b="b"/>
              <a:pathLst>
                <a:path w="1155" h="1156" extrusionOk="0">
                  <a:moveTo>
                    <a:pt x="576" y="0"/>
                  </a:moveTo>
                  <a:cubicBezTo>
                    <a:pt x="257" y="0"/>
                    <a:pt x="0" y="257"/>
                    <a:pt x="0" y="578"/>
                  </a:cubicBezTo>
                  <a:cubicBezTo>
                    <a:pt x="0" y="897"/>
                    <a:pt x="257" y="1156"/>
                    <a:pt x="576" y="1156"/>
                  </a:cubicBezTo>
                  <a:cubicBezTo>
                    <a:pt x="890" y="1156"/>
                    <a:pt x="1154" y="897"/>
                    <a:pt x="1154" y="578"/>
                  </a:cubicBezTo>
                  <a:cubicBezTo>
                    <a:pt x="1154" y="257"/>
                    <a:pt x="890" y="0"/>
                    <a:pt x="576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56"/>
            <p:cNvSpPr/>
            <p:nvPr/>
          </p:nvSpPr>
          <p:spPr>
            <a:xfrm>
              <a:off x="2369275" y="1260925"/>
              <a:ext cx="37900" cy="39250"/>
            </a:xfrm>
            <a:custGeom>
              <a:avLst/>
              <a:gdLst/>
              <a:ahLst/>
              <a:cxnLst/>
              <a:rect l="l" t="t" r="r" b="b"/>
              <a:pathLst>
                <a:path w="1516" h="1570" extrusionOk="0">
                  <a:moveTo>
                    <a:pt x="1202" y="0"/>
                  </a:moveTo>
                  <a:cubicBezTo>
                    <a:pt x="1160" y="0"/>
                    <a:pt x="1116" y="14"/>
                    <a:pt x="1076" y="45"/>
                  </a:cubicBezTo>
                  <a:cubicBezTo>
                    <a:pt x="659" y="379"/>
                    <a:pt x="318" y="797"/>
                    <a:pt x="81" y="1269"/>
                  </a:cubicBezTo>
                  <a:cubicBezTo>
                    <a:pt x="0" y="1428"/>
                    <a:pt x="140" y="1570"/>
                    <a:pt x="271" y="1570"/>
                  </a:cubicBezTo>
                  <a:cubicBezTo>
                    <a:pt x="331" y="1570"/>
                    <a:pt x="388" y="1541"/>
                    <a:pt x="423" y="1471"/>
                  </a:cubicBezTo>
                  <a:cubicBezTo>
                    <a:pt x="652" y="1019"/>
                    <a:pt x="958" y="636"/>
                    <a:pt x="1355" y="331"/>
                  </a:cubicBezTo>
                  <a:cubicBezTo>
                    <a:pt x="1516" y="203"/>
                    <a:pt x="1368" y="0"/>
                    <a:pt x="12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56"/>
            <p:cNvSpPr/>
            <p:nvPr/>
          </p:nvSpPr>
          <p:spPr>
            <a:xfrm>
              <a:off x="2400175" y="1280525"/>
              <a:ext cx="20025" cy="20550"/>
            </a:xfrm>
            <a:custGeom>
              <a:avLst/>
              <a:gdLst/>
              <a:ahLst/>
              <a:cxnLst/>
              <a:rect l="l" t="t" r="r" b="b"/>
              <a:pathLst>
                <a:path w="801" h="822" extrusionOk="0">
                  <a:moveTo>
                    <a:pt x="579" y="1"/>
                  </a:moveTo>
                  <a:cubicBezTo>
                    <a:pt x="529" y="1"/>
                    <a:pt x="480" y="20"/>
                    <a:pt x="446" y="61"/>
                  </a:cubicBezTo>
                  <a:cubicBezTo>
                    <a:pt x="321" y="193"/>
                    <a:pt x="196" y="340"/>
                    <a:pt x="84" y="485"/>
                  </a:cubicBezTo>
                  <a:cubicBezTo>
                    <a:pt x="14" y="569"/>
                    <a:pt x="1" y="681"/>
                    <a:pt x="84" y="764"/>
                  </a:cubicBezTo>
                  <a:cubicBezTo>
                    <a:pt x="121" y="801"/>
                    <a:pt x="176" y="822"/>
                    <a:pt x="230" y="822"/>
                  </a:cubicBezTo>
                  <a:cubicBezTo>
                    <a:pt x="280" y="822"/>
                    <a:pt x="329" y="804"/>
                    <a:pt x="363" y="764"/>
                  </a:cubicBezTo>
                  <a:cubicBezTo>
                    <a:pt x="473" y="619"/>
                    <a:pt x="598" y="479"/>
                    <a:pt x="724" y="340"/>
                  </a:cubicBezTo>
                  <a:cubicBezTo>
                    <a:pt x="794" y="263"/>
                    <a:pt x="801" y="138"/>
                    <a:pt x="724" y="61"/>
                  </a:cubicBezTo>
                  <a:cubicBezTo>
                    <a:pt x="685" y="22"/>
                    <a:pt x="632" y="1"/>
                    <a:pt x="5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56"/>
            <p:cNvSpPr/>
            <p:nvPr/>
          </p:nvSpPr>
          <p:spPr>
            <a:xfrm>
              <a:off x="2379625" y="1383250"/>
              <a:ext cx="50750" cy="47575"/>
            </a:xfrm>
            <a:custGeom>
              <a:avLst/>
              <a:gdLst/>
              <a:ahLst/>
              <a:cxnLst/>
              <a:rect l="l" t="t" r="r" b="b"/>
              <a:pathLst>
                <a:path w="2030" h="1903" extrusionOk="0">
                  <a:moveTo>
                    <a:pt x="266" y="1"/>
                  </a:moveTo>
                  <a:cubicBezTo>
                    <a:pt x="137" y="1"/>
                    <a:pt x="0" y="145"/>
                    <a:pt x="71" y="301"/>
                  </a:cubicBezTo>
                  <a:cubicBezTo>
                    <a:pt x="398" y="997"/>
                    <a:pt x="941" y="1547"/>
                    <a:pt x="1629" y="1881"/>
                  </a:cubicBezTo>
                  <a:cubicBezTo>
                    <a:pt x="1661" y="1896"/>
                    <a:pt x="1692" y="1903"/>
                    <a:pt x="1722" y="1903"/>
                  </a:cubicBezTo>
                  <a:cubicBezTo>
                    <a:pt x="1907" y="1903"/>
                    <a:pt x="2030" y="1636"/>
                    <a:pt x="1831" y="1540"/>
                  </a:cubicBezTo>
                  <a:cubicBezTo>
                    <a:pt x="1198" y="1234"/>
                    <a:pt x="711" y="740"/>
                    <a:pt x="418" y="107"/>
                  </a:cubicBezTo>
                  <a:cubicBezTo>
                    <a:pt x="383" y="32"/>
                    <a:pt x="325" y="1"/>
                    <a:pt x="2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56"/>
            <p:cNvSpPr/>
            <p:nvPr/>
          </p:nvSpPr>
          <p:spPr>
            <a:xfrm>
              <a:off x="2410775" y="1374025"/>
              <a:ext cx="25275" cy="23275"/>
            </a:xfrm>
            <a:custGeom>
              <a:avLst/>
              <a:gdLst/>
              <a:ahLst/>
              <a:cxnLst/>
              <a:rect l="l" t="t" r="r" b="b"/>
              <a:pathLst>
                <a:path w="1011" h="931" extrusionOk="0">
                  <a:moveTo>
                    <a:pt x="234" y="1"/>
                  </a:moveTo>
                  <a:cubicBezTo>
                    <a:pt x="201" y="1"/>
                    <a:pt x="167" y="10"/>
                    <a:pt x="133" y="30"/>
                  </a:cubicBezTo>
                  <a:cubicBezTo>
                    <a:pt x="49" y="79"/>
                    <a:pt x="1" y="210"/>
                    <a:pt x="64" y="294"/>
                  </a:cubicBezTo>
                  <a:cubicBezTo>
                    <a:pt x="216" y="511"/>
                    <a:pt x="392" y="705"/>
                    <a:pt x="585" y="878"/>
                  </a:cubicBezTo>
                  <a:cubicBezTo>
                    <a:pt x="626" y="915"/>
                    <a:pt x="672" y="930"/>
                    <a:pt x="715" y="930"/>
                  </a:cubicBezTo>
                  <a:cubicBezTo>
                    <a:pt x="873" y="930"/>
                    <a:pt x="1011" y="732"/>
                    <a:pt x="864" y="601"/>
                  </a:cubicBezTo>
                  <a:cubicBezTo>
                    <a:pt x="697" y="448"/>
                    <a:pt x="544" y="281"/>
                    <a:pt x="405" y="100"/>
                  </a:cubicBezTo>
                  <a:cubicBezTo>
                    <a:pt x="362" y="40"/>
                    <a:pt x="301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56"/>
            <p:cNvSpPr/>
            <p:nvPr/>
          </p:nvSpPr>
          <p:spPr>
            <a:xfrm>
              <a:off x="2524375" y="1367950"/>
              <a:ext cx="44300" cy="50950"/>
            </a:xfrm>
            <a:custGeom>
              <a:avLst/>
              <a:gdLst/>
              <a:ahLst/>
              <a:cxnLst/>
              <a:rect l="l" t="t" r="r" b="b"/>
              <a:pathLst>
                <a:path w="1772" h="2038" extrusionOk="0">
                  <a:moveTo>
                    <a:pt x="1531" y="1"/>
                  </a:moveTo>
                  <a:cubicBezTo>
                    <a:pt x="1451" y="1"/>
                    <a:pt x="1368" y="41"/>
                    <a:pt x="1330" y="135"/>
                  </a:cubicBezTo>
                  <a:cubicBezTo>
                    <a:pt x="1086" y="732"/>
                    <a:pt x="682" y="1262"/>
                    <a:pt x="161" y="1658"/>
                  </a:cubicBezTo>
                  <a:cubicBezTo>
                    <a:pt x="0" y="1784"/>
                    <a:pt x="104" y="2037"/>
                    <a:pt x="259" y="2037"/>
                  </a:cubicBezTo>
                  <a:cubicBezTo>
                    <a:pt x="292" y="2037"/>
                    <a:pt x="327" y="2025"/>
                    <a:pt x="363" y="1998"/>
                  </a:cubicBezTo>
                  <a:cubicBezTo>
                    <a:pt x="968" y="1532"/>
                    <a:pt x="1420" y="941"/>
                    <a:pt x="1713" y="238"/>
                  </a:cubicBezTo>
                  <a:cubicBezTo>
                    <a:pt x="1771" y="95"/>
                    <a:pt x="1654" y="1"/>
                    <a:pt x="1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56"/>
            <p:cNvSpPr/>
            <p:nvPr/>
          </p:nvSpPr>
          <p:spPr>
            <a:xfrm>
              <a:off x="2478875" y="1232500"/>
              <a:ext cx="65675" cy="39375"/>
            </a:xfrm>
            <a:custGeom>
              <a:avLst/>
              <a:gdLst/>
              <a:ahLst/>
              <a:cxnLst/>
              <a:rect l="l" t="t" r="r" b="b"/>
              <a:pathLst>
                <a:path w="2627" h="1575" extrusionOk="0">
                  <a:moveTo>
                    <a:pt x="312" y="1"/>
                  </a:moveTo>
                  <a:cubicBezTo>
                    <a:pt x="100" y="1"/>
                    <a:pt x="1" y="331"/>
                    <a:pt x="234" y="382"/>
                  </a:cubicBezTo>
                  <a:cubicBezTo>
                    <a:pt x="993" y="563"/>
                    <a:pt x="1667" y="938"/>
                    <a:pt x="2197" y="1509"/>
                  </a:cubicBezTo>
                  <a:cubicBezTo>
                    <a:pt x="2239" y="1555"/>
                    <a:pt x="2289" y="1574"/>
                    <a:pt x="2338" y="1574"/>
                  </a:cubicBezTo>
                  <a:cubicBezTo>
                    <a:pt x="2489" y="1574"/>
                    <a:pt x="2627" y="1393"/>
                    <a:pt x="2496" y="1252"/>
                  </a:cubicBezTo>
                  <a:cubicBezTo>
                    <a:pt x="1918" y="633"/>
                    <a:pt x="1188" y="202"/>
                    <a:pt x="360" y="6"/>
                  </a:cubicBezTo>
                  <a:cubicBezTo>
                    <a:pt x="343" y="3"/>
                    <a:pt x="327" y="1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Google Shape;2814;p70">
            <a:extLst>
              <a:ext uri="{FF2B5EF4-FFF2-40B4-BE49-F238E27FC236}">
                <a16:creationId xmlns:a16="http://schemas.microsoft.com/office/drawing/2014/main" id="{3A0D2A1C-8F06-7FF0-F56E-EBE54EC605FF}"/>
              </a:ext>
            </a:extLst>
          </p:cNvPr>
          <p:cNvSpPr/>
          <p:nvPr/>
        </p:nvSpPr>
        <p:spPr>
          <a:xfrm>
            <a:off x="4048537" y="393930"/>
            <a:ext cx="1115025" cy="1053275"/>
          </a:xfrm>
          <a:custGeom>
            <a:avLst/>
            <a:gdLst/>
            <a:ahLst/>
            <a:cxnLst/>
            <a:rect l="l" t="t" r="r" b="b"/>
            <a:pathLst>
              <a:path w="939" h="887" extrusionOk="0">
                <a:moveTo>
                  <a:pt x="511" y="0"/>
                </a:moveTo>
                <a:cubicBezTo>
                  <a:pt x="433" y="0"/>
                  <a:pt x="354" y="20"/>
                  <a:pt x="286" y="55"/>
                </a:cubicBezTo>
                <a:cubicBezTo>
                  <a:pt x="84" y="152"/>
                  <a:pt x="0" y="361"/>
                  <a:pt x="71" y="578"/>
                </a:cubicBezTo>
                <a:cubicBezTo>
                  <a:pt x="104" y="695"/>
                  <a:pt x="196" y="807"/>
                  <a:pt x="313" y="855"/>
                </a:cubicBezTo>
                <a:cubicBezTo>
                  <a:pt x="361" y="876"/>
                  <a:pt x="414" y="886"/>
                  <a:pt x="467" y="886"/>
                </a:cubicBezTo>
                <a:cubicBezTo>
                  <a:pt x="606" y="886"/>
                  <a:pt x="748" y="818"/>
                  <a:pt x="829" y="703"/>
                </a:cubicBezTo>
                <a:cubicBezTo>
                  <a:pt x="939" y="543"/>
                  <a:pt x="932" y="312"/>
                  <a:pt x="822" y="152"/>
                </a:cubicBezTo>
                <a:cubicBezTo>
                  <a:pt x="750" y="47"/>
                  <a:pt x="632" y="0"/>
                  <a:pt x="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2815;p70">
            <a:extLst>
              <a:ext uri="{FF2B5EF4-FFF2-40B4-BE49-F238E27FC236}">
                <a16:creationId xmlns:a16="http://schemas.microsoft.com/office/drawing/2014/main" id="{33AFC66B-6B71-852A-FDA3-FE725FA376A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08327" y="1497438"/>
            <a:ext cx="4191073" cy="179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latin typeface="Comic Sans MS" panose="030F0702030302020204" pitchFamily="66" charset="0"/>
                <a:cs typeface="Comfortaa" panose="020B0604020202020204" charset="0"/>
              </a:rPr>
              <a:t>Wrap up</a:t>
            </a:r>
            <a:endParaRPr sz="4800" dirty="0">
              <a:solidFill>
                <a:schemeClr val="accent4"/>
              </a:solidFill>
              <a:latin typeface="Comic Sans MS" panose="030F0702030302020204" pitchFamily="66" charset="0"/>
              <a:cs typeface="Comfortaa" panose="020B0604020202020204" charset="0"/>
            </a:endParaRPr>
          </a:p>
        </p:txBody>
      </p:sp>
      <p:sp>
        <p:nvSpPr>
          <p:cNvPr id="6" name="Google Shape;2816;p70">
            <a:extLst>
              <a:ext uri="{FF2B5EF4-FFF2-40B4-BE49-F238E27FC236}">
                <a16:creationId xmlns:a16="http://schemas.microsoft.com/office/drawing/2014/main" id="{72CF9BB5-4DCD-A79A-C595-1A5B9A4FDE06}"/>
              </a:ext>
            </a:extLst>
          </p:cNvPr>
          <p:cNvSpPr txBox="1">
            <a:spLocks/>
          </p:cNvSpPr>
          <p:nvPr/>
        </p:nvSpPr>
        <p:spPr>
          <a:xfrm>
            <a:off x="4108799" y="499667"/>
            <a:ext cx="994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5000" dirty="0">
                <a:solidFill>
                  <a:schemeClr val="tx1"/>
                </a:solidFill>
                <a:latin typeface="Grandstander" panose="020B0604020202020204" charset="0"/>
              </a:rPr>
              <a:t>05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B29E9D-FA15-1337-8693-2E410AC411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8">
            <a:extLst>
              <a:ext uri="{FF2B5EF4-FFF2-40B4-BE49-F238E27FC236}">
                <a16:creationId xmlns:a16="http://schemas.microsoft.com/office/drawing/2014/main" id="{CD2637BA-C924-C170-E507-8864B9BB5126}"/>
              </a:ext>
            </a:extLst>
          </p:cNvPr>
          <p:cNvSpPr/>
          <p:nvPr/>
        </p:nvSpPr>
        <p:spPr>
          <a:xfrm>
            <a:off x="1951265" y="121166"/>
            <a:ext cx="4669971" cy="6096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>
              <a:buClrTx/>
              <a:defRPr/>
            </a:pPr>
            <a:r>
              <a:rPr lang="en-US" sz="3200" kern="1200" dirty="0">
                <a:solidFill>
                  <a:schemeClr val="bg1"/>
                </a:solidFill>
                <a:latin typeface="Comic Sans MS" panose="030F0702030302020204" pitchFamily="66" charset="0"/>
              </a:rPr>
              <a:t>Rearrange the phrases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C692E1E-6952-0F4E-4A46-00E900A7CC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8155" y="127880"/>
            <a:ext cx="804338" cy="38566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48BCEF1-2EF5-892D-78A6-CF1521BCA267}"/>
              </a:ext>
            </a:extLst>
          </p:cNvPr>
          <p:cNvSpPr/>
          <p:nvPr/>
        </p:nvSpPr>
        <p:spPr>
          <a:xfrm>
            <a:off x="787855" y="3396651"/>
            <a:ext cx="7972424" cy="1292515"/>
          </a:xfrm>
          <a:prstGeom prst="rect">
            <a:avLst/>
          </a:prstGeom>
          <a:solidFill>
            <a:srgbClr val="FFFFFF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climbing/ in the garden,/ we/ grow/ can’t/ can/ plants/ but/ we/ go/.</a:t>
            </a:r>
          </a:p>
          <a:p>
            <a:endParaRPr lang="en-US" sz="180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en-US" sz="180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73998D-4856-0CD5-C211-AF89505B215F}"/>
              </a:ext>
            </a:extLst>
          </p:cNvPr>
          <p:cNvSpPr txBox="1"/>
          <p:nvPr/>
        </p:nvSpPr>
        <p:spPr>
          <a:xfrm>
            <a:off x="973632" y="4030973"/>
            <a:ext cx="765669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FF0000"/>
                </a:solidFill>
                <a:latin typeface="Comic Sans MS" panose="030F0702030302020204" pitchFamily="66" charset="0"/>
              </a:rPr>
              <a:t>We can grow plants in the garden, but we can’t go climbing.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F9AEEE-CC64-31C6-BC15-B4F30961E5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8459" y="904778"/>
            <a:ext cx="3007082" cy="225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3701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8">
            <a:extLst>
              <a:ext uri="{FF2B5EF4-FFF2-40B4-BE49-F238E27FC236}">
                <a16:creationId xmlns:a16="http://schemas.microsoft.com/office/drawing/2014/main" id="{CD2637BA-C924-C170-E507-8864B9BB5126}"/>
              </a:ext>
            </a:extLst>
          </p:cNvPr>
          <p:cNvSpPr/>
          <p:nvPr/>
        </p:nvSpPr>
        <p:spPr>
          <a:xfrm>
            <a:off x="1994338" y="88899"/>
            <a:ext cx="4910959" cy="6096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>
              <a:buClrTx/>
              <a:defRPr/>
            </a:pPr>
            <a:r>
              <a:rPr lang="en-US" sz="3200" kern="1200" dirty="0">
                <a:solidFill>
                  <a:schemeClr val="bg1"/>
                </a:solidFill>
                <a:latin typeface="Comic Sans MS" panose="030F0702030302020204" pitchFamily="66" charset="0"/>
              </a:rPr>
              <a:t>Rearrange the phrases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C692E1E-6952-0F4E-4A46-00E900A7CC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8155" y="127880"/>
            <a:ext cx="804338" cy="38566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48BCEF1-2EF5-892D-78A6-CF1521BCA267}"/>
              </a:ext>
            </a:extLst>
          </p:cNvPr>
          <p:cNvSpPr/>
          <p:nvPr/>
        </p:nvSpPr>
        <p:spPr>
          <a:xfrm>
            <a:off x="264482" y="940409"/>
            <a:ext cx="4910959" cy="2489491"/>
          </a:xfrm>
          <a:prstGeom prst="rect">
            <a:avLst/>
          </a:prstGeom>
          <a:solidFill>
            <a:srgbClr val="FFFFFF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What can we do on the mountain?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-________________________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 a campfire/ and/ make/ pitch/ a tent/ can/ we/.)</a:t>
            </a:r>
          </a:p>
          <a:p>
            <a:pPr>
              <a:lnSpc>
                <a:spcPct val="150000"/>
              </a:lnSpc>
            </a:pPr>
            <a:endParaRPr lang="en-US" sz="2100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endParaRPr lang="en-US" sz="2100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DE8CB7-82BF-9B16-C548-082B193871F1}"/>
              </a:ext>
            </a:extLst>
          </p:cNvPr>
          <p:cNvSpPr txBox="1"/>
          <p:nvPr/>
        </p:nvSpPr>
        <p:spPr>
          <a:xfrm>
            <a:off x="335427" y="2571750"/>
            <a:ext cx="46307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FF0000"/>
                </a:solidFill>
                <a:latin typeface="Comic Sans MS" panose="030F0702030302020204" pitchFamily="66" charset="0"/>
              </a:rPr>
              <a:t>We can pitch a tent and make a campfire.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EFAF49-158A-1371-1230-069AB51C3E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2283" y="940409"/>
            <a:ext cx="3785976" cy="252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7134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41" name="Google Shape;3341;p79"/>
          <p:cNvGrpSpPr/>
          <p:nvPr/>
        </p:nvGrpSpPr>
        <p:grpSpPr>
          <a:xfrm>
            <a:off x="111355" y="2162997"/>
            <a:ext cx="960106" cy="2043527"/>
            <a:chOff x="1315542" y="2101351"/>
            <a:chExt cx="960106" cy="2043527"/>
          </a:xfrm>
        </p:grpSpPr>
        <p:sp>
          <p:nvSpPr>
            <p:cNvPr id="3342" name="Google Shape;3342;p79"/>
            <p:cNvSpPr/>
            <p:nvPr/>
          </p:nvSpPr>
          <p:spPr>
            <a:xfrm flipH="1">
              <a:off x="2116697" y="3355293"/>
              <a:ext cx="158951" cy="224981"/>
            </a:xfrm>
            <a:custGeom>
              <a:avLst/>
              <a:gdLst/>
              <a:ahLst/>
              <a:cxnLst/>
              <a:rect l="l" t="t" r="r" b="b"/>
              <a:pathLst>
                <a:path w="2583" h="3656" extrusionOk="0">
                  <a:moveTo>
                    <a:pt x="996" y="0"/>
                  </a:moveTo>
                  <a:cubicBezTo>
                    <a:pt x="996" y="0"/>
                    <a:pt x="765" y="919"/>
                    <a:pt x="627" y="1301"/>
                  </a:cubicBezTo>
                  <a:cubicBezTo>
                    <a:pt x="488" y="1685"/>
                    <a:pt x="1" y="2631"/>
                    <a:pt x="113" y="2687"/>
                  </a:cubicBezTo>
                  <a:cubicBezTo>
                    <a:pt x="118" y="2690"/>
                    <a:pt x="124" y="2692"/>
                    <a:pt x="131" y="2692"/>
                  </a:cubicBezTo>
                  <a:cubicBezTo>
                    <a:pt x="260" y="2692"/>
                    <a:pt x="613" y="2151"/>
                    <a:pt x="614" y="2151"/>
                  </a:cubicBezTo>
                  <a:lnTo>
                    <a:pt x="614" y="2151"/>
                  </a:lnTo>
                  <a:cubicBezTo>
                    <a:pt x="613" y="2152"/>
                    <a:pt x="209" y="3230"/>
                    <a:pt x="370" y="3292"/>
                  </a:cubicBezTo>
                  <a:cubicBezTo>
                    <a:pt x="375" y="3294"/>
                    <a:pt x="380" y="3295"/>
                    <a:pt x="386" y="3295"/>
                  </a:cubicBezTo>
                  <a:cubicBezTo>
                    <a:pt x="554" y="3295"/>
                    <a:pt x="1031" y="2409"/>
                    <a:pt x="1031" y="2409"/>
                  </a:cubicBezTo>
                  <a:lnTo>
                    <a:pt x="1031" y="2409"/>
                  </a:lnTo>
                  <a:cubicBezTo>
                    <a:pt x="1031" y="2409"/>
                    <a:pt x="717" y="3613"/>
                    <a:pt x="939" y="3654"/>
                  </a:cubicBezTo>
                  <a:cubicBezTo>
                    <a:pt x="943" y="3655"/>
                    <a:pt x="947" y="3655"/>
                    <a:pt x="951" y="3655"/>
                  </a:cubicBezTo>
                  <a:cubicBezTo>
                    <a:pt x="1173" y="3655"/>
                    <a:pt x="1462" y="2512"/>
                    <a:pt x="1462" y="2512"/>
                  </a:cubicBezTo>
                  <a:lnTo>
                    <a:pt x="1462" y="2512"/>
                  </a:lnTo>
                  <a:cubicBezTo>
                    <a:pt x="1462" y="2512"/>
                    <a:pt x="1357" y="3466"/>
                    <a:pt x="1559" y="3466"/>
                  </a:cubicBezTo>
                  <a:cubicBezTo>
                    <a:pt x="1754" y="3466"/>
                    <a:pt x="2033" y="2186"/>
                    <a:pt x="2033" y="2186"/>
                  </a:cubicBezTo>
                  <a:cubicBezTo>
                    <a:pt x="2033" y="2186"/>
                    <a:pt x="2220" y="2815"/>
                    <a:pt x="2390" y="2815"/>
                  </a:cubicBezTo>
                  <a:cubicBezTo>
                    <a:pt x="2397" y="2815"/>
                    <a:pt x="2403" y="2814"/>
                    <a:pt x="2409" y="2813"/>
                  </a:cubicBezTo>
                  <a:cubicBezTo>
                    <a:pt x="2582" y="2763"/>
                    <a:pt x="2268" y="1393"/>
                    <a:pt x="2262" y="1114"/>
                  </a:cubicBezTo>
                  <a:cubicBezTo>
                    <a:pt x="2255" y="835"/>
                    <a:pt x="2374" y="189"/>
                    <a:pt x="2374" y="189"/>
                  </a:cubicBezTo>
                  <a:lnTo>
                    <a:pt x="996" y="0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43" name="Google Shape;3343;p79"/>
            <p:cNvSpPr/>
            <p:nvPr/>
          </p:nvSpPr>
          <p:spPr>
            <a:xfrm flipH="1">
              <a:off x="1975899" y="2946687"/>
              <a:ext cx="267134" cy="550391"/>
            </a:xfrm>
            <a:custGeom>
              <a:avLst/>
              <a:gdLst/>
              <a:ahLst/>
              <a:cxnLst/>
              <a:rect l="l" t="t" r="r" b="b"/>
              <a:pathLst>
                <a:path w="4341" h="8944" extrusionOk="0">
                  <a:moveTo>
                    <a:pt x="3479" y="0"/>
                  </a:moveTo>
                  <a:cubicBezTo>
                    <a:pt x="3337" y="0"/>
                    <a:pt x="3184" y="66"/>
                    <a:pt x="3026" y="217"/>
                  </a:cubicBezTo>
                  <a:cubicBezTo>
                    <a:pt x="2413" y="795"/>
                    <a:pt x="1453" y="3399"/>
                    <a:pt x="97" y="7941"/>
                  </a:cubicBezTo>
                  <a:cubicBezTo>
                    <a:pt x="0" y="8262"/>
                    <a:pt x="1119" y="8860"/>
                    <a:pt x="1718" y="8943"/>
                  </a:cubicBezTo>
                  <a:cubicBezTo>
                    <a:pt x="1718" y="8943"/>
                    <a:pt x="2213" y="7205"/>
                    <a:pt x="2859" y="5137"/>
                  </a:cubicBezTo>
                  <a:cubicBezTo>
                    <a:pt x="3507" y="3065"/>
                    <a:pt x="4160" y="2571"/>
                    <a:pt x="4265" y="1589"/>
                  </a:cubicBezTo>
                  <a:cubicBezTo>
                    <a:pt x="4341" y="824"/>
                    <a:pt x="3981" y="0"/>
                    <a:pt x="3479" y="0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44" name="Google Shape;3344;p79"/>
            <p:cNvSpPr/>
            <p:nvPr/>
          </p:nvSpPr>
          <p:spPr>
            <a:xfrm flipH="1">
              <a:off x="1315542" y="2114581"/>
              <a:ext cx="444116" cy="456731"/>
            </a:xfrm>
            <a:custGeom>
              <a:avLst/>
              <a:gdLst/>
              <a:ahLst/>
              <a:cxnLst/>
              <a:rect l="l" t="t" r="r" b="b"/>
              <a:pathLst>
                <a:path w="7217" h="7422" extrusionOk="0">
                  <a:moveTo>
                    <a:pt x="4153" y="1"/>
                  </a:moveTo>
                  <a:cubicBezTo>
                    <a:pt x="3906" y="1"/>
                    <a:pt x="3659" y="66"/>
                    <a:pt x="3451" y="206"/>
                  </a:cubicBezTo>
                  <a:cubicBezTo>
                    <a:pt x="3159" y="394"/>
                    <a:pt x="2972" y="707"/>
                    <a:pt x="2866" y="1021"/>
                  </a:cubicBezTo>
                  <a:cubicBezTo>
                    <a:pt x="2763" y="1340"/>
                    <a:pt x="2735" y="1674"/>
                    <a:pt x="2699" y="2001"/>
                  </a:cubicBezTo>
                  <a:cubicBezTo>
                    <a:pt x="2537" y="1698"/>
                    <a:pt x="2277" y="1374"/>
                    <a:pt x="1918" y="1374"/>
                  </a:cubicBezTo>
                  <a:cubicBezTo>
                    <a:pt x="1908" y="1374"/>
                    <a:pt x="1897" y="1374"/>
                    <a:pt x="1886" y="1375"/>
                  </a:cubicBezTo>
                  <a:cubicBezTo>
                    <a:pt x="1572" y="1396"/>
                    <a:pt x="1308" y="1682"/>
                    <a:pt x="1238" y="1981"/>
                  </a:cubicBezTo>
                  <a:cubicBezTo>
                    <a:pt x="1232" y="1994"/>
                    <a:pt x="1232" y="2016"/>
                    <a:pt x="1232" y="2029"/>
                  </a:cubicBezTo>
                  <a:cubicBezTo>
                    <a:pt x="1225" y="2058"/>
                    <a:pt x="1218" y="2078"/>
                    <a:pt x="1218" y="2106"/>
                  </a:cubicBezTo>
                  <a:cubicBezTo>
                    <a:pt x="1218" y="2133"/>
                    <a:pt x="1211" y="2155"/>
                    <a:pt x="1211" y="2183"/>
                  </a:cubicBezTo>
                  <a:cubicBezTo>
                    <a:pt x="1205" y="2328"/>
                    <a:pt x="1225" y="2467"/>
                    <a:pt x="1260" y="2607"/>
                  </a:cubicBezTo>
                  <a:cubicBezTo>
                    <a:pt x="1280" y="2691"/>
                    <a:pt x="1302" y="2774"/>
                    <a:pt x="1330" y="2858"/>
                  </a:cubicBezTo>
                  <a:cubicBezTo>
                    <a:pt x="1309" y="2857"/>
                    <a:pt x="1287" y="2857"/>
                    <a:pt x="1266" y="2857"/>
                  </a:cubicBezTo>
                  <a:cubicBezTo>
                    <a:pt x="1015" y="2857"/>
                    <a:pt x="761" y="2895"/>
                    <a:pt x="550" y="3025"/>
                  </a:cubicBezTo>
                  <a:cubicBezTo>
                    <a:pt x="194" y="3233"/>
                    <a:pt x="1" y="3644"/>
                    <a:pt x="14" y="4027"/>
                  </a:cubicBezTo>
                  <a:cubicBezTo>
                    <a:pt x="36" y="4409"/>
                    <a:pt x="245" y="4763"/>
                    <a:pt x="543" y="5014"/>
                  </a:cubicBezTo>
                  <a:cubicBezTo>
                    <a:pt x="592" y="5055"/>
                    <a:pt x="647" y="5090"/>
                    <a:pt x="717" y="5119"/>
                  </a:cubicBezTo>
                  <a:cubicBezTo>
                    <a:pt x="695" y="5139"/>
                    <a:pt x="682" y="5174"/>
                    <a:pt x="675" y="5202"/>
                  </a:cubicBezTo>
                  <a:cubicBezTo>
                    <a:pt x="647" y="5341"/>
                    <a:pt x="704" y="5488"/>
                    <a:pt x="787" y="5607"/>
                  </a:cubicBezTo>
                  <a:cubicBezTo>
                    <a:pt x="891" y="5758"/>
                    <a:pt x="1038" y="5890"/>
                    <a:pt x="1205" y="5989"/>
                  </a:cubicBezTo>
                  <a:cubicBezTo>
                    <a:pt x="1329" y="6056"/>
                    <a:pt x="1477" y="6107"/>
                    <a:pt x="1620" y="6107"/>
                  </a:cubicBezTo>
                  <a:cubicBezTo>
                    <a:pt x="1685" y="6107"/>
                    <a:pt x="1749" y="6096"/>
                    <a:pt x="1809" y="6072"/>
                  </a:cubicBezTo>
                  <a:cubicBezTo>
                    <a:pt x="1838" y="6057"/>
                    <a:pt x="1864" y="6044"/>
                    <a:pt x="1893" y="6024"/>
                  </a:cubicBezTo>
                  <a:cubicBezTo>
                    <a:pt x="1900" y="6092"/>
                    <a:pt x="1921" y="6163"/>
                    <a:pt x="1941" y="6224"/>
                  </a:cubicBezTo>
                  <a:cubicBezTo>
                    <a:pt x="2025" y="6483"/>
                    <a:pt x="2150" y="6725"/>
                    <a:pt x="2310" y="6956"/>
                  </a:cubicBezTo>
                  <a:cubicBezTo>
                    <a:pt x="2475" y="7196"/>
                    <a:pt x="2714" y="7422"/>
                    <a:pt x="3014" y="7422"/>
                  </a:cubicBezTo>
                  <a:cubicBezTo>
                    <a:pt x="3018" y="7422"/>
                    <a:pt x="3022" y="7422"/>
                    <a:pt x="3027" y="7422"/>
                  </a:cubicBezTo>
                  <a:cubicBezTo>
                    <a:pt x="3048" y="7415"/>
                    <a:pt x="3062" y="7415"/>
                    <a:pt x="3084" y="7415"/>
                  </a:cubicBezTo>
                  <a:cubicBezTo>
                    <a:pt x="3097" y="7408"/>
                    <a:pt x="3117" y="7408"/>
                    <a:pt x="3132" y="7408"/>
                  </a:cubicBezTo>
                  <a:cubicBezTo>
                    <a:pt x="3145" y="7402"/>
                    <a:pt x="3152" y="7402"/>
                    <a:pt x="3167" y="7393"/>
                  </a:cubicBezTo>
                  <a:cubicBezTo>
                    <a:pt x="3209" y="7387"/>
                    <a:pt x="3251" y="7367"/>
                    <a:pt x="3292" y="7345"/>
                  </a:cubicBezTo>
                  <a:cubicBezTo>
                    <a:pt x="3473" y="7248"/>
                    <a:pt x="3611" y="7068"/>
                    <a:pt x="3668" y="6872"/>
                  </a:cubicBezTo>
                  <a:cubicBezTo>
                    <a:pt x="3730" y="6635"/>
                    <a:pt x="3605" y="6371"/>
                    <a:pt x="3486" y="6141"/>
                  </a:cubicBezTo>
                  <a:lnTo>
                    <a:pt x="3486" y="6141"/>
                  </a:lnTo>
                  <a:cubicBezTo>
                    <a:pt x="3570" y="6288"/>
                    <a:pt x="3660" y="6420"/>
                    <a:pt x="3772" y="6552"/>
                  </a:cubicBezTo>
                  <a:cubicBezTo>
                    <a:pt x="3994" y="6809"/>
                    <a:pt x="4279" y="7018"/>
                    <a:pt x="4613" y="7123"/>
                  </a:cubicBezTo>
                  <a:cubicBezTo>
                    <a:pt x="4750" y="7165"/>
                    <a:pt x="4896" y="7186"/>
                    <a:pt x="5043" y="7186"/>
                  </a:cubicBezTo>
                  <a:cubicBezTo>
                    <a:pt x="5482" y="7186"/>
                    <a:pt x="5931" y="7000"/>
                    <a:pt x="6165" y="6635"/>
                  </a:cubicBezTo>
                  <a:cubicBezTo>
                    <a:pt x="6382" y="6308"/>
                    <a:pt x="6389" y="5890"/>
                    <a:pt x="6270" y="5530"/>
                  </a:cubicBezTo>
                  <a:cubicBezTo>
                    <a:pt x="6151" y="5174"/>
                    <a:pt x="5914" y="4868"/>
                    <a:pt x="5672" y="4583"/>
                  </a:cubicBezTo>
                  <a:lnTo>
                    <a:pt x="5672" y="4583"/>
                  </a:lnTo>
                  <a:cubicBezTo>
                    <a:pt x="5779" y="4638"/>
                    <a:pt x="5895" y="4663"/>
                    <a:pt x="6012" y="4663"/>
                  </a:cubicBezTo>
                  <a:cubicBezTo>
                    <a:pt x="6401" y="4663"/>
                    <a:pt x="6811" y="4391"/>
                    <a:pt x="6986" y="4033"/>
                  </a:cubicBezTo>
                  <a:cubicBezTo>
                    <a:pt x="7217" y="3561"/>
                    <a:pt x="7133" y="3018"/>
                    <a:pt x="6938" y="2550"/>
                  </a:cubicBezTo>
                  <a:cubicBezTo>
                    <a:pt x="6806" y="2231"/>
                    <a:pt x="6597" y="1904"/>
                    <a:pt x="6257" y="1792"/>
                  </a:cubicBezTo>
                  <a:cubicBezTo>
                    <a:pt x="6195" y="1774"/>
                    <a:pt x="6131" y="1765"/>
                    <a:pt x="6066" y="1765"/>
                  </a:cubicBezTo>
                  <a:cubicBezTo>
                    <a:pt x="5911" y="1765"/>
                    <a:pt x="5753" y="1816"/>
                    <a:pt x="5630" y="1904"/>
                  </a:cubicBezTo>
                  <a:cubicBezTo>
                    <a:pt x="5657" y="1779"/>
                    <a:pt x="5657" y="1647"/>
                    <a:pt x="5650" y="1522"/>
                  </a:cubicBezTo>
                  <a:cubicBezTo>
                    <a:pt x="5595" y="1014"/>
                    <a:pt x="5358" y="526"/>
                    <a:pt x="4941" y="241"/>
                  </a:cubicBezTo>
                  <a:cubicBezTo>
                    <a:pt x="4715" y="85"/>
                    <a:pt x="4434" y="1"/>
                    <a:pt x="4153" y="1"/>
                  </a:cubicBezTo>
                  <a:close/>
                </a:path>
              </a:pathLst>
            </a:custGeom>
            <a:solidFill>
              <a:srgbClr val="275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45" name="Google Shape;3345;p79"/>
            <p:cNvSpPr/>
            <p:nvPr/>
          </p:nvSpPr>
          <p:spPr>
            <a:xfrm flipH="1">
              <a:off x="1683844" y="2239440"/>
              <a:ext cx="1292" cy="8554"/>
            </a:xfrm>
            <a:custGeom>
              <a:avLst/>
              <a:gdLst/>
              <a:ahLst/>
              <a:cxnLst/>
              <a:rect l="l" t="t" r="r" b="b"/>
              <a:pathLst>
                <a:path w="21" h="139" extrusionOk="0">
                  <a:moveTo>
                    <a:pt x="21" y="0"/>
                  </a:moveTo>
                  <a:cubicBezTo>
                    <a:pt x="14" y="7"/>
                    <a:pt x="14" y="20"/>
                    <a:pt x="14" y="29"/>
                  </a:cubicBezTo>
                  <a:cubicBezTo>
                    <a:pt x="14" y="20"/>
                    <a:pt x="14" y="14"/>
                    <a:pt x="21" y="0"/>
                  </a:cubicBezTo>
                  <a:close/>
                  <a:moveTo>
                    <a:pt x="7" y="62"/>
                  </a:moveTo>
                  <a:cubicBezTo>
                    <a:pt x="7" y="84"/>
                    <a:pt x="0" y="112"/>
                    <a:pt x="0" y="139"/>
                  </a:cubicBezTo>
                  <a:cubicBezTo>
                    <a:pt x="0" y="119"/>
                    <a:pt x="7" y="97"/>
                    <a:pt x="7" y="77"/>
                  </a:cubicBezTo>
                  <a:lnTo>
                    <a:pt x="7" y="62"/>
                  </a:lnTo>
                  <a:close/>
                </a:path>
              </a:pathLst>
            </a:custGeom>
            <a:solidFill>
              <a:srgbClr val="BA9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46" name="Google Shape;3346;p79"/>
            <p:cNvSpPr/>
            <p:nvPr/>
          </p:nvSpPr>
          <p:spPr>
            <a:xfrm flipH="1">
              <a:off x="1519847" y="2239440"/>
              <a:ext cx="237658" cy="331872"/>
            </a:xfrm>
            <a:custGeom>
              <a:avLst/>
              <a:gdLst/>
              <a:ahLst/>
              <a:cxnLst/>
              <a:rect l="l" t="t" r="r" b="b"/>
              <a:pathLst>
                <a:path w="3862" h="5393" extrusionOk="0">
                  <a:moveTo>
                    <a:pt x="1197" y="0"/>
                  </a:moveTo>
                  <a:cubicBezTo>
                    <a:pt x="1190" y="14"/>
                    <a:pt x="1190" y="20"/>
                    <a:pt x="1190" y="29"/>
                  </a:cubicBezTo>
                  <a:cubicBezTo>
                    <a:pt x="1190" y="35"/>
                    <a:pt x="1190" y="49"/>
                    <a:pt x="1183" y="62"/>
                  </a:cubicBezTo>
                  <a:lnTo>
                    <a:pt x="1183" y="77"/>
                  </a:lnTo>
                  <a:cubicBezTo>
                    <a:pt x="1183" y="97"/>
                    <a:pt x="1176" y="119"/>
                    <a:pt x="1176" y="139"/>
                  </a:cubicBezTo>
                  <a:lnTo>
                    <a:pt x="1176" y="154"/>
                  </a:lnTo>
                  <a:cubicBezTo>
                    <a:pt x="1170" y="299"/>
                    <a:pt x="1190" y="438"/>
                    <a:pt x="1225" y="578"/>
                  </a:cubicBezTo>
                  <a:cubicBezTo>
                    <a:pt x="1245" y="662"/>
                    <a:pt x="1267" y="745"/>
                    <a:pt x="1295" y="829"/>
                  </a:cubicBezTo>
                  <a:lnTo>
                    <a:pt x="1253" y="829"/>
                  </a:lnTo>
                  <a:cubicBezTo>
                    <a:pt x="994" y="829"/>
                    <a:pt x="737" y="864"/>
                    <a:pt x="515" y="996"/>
                  </a:cubicBezTo>
                  <a:cubicBezTo>
                    <a:pt x="243" y="1156"/>
                    <a:pt x="63" y="1433"/>
                    <a:pt x="1" y="1732"/>
                  </a:cubicBezTo>
                  <a:cubicBezTo>
                    <a:pt x="711" y="2332"/>
                    <a:pt x="1245" y="3145"/>
                    <a:pt x="1524" y="4070"/>
                  </a:cubicBezTo>
                  <a:cubicBezTo>
                    <a:pt x="1537" y="4079"/>
                    <a:pt x="1559" y="4079"/>
                    <a:pt x="1579" y="4079"/>
                  </a:cubicBezTo>
                  <a:cubicBezTo>
                    <a:pt x="1649" y="4079"/>
                    <a:pt x="1713" y="4063"/>
                    <a:pt x="1774" y="4043"/>
                  </a:cubicBezTo>
                  <a:cubicBezTo>
                    <a:pt x="1803" y="4028"/>
                    <a:pt x="1829" y="4015"/>
                    <a:pt x="1858" y="3995"/>
                  </a:cubicBezTo>
                  <a:cubicBezTo>
                    <a:pt x="1865" y="4063"/>
                    <a:pt x="1886" y="4134"/>
                    <a:pt x="1906" y="4195"/>
                  </a:cubicBezTo>
                  <a:cubicBezTo>
                    <a:pt x="1990" y="4454"/>
                    <a:pt x="2115" y="4696"/>
                    <a:pt x="2275" y="4927"/>
                  </a:cubicBezTo>
                  <a:cubicBezTo>
                    <a:pt x="2436" y="5164"/>
                    <a:pt x="2673" y="5393"/>
                    <a:pt x="2978" y="5393"/>
                  </a:cubicBezTo>
                  <a:lnTo>
                    <a:pt x="2992" y="5393"/>
                  </a:lnTo>
                  <a:cubicBezTo>
                    <a:pt x="3013" y="5386"/>
                    <a:pt x="3027" y="5386"/>
                    <a:pt x="3049" y="5386"/>
                  </a:cubicBezTo>
                  <a:cubicBezTo>
                    <a:pt x="3062" y="5379"/>
                    <a:pt x="3082" y="5379"/>
                    <a:pt x="3097" y="5379"/>
                  </a:cubicBezTo>
                  <a:cubicBezTo>
                    <a:pt x="3110" y="5373"/>
                    <a:pt x="3117" y="5373"/>
                    <a:pt x="3132" y="5364"/>
                  </a:cubicBezTo>
                  <a:cubicBezTo>
                    <a:pt x="3174" y="5351"/>
                    <a:pt x="3216" y="5338"/>
                    <a:pt x="3257" y="5316"/>
                  </a:cubicBezTo>
                  <a:cubicBezTo>
                    <a:pt x="3438" y="5219"/>
                    <a:pt x="3576" y="5039"/>
                    <a:pt x="3633" y="4843"/>
                  </a:cubicBezTo>
                  <a:cubicBezTo>
                    <a:pt x="3646" y="4802"/>
                    <a:pt x="3653" y="4760"/>
                    <a:pt x="3653" y="4711"/>
                  </a:cubicBezTo>
                  <a:cubicBezTo>
                    <a:pt x="3653" y="4509"/>
                    <a:pt x="3550" y="4301"/>
                    <a:pt x="3451" y="4112"/>
                  </a:cubicBezTo>
                  <a:lnTo>
                    <a:pt x="3451" y="4112"/>
                  </a:lnTo>
                  <a:cubicBezTo>
                    <a:pt x="3535" y="4259"/>
                    <a:pt x="3625" y="4391"/>
                    <a:pt x="3737" y="4523"/>
                  </a:cubicBezTo>
                  <a:cubicBezTo>
                    <a:pt x="3862" y="3598"/>
                    <a:pt x="3332" y="835"/>
                    <a:pt x="1197" y="0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47" name="Google Shape;3347;p79"/>
            <p:cNvSpPr/>
            <p:nvPr/>
          </p:nvSpPr>
          <p:spPr>
            <a:xfrm flipH="1">
              <a:off x="1471416" y="2867181"/>
              <a:ext cx="526761" cy="513654"/>
            </a:xfrm>
            <a:custGeom>
              <a:avLst/>
              <a:gdLst/>
              <a:ahLst/>
              <a:cxnLst/>
              <a:rect l="l" t="t" r="r" b="b"/>
              <a:pathLst>
                <a:path w="8560" h="8347" extrusionOk="0">
                  <a:moveTo>
                    <a:pt x="4725" y="1"/>
                  </a:moveTo>
                  <a:cubicBezTo>
                    <a:pt x="2948" y="1"/>
                    <a:pt x="1307" y="330"/>
                    <a:pt x="1163" y="529"/>
                  </a:cubicBezTo>
                  <a:cubicBezTo>
                    <a:pt x="1" y="2157"/>
                    <a:pt x="522" y="7557"/>
                    <a:pt x="1225" y="8093"/>
                  </a:cubicBezTo>
                  <a:cubicBezTo>
                    <a:pt x="1461" y="8273"/>
                    <a:pt x="2231" y="8347"/>
                    <a:pt x="3171" y="8347"/>
                  </a:cubicBezTo>
                  <a:cubicBezTo>
                    <a:pt x="5028" y="8347"/>
                    <a:pt x="7552" y="8058"/>
                    <a:pt x="7953" y="7730"/>
                  </a:cubicBezTo>
                  <a:cubicBezTo>
                    <a:pt x="8559" y="7244"/>
                    <a:pt x="8037" y="4238"/>
                    <a:pt x="7953" y="2951"/>
                  </a:cubicBezTo>
                  <a:cubicBezTo>
                    <a:pt x="7863" y="1670"/>
                    <a:pt x="7349" y="98"/>
                    <a:pt x="5345" y="15"/>
                  </a:cubicBezTo>
                  <a:cubicBezTo>
                    <a:pt x="5138" y="5"/>
                    <a:pt x="4930" y="1"/>
                    <a:pt x="4725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48" name="Google Shape;3348;p79"/>
            <p:cNvSpPr/>
            <p:nvPr/>
          </p:nvSpPr>
          <p:spPr>
            <a:xfrm flipH="1">
              <a:off x="1471417" y="2882134"/>
              <a:ext cx="173043" cy="480485"/>
            </a:xfrm>
            <a:custGeom>
              <a:avLst/>
              <a:gdLst/>
              <a:ahLst/>
              <a:cxnLst/>
              <a:rect l="l" t="t" r="r" b="b"/>
              <a:pathLst>
                <a:path w="2812" h="7808" extrusionOk="0">
                  <a:moveTo>
                    <a:pt x="660" y="1"/>
                  </a:moveTo>
                  <a:cubicBezTo>
                    <a:pt x="515" y="97"/>
                    <a:pt x="397" y="231"/>
                    <a:pt x="306" y="383"/>
                  </a:cubicBezTo>
                  <a:cubicBezTo>
                    <a:pt x="91" y="739"/>
                    <a:pt x="34" y="1163"/>
                    <a:pt x="28" y="1574"/>
                  </a:cubicBezTo>
                  <a:cubicBezTo>
                    <a:pt x="1" y="2527"/>
                    <a:pt x="21" y="3479"/>
                    <a:pt x="76" y="4426"/>
                  </a:cubicBezTo>
                  <a:cubicBezTo>
                    <a:pt x="104" y="4914"/>
                    <a:pt x="146" y="5400"/>
                    <a:pt x="210" y="5887"/>
                  </a:cubicBezTo>
                  <a:cubicBezTo>
                    <a:pt x="251" y="6180"/>
                    <a:pt x="293" y="6465"/>
                    <a:pt x="368" y="6751"/>
                  </a:cubicBezTo>
                  <a:cubicBezTo>
                    <a:pt x="438" y="7028"/>
                    <a:pt x="544" y="7294"/>
                    <a:pt x="724" y="7522"/>
                  </a:cubicBezTo>
                  <a:cubicBezTo>
                    <a:pt x="827" y="7654"/>
                    <a:pt x="961" y="7746"/>
                    <a:pt x="1106" y="7808"/>
                  </a:cubicBezTo>
                  <a:cubicBezTo>
                    <a:pt x="1656" y="7718"/>
                    <a:pt x="2060" y="7606"/>
                    <a:pt x="2205" y="7487"/>
                  </a:cubicBezTo>
                  <a:cubicBezTo>
                    <a:pt x="2811" y="7001"/>
                    <a:pt x="2289" y="3995"/>
                    <a:pt x="2205" y="2708"/>
                  </a:cubicBezTo>
                  <a:cubicBezTo>
                    <a:pt x="2137" y="1692"/>
                    <a:pt x="1796" y="495"/>
                    <a:pt x="660" y="1"/>
                  </a:cubicBezTo>
                  <a:close/>
                </a:path>
              </a:pathLst>
            </a:custGeom>
            <a:solidFill>
              <a:srgbClr val="000000">
                <a:alpha val="14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49" name="Google Shape;3349;p79"/>
            <p:cNvSpPr/>
            <p:nvPr/>
          </p:nvSpPr>
          <p:spPr>
            <a:xfrm flipH="1">
              <a:off x="1734303" y="2101351"/>
              <a:ext cx="441532" cy="394209"/>
            </a:xfrm>
            <a:custGeom>
              <a:avLst/>
              <a:gdLst/>
              <a:ahLst/>
              <a:cxnLst/>
              <a:rect l="l" t="t" r="r" b="b"/>
              <a:pathLst>
                <a:path w="7175" h="6406" extrusionOk="0">
                  <a:moveTo>
                    <a:pt x="3501" y="1"/>
                  </a:moveTo>
                  <a:cubicBezTo>
                    <a:pt x="3193" y="1"/>
                    <a:pt x="2875" y="57"/>
                    <a:pt x="2657" y="275"/>
                  </a:cubicBezTo>
                  <a:cubicBezTo>
                    <a:pt x="2512" y="414"/>
                    <a:pt x="2457" y="636"/>
                    <a:pt x="2490" y="831"/>
                  </a:cubicBezTo>
                  <a:cubicBezTo>
                    <a:pt x="2393" y="761"/>
                    <a:pt x="2275" y="706"/>
                    <a:pt x="2156" y="664"/>
                  </a:cubicBezTo>
                  <a:cubicBezTo>
                    <a:pt x="1949" y="592"/>
                    <a:pt x="1726" y="552"/>
                    <a:pt x="1505" y="552"/>
                  </a:cubicBezTo>
                  <a:cubicBezTo>
                    <a:pt x="1235" y="552"/>
                    <a:pt x="967" y="611"/>
                    <a:pt x="730" y="741"/>
                  </a:cubicBezTo>
                  <a:cubicBezTo>
                    <a:pt x="299" y="978"/>
                    <a:pt x="0" y="1471"/>
                    <a:pt x="77" y="1959"/>
                  </a:cubicBezTo>
                  <a:cubicBezTo>
                    <a:pt x="119" y="2273"/>
                    <a:pt x="312" y="2550"/>
                    <a:pt x="543" y="2765"/>
                  </a:cubicBezTo>
                  <a:cubicBezTo>
                    <a:pt x="778" y="2982"/>
                    <a:pt x="1057" y="3134"/>
                    <a:pt x="1336" y="3288"/>
                  </a:cubicBezTo>
                  <a:cubicBezTo>
                    <a:pt x="987" y="3308"/>
                    <a:pt x="585" y="3400"/>
                    <a:pt x="438" y="3712"/>
                  </a:cubicBezTo>
                  <a:cubicBezTo>
                    <a:pt x="319" y="3984"/>
                    <a:pt x="466" y="4318"/>
                    <a:pt x="703" y="4492"/>
                  </a:cubicBezTo>
                  <a:cubicBezTo>
                    <a:pt x="932" y="4666"/>
                    <a:pt x="1224" y="4728"/>
                    <a:pt x="1510" y="4763"/>
                  </a:cubicBezTo>
                  <a:cubicBezTo>
                    <a:pt x="1391" y="4986"/>
                    <a:pt x="1308" y="5229"/>
                    <a:pt x="1330" y="5479"/>
                  </a:cubicBezTo>
                  <a:cubicBezTo>
                    <a:pt x="1356" y="5855"/>
                    <a:pt x="1635" y="6176"/>
                    <a:pt x="1983" y="6314"/>
                  </a:cubicBezTo>
                  <a:cubicBezTo>
                    <a:pt x="2136" y="6376"/>
                    <a:pt x="2299" y="6405"/>
                    <a:pt x="2463" y="6405"/>
                  </a:cubicBezTo>
                  <a:cubicBezTo>
                    <a:pt x="2671" y="6405"/>
                    <a:pt x="2880" y="6358"/>
                    <a:pt x="3075" y="6272"/>
                  </a:cubicBezTo>
                  <a:cubicBezTo>
                    <a:pt x="3131" y="6252"/>
                    <a:pt x="3193" y="6217"/>
                    <a:pt x="3235" y="6176"/>
                  </a:cubicBezTo>
                  <a:cubicBezTo>
                    <a:pt x="3257" y="6197"/>
                    <a:pt x="3270" y="6217"/>
                    <a:pt x="3298" y="6239"/>
                  </a:cubicBezTo>
                  <a:cubicBezTo>
                    <a:pt x="3375" y="6297"/>
                    <a:pt x="3473" y="6318"/>
                    <a:pt x="3570" y="6318"/>
                  </a:cubicBezTo>
                  <a:cubicBezTo>
                    <a:pt x="3612" y="6318"/>
                    <a:pt x="3654" y="6314"/>
                    <a:pt x="3694" y="6307"/>
                  </a:cubicBezTo>
                  <a:cubicBezTo>
                    <a:pt x="3883" y="6281"/>
                    <a:pt x="4057" y="6211"/>
                    <a:pt x="4210" y="6114"/>
                  </a:cubicBezTo>
                  <a:cubicBezTo>
                    <a:pt x="4377" y="6002"/>
                    <a:pt x="4529" y="5842"/>
                    <a:pt x="4544" y="5646"/>
                  </a:cubicBezTo>
                  <a:cubicBezTo>
                    <a:pt x="4544" y="5619"/>
                    <a:pt x="4544" y="5584"/>
                    <a:pt x="4536" y="5556"/>
                  </a:cubicBezTo>
                  <a:lnTo>
                    <a:pt x="4536" y="5556"/>
                  </a:lnTo>
                  <a:cubicBezTo>
                    <a:pt x="4599" y="5578"/>
                    <a:pt x="4670" y="5591"/>
                    <a:pt x="4731" y="5598"/>
                  </a:cubicBezTo>
                  <a:cubicBezTo>
                    <a:pt x="4846" y="5613"/>
                    <a:pt x="4963" y="5620"/>
                    <a:pt x="5079" y="5620"/>
                  </a:cubicBezTo>
                  <a:cubicBezTo>
                    <a:pt x="5231" y="5620"/>
                    <a:pt x="5382" y="5608"/>
                    <a:pt x="5531" y="5584"/>
                  </a:cubicBezTo>
                  <a:cubicBezTo>
                    <a:pt x="5810" y="5543"/>
                    <a:pt x="6122" y="5431"/>
                    <a:pt x="6241" y="5174"/>
                  </a:cubicBezTo>
                  <a:cubicBezTo>
                    <a:pt x="6360" y="4923"/>
                    <a:pt x="6248" y="4602"/>
                    <a:pt x="6032" y="4429"/>
                  </a:cubicBezTo>
                  <a:cubicBezTo>
                    <a:pt x="5887" y="4312"/>
                    <a:pt x="5676" y="4286"/>
                    <a:pt x="5468" y="4286"/>
                  </a:cubicBezTo>
                  <a:cubicBezTo>
                    <a:pt x="5418" y="4286"/>
                    <a:pt x="5367" y="4288"/>
                    <a:pt x="5318" y="4290"/>
                  </a:cubicBezTo>
                  <a:lnTo>
                    <a:pt x="5318" y="4290"/>
                  </a:lnTo>
                  <a:cubicBezTo>
                    <a:pt x="5810" y="4255"/>
                    <a:pt x="6309" y="4096"/>
                    <a:pt x="6652" y="3747"/>
                  </a:cubicBezTo>
                  <a:cubicBezTo>
                    <a:pt x="7034" y="3365"/>
                    <a:pt x="7175" y="2717"/>
                    <a:pt x="6882" y="2264"/>
                  </a:cubicBezTo>
                  <a:cubicBezTo>
                    <a:pt x="6680" y="1959"/>
                    <a:pt x="6318" y="1792"/>
                    <a:pt x="5949" y="1743"/>
                  </a:cubicBezTo>
                  <a:cubicBezTo>
                    <a:pt x="5875" y="1735"/>
                    <a:pt x="5802" y="1731"/>
                    <a:pt x="5728" y="1731"/>
                  </a:cubicBezTo>
                  <a:cubicBezTo>
                    <a:pt x="5438" y="1731"/>
                    <a:pt x="5147" y="1790"/>
                    <a:pt x="4863" y="1862"/>
                  </a:cubicBezTo>
                  <a:cubicBezTo>
                    <a:pt x="5261" y="1576"/>
                    <a:pt x="5254" y="928"/>
                    <a:pt x="4933" y="553"/>
                  </a:cubicBezTo>
                  <a:cubicBezTo>
                    <a:pt x="4619" y="177"/>
                    <a:pt x="4105" y="32"/>
                    <a:pt x="3611" y="3"/>
                  </a:cubicBezTo>
                  <a:cubicBezTo>
                    <a:pt x="3575" y="2"/>
                    <a:pt x="3538" y="1"/>
                    <a:pt x="3501" y="1"/>
                  </a:cubicBezTo>
                  <a:close/>
                </a:path>
              </a:pathLst>
            </a:custGeom>
            <a:solidFill>
              <a:srgbClr val="275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50" name="Google Shape;3350;p79"/>
            <p:cNvSpPr/>
            <p:nvPr/>
          </p:nvSpPr>
          <p:spPr>
            <a:xfrm flipH="1">
              <a:off x="1742550" y="2208179"/>
              <a:ext cx="134029" cy="66891"/>
            </a:xfrm>
            <a:custGeom>
              <a:avLst/>
              <a:gdLst/>
              <a:ahLst/>
              <a:cxnLst/>
              <a:rect l="l" t="t" r="r" b="b"/>
              <a:pathLst>
                <a:path w="2178" h="1087" extrusionOk="0">
                  <a:moveTo>
                    <a:pt x="7" y="126"/>
                  </a:moveTo>
                  <a:lnTo>
                    <a:pt x="7" y="126"/>
                  </a:lnTo>
                  <a:lnTo>
                    <a:pt x="7" y="126"/>
                  </a:lnTo>
                  <a:close/>
                  <a:moveTo>
                    <a:pt x="7" y="126"/>
                  </a:moveTo>
                  <a:lnTo>
                    <a:pt x="7" y="126"/>
                  </a:lnTo>
                  <a:lnTo>
                    <a:pt x="7" y="126"/>
                  </a:lnTo>
                  <a:close/>
                  <a:moveTo>
                    <a:pt x="7" y="119"/>
                  </a:moveTo>
                  <a:lnTo>
                    <a:pt x="7" y="119"/>
                  </a:lnTo>
                  <a:lnTo>
                    <a:pt x="7" y="119"/>
                  </a:lnTo>
                  <a:close/>
                  <a:moveTo>
                    <a:pt x="864" y="1"/>
                  </a:moveTo>
                  <a:cubicBezTo>
                    <a:pt x="571" y="1"/>
                    <a:pt x="286" y="56"/>
                    <a:pt x="0" y="126"/>
                  </a:cubicBezTo>
                  <a:lnTo>
                    <a:pt x="0" y="126"/>
                  </a:lnTo>
                  <a:cubicBezTo>
                    <a:pt x="286" y="56"/>
                    <a:pt x="571" y="1"/>
                    <a:pt x="864" y="1"/>
                  </a:cubicBezTo>
                  <a:cubicBezTo>
                    <a:pt x="940" y="1"/>
                    <a:pt x="1017" y="1"/>
                    <a:pt x="1086" y="7"/>
                  </a:cubicBezTo>
                  <a:cubicBezTo>
                    <a:pt x="1455" y="56"/>
                    <a:pt x="1817" y="223"/>
                    <a:pt x="2019" y="528"/>
                  </a:cubicBezTo>
                  <a:cubicBezTo>
                    <a:pt x="2123" y="695"/>
                    <a:pt x="2178" y="891"/>
                    <a:pt x="2178" y="1086"/>
                  </a:cubicBezTo>
                  <a:cubicBezTo>
                    <a:pt x="2178" y="891"/>
                    <a:pt x="2123" y="695"/>
                    <a:pt x="2019" y="528"/>
                  </a:cubicBezTo>
                  <a:cubicBezTo>
                    <a:pt x="1817" y="223"/>
                    <a:pt x="1455" y="56"/>
                    <a:pt x="1086" y="7"/>
                  </a:cubicBezTo>
                  <a:cubicBezTo>
                    <a:pt x="1017" y="1"/>
                    <a:pt x="940" y="1"/>
                    <a:pt x="864" y="1"/>
                  </a:cubicBezTo>
                  <a:close/>
                </a:path>
              </a:pathLst>
            </a:custGeom>
            <a:solidFill>
              <a:srgbClr val="BA9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51" name="Google Shape;3351;p79"/>
            <p:cNvSpPr/>
            <p:nvPr/>
          </p:nvSpPr>
          <p:spPr>
            <a:xfrm flipH="1">
              <a:off x="1742549" y="2195749"/>
              <a:ext cx="408978" cy="186274"/>
            </a:xfrm>
            <a:custGeom>
              <a:avLst/>
              <a:gdLst/>
              <a:ahLst/>
              <a:cxnLst/>
              <a:rect l="l" t="t" r="r" b="b"/>
              <a:pathLst>
                <a:path w="6646" h="3027" extrusionOk="0">
                  <a:moveTo>
                    <a:pt x="4712" y="1"/>
                  </a:moveTo>
                  <a:lnTo>
                    <a:pt x="4712" y="1"/>
                  </a:lnTo>
                  <a:cubicBezTo>
                    <a:pt x="3807" y="104"/>
                    <a:pt x="2917" y="390"/>
                    <a:pt x="2062" y="710"/>
                  </a:cubicBezTo>
                  <a:cubicBezTo>
                    <a:pt x="1519" y="912"/>
                    <a:pt x="1010" y="1183"/>
                    <a:pt x="559" y="1532"/>
                  </a:cubicBezTo>
                  <a:cubicBezTo>
                    <a:pt x="684" y="1615"/>
                    <a:pt x="816" y="1684"/>
                    <a:pt x="941" y="1754"/>
                  </a:cubicBezTo>
                  <a:cubicBezTo>
                    <a:pt x="592" y="1774"/>
                    <a:pt x="190" y="1866"/>
                    <a:pt x="43" y="2178"/>
                  </a:cubicBezTo>
                  <a:cubicBezTo>
                    <a:pt x="16" y="2248"/>
                    <a:pt x="1" y="2317"/>
                    <a:pt x="1" y="2387"/>
                  </a:cubicBezTo>
                  <a:cubicBezTo>
                    <a:pt x="1" y="2602"/>
                    <a:pt x="126" y="2826"/>
                    <a:pt x="308" y="2958"/>
                  </a:cubicBezTo>
                  <a:cubicBezTo>
                    <a:pt x="335" y="2985"/>
                    <a:pt x="370" y="3007"/>
                    <a:pt x="405" y="3027"/>
                  </a:cubicBezTo>
                  <a:cubicBezTo>
                    <a:pt x="1093" y="1970"/>
                    <a:pt x="2124" y="1378"/>
                    <a:pt x="3495" y="1378"/>
                  </a:cubicBezTo>
                  <a:cubicBezTo>
                    <a:pt x="3592" y="1378"/>
                    <a:pt x="3697" y="1385"/>
                    <a:pt x="3794" y="1392"/>
                  </a:cubicBezTo>
                  <a:cubicBezTo>
                    <a:pt x="4692" y="1440"/>
                    <a:pt x="5512" y="1761"/>
                    <a:pt x="6195" y="2275"/>
                  </a:cubicBezTo>
                  <a:lnTo>
                    <a:pt x="6257" y="2213"/>
                  </a:lnTo>
                  <a:cubicBezTo>
                    <a:pt x="6501" y="1970"/>
                    <a:pt x="6646" y="1622"/>
                    <a:pt x="6646" y="1288"/>
                  </a:cubicBezTo>
                  <a:cubicBezTo>
                    <a:pt x="6646" y="1093"/>
                    <a:pt x="6591" y="897"/>
                    <a:pt x="6487" y="730"/>
                  </a:cubicBezTo>
                  <a:cubicBezTo>
                    <a:pt x="6285" y="425"/>
                    <a:pt x="5923" y="258"/>
                    <a:pt x="5554" y="209"/>
                  </a:cubicBezTo>
                  <a:cubicBezTo>
                    <a:pt x="5485" y="203"/>
                    <a:pt x="5408" y="203"/>
                    <a:pt x="5332" y="203"/>
                  </a:cubicBezTo>
                  <a:cubicBezTo>
                    <a:pt x="5042" y="203"/>
                    <a:pt x="4758" y="257"/>
                    <a:pt x="4475" y="326"/>
                  </a:cubicBezTo>
                  <a:lnTo>
                    <a:pt x="4475" y="326"/>
                  </a:lnTo>
                  <a:lnTo>
                    <a:pt x="4475" y="321"/>
                  </a:lnTo>
                  <a:cubicBezTo>
                    <a:pt x="4587" y="238"/>
                    <a:pt x="4670" y="126"/>
                    <a:pt x="4712" y="1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52" name="Google Shape;3352;p79"/>
            <p:cNvSpPr/>
            <p:nvPr/>
          </p:nvSpPr>
          <p:spPr>
            <a:xfrm flipH="1">
              <a:off x="1883840" y="3510798"/>
              <a:ext cx="206828" cy="557961"/>
            </a:xfrm>
            <a:custGeom>
              <a:avLst/>
              <a:gdLst/>
              <a:ahLst/>
              <a:cxnLst/>
              <a:rect l="l" t="t" r="r" b="b"/>
              <a:pathLst>
                <a:path w="3361" h="9067" extrusionOk="0">
                  <a:moveTo>
                    <a:pt x="1" y="0"/>
                  </a:moveTo>
                  <a:cubicBezTo>
                    <a:pt x="42" y="1079"/>
                    <a:pt x="104" y="1976"/>
                    <a:pt x="181" y="2490"/>
                  </a:cubicBezTo>
                  <a:cubicBezTo>
                    <a:pt x="473" y="4551"/>
                    <a:pt x="948" y="9067"/>
                    <a:pt x="948" y="9067"/>
                  </a:cubicBezTo>
                  <a:lnTo>
                    <a:pt x="3361" y="9067"/>
                  </a:lnTo>
                  <a:cubicBezTo>
                    <a:pt x="3347" y="7417"/>
                    <a:pt x="3104" y="1802"/>
                    <a:pt x="3132" y="251"/>
                  </a:cubicBezTo>
                  <a:cubicBezTo>
                    <a:pt x="2679" y="251"/>
                    <a:pt x="2233" y="244"/>
                    <a:pt x="1783" y="222"/>
                  </a:cubicBezTo>
                  <a:cubicBezTo>
                    <a:pt x="1190" y="187"/>
                    <a:pt x="599" y="125"/>
                    <a:pt x="21" y="7"/>
                  </a:cubicBezTo>
                  <a:cubicBezTo>
                    <a:pt x="14" y="0"/>
                    <a:pt x="7" y="0"/>
                    <a:pt x="1" y="0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53" name="Google Shape;3353;p79"/>
            <p:cNvSpPr/>
            <p:nvPr/>
          </p:nvSpPr>
          <p:spPr>
            <a:xfrm flipH="1">
              <a:off x="1896148" y="3643041"/>
              <a:ext cx="615" cy="12061"/>
            </a:xfrm>
            <a:custGeom>
              <a:avLst/>
              <a:gdLst/>
              <a:ahLst/>
              <a:cxnLst/>
              <a:rect l="l" t="t" r="r" b="b"/>
              <a:pathLst>
                <a:path w="10" h="196" extrusionOk="0">
                  <a:moveTo>
                    <a:pt x="1" y="0"/>
                  </a:moveTo>
                  <a:cubicBezTo>
                    <a:pt x="1" y="64"/>
                    <a:pt x="9" y="132"/>
                    <a:pt x="9" y="196"/>
                  </a:cubicBezTo>
                  <a:lnTo>
                    <a:pt x="9" y="196"/>
                  </a:lnTo>
                  <a:cubicBezTo>
                    <a:pt x="9" y="132"/>
                    <a:pt x="1" y="64"/>
                    <a:pt x="1" y="0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54" name="Google Shape;3354;p79"/>
            <p:cNvSpPr/>
            <p:nvPr/>
          </p:nvSpPr>
          <p:spPr>
            <a:xfrm flipH="1">
              <a:off x="1896147" y="3625995"/>
              <a:ext cx="187628" cy="29107"/>
            </a:xfrm>
            <a:custGeom>
              <a:avLst/>
              <a:gdLst/>
              <a:ahLst/>
              <a:cxnLst/>
              <a:rect l="l" t="t" r="r" b="b"/>
              <a:pathLst>
                <a:path w="3049" h="473" extrusionOk="0">
                  <a:moveTo>
                    <a:pt x="1" y="0"/>
                  </a:moveTo>
                  <a:lnTo>
                    <a:pt x="1" y="0"/>
                  </a:lnTo>
                  <a:cubicBezTo>
                    <a:pt x="7" y="69"/>
                    <a:pt x="7" y="132"/>
                    <a:pt x="14" y="187"/>
                  </a:cubicBezTo>
                  <a:cubicBezTo>
                    <a:pt x="117" y="209"/>
                    <a:pt x="223" y="222"/>
                    <a:pt x="326" y="242"/>
                  </a:cubicBezTo>
                  <a:cubicBezTo>
                    <a:pt x="765" y="319"/>
                    <a:pt x="1211" y="368"/>
                    <a:pt x="1662" y="409"/>
                  </a:cubicBezTo>
                  <a:cubicBezTo>
                    <a:pt x="2121" y="444"/>
                    <a:pt x="2581" y="466"/>
                    <a:pt x="3048" y="473"/>
                  </a:cubicBezTo>
                  <a:cubicBezTo>
                    <a:pt x="3048" y="409"/>
                    <a:pt x="3040" y="341"/>
                    <a:pt x="3040" y="277"/>
                  </a:cubicBezTo>
                  <a:cubicBezTo>
                    <a:pt x="2031" y="257"/>
                    <a:pt x="988" y="174"/>
                    <a:pt x="1" y="0"/>
                  </a:cubicBezTo>
                  <a:close/>
                </a:path>
              </a:pathLst>
            </a:custGeom>
            <a:solidFill>
              <a:srgbClr val="000000">
                <a:alpha val="14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55" name="Google Shape;3355;p79"/>
            <p:cNvSpPr/>
            <p:nvPr/>
          </p:nvSpPr>
          <p:spPr>
            <a:xfrm flipH="1">
              <a:off x="1883840" y="3839653"/>
              <a:ext cx="173843" cy="228673"/>
            </a:xfrm>
            <a:custGeom>
              <a:avLst/>
              <a:gdLst/>
              <a:ahLst/>
              <a:cxnLst/>
              <a:rect l="l" t="t" r="r" b="b"/>
              <a:pathLst>
                <a:path w="2825" h="3716" extrusionOk="0">
                  <a:moveTo>
                    <a:pt x="1" y="0"/>
                  </a:moveTo>
                  <a:cubicBezTo>
                    <a:pt x="14" y="160"/>
                    <a:pt x="36" y="319"/>
                    <a:pt x="56" y="479"/>
                  </a:cubicBezTo>
                  <a:lnTo>
                    <a:pt x="56" y="536"/>
                  </a:lnTo>
                  <a:cubicBezTo>
                    <a:pt x="69" y="626"/>
                    <a:pt x="78" y="717"/>
                    <a:pt x="91" y="800"/>
                  </a:cubicBezTo>
                  <a:cubicBezTo>
                    <a:pt x="91" y="828"/>
                    <a:pt x="98" y="848"/>
                    <a:pt x="98" y="870"/>
                  </a:cubicBezTo>
                  <a:cubicBezTo>
                    <a:pt x="271" y="2400"/>
                    <a:pt x="412" y="3716"/>
                    <a:pt x="412" y="3716"/>
                  </a:cubicBezTo>
                  <a:lnTo>
                    <a:pt x="2825" y="3716"/>
                  </a:lnTo>
                  <a:cubicBezTo>
                    <a:pt x="2818" y="3158"/>
                    <a:pt x="2791" y="2136"/>
                    <a:pt x="2750" y="974"/>
                  </a:cubicBezTo>
                  <a:lnTo>
                    <a:pt x="2750" y="897"/>
                  </a:lnTo>
                  <a:cubicBezTo>
                    <a:pt x="2741" y="807"/>
                    <a:pt x="2741" y="710"/>
                    <a:pt x="2735" y="611"/>
                  </a:cubicBezTo>
                  <a:lnTo>
                    <a:pt x="2735" y="550"/>
                  </a:lnTo>
                  <a:cubicBezTo>
                    <a:pt x="2728" y="376"/>
                    <a:pt x="2721" y="194"/>
                    <a:pt x="2721" y="13"/>
                  </a:cubicBezTo>
                  <a:cubicBezTo>
                    <a:pt x="2302" y="30"/>
                    <a:pt x="1884" y="38"/>
                    <a:pt x="1467" y="38"/>
                  </a:cubicBezTo>
                  <a:cubicBezTo>
                    <a:pt x="977" y="38"/>
                    <a:pt x="489" y="26"/>
                    <a:pt x="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56" name="Google Shape;3356;p79"/>
            <p:cNvSpPr/>
            <p:nvPr/>
          </p:nvSpPr>
          <p:spPr>
            <a:xfrm flipH="1">
              <a:off x="1861932" y="4060509"/>
              <a:ext cx="268057" cy="84368"/>
            </a:xfrm>
            <a:custGeom>
              <a:avLst/>
              <a:gdLst/>
              <a:ahLst/>
              <a:cxnLst/>
              <a:rect l="l" t="t" r="r" b="b"/>
              <a:pathLst>
                <a:path w="4356" h="1371" extrusionOk="0">
                  <a:moveTo>
                    <a:pt x="2091" y="0"/>
                  </a:moveTo>
                  <a:cubicBezTo>
                    <a:pt x="1791" y="0"/>
                    <a:pt x="1570" y="5"/>
                    <a:pt x="1545" y="15"/>
                  </a:cubicBezTo>
                  <a:cubicBezTo>
                    <a:pt x="1545" y="15"/>
                    <a:pt x="1336" y="37"/>
                    <a:pt x="710" y="446"/>
                  </a:cubicBezTo>
                  <a:cubicBezTo>
                    <a:pt x="326" y="696"/>
                    <a:pt x="125" y="927"/>
                    <a:pt x="42" y="1101"/>
                  </a:cubicBezTo>
                  <a:cubicBezTo>
                    <a:pt x="0" y="1177"/>
                    <a:pt x="62" y="1274"/>
                    <a:pt x="152" y="1281"/>
                  </a:cubicBezTo>
                  <a:cubicBezTo>
                    <a:pt x="639" y="1307"/>
                    <a:pt x="2042" y="1370"/>
                    <a:pt x="3067" y="1370"/>
                  </a:cubicBezTo>
                  <a:cubicBezTo>
                    <a:pt x="3699" y="1370"/>
                    <a:pt x="4187" y="1346"/>
                    <a:pt x="4230" y="1274"/>
                  </a:cubicBezTo>
                  <a:cubicBezTo>
                    <a:pt x="4355" y="1059"/>
                    <a:pt x="4118" y="78"/>
                    <a:pt x="4015" y="43"/>
                  </a:cubicBezTo>
                  <a:cubicBezTo>
                    <a:pt x="3936" y="23"/>
                    <a:pt x="2795" y="0"/>
                    <a:pt x="2091" y="0"/>
                  </a:cubicBezTo>
                  <a:close/>
                </a:path>
              </a:pathLst>
            </a:custGeom>
            <a:solidFill>
              <a:srgbClr val="F47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57" name="Google Shape;3357;p79"/>
            <p:cNvSpPr/>
            <p:nvPr/>
          </p:nvSpPr>
          <p:spPr>
            <a:xfrm flipH="1">
              <a:off x="2026361" y="4084570"/>
              <a:ext cx="68614" cy="22830"/>
            </a:xfrm>
            <a:custGeom>
              <a:avLst/>
              <a:gdLst/>
              <a:ahLst/>
              <a:cxnLst/>
              <a:rect l="l" t="t" r="r" b="b"/>
              <a:pathLst>
                <a:path w="1115" h="371" extrusionOk="0">
                  <a:moveTo>
                    <a:pt x="267" y="0"/>
                  </a:moveTo>
                  <a:cubicBezTo>
                    <a:pt x="197" y="0"/>
                    <a:pt x="128" y="7"/>
                    <a:pt x="57" y="21"/>
                  </a:cubicBezTo>
                  <a:cubicBezTo>
                    <a:pt x="1" y="28"/>
                    <a:pt x="16" y="118"/>
                    <a:pt x="71" y="118"/>
                  </a:cubicBezTo>
                  <a:cubicBezTo>
                    <a:pt x="363" y="118"/>
                    <a:pt x="648" y="167"/>
                    <a:pt x="899" y="320"/>
                  </a:cubicBezTo>
                  <a:cubicBezTo>
                    <a:pt x="930" y="338"/>
                    <a:pt x="982" y="370"/>
                    <a:pt x="1024" y="370"/>
                  </a:cubicBezTo>
                  <a:cubicBezTo>
                    <a:pt x="1047" y="370"/>
                    <a:pt x="1067" y="361"/>
                    <a:pt x="1079" y="334"/>
                  </a:cubicBezTo>
                  <a:cubicBezTo>
                    <a:pt x="1114" y="250"/>
                    <a:pt x="1009" y="209"/>
                    <a:pt x="954" y="173"/>
                  </a:cubicBezTo>
                  <a:cubicBezTo>
                    <a:pt x="829" y="112"/>
                    <a:pt x="690" y="55"/>
                    <a:pt x="550" y="28"/>
                  </a:cubicBezTo>
                  <a:cubicBezTo>
                    <a:pt x="454" y="12"/>
                    <a:pt x="360" y="0"/>
                    <a:pt x="267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58" name="Google Shape;3358;p79"/>
            <p:cNvSpPr/>
            <p:nvPr/>
          </p:nvSpPr>
          <p:spPr>
            <a:xfrm flipH="1">
              <a:off x="2000576" y="4073432"/>
              <a:ext cx="69968" cy="26030"/>
            </a:xfrm>
            <a:custGeom>
              <a:avLst/>
              <a:gdLst/>
              <a:ahLst/>
              <a:cxnLst/>
              <a:rect l="l" t="t" r="r" b="b"/>
              <a:pathLst>
                <a:path w="1137" h="423" extrusionOk="0">
                  <a:moveTo>
                    <a:pt x="69" y="0"/>
                  </a:moveTo>
                  <a:cubicBezTo>
                    <a:pt x="1" y="0"/>
                    <a:pt x="1" y="111"/>
                    <a:pt x="69" y="111"/>
                  </a:cubicBezTo>
                  <a:cubicBezTo>
                    <a:pt x="236" y="126"/>
                    <a:pt x="403" y="152"/>
                    <a:pt x="570" y="209"/>
                  </a:cubicBezTo>
                  <a:cubicBezTo>
                    <a:pt x="647" y="229"/>
                    <a:pt x="724" y="264"/>
                    <a:pt x="801" y="299"/>
                  </a:cubicBezTo>
                  <a:cubicBezTo>
                    <a:pt x="878" y="334"/>
                    <a:pt x="946" y="390"/>
                    <a:pt x="1030" y="418"/>
                  </a:cubicBezTo>
                  <a:cubicBezTo>
                    <a:pt x="1038" y="421"/>
                    <a:pt x="1046" y="422"/>
                    <a:pt x="1053" y="422"/>
                  </a:cubicBezTo>
                  <a:cubicBezTo>
                    <a:pt x="1109" y="422"/>
                    <a:pt x="1137" y="342"/>
                    <a:pt x="1100" y="299"/>
                  </a:cubicBezTo>
                  <a:cubicBezTo>
                    <a:pt x="1086" y="293"/>
                    <a:pt x="1080" y="286"/>
                    <a:pt x="1065" y="278"/>
                  </a:cubicBezTo>
                  <a:cubicBezTo>
                    <a:pt x="1003" y="229"/>
                    <a:pt x="926" y="194"/>
                    <a:pt x="856" y="167"/>
                  </a:cubicBezTo>
                  <a:cubicBezTo>
                    <a:pt x="773" y="126"/>
                    <a:pt x="689" y="97"/>
                    <a:pt x="606" y="69"/>
                  </a:cubicBezTo>
                  <a:cubicBezTo>
                    <a:pt x="432" y="20"/>
                    <a:pt x="251" y="0"/>
                    <a:pt x="69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59" name="Google Shape;3359;p79"/>
            <p:cNvSpPr/>
            <p:nvPr/>
          </p:nvSpPr>
          <p:spPr>
            <a:xfrm flipH="1">
              <a:off x="1987038" y="4061556"/>
              <a:ext cx="62091" cy="21969"/>
            </a:xfrm>
            <a:custGeom>
              <a:avLst/>
              <a:gdLst/>
              <a:ahLst/>
              <a:cxnLst/>
              <a:rect l="l" t="t" r="r" b="b"/>
              <a:pathLst>
                <a:path w="1009" h="357" extrusionOk="0">
                  <a:moveTo>
                    <a:pt x="225" y="1"/>
                  </a:moveTo>
                  <a:cubicBezTo>
                    <a:pt x="165" y="1"/>
                    <a:pt x="104" y="5"/>
                    <a:pt x="42" y="11"/>
                  </a:cubicBezTo>
                  <a:cubicBezTo>
                    <a:pt x="0" y="20"/>
                    <a:pt x="0" y="82"/>
                    <a:pt x="42" y="82"/>
                  </a:cubicBezTo>
                  <a:cubicBezTo>
                    <a:pt x="209" y="95"/>
                    <a:pt x="376" y="130"/>
                    <a:pt x="530" y="178"/>
                  </a:cubicBezTo>
                  <a:cubicBezTo>
                    <a:pt x="607" y="207"/>
                    <a:pt x="682" y="235"/>
                    <a:pt x="752" y="270"/>
                  </a:cubicBezTo>
                  <a:cubicBezTo>
                    <a:pt x="794" y="290"/>
                    <a:pt x="829" y="312"/>
                    <a:pt x="864" y="332"/>
                  </a:cubicBezTo>
                  <a:cubicBezTo>
                    <a:pt x="891" y="346"/>
                    <a:pt x="915" y="356"/>
                    <a:pt x="939" y="356"/>
                  </a:cubicBezTo>
                  <a:cubicBezTo>
                    <a:pt x="953" y="356"/>
                    <a:pt x="967" y="353"/>
                    <a:pt x="982" y="345"/>
                  </a:cubicBezTo>
                  <a:cubicBezTo>
                    <a:pt x="996" y="339"/>
                    <a:pt x="1002" y="319"/>
                    <a:pt x="1002" y="304"/>
                  </a:cubicBezTo>
                  <a:cubicBezTo>
                    <a:pt x="1009" y="220"/>
                    <a:pt x="884" y="172"/>
                    <a:pt x="822" y="145"/>
                  </a:cubicBezTo>
                  <a:cubicBezTo>
                    <a:pt x="738" y="103"/>
                    <a:pt x="655" y="75"/>
                    <a:pt x="565" y="46"/>
                  </a:cubicBezTo>
                  <a:cubicBezTo>
                    <a:pt x="455" y="15"/>
                    <a:pt x="341" y="1"/>
                    <a:pt x="225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60" name="Google Shape;3360;p79"/>
            <p:cNvSpPr/>
            <p:nvPr/>
          </p:nvSpPr>
          <p:spPr>
            <a:xfrm flipH="1">
              <a:off x="1585261" y="3506060"/>
              <a:ext cx="260488" cy="562699"/>
            </a:xfrm>
            <a:custGeom>
              <a:avLst/>
              <a:gdLst/>
              <a:ahLst/>
              <a:cxnLst/>
              <a:rect l="l" t="t" r="r" b="b"/>
              <a:pathLst>
                <a:path w="4233" h="9144" extrusionOk="0">
                  <a:moveTo>
                    <a:pt x="3006" y="0"/>
                  </a:moveTo>
                  <a:cubicBezTo>
                    <a:pt x="2659" y="62"/>
                    <a:pt x="2297" y="112"/>
                    <a:pt x="1942" y="161"/>
                  </a:cubicBezTo>
                  <a:cubicBezTo>
                    <a:pt x="1301" y="237"/>
                    <a:pt x="655" y="286"/>
                    <a:pt x="0" y="313"/>
                  </a:cubicBezTo>
                  <a:cubicBezTo>
                    <a:pt x="558" y="1705"/>
                    <a:pt x="1837" y="9144"/>
                    <a:pt x="1837" y="9144"/>
                  </a:cubicBezTo>
                  <a:lnTo>
                    <a:pt x="4232" y="9144"/>
                  </a:lnTo>
                  <a:cubicBezTo>
                    <a:pt x="4050" y="7418"/>
                    <a:pt x="3389" y="2769"/>
                    <a:pt x="3006" y="0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61" name="Google Shape;3361;p79"/>
            <p:cNvSpPr/>
            <p:nvPr/>
          </p:nvSpPr>
          <p:spPr>
            <a:xfrm flipH="1">
              <a:off x="1811903" y="3642241"/>
              <a:ext cx="2646" cy="12061"/>
            </a:xfrm>
            <a:custGeom>
              <a:avLst/>
              <a:gdLst/>
              <a:ahLst/>
              <a:cxnLst/>
              <a:rect l="l" t="t" r="r" b="b"/>
              <a:pathLst>
                <a:path w="43" h="196" extrusionOk="0">
                  <a:moveTo>
                    <a:pt x="1" y="0"/>
                  </a:moveTo>
                  <a:lnTo>
                    <a:pt x="1" y="0"/>
                  </a:lnTo>
                  <a:cubicBezTo>
                    <a:pt x="16" y="62"/>
                    <a:pt x="29" y="132"/>
                    <a:pt x="43" y="195"/>
                  </a:cubicBezTo>
                  <a:lnTo>
                    <a:pt x="43" y="195"/>
                  </a:lnTo>
                  <a:cubicBezTo>
                    <a:pt x="29" y="132"/>
                    <a:pt x="16" y="62"/>
                    <a:pt x="1" y="0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62" name="Google Shape;3362;p79"/>
            <p:cNvSpPr/>
            <p:nvPr/>
          </p:nvSpPr>
          <p:spPr>
            <a:xfrm flipH="1">
              <a:off x="1642306" y="3624211"/>
              <a:ext cx="172243" cy="30092"/>
            </a:xfrm>
            <a:custGeom>
              <a:avLst/>
              <a:gdLst/>
              <a:ahLst/>
              <a:cxnLst/>
              <a:rect l="l" t="t" r="r" b="b"/>
              <a:pathLst>
                <a:path w="2799" h="489" extrusionOk="0">
                  <a:moveTo>
                    <a:pt x="2771" y="1"/>
                  </a:moveTo>
                  <a:cubicBezTo>
                    <a:pt x="2020" y="146"/>
                    <a:pt x="1060" y="258"/>
                    <a:pt x="1" y="293"/>
                  </a:cubicBezTo>
                  <a:cubicBezTo>
                    <a:pt x="16" y="355"/>
                    <a:pt x="29" y="425"/>
                    <a:pt x="43" y="488"/>
                  </a:cubicBezTo>
                  <a:cubicBezTo>
                    <a:pt x="642" y="467"/>
                    <a:pt x="1233" y="425"/>
                    <a:pt x="1818" y="363"/>
                  </a:cubicBezTo>
                  <a:cubicBezTo>
                    <a:pt x="2152" y="328"/>
                    <a:pt x="2473" y="280"/>
                    <a:pt x="2798" y="223"/>
                  </a:cubicBezTo>
                  <a:cubicBezTo>
                    <a:pt x="2792" y="146"/>
                    <a:pt x="2778" y="78"/>
                    <a:pt x="2771" y="1"/>
                  </a:cubicBezTo>
                  <a:close/>
                </a:path>
              </a:pathLst>
            </a:custGeom>
            <a:solidFill>
              <a:srgbClr val="000000">
                <a:alpha val="14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63" name="Google Shape;3363;p79"/>
            <p:cNvSpPr/>
            <p:nvPr/>
          </p:nvSpPr>
          <p:spPr>
            <a:xfrm flipH="1">
              <a:off x="1585261" y="3819099"/>
              <a:ext cx="190212" cy="249227"/>
            </a:xfrm>
            <a:custGeom>
              <a:avLst/>
              <a:gdLst/>
              <a:ahLst/>
              <a:cxnLst/>
              <a:rect l="l" t="t" r="r" b="b"/>
              <a:pathLst>
                <a:path w="3091" h="4050" extrusionOk="0">
                  <a:moveTo>
                    <a:pt x="2567" y="0"/>
                  </a:moveTo>
                  <a:cubicBezTo>
                    <a:pt x="1712" y="90"/>
                    <a:pt x="862" y="167"/>
                    <a:pt x="1" y="236"/>
                  </a:cubicBezTo>
                  <a:cubicBezTo>
                    <a:pt x="34" y="411"/>
                    <a:pt x="69" y="585"/>
                    <a:pt x="104" y="752"/>
                  </a:cubicBezTo>
                  <a:cubicBezTo>
                    <a:pt x="104" y="778"/>
                    <a:pt x="111" y="800"/>
                    <a:pt x="111" y="820"/>
                  </a:cubicBezTo>
                  <a:cubicBezTo>
                    <a:pt x="132" y="904"/>
                    <a:pt x="146" y="987"/>
                    <a:pt x="159" y="1071"/>
                  </a:cubicBezTo>
                  <a:cubicBezTo>
                    <a:pt x="168" y="1092"/>
                    <a:pt x="168" y="1112"/>
                    <a:pt x="174" y="1134"/>
                  </a:cubicBezTo>
                  <a:cubicBezTo>
                    <a:pt x="473" y="2756"/>
                    <a:pt x="695" y="4050"/>
                    <a:pt x="695" y="4050"/>
                  </a:cubicBezTo>
                  <a:lnTo>
                    <a:pt x="3090" y="4050"/>
                  </a:lnTo>
                  <a:cubicBezTo>
                    <a:pt x="3020" y="3367"/>
                    <a:pt x="2873" y="2233"/>
                    <a:pt x="2699" y="932"/>
                  </a:cubicBezTo>
                  <a:cubicBezTo>
                    <a:pt x="2693" y="912"/>
                    <a:pt x="2693" y="890"/>
                    <a:pt x="2686" y="862"/>
                  </a:cubicBezTo>
                  <a:cubicBezTo>
                    <a:pt x="2673" y="765"/>
                    <a:pt x="2658" y="668"/>
                    <a:pt x="2651" y="570"/>
                  </a:cubicBezTo>
                  <a:cubicBezTo>
                    <a:pt x="2644" y="543"/>
                    <a:pt x="2637" y="514"/>
                    <a:pt x="2637" y="486"/>
                  </a:cubicBezTo>
                  <a:cubicBezTo>
                    <a:pt x="2616" y="327"/>
                    <a:pt x="2596" y="167"/>
                    <a:pt x="2567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64" name="Google Shape;3364;p79"/>
            <p:cNvSpPr/>
            <p:nvPr/>
          </p:nvSpPr>
          <p:spPr>
            <a:xfrm flipH="1">
              <a:off x="1561323" y="4060509"/>
              <a:ext cx="267688" cy="84368"/>
            </a:xfrm>
            <a:custGeom>
              <a:avLst/>
              <a:gdLst/>
              <a:ahLst/>
              <a:cxnLst/>
              <a:rect l="l" t="t" r="r" b="b"/>
              <a:pathLst>
                <a:path w="4350" h="1371" extrusionOk="0">
                  <a:moveTo>
                    <a:pt x="2085" y="0"/>
                  </a:moveTo>
                  <a:cubicBezTo>
                    <a:pt x="1784" y="0"/>
                    <a:pt x="1564" y="5"/>
                    <a:pt x="1539" y="15"/>
                  </a:cubicBezTo>
                  <a:cubicBezTo>
                    <a:pt x="1539" y="15"/>
                    <a:pt x="1330" y="37"/>
                    <a:pt x="710" y="446"/>
                  </a:cubicBezTo>
                  <a:cubicBezTo>
                    <a:pt x="328" y="696"/>
                    <a:pt x="126" y="927"/>
                    <a:pt x="42" y="1101"/>
                  </a:cubicBezTo>
                  <a:cubicBezTo>
                    <a:pt x="0" y="1177"/>
                    <a:pt x="56" y="1274"/>
                    <a:pt x="152" y="1281"/>
                  </a:cubicBezTo>
                  <a:cubicBezTo>
                    <a:pt x="639" y="1307"/>
                    <a:pt x="2042" y="1370"/>
                    <a:pt x="3066" y="1370"/>
                  </a:cubicBezTo>
                  <a:cubicBezTo>
                    <a:pt x="3697" y="1370"/>
                    <a:pt x="4184" y="1346"/>
                    <a:pt x="4224" y="1274"/>
                  </a:cubicBezTo>
                  <a:cubicBezTo>
                    <a:pt x="4349" y="1059"/>
                    <a:pt x="4119" y="78"/>
                    <a:pt x="4008" y="43"/>
                  </a:cubicBezTo>
                  <a:cubicBezTo>
                    <a:pt x="3930" y="23"/>
                    <a:pt x="2789" y="0"/>
                    <a:pt x="2085" y="0"/>
                  </a:cubicBezTo>
                  <a:close/>
                </a:path>
              </a:pathLst>
            </a:custGeom>
            <a:solidFill>
              <a:srgbClr val="F47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65" name="Google Shape;3365;p79"/>
            <p:cNvSpPr/>
            <p:nvPr/>
          </p:nvSpPr>
          <p:spPr>
            <a:xfrm flipH="1">
              <a:off x="1726612" y="4084570"/>
              <a:ext cx="68614" cy="22830"/>
            </a:xfrm>
            <a:custGeom>
              <a:avLst/>
              <a:gdLst/>
              <a:ahLst/>
              <a:cxnLst/>
              <a:rect l="l" t="t" r="r" b="b"/>
              <a:pathLst>
                <a:path w="1115" h="371" extrusionOk="0">
                  <a:moveTo>
                    <a:pt x="268" y="0"/>
                  </a:moveTo>
                  <a:cubicBezTo>
                    <a:pt x="198" y="0"/>
                    <a:pt x="127" y="7"/>
                    <a:pt x="56" y="21"/>
                  </a:cubicBezTo>
                  <a:cubicBezTo>
                    <a:pt x="1" y="28"/>
                    <a:pt x="14" y="118"/>
                    <a:pt x="71" y="118"/>
                  </a:cubicBezTo>
                  <a:cubicBezTo>
                    <a:pt x="363" y="118"/>
                    <a:pt x="647" y="167"/>
                    <a:pt x="906" y="320"/>
                  </a:cubicBezTo>
                  <a:cubicBezTo>
                    <a:pt x="937" y="338"/>
                    <a:pt x="986" y="370"/>
                    <a:pt x="1026" y="370"/>
                  </a:cubicBezTo>
                  <a:cubicBezTo>
                    <a:pt x="1048" y="370"/>
                    <a:pt x="1067" y="361"/>
                    <a:pt x="1080" y="334"/>
                  </a:cubicBezTo>
                  <a:cubicBezTo>
                    <a:pt x="1115" y="250"/>
                    <a:pt x="1010" y="209"/>
                    <a:pt x="954" y="173"/>
                  </a:cubicBezTo>
                  <a:cubicBezTo>
                    <a:pt x="829" y="112"/>
                    <a:pt x="689" y="55"/>
                    <a:pt x="550" y="28"/>
                  </a:cubicBezTo>
                  <a:cubicBezTo>
                    <a:pt x="458" y="12"/>
                    <a:pt x="363" y="0"/>
                    <a:pt x="268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66" name="Google Shape;3366;p79"/>
            <p:cNvSpPr/>
            <p:nvPr/>
          </p:nvSpPr>
          <p:spPr>
            <a:xfrm flipH="1">
              <a:off x="1700767" y="4073432"/>
              <a:ext cx="70091" cy="26030"/>
            </a:xfrm>
            <a:custGeom>
              <a:avLst/>
              <a:gdLst/>
              <a:ahLst/>
              <a:cxnLst/>
              <a:rect l="l" t="t" r="r" b="b"/>
              <a:pathLst>
                <a:path w="1139" h="423" extrusionOk="0">
                  <a:moveTo>
                    <a:pt x="71" y="0"/>
                  </a:moveTo>
                  <a:cubicBezTo>
                    <a:pt x="1" y="0"/>
                    <a:pt x="1" y="111"/>
                    <a:pt x="71" y="111"/>
                  </a:cubicBezTo>
                  <a:cubicBezTo>
                    <a:pt x="238" y="126"/>
                    <a:pt x="412" y="152"/>
                    <a:pt x="572" y="209"/>
                  </a:cubicBezTo>
                  <a:cubicBezTo>
                    <a:pt x="649" y="229"/>
                    <a:pt x="725" y="264"/>
                    <a:pt x="802" y="299"/>
                  </a:cubicBezTo>
                  <a:cubicBezTo>
                    <a:pt x="877" y="334"/>
                    <a:pt x="954" y="390"/>
                    <a:pt x="1031" y="418"/>
                  </a:cubicBezTo>
                  <a:cubicBezTo>
                    <a:pt x="1039" y="421"/>
                    <a:pt x="1047" y="422"/>
                    <a:pt x="1055" y="422"/>
                  </a:cubicBezTo>
                  <a:cubicBezTo>
                    <a:pt x="1110" y="422"/>
                    <a:pt x="1138" y="342"/>
                    <a:pt x="1101" y="299"/>
                  </a:cubicBezTo>
                  <a:cubicBezTo>
                    <a:pt x="1095" y="293"/>
                    <a:pt x="1080" y="286"/>
                    <a:pt x="1066" y="278"/>
                  </a:cubicBezTo>
                  <a:cubicBezTo>
                    <a:pt x="1011" y="229"/>
                    <a:pt x="928" y="194"/>
                    <a:pt x="857" y="167"/>
                  </a:cubicBezTo>
                  <a:cubicBezTo>
                    <a:pt x="781" y="126"/>
                    <a:pt x="697" y="97"/>
                    <a:pt x="607" y="69"/>
                  </a:cubicBezTo>
                  <a:cubicBezTo>
                    <a:pt x="433" y="20"/>
                    <a:pt x="251" y="0"/>
                    <a:pt x="71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67" name="Google Shape;3367;p79"/>
            <p:cNvSpPr/>
            <p:nvPr/>
          </p:nvSpPr>
          <p:spPr>
            <a:xfrm flipH="1">
              <a:off x="1687229" y="4061556"/>
              <a:ext cx="62153" cy="21969"/>
            </a:xfrm>
            <a:custGeom>
              <a:avLst/>
              <a:gdLst/>
              <a:ahLst/>
              <a:cxnLst/>
              <a:rect l="l" t="t" r="r" b="b"/>
              <a:pathLst>
                <a:path w="1010" h="357" extrusionOk="0">
                  <a:moveTo>
                    <a:pt x="225" y="1"/>
                  </a:moveTo>
                  <a:cubicBezTo>
                    <a:pt x="165" y="1"/>
                    <a:pt x="104" y="5"/>
                    <a:pt x="42" y="11"/>
                  </a:cubicBezTo>
                  <a:cubicBezTo>
                    <a:pt x="1" y="20"/>
                    <a:pt x="1" y="82"/>
                    <a:pt x="42" y="82"/>
                  </a:cubicBezTo>
                  <a:cubicBezTo>
                    <a:pt x="209" y="95"/>
                    <a:pt x="376" y="130"/>
                    <a:pt x="537" y="178"/>
                  </a:cubicBezTo>
                  <a:cubicBezTo>
                    <a:pt x="612" y="207"/>
                    <a:pt x="682" y="235"/>
                    <a:pt x="759" y="270"/>
                  </a:cubicBezTo>
                  <a:cubicBezTo>
                    <a:pt x="794" y="290"/>
                    <a:pt x="829" y="312"/>
                    <a:pt x="871" y="332"/>
                  </a:cubicBezTo>
                  <a:cubicBezTo>
                    <a:pt x="892" y="346"/>
                    <a:pt x="914" y="356"/>
                    <a:pt x="938" y="356"/>
                  </a:cubicBezTo>
                  <a:cubicBezTo>
                    <a:pt x="952" y="356"/>
                    <a:pt x="966" y="353"/>
                    <a:pt x="981" y="345"/>
                  </a:cubicBezTo>
                  <a:cubicBezTo>
                    <a:pt x="996" y="339"/>
                    <a:pt x="1003" y="319"/>
                    <a:pt x="1003" y="304"/>
                  </a:cubicBezTo>
                  <a:cubicBezTo>
                    <a:pt x="1009" y="220"/>
                    <a:pt x="884" y="172"/>
                    <a:pt x="821" y="145"/>
                  </a:cubicBezTo>
                  <a:cubicBezTo>
                    <a:pt x="737" y="103"/>
                    <a:pt x="654" y="75"/>
                    <a:pt x="570" y="46"/>
                  </a:cubicBezTo>
                  <a:cubicBezTo>
                    <a:pt x="456" y="15"/>
                    <a:pt x="342" y="1"/>
                    <a:pt x="225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68" name="Google Shape;3368;p79"/>
            <p:cNvSpPr/>
            <p:nvPr/>
          </p:nvSpPr>
          <p:spPr>
            <a:xfrm flipH="1">
              <a:off x="1593013" y="2892719"/>
              <a:ext cx="601775" cy="750634"/>
            </a:xfrm>
            <a:custGeom>
              <a:avLst/>
              <a:gdLst/>
              <a:ahLst/>
              <a:cxnLst/>
              <a:rect l="l" t="t" r="r" b="b"/>
              <a:pathLst>
                <a:path w="9779" h="12198" extrusionOk="0">
                  <a:moveTo>
                    <a:pt x="5935" y="1"/>
                  </a:moveTo>
                  <a:cubicBezTo>
                    <a:pt x="5101" y="1"/>
                    <a:pt x="4085" y="195"/>
                    <a:pt x="3349" y="406"/>
                  </a:cubicBezTo>
                  <a:cubicBezTo>
                    <a:pt x="3328" y="413"/>
                    <a:pt x="3308" y="413"/>
                    <a:pt x="3286" y="420"/>
                  </a:cubicBezTo>
                  <a:cubicBezTo>
                    <a:pt x="2785" y="573"/>
                    <a:pt x="2416" y="727"/>
                    <a:pt x="2339" y="837"/>
                  </a:cubicBezTo>
                  <a:cubicBezTo>
                    <a:pt x="1741" y="1701"/>
                    <a:pt x="1018" y="7616"/>
                    <a:pt x="148" y="10941"/>
                  </a:cubicBezTo>
                  <a:cubicBezTo>
                    <a:pt x="148" y="10963"/>
                    <a:pt x="141" y="10983"/>
                    <a:pt x="135" y="10998"/>
                  </a:cubicBezTo>
                  <a:cubicBezTo>
                    <a:pt x="93" y="11171"/>
                    <a:pt x="43" y="11332"/>
                    <a:pt x="1" y="11484"/>
                  </a:cubicBezTo>
                  <a:cubicBezTo>
                    <a:pt x="1575" y="11999"/>
                    <a:pt x="3519" y="12197"/>
                    <a:pt x="5306" y="12197"/>
                  </a:cubicBezTo>
                  <a:cubicBezTo>
                    <a:pt x="6759" y="12197"/>
                    <a:pt x="8108" y="12066"/>
                    <a:pt x="9069" y="11866"/>
                  </a:cubicBezTo>
                  <a:cubicBezTo>
                    <a:pt x="9089" y="11859"/>
                    <a:pt x="9111" y="11853"/>
                    <a:pt x="9131" y="11853"/>
                  </a:cubicBezTo>
                  <a:cubicBezTo>
                    <a:pt x="9375" y="11798"/>
                    <a:pt x="9590" y="11741"/>
                    <a:pt x="9779" y="11679"/>
                  </a:cubicBezTo>
                  <a:cubicBezTo>
                    <a:pt x="9744" y="11609"/>
                    <a:pt x="9695" y="11505"/>
                    <a:pt x="9645" y="11380"/>
                  </a:cubicBezTo>
                  <a:cubicBezTo>
                    <a:pt x="9639" y="11352"/>
                    <a:pt x="9625" y="11317"/>
                    <a:pt x="9612" y="11290"/>
                  </a:cubicBezTo>
                  <a:cubicBezTo>
                    <a:pt x="9305" y="10420"/>
                    <a:pt x="8839" y="8596"/>
                    <a:pt x="8693" y="7392"/>
                  </a:cubicBezTo>
                  <a:cubicBezTo>
                    <a:pt x="8568" y="6363"/>
                    <a:pt x="8727" y="1312"/>
                    <a:pt x="8610" y="956"/>
                  </a:cubicBezTo>
                  <a:cubicBezTo>
                    <a:pt x="8518" y="699"/>
                    <a:pt x="7955" y="316"/>
                    <a:pt x="7072" y="121"/>
                  </a:cubicBezTo>
                  <a:cubicBezTo>
                    <a:pt x="7050" y="121"/>
                    <a:pt x="7030" y="114"/>
                    <a:pt x="7008" y="107"/>
                  </a:cubicBezTo>
                  <a:cubicBezTo>
                    <a:pt x="6723" y="51"/>
                    <a:pt x="6404" y="9"/>
                    <a:pt x="6055" y="2"/>
                  </a:cubicBezTo>
                  <a:cubicBezTo>
                    <a:pt x="6015" y="1"/>
                    <a:pt x="5975" y="1"/>
                    <a:pt x="5935" y="1"/>
                  </a:cubicBezTo>
                  <a:close/>
                </a:path>
              </a:pathLst>
            </a:custGeom>
            <a:solidFill>
              <a:srgbClr val="BC5F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69" name="Google Shape;3369;p79"/>
            <p:cNvSpPr/>
            <p:nvPr/>
          </p:nvSpPr>
          <p:spPr>
            <a:xfrm flipH="1">
              <a:off x="1800703" y="2826012"/>
              <a:ext cx="182459" cy="118398"/>
            </a:xfrm>
            <a:custGeom>
              <a:avLst/>
              <a:gdLst/>
              <a:ahLst/>
              <a:cxnLst/>
              <a:rect l="l" t="t" r="r" b="b"/>
              <a:pathLst>
                <a:path w="2965" h="1924" extrusionOk="0">
                  <a:moveTo>
                    <a:pt x="2574" y="1"/>
                  </a:moveTo>
                  <a:lnTo>
                    <a:pt x="0" y="559"/>
                  </a:lnTo>
                  <a:lnTo>
                    <a:pt x="319" y="1719"/>
                  </a:lnTo>
                  <a:cubicBezTo>
                    <a:pt x="319" y="1719"/>
                    <a:pt x="446" y="1924"/>
                    <a:pt x="962" y="1924"/>
                  </a:cubicBezTo>
                  <a:cubicBezTo>
                    <a:pt x="1170" y="1924"/>
                    <a:pt x="1442" y="1890"/>
                    <a:pt x="1796" y="1796"/>
                  </a:cubicBezTo>
                  <a:cubicBezTo>
                    <a:pt x="2965" y="1484"/>
                    <a:pt x="2853" y="919"/>
                    <a:pt x="2853" y="919"/>
                  </a:cubicBezTo>
                  <a:lnTo>
                    <a:pt x="2574" y="1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70" name="Google Shape;3370;p79"/>
            <p:cNvSpPr/>
            <p:nvPr/>
          </p:nvSpPr>
          <p:spPr>
            <a:xfrm flipH="1">
              <a:off x="1831103" y="2860350"/>
              <a:ext cx="146521" cy="55261"/>
            </a:xfrm>
            <a:custGeom>
              <a:avLst/>
              <a:gdLst/>
              <a:ahLst/>
              <a:cxnLst/>
              <a:rect l="l" t="t" r="r" b="b"/>
              <a:pathLst>
                <a:path w="2381" h="898" extrusionOk="0">
                  <a:moveTo>
                    <a:pt x="2380" y="1"/>
                  </a:moveTo>
                  <a:lnTo>
                    <a:pt x="2380" y="1"/>
                  </a:lnTo>
                  <a:cubicBezTo>
                    <a:pt x="1824" y="236"/>
                    <a:pt x="1225" y="361"/>
                    <a:pt x="599" y="361"/>
                  </a:cubicBezTo>
                  <a:cubicBezTo>
                    <a:pt x="530" y="361"/>
                    <a:pt x="460" y="361"/>
                    <a:pt x="390" y="355"/>
                  </a:cubicBezTo>
                  <a:cubicBezTo>
                    <a:pt x="258" y="348"/>
                    <a:pt x="133" y="341"/>
                    <a:pt x="7" y="335"/>
                  </a:cubicBezTo>
                  <a:lnTo>
                    <a:pt x="1" y="335"/>
                  </a:lnTo>
                  <a:lnTo>
                    <a:pt x="161" y="897"/>
                  </a:lnTo>
                  <a:lnTo>
                    <a:pt x="271" y="897"/>
                  </a:lnTo>
                  <a:cubicBezTo>
                    <a:pt x="502" y="897"/>
                    <a:pt x="724" y="862"/>
                    <a:pt x="948" y="807"/>
                  </a:cubicBezTo>
                  <a:cubicBezTo>
                    <a:pt x="1288" y="730"/>
                    <a:pt x="1629" y="618"/>
                    <a:pt x="1914" y="438"/>
                  </a:cubicBezTo>
                  <a:cubicBezTo>
                    <a:pt x="2102" y="320"/>
                    <a:pt x="2262" y="168"/>
                    <a:pt x="2380" y="1"/>
                  </a:cubicBezTo>
                  <a:close/>
                </a:path>
              </a:pathLst>
            </a:custGeom>
            <a:solidFill>
              <a:srgbClr val="000000">
                <a:alpha val="14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71" name="Google Shape;3371;p79"/>
            <p:cNvSpPr/>
            <p:nvPr/>
          </p:nvSpPr>
          <p:spPr>
            <a:xfrm flipH="1">
              <a:off x="1632029" y="2891488"/>
              <a:ext cx="199566" cy="445347"/>
            </a:xfrm>
            <a:custGeom>
              <a:avLst/>
              <a:gdLst/>
              <a:ahLst/>
              <a:cxnLst/>
              <a:rect l="l" t="t" r="r" b="b"/>
              <a:pathLst>
                <a:path w="3243" h="7237" extrusionOk="0">
                  <a:moveTo>
                    <a:pt x="622" y="1"/>
                  </a:moveTo>
                  <a:cubicBezTo>
                    <a:pt x="605" y="1"/>
                    <a:pt x="590" y="12"/>
                    <a:pt x="579" y="29"/>
                  </a:cubicBezTo>
                  <a:cubicBezTo>
                    <a:pt x="1" y="1156"/>
                    <a:pt x="1" y="2626"/>
                    <a:pt x="370" y="3927"/>
                  </a:cubicBezTo>
                  <a:cubicBezTo>
                    <a:pt x="746" y="5269"/>
                    <a:pt x="1642" y="6474"/>
                    <a:pt x="2798" y="7190"/>
                  </a:cubicBezTo>
                  <a:cubicBezTo>
                    <a:pt x="2847" y="7221"/>
                    <a:pt x="2902" y="7236"/>
                    <a:pt x="2956" y="7236"/>
                  </a:cubicBezTo>
                  <a:cubicBezTo>
                    <a:pt x="3047" y="7236"/>
                    <a:pt x="3134" y="7191"/>
                    <a:pt x="3174" y="7100"/>
                  </a:cubicBezTo>
                  <a:cubicBezTo>
                    <a:pt x="3242" y="6933"/>
                    <a:pt x="3125" y="6717"/>
                    <a:pt x="3000" y="6557"/>
                  </a:cubicBezTo>
                  <a:cubicBezTo>
                    <a:pt x="2666" y="6125"/>
                    <a:pt x="1781" y="4977"/>
                    <a:pt x="1399" y="3558"/>
                  </a:cubicBezTo>
                  <a:cubicBezTo>
                    <a:pt x="1016" y="2138"/>
                    <a:pt x="1385" y="998"/>
                    <a:pt x="1656" y="336"/>
                  </a:cubicBezTo>
                  <a:cubicBezTo>
                    <a:pt x="1671" y="294"/>
                    <a:pt x="1664" y="253"/>
                    <a:pt x="1622" y="231"/>
                  </a:cubicBezTo>
                  <a:cubicBezTo>
                    <a:pt x="1372" y="121"/>
                    <a:pt x="891" y="22"/>
                    <a:pt x="634" y="2"/>
                  </a:cubicBezTo>
                  <a:cubicBezTo>
                    <a:pt x="630" y="1"/>
                    <a:pt x="626" y="1"/>
                    <a:pt x="622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72" name="Google Shape;3372;p79"/>
            <p:cNvSpPr/>
            <p:nvPr/>
          </p:nvSpPr>
          <p:spPr>
            <a:xfrm flipH="1">
              <a:off x="1977130" y="2912164"/>
              <a:ext cx="185043" cy="366271"/>
            </a:xfrm>
            <a:custGeom>
              <a:avLst/>
              <a:gdLst/>
              <a:ahLst/>
              <a:cxnLst/>
              <a:rect l="l" t="t" r="r" b="b"/>
              <a:pathLst>
                <a:path w="3007" h="5952" extrusionOk="0">
                  <a:moveTo>
                    <a:pt x="2913" y="1"/>
                  </a:moveTo>
                  <a:cubicBezTo>
                    <a:pt x="2760" y="1"/>
                    <a:pt x="2469" y="103"/>
                    <a:pt x="2422" y="119"/>
                  </a:cubicBezTo>
                  <a:cubicBezTo>
                    <a:pt x="2380" y="132"/>
                    <a:pt x="2345" y="146"/>
                    <a:pt x="2303" y="161"/>
                  </a:cubicBezTo>
                  <a:cubicBezTo>
                    <a:pt x="1921" y="328"/>
                    <a:pt x="1580" y="585"/>
                    <a:pt x="1365" y="967"/>
                  </a:cubicBezTo>
                  <a:cubicBezTo>
                    <a:pt x="0" y="3402"/>
                    <a:pt x="383" y="5824"/>
                    <a:pt x="466" y="5922"/>
                  </a:cubicBezTo>
                  <a:cubicBezTo>
                    <a:pt x="483" y="5943"/>
                    <a:pt x="500" y="5952"/>
                    <a:pt x="518" y="5952"/>
                  </a:cubicBezTo>
                  <a:cubicBezTo>
                    <a:pt x="607" y="5952"/>
                    <a:pt x="705" y="5732"/>
                    <a:pt x="710" y="5692"/>
                  </a:cubicBezTo>
                  <a:cubicBezTo>
                    <a:pt x="1086" y="3325"/>
                    <a:pt x="1600" y="2039"/>
                    <a:pt x="1969" y="1398"/>
                  </a:cubicBezTo>
                  <a:cubicBezTo>
                    <a:pt x="2136" y="1112"/>
                    <a:pt x="2325" y="842"/>
                    <a:pt x="2534" y="598"/>
                  </a:cubicBezTo>
                  <a:cubicBezTo>
                    <a:pt x="2644" y="473"/>
                    <a:pt x="2756" y="348"/>
                    <a:pt x="2868" y="229"/>
                  </a:cubicBezTo>
                  <a:cubicBezTo>
                    <a:pt x="2903" y="194"/>
                    <a:pt x="3006" y="110"/>
                    <a:pt x="3006" y="49"/>
                  </a:cubicBezTo>
                  <a:cubicBezTo>
                    <a:pt x="3005" y="14"/>
                    <a:pt x="2968" y="1"/>
                    <a:pt x="2913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73" name="Google Shape;3373;p79"/>
            <p:cNvSpPr/>
            <p:nvPr/>
          </p:nvSpPr>
          <p:spPr>
            <a:xfrm flipH="1">
              <a:off x="1586614" y="2917210"/>
              <a:ext cx="399132" cy="609467"/>
            </a:xfrm>
            <a:custGeom>
              <a:avLst/>
              <a:gdLst/>
              <a:ahLst/>
              <a:cxnLst/>
              <a:rect l="l" t="t" r="r" b="b"/>
              <a:pathLst>
                <a:path w="6486" h="9904" extrusionOk="0">
                  <a:moveTo>
                    <a:pt x="5037" y="1"/>
                  </a:moveTo>
                  <a:cubicBezTo>
                    <a:pt x="4582" y="1"/>
                    <a:pt x="4204" y="543"/>
                    <a:pt x="4154" y="1184"/>
                  </a:cubicBezTo>
                  <a:cubicBezTo>
                    <a:pt x="4092" y="2041"/>
                    <a:pt x="4044" y="2722"/>
                    <a:pt x="3389" y="4608"/>
                  </a:cubicBezTo>
                  <a:cubicBezTo>
                    <a:pt x="2741" y="6493"/>
                    <a:pt x="1" y="7794"/>
                    <a:pt x="1" y="7794"/>
                  </a:cubicBezTo>
                  <a:lnTo>
                    <a:pt x="1029" y="9903"/>
                  </a:lnTo>
                  <a:cubicBezTo>
                    <a:pt x="3376" y="8754"/>
                    <a:pt x="6048" y="6445"/>
                    <a:pt x="6270" y="4093"/>
                  </a:cubicBezTo>
                  <a:cubicBezTo>
                    <a:pt x="6485" y="1749"/>
                    <a:pt x="6039" y="580"/>
                    <a:pt x="5435" y="140"/>
                  </a:cubicBezTo>
                  <a:cubicBezTo>
                    <a:pt x="5300" y="44"/>
                    <a:pt x="5166" y="1"/>
                    <a:pt x="5037" y="1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74" name="Google Shape;3374;p79"/>
            <p:cNvSpPr/>
            <p:nvPr/>
          </p:nvSpPr>
          <p:spPr>
            <a:xfrm flipH="1">
              <a:off x="1864948" y="3363416"/>
              <a:ext cx="189289" cy="176305"/>
            </a:xfrm>
            <a:custGeom>
              <a:avLst/>
              <a:gdLst/>
              <a:ahLst/>
              <a:cxnLst/>
              <a:rect l="l" t="t" r="r" b="b"/>
              <a:pathLst>
                <a:path w="3076" h="2865" extrusionOk="0">
                  <a:moveTo>
                    <a:pt x="2059" y="0"/>
                  </a:moveTo>
                  <a:cubicBezTo>
                    <a:pt x="1777" y="151"/>
                    <a:pt x="1465" y="197"/>
                    <a:pt x="1172" y="197"/>
                  </a:cubicBezTo>
                  <a:cubicBezTo>
                    <a:pt x="704" y="197"/>
                    <a:pt x="284" y="79"/>
                    <a:pt x="109" y="79"/>
                  </a:cubicBezTo>
                  <a:cubicBezTo>
                    <a:pt x="29" y="79"/>
                    <a:pt x="1" y="104"/>
                    <a:pt x="42" y="176"/>
                  </a:cubicBezTo>
                  <a:cubicBezTo>
                    <a:pt x="230" y="495"/>
                    <a:pt x="773" y="718"/>
                    <a:pt x="690" y="864"/>
                  </a:cubicBezTo>
                  <a:cubicBezTo>
                    <a:pt x="666" y="906"/>
                    <a:pt x="608" y="913"/>
                    <a:pt x="538" y="913"/>
                  </a:cubicBezTo>
                  <a:cubicBezTo>
                    <a:pt x="502" y="913"/>
                    <a:pt x="464" y="912"/>
                    <a:pt x="425" y="912"/>
                  </a:cubicBezTo>
                  <a:cubicBezTo>
                    <a:pt x="266" y="912"/>
                    <a:pt x="109" y="943"/>
                    <a:pt x="174" y="1268"/>
                  </a:cubicBezTo>
                  <a:cubicBezTo>
                    <a:pt x="275" y="1799"/>
                    <a:pt x="1202" y="2865"/>
                    <a:pt x="1616" y="2865"/>
                  </a:cubicBezTo>
                  <a:cubicBezTo>
                    <a:pt x="1630" y="2865"/>
                    <a:pt x="1644" y="2864"/>
                    <a:pt x="1656" y="2861"/>
                  </a:cubicBezTo>
                  <a:cubicBezTo>
                    <a:pt x="2052" y="2791"/>
                    <a:pt x="3076" y="2151"/>
                    <a:pt x="3076" y="2151"/>
                  </a:cubicBezTo>
                  <a:lnTo>
                    <a:pt x="2059" y="0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75" name="Google Shape;3375;p79"/>
            <p:cNvSpPr/>
            <p:nvPr/>
          </p:nvSpPr>
          <p:spPr>
            <a:xfrm flipH="1">
              <a:off x="1641812" y="2280793"/>
              <a:ext cx="549038" cy="601714"/>
            </a:xfrm>
            <a:custGeom>
              <a:avLst/>
              <a:gdLst/>
              <a:ahLst/>
              <a:cxnLst/>
              <a:rect l="l" t="t" r="r" b="b"/>
              <a:pathLst>
                <a:path w="8922" h="9778" extrusionOk="0">
                  <a:moveTo>
                    <a:pt x="4133" y="1"/>
                  </a:moveTo>
                  <a:cubicBezTo>
                    <a:pt x="1771" y="1"/>
                    <a:pt x="405" y="1746"/>
                    <a:pt x="104" y="4672"/>
                  </a:cubicBezTo>
                  <a:cubicBezTo>
                    <a:pt x="55" y="5160"/>
                    <a:pt x="20" y="5626"/>
                    <a:pt x="14" y="6070"/>
                  </a:cubicBezTo>
                  <a:cubicBezTo>
                    <a:pt x="0" y="7004"/>
                    <a:pt x="251" y="8012"/>
                    <a:pt x="772" y="8652"/>
                  </a:cubicBezTo>
                  <a:cubicBezTo>
                    <a:pt x="835" y="8722"/>
                    <a:pt x="897" y="8799"/>
                    <a:pt x="974" y="8861"/>
                  </a:cubicBezTo>
                  <a:cubicBezTo>
                    <a:pt x="1455" y="9307"/>
                    <a:pt x="2136" y="9634"/>
                    <a:pt x="3472" y="9753"/>
                  </a:cubicBezTo>
                  <a:cubicBezTo>
                    <a:pt x="3598" y="9759"/>
                    <a:pt x="3723" y="9766"/>
                    <a:pt x="3855" y="9773"/>
                  </a:cubicBezTo>
                  <a:cubicBezTo>
                    <a:pt x="3928" y="9776"/>
                    <a:pt x="4001" y="9778"/>
                    <a:pt x="4074" y="9778"/>
                  </a:cubicBezTo>
                  <a:cubicBezTo>
                    <a:pt x="5753" y="9778"/>
                    <a:pt x="7231" y="8864"/>
                    <a:pt x="8065" y="7463"/>
                  </a:cubicBezTo>
                  <a:cubicBezTo>
                    <a:pt x="8462" y="6795"/>
                    <a:pt x="8713" y="6015"/>
                    <a:pt x="8761" y="5167"/>
                  </a:cubicBezTo>
                  <a:cubicBezTo>
                    <a:pt x="8922" y="2466"/>
                    <a:pt x="6986" y="163"/>
                    <a:pt x="4433" y="10"/>
                  </a:cubicBezTo>
                  <a:cubicBezTo>
                    <a:pt x="4331" y="4"/>
                    <a:pt x="4231" y="1"/>
                    <a:pt x="4133" y="1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76" name="Google Shape;3376;p79"/>
            <p:cNvSpPr/>
            <p:nvPr/>
          </p:nvSpPr>
          <p:spPr>
            <a:xfrm flipH="1">
              <a:off x="1539968" y="2224240"/>
              <a:ext cx="650082" cy="443501"/>
            </a:xfrm>
            <a:custGeom>
              <a:avLst/>
              <a:gdLst/>
              <a:ahLst/>
              <a:cxnLst/>
              <a:rect l="l" t="t" r="r" b="b"/>
              <a:pathLst>
                <a:path w="10564" h="7207" extrusionOk="0">
                  <a:moveTo>
                    <a:pt x="5609" y="0"/>
                  </a:moveTo>
                  <a:cubicBezTo>
                    <a:pt x="4915" y="0"/>
                    <a:pt x="4218" y="152"/>
                    <a:pt x="3543" y="344"/>
                  </a:cubicBezTo>
                  <a:cubicBezTo>
                    <a:pt x="3453" y="373"/>
                    <a:pt x="3362" y="401"/>
                    <a:pt x="3264" y="428"/>
                  </a:cubicBezTo>
                  <a:cubicBezTo>
                    <a:pt x="2471" y="665"/>
                    <a:pt x="1664" y="950"/>
                    <a:pt x="1066" y="1520"/>
                  </a:cubicBezTo>
                  <a:cubicBezTo>
                    <a:pt x="321" y="2230"/>
                    <a:pt x="1" y="3357"/>
                    <a:pt x="251" y="4352"/>
                  </a:cubicBezTo>
                  <a:cubicBezTo>
                    <a:pt x="259" y="4373"/>
                    <a:pt x="275" y="4384"/>
                    <a:pt x="290" y="4384"/>
                  </a:cubicBezTo>
                  <a:cubicBezTo>
                    <a:pt x="306" y="4384"/>
                    <a:pt x="321" y="4373"/>
                    <a:pt x="328" y="4352"/>
                  </a:cubicBezTo>
                  <a:cubicBezTo>
                    <a:pt x="495" y="3552"/>
                    <a:pt x="794" y="2759"/>
                    <a:pt x="1337" y="2146"/>
                  </a:cubicBezTo>
                  <a:cubicBezTo>
                    <a:pt x="1811" y="1612"/>
                    <a:pt x="2527" y="1186"/>
                    <a:pt x="3257" y="1179"/>
                  </a:cubicBezTo>
                  <a:cubicBezTo>
                    <a:pt x="3848" y="1179"/>
                    <a:pt x="4461" y="1757"/>
                    <a:pt x="4760" y="2223"/>
                  </a:cubicBezTo>
                  <a:cubicBezTo>
                    <a:pt x="5046" y="2676"/>
                    <a:pt x="5220" y="3198"/>
                    <a:pt x="5450" y="3678"/>
                  </a:cubicBezTo>
                  <a:cubicBezTo>
                    <a:pt x="5679" y="4165"/>
                    <a:pt x="5993" y="4638"/>
                    <a:pt x="6459" y="4902"/>
                  </a:cubicBezTo>
                  <a:cubicBezTo>
                    <a:pt x="6654" y="5007"/>
                    <a:pt x="6863" y="5077"/>
                    <a:pt x="7057" y="5187"/>
                  </a:cubicBezTo>
                  <a:cubicBezTo>
                    <a:pt x="7252" y="5292"/>
                    <a:pt x="7426" y="5453"/>
                    <a:pt x="7489" y="5668"/>
                  </a:cubicBezTo>
                  <a:cubicBezTo>
                    <a:pt x="7564" y="5954"/>
                    <a:pt x="7406" y="6246"/>
                    <a:pt x="7287" y="6523"/>
                  </a:cubicBezTo>
                  <a:cubicBezTo>
                    <a:pt x="7217" y="6677"/>
                    <a:pt x="7175" y="6864"/>
                    <a:pt x="7188" y="7031"/>
                  </a:cubicBezTo>
                  <a:cubicBezTo>
                    <a:pt x="7194" y="7139"/>
                    <a:pt x="7286" y="7207"/>
                    <a:pt x="7383" y="7207"/>
                  </a:cubicBezTo>
                  <a:cubicBezTo>
                    <a:pt x="7435" y="7207"/>
                    <a:pt x="7489" y="7187"/>
                    <a:pt x="7531" y="7143"/>
                  </a:cubicBezTo>
                  <a:cubicBezTo>
                    <a:pt x="7843" y="6774"/>
                    <a:pt x="8199" y="6426"/>
                    <a:pt x="8658" y="6288"/>
                  </a:cubicBezTo>
                  <a:cubicBezTo>
                    <a:pt x="8964" y="6189"/>
                    <a:pt x="9311" y="6196"/>
                    <a:pt x="9577" y="6016"/>
                  </a:cubicBezTo>
                  <a:cubicBezTo>
                    <a:pt x="9860" y="5829"/>
                    <a:pt x="9986" y="5479"/>
                    <a:pt x="10098" y="5152"/>
                  </a:cubicBezTo>
                  <a:cubicBezTo>
                    <a:pt x="10341" y="4374"/>
                    <a:pt x="10564" y="3524"/>
                    <a:pt x="10293" y="2759"/>
                  </a:cubicBezTo>
                  <a:cubicBezTo>
                    <a:pt x="10174" y="2412"/>
                    <a:pt x="9966" y="2113"/>
                    <a:pt x="9708" y="1847"/>
                  </a:cubicBezTo>
                  <a:cubicBezTo>
                    <a:pt x="9423" y="1548"/>
                    <a:pt x="9076" y="1298"/>
                    <a:pt x="8720" y="1076"/>
                  </a:cubicBezTo>
                  <a:cubicBezTo>
                    <a:pt x="8658" y="1034"/>
                    <a:pt x="8588" y="992"/>
                    <a:pt x="8524" y="950"/>
                  </a:cubicBezTo>
                  <a:cubicBezTo>
                    <a:pt x="7788" y="498"/>
                    <a:pt x="6995" y="129"/>
                    <a:pt x="6145" y="32"/>
                  </a:cubicBezTo>
                  <a:cubicBezTo>
                    <a:pt x="6028" y="10"/>
                    <a:pt x="5903" y="4"/>
                    <a:pt x="5784" y="4"/>
                  </a:cubicBezTo>
                  <a:cubicBezTo>
                    <a:pt x="5726" y="1"/>
                    <a:pt x="5668" y="0"/>
                    <a:pt x="5609" y="0"/>
                  </a:cubicBezTo>
                  <a:close/>
                </a:path>
              </a:pathLst>
            </a:custGeom>
            <a:solidFill>
              <a:srgbClr val="275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77" name="Google Shape;3377;p79"/>
            <p:cNvSpPr/>
            <p:nvPr/>
          </p:nvSpPr>
          <p:spPr>
            <a:xfrm flipH="1">
              <a:off x="1547292" y="2578079"/>
              <a:ext cx="157967" cy="163936"/>
            </a:xfrm>
            <a:custGeom>
              <a:avLst/>
              <a:gdLst/>
              <a:ahLst/>
              <a:cxnLst/>
              <a:rect l="l" t="t" r="r" b="b"/>
              <a:pathLst>
                <a:path w="2567" h="2664" extrusionOk="0">
                  <a:moveTo>
                    <a:pt x="1601" y="1"/>
                  </a:moveTo>
                  <a:cubicBezTo>
                    <a:pt x="1228" y="1"/>
                    <a:pt x="836" y="151"/>
                    <a:pt x="591" y="329"/>
                  </a:cubicBezTo>
                  <a:cubicBezTo>
                    <a:pt x="181" y="621"/>
                    <a:pt x="49" y="1226"/>
                    <a:pt x="14" y="1727"/>
                  </a:cubicBezTo>
                  <a:cubicBezTo>
                    <a:pt x="0" y="1957"/>
                    <a:pt x="20" y="2221"/>
                    <a:pt x="187" y="2402"/>
                  </a:cubicBezTo>
                  <a:cubicBezTo>
                    <a:pt x="358" y="2594"/>
                    <a:pt x="587" y="2664"/>
                    <a:pt x="823" y="2664"/>
                  </a:cubicBezTo>
                  <a:cubicBezTo>
                    <a:pt x="1098" y="2664"/>
                    <a:pt x="1381" y="2569"/>
                    <a:pt x="1587" y="2465"/>
                  </a:cubicBezTo>
                  <a:cubicBezTo>
                    <a:pt x="2053" y="2228"/>
                    <a:pt x="2393" y="1804"/>
                    <a:pt x="2512" y="1289"/>
                  </a:cubicBezTo>
                  <a:cubicBezTo>
                    <a:pt x="2567" y="1052"/>
                    <a:pt x="2567" y="788"/>
                    <a:pt x="2470" y="551"/>
                  </a:cubicBezTo>
                  <a:cubicBezTo>
                    <a:pt x="2387" y="329"/>
                    <a:pt x="2248" y="189"/>
                    <a:pt x="2081" y="105"/>
                  </a:cubicBezTo>
                  <a:cubicBezTo>
                    <a:pt x="1935" y="32"/>
                    <a:pt x="1770" y="1"/>
                    <a:pt x="1601" y="1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78" name="Google Shape;3378;p79"/>
            <p:cNvSpPr/>
            <p:nvPr/>
          </p:nvSpPr>
          <p:spPr>
            <a:xfrm flipH="1">
              <a:off x="1642737" y="2697154"/>
              <a:ext cx="33846" cy="33846"/>
            </a:xfrm>
            <a:custGeom>
              <a:avLst/>
              <a:gdLst/>
              <a:ahLst/>
              <a:cxnLst/>
              <a:rect l="l" t="t" r="r" b="b"/>
              <a:pathLst>
                <a:path w="550" h="550" extrusionOk="0">
                  <a:moveTo>
                    <a:pt x="279" y="1"/>
                  </a:moveTo>
                  <a:cubicBezTo>
                    <a:pt x="125" y="1"/>
                    <a:pt x="0" y="126"/>
                    <a:pt x="0" y="279"/>
                  </a:cubicBezTo>
                  <a:cubicBezTo>
                    <a:pt x="0" y="431"/>
                    <a:pt x="125" y="550"/>
                    <a:pt x="279" y="550"/>
                  </a:cubicBezTo>
                  <a:cubicBezTo>
                    <a:pt x="424" y="550"/>
                    <a:pt x="550" y="431"/>
                    <a:pt x="550" y="279"/>
                  </a:cubicBezTo>
                  <a:cubicBezTo>
                    <a:pt x="550" y="126"/>
                    <a:pt x="424" y="1"/>
                    <a:pt x="279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79" name="Google Shape;3379;p79"/>
            <p:cNvSpPr/>
            <p:nvPr/>
          </p:nvSpPr>
          <p:spPr>
            <a:xfrm flipH="1">
              <a:off x="1937254" y="2669277"/>
              <a:ext cx="215504" cy="90029"/>
            </a:xfrm>
            <a:custGeom>
              <a:avLst/>
              <a:gdLst/>
              <a:ahLst/>
              <a:cxnLst/>
              <a:rect l="l" t="t" r="r" b="b"/>
              <a:pathLst>
                <a:path w="3502" h="1463" extrusionOk="0">
                  <a:moveTo>
                    <a:pt x="2825" y="1"/>
                  </a:moveTo>
                  <a:cubicBezTo>
                    <a:pt x="2519" y="1"/>
                    <a:pt x="2165" y="161"/>
                    <a:pt x="1601" y="168"/>
                  </a:cubicBezTo>
                  <a:lnTo>
                    <a:pt x="1559" y="168"/>
                  </a:lnTo>
                  <a:cubicBezTo>
                    <a:pt x="1289" y="168"/>
                    <a:pt x="1058" y="141"/>
                    <a:pt x="871" y="106"/>
                  </a:cubicBezTo>
                  <a:cubicBezTo>
                    <a:pt x="682" y="78"/>
                    <a:pt x="537" y="49"/>
                    <a:pt x="432" y="49"/>
                  </a:cubicBezTo>
                  <a:cubicBezTo>
                    <a:pt x="362" y="49"/>
                    <a:pt x="307" y="64"/>
                    <a:pt x="278" y="106"/>
                  </a:cubicBezTo>
                  <a:cubicBezTo>
                    <a:pt x="1" y="454"/>
                    <a:pt x="557" y="1379"/>
                    <a:pt x="1601" y="1456"/>
                  </a:cubicBezTo>
                  <a:cubicBezTo>
                    <a:pt x="1636" y="1462"/>
                    <a:pt x="1664" y="1462"/>
                    <a:pt x="1698" y="1462"/>
                  </a:cubicBezTo>
                  <a:cubicBezTo>
                    <a:pt x="2700" y="1462"/>
                    <a:pt x="3501" y="252"/>
                    <a:pt x="3126" y="64"/>
                  </a:cubicBezTo>
                  <a:cubicBezTo>
                    <a:pt x="3027" y="16"/>
                    <a:pt x="2923" y="1"/>
                    <a:pt x="28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80" name="Google Shape;3380;p79"/>
            <p:cNvSpPr/>
            <p:nvPr/>
          </p:nvSpPr>
          <p:spPr>
            <a:xfrm flipH="1">
              <a:off x="1886425" y="2439805"/>
              <a:ext cx="102275" cy="64737"/>
            </a:xfrm>
            <a:custGeom>
              <a:avLst/>
              <a:gdLst/>
              <a:ahLst/>
              <a:cxnLst/>
              <a:rect l="l" t="t" r="r" b="b"/>
              <a:pathLst>
                <a:path w="1662" h="1052" extrusionOk="0">
                  <a:moveTo>
                    <a:pt x="284" y="1"/>
                  </a:moveTo>
                  <a:cubicBezTo>
                    <a:pt x="216" y="8"/>
                    <a:pt x="111" y="8"/>
                    <a:pt x="42" y="78"/>
                  </a:cubicBezTo>
                  <a:cubicBezTo>
                    <a:pt x="14" y="113"/>
                    <a:pt x="0" y="146"/>
                    <a:pt x="0" y="188"/>
                  </a:cubicBezTo>
                  <a:cubicBezTo>
                    <a:pt x="7" y="230"/>
                    <a:pt x="27" y="271"/>
                    <a:pt x="62" y="300"/>
                  </a:cubicBezTo>
                  <a:cubicBezTo>
                    <a:pt x="126" y="342"/>
                    <a:pt x="194" y="348"/>
                    <a:pt x="251" y="348"/>
                  </a:cubicBezTo>
                  <a:lnTo>
                    <a:pt x="293" y="348"/>
                  </a:lnTo>
                  <a:cubicBezTo>
                    <a:pt x="368" y="363"/>
                    <a:pt x="424" y="370"/>
                    <a:pt x="480" y="383"/>
                  </a:cubicBezTo>
                  <a:cubicBezTo>
                    <a:pt x="605" y="412"/>
                    <a:pt x="723" y="453"/>
                    <a:pt x="827" y="509"/>
                  </a:cubicBezTo>
                  <a:cubicBezTo>
                    <a:pt x="939" y="572"/>
                    <a:pt x="1036" y="640"/>
                    <a:pt x="1128" y="724"/>
                  </a:cubicBezTo>
                  <a:cubicBezTo>
                    <a:pt x="1148" y="746"/>
                    <a:pt x="1176" y="772"/>
                    <a:pt x="1196" y="801"/>
                  </a:cubicBezTo>
                  <a:cubicBezTo>
                    <a:pt x="1224" y="823"/>
                    <a:pt x="1244" y="843"/>
                    <a:pt x="1266" y="864"/>
                  </a:cubicBezTo>
                  <a:cubicBezTo>
                    <a:pt x="1280" y="878"/>
                    <a:pt x="1295" y="898"/>
                    <a:pt x="1308" y="919"/>
                  </a:cubicBezTo>
                  <a:cubicBezTo>
                    <a:pt x="1336" y="954"/>
                    <a:pt x="1370" y="996"/>
                    <a:pt x="1411" y="1023"/>
                  </a:cubicBezTo>
                  <a:cubicBezTo>
                    <a:pt x="1440" y="1045"/>
                    <a:pt x="1468" y="1051"/>
                    <a:pt x="1495" y="1051"/>
                  </a:cubicBezTo>
                  <a:cubicBezTo>
                    <a:pt x="1523" y="1051"/>
                    <a:pt x="1558" y="1045"/>
                    <a:pt x="1578" y="1031"/>
                  </a:cubicBezTo>
                  <a:cubicBezTo>
                    <a:pt x="1635" y="1003"/>
                    <a:pt x="1662" y="948"/>
                    <a:pt x="1655" y="884"/>
                  </a:cubicBezTo>
                  <a:cubicBezTo>
                    <a:pt x="1649" y="801"/>
                    <a:pt x="1614" y="739"/>
                    <a:pt x="1578" y="682"/>
                  </a:cubicBezTo>
                  <a:cubicBezTo>
                    <a:pt x="1572" y="676"/>
                    <a:pt x="1565" y="662"/>
                    <a:pt x="1558" y="656"/>
                  </a:cubicBezTo>
                  <a:cubicBezTo>
                    <a:pt x="1517" y="585"/>
                    <a:pt x="1468" y="522"/>
                    <a:pt x="1405" y="460"/>
                  </a:cubicBezTo>
                  <a:cubicBezTo>
                    <a:pt x="1286" y="342"/>
                    <a:pt x="1154" y="251"/>
                    <a:pt x="1009" y="175"/>
                  </a:cubicBezTo>
                  <a:cubicBezTo>
                    <a:pt x="855" y="98"/>
                    <a:pt x="702" y="49"/>
                    <a:pt x="556" y="21"/>
                  </a:cubicBezTo>
                  <a:cubicBezTo>
                    <a:pt x="486" y="8"/>
                    <a:pt x="403" y="1"/>
                    <a:pt x="313" y="1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81" name="Google Shape;3381;p79"/>
            <p:cNvSpPr/>
            <p:nvPr/>
          </p:nvSpPr>
          <p:spPr>
            <a:xfrm flipH="1">
              <a:off x="2067037" y="2427251"/>
              <a:ext cx="79322" cy="47261"/>
            </a:xfrm>
            <a:custGeom>
              <a:avLst/>
              <a:gdLst/>
              <a:ahLst/>
              <a:cxnLst/>
              <a:rect l="l" t="t" r="r" b="b"/>
              <a:pathLst>
                <a:path w="1289" h="768" extrusionOk="0">
                  <a:moveTo>
                    <a:pt x="806" y="0"/>
                  </a:moveTo>
                  <a:cubicBezTo>
                    <a:pt x="730" y="0"/>
                    <a:pt x="653" y="14"/>
                    <a:pt x="572" y="38"/>
                  </a:cubicBezTo>
                  <a:cubicBezTo>
                    <a:pt x="460" y="80"/>
                    <a:pt x="350" y="141"/>
                    <a:pt x="251" y="225"/>
                  </a:cubicBezTo>
                  <a:cubicBezTo>
                    <a:pt x="196" y="275"/>
                    <a:pt x="154" y="323"/>
                    <a:pt x="119" y="379"/>
                  </a:cubicBezTo>
                  <a:lnTo>
                    <a:pt x="99" y="400"/>
                  </a:lnTo>
                  <a:cubicBezTo>
                    <a:pt x="71" y="449"/>
                    <a:pt x="29" y="497"/>
                    <a:pt x="16" y="574"/>
                  </a:cubicBezTo>
                  <a:cubicBezTo>
                    <a:pt x="0" y="636"/>
                    <a:pt x="22" y="706"/>
                    <a:pt x="71" y="748"/>
                  </a:cubicBezTo>
                  <a:cubicBezTo>
                    <a:pt x="99" y="761"/>
                    <a:pt x="119" y="768"/>
                    <a:pt x="147" y="768"/>
                  </a:cubicBezTo>
                  <a:cubicBezTo>
                    <a:pt x="167" y="768"/>
                    <a:pt x="183" y="768"/>
                    <a:pt x="203" y="754"/>
                  </a:cubicBezTo>
                  <a:cubicBezTo>
                    <a:pt x="244" y="734"/>
                    <a:pt x="273" y="699"/>
                    <a:pt x="293" y="671"/>
                  </a:cubicBezTo>
                  <a:cubicBezTo>
                    <a:pt x="308" y="657"/>
                    <a:pt x="321" y="642"/>
                    <a:pt x="335" y="636"/>
                  </a:cubicBezTo>
                  <a:cubicBezTo>
                    <a:pt x="350" y="616"/>
                    <a:pt x="370" y="601"/>
                    <a:pt x="383" y="587"/>
                  </a:cubicBezTo>
                  <a:cubicBezTo>
                    <a:pt x="405" y="567"/>
                    <a:pt x="425" y="546"/>
                    <a:pt x="446" y="532"/>
                  </a:cubicBezTo>
                  <a:cubicBezTo>
                    <a:pt x="517" y="475"/>
                    <a:pt x="585" y="434"/>
                    <a:pt x="662" y="407"/>
                  </a:cubicBezTo>
                  <a:cubicBezTo>
                    <a:pt x="732" y="379"/>
                    <a:pt x="815" y="372"/>
                    <a:pt x="892" y="372"/>
                  </a:cubicBezTo>
                  <a:cubicBezTo>
                    <a:pt x="926" y="372"/>
                    <a:pt x="967" y="379"/>
                    <a:pt x="1009" y="392"/>
                  </a:cubicBezTo>
                  <a:cubicBezTo>
                    <a:pt x="1018" y="392"/>
                    <a:pt x="1031" y="392"/>
                    <a:pt x="1038" y="400"/>
                  </a:cubicBezTo>
                  <a:cubicBezTo>
                    <a:pt x="1057" y="408"/>
                    <a:pt x="1087" y="417"/>
                    <a:pt x="1120" y="417"/>
                  </a:cubicBezTo>
                  <a:cubicBezTo>
                    <a:pt x="1147" y="417"/>
                    <a:pt x="1177" y="411"/>
                    <a:pt x="1205" y="392"/>
                  </a:cubicBezTo>
                  <a:cubicBezTo>
                    <a:pt x="1268" y="358"/>
                    <a:pt x="1288" y="275"/>
                    <a:pt x="1260" y="198"/>
                  </a:cubicBezTo>
                  <a:cubicBezTo>
                    <a:pt x="1226" y="115"/>
                    <a:pt x="1149" y="80"/>
                    <a:pt x="1101" y="58"/>
                  </a:cubicBezTo>
                  <a:lnTo>
                    <a:pt x="1086" y="51"/>
                  </a:lnTo>
                  <a:cubicBezTo>
                    <a:pt x="1024" y="24"/>
                    <a:pt x="961" y="16"/>
                    <a:pt x="912" y="9"/>
                  </a:cubicBezTo>
                  <a:cubicBezTo>
                    <a:pt x="877" y="3"/>
                    <a:pt x="841" y="0"/>
                    <a:pt x="806" y="0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82" name="Google Shape;3382;p79"/>
            <p:cNvSpPr/>
            <p:nvPr/>
          </p:nvSpPr>
          <p:spPr>
            <a:xfrm flipH="1">
              <a:off x="2105621" y="3570674"/>
              <a:ext cx="862" cy="923"/>
            </a:xfrm>
            <a:custGeom>
              <a:avLst/>
              <a:gdLst/>
              <a:ahLst/>
              <a:cxnLst/>
              <a:rect l="l" t="t" r="r" b="b"/>
              <a:pathLst>
                <a:path w="14" h="15" extrusionOk="0">
                  <a:moveTo>
                    <a:pt x="7" y="1"/>
                  </a:moveTo>
                  <a:cubicBezTo>
                    <a:pt x="0" y="1"/>
                    <a:pt x="0" y="14"/>
                    <a:pt x="7" y="14"/>
                  </a:cubicBezTo>
                  <a:cubicBezTo>
                    <a:pt x="14" y="14"/>
                    <a:pt x="14" y="1"/>
                    <a:pt x="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83" name="Google Shape;3383;p79"/>
            <p:cNvSpPr/>
            <p:nvPr/>
          </p:nvSpPr>
          <p:spPr>
            <a:xfrm flipH="1">
              <a:off x="2021253" y="2590202"/>
              <a:ext cx="55753" cy="53968"/>
            </a:xfrm>
            <a:custGeom>
              <a:avLst/>
              <a:gdLst/>
              <a:ahLst/>
              <a:cxnLst/>
              <a:rect l="l" t="t" r="r" b="b"/>
              <a:pathLst>
                <a:path w="906" h="877" extrusionOk="0">
                  <a:moveTo>
                    <a:pt x="447" y="1"/>
                  </a:moveTo>
                  <a:cubicBezTo>
                    <a:pt x="258" y="1"/>
                    <a:pt x="104" y="115"/>
                    <a:pt x="43" y="299"/>
                  </a:cubicBezTo>
                  <a:cubicBezTo>
                    <a:pt x="1" y="424"/>
                    <a:pt x="7" y="563"/>
                    <a:pt x="71" y="666"/>
                  </a:cubicBezTo>
                  <a:cubicBezTo>
                    <a:pt x="145" y="801"/>
                    <a:pt x="294" y="876"/>
                    <a:pt x="444" y="876"/>
                  </a:cubicBezTo>
                  <a:cubicBezTo>
                    <a:pt x="489" y="876"/>
                    <a:pt x="535" y="870"/>
                    <a:pt x="579" y="855"/>
                  </a:cubicBezTo>
                  <a:cubicBezTo>
                    <a:pt x="759" y="792"/>
                    <a:pt x="893" y="605"/>
                    <a:pt x="899" y="409"/>
                  </a:cubicBezTo>
                  <a:cubicBezTo>
                    <a:pt x="906" y="194"/>
                    <a:pt x="717" y="40"/>
                    <a:pt x="523" y="7"/>
                  </a:cubicBezTo>
                  <a:cubicBezTo>
                    <a:pt x="497" y="3"/>
                    <a:pt x="472" y="1"/>
                    <a:pt x="447" y="1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84" name="Google Shape;3384;p79"/>
            <p:cNvSpPr/>
            <p:nvPr/>
          </p:nvSpPr>
          <p:spPr>
            <a:xfrm flipH="1">
              <a:off x="1913993" y="2558018"/>
              <a:ext cx="88799" cy="45169"/>
            </a:xfrm>
            <a:custGeom>
              <a:avLst/>
              <a:gdLst/>
              <a:ahLst/>
              <a:cxnLst/>
              <a:rect l="l" t="t" r="r" b="b"/>
              <a:pathLst>
                <a:path w="1443" h="734" extrusionOk="0">
                  <a:moveTo>
                    <a:pt x="768" y="0"/>
                  </a:moveTo>
                  <a:cubicBezTo>
                    <a:pt x="515" y="0"/>
                    <a:pt x="245" y="138"/>
                    <a:pt x="69" y="383"/>
                  </a:cubicBezTo>
                  <a:cubicBezTo>
                    <a:pt x="0" y="484"/>
                    <a:pt x="72" y="601"/>
                    <a:pt x="160" y="601"/>
                  </a:cubicBezTo>
                  <a:cubicBezTo>
                    <a:pt x="188" y="601"/>
                    <a:pt x="216" y="590"/>
                    <a:pt x="243" y="563"/>
                  </a:cubicBezTo>
                  <a:cubicBezTo>
                    <a:pt x="361" y="447"/>
                    <a:pt x="544" y="384"/>
                    <a:pt x="722" y="384"/>
                  </a:cubicBezTo>
                  <a:cubicBezTo>
                    <a:pt x="930" y="384"/>
                    <a:pt x="1133" y="470"/>
                    <a:pt x="1223" y="662"/>
                  </a:cubicBezTo>
                  <a:cubicBezTo>
                    <a:pt x="1247" y="712"/>
                    <a:pt x="1286" y="734"/>
                    <a:pt x="1324" y="734"/>
                  </a:cubicBezTo>
                  <a:cubicBezTo>
                    <a:pt x="1385" y="734"/>
                    <a:pt x="1443" y="675"/>
                    <a:pt x="1425" y="585"/>
                  </a:cubicBezTo>
                  <a:cubicBezTo>
                    <a:pt x="1357" y="216"/>
                    <a:pt x="1119" y="14"/>
                    <a:pt x="785" y="0"/>
                  </a:cubicBezTo>
                  <a:cubicBezTo>
                    <a:pt x="779" y="0"/>
                    <a:pt x="774" y="0"/>
                    <a:pt x="768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85" name="Google Shape;3385;p79"/>
            <p:cNvSpPr/>
            <p:nvPr/>
          </p:nvSpPr>
          <p:spPr>
            <a:xfrm flipH="1">
              <a:off x="2082359" y="2543557"/>
              <a:ext cx="89537" cy="42461"/>
            </a:xfrm>
            <a:custGeom>
              <a:avLst/>
              <a:gdLst/>
              <a:ahLst/>
              <a:cxnLst/>
              <a:rect l="l" t="t" r="r" b="b"/>
              <a:pathLst>
                <a:path w="1455" h="690" extrusionOk="0">
                  <a:moveTo>
                    <a:pt x="670" y="1"/>
                  </a:moveTo>
                  <a:cubicBezTo>
                    <a:pt x="374" y="1"/>
                    <a:pt x="142" y="173"/>
                    <a:pt x="33" y="493"/>
                  </a:cubicBezTo>
                  <a:cubicBezTo>
                    <a:pt x="0" y="587"/>
                    <a:pt x="63" y="659"/>
                    <a:pt x="131" y="659"/>
                  </a:cubicBezTo>
                  <a:cubicBezTo>
                    <a:pt x="164" y="659"/>
                    <a:pt x="197" y="643"/>
                    <a:pt x="222" y="604"/>
                  </a:cubicBezTo>
                  <a:cubicBezTo>
                    <a:pt x="319" y="454"/>
                    <a:pt x="483" y="390"/>
                    <a:pt x="655" y="390"/>
                  </a:cubicBezTo>
                  <a:cubicBezTo>
                    <a:pt x="864" y="390"/>
                    <a:pt x="1084" y="486"/>
                    <a:pt x="1202" y="640"/>
                  </a:cubicBezTo>
                  <a:cubicBezTo>
                    <a:pt x="1229" y="674"/>
                    <a:pt x="1262" y="689"/>
                    <a:pt x="1294" y="689"/>
                  </a:cubicBezTo>
                  <a:cubicBezTo>
                    <a:pt x="1378" y="689"/>
                    <a:pt x="1455" y="591"/>
                    <a:pt x="1404" y="486"/>
                  </a:cubicBezTo>
                  <a:cubicBezTo>
                    <a:pt x="1266" y="214"/>
                    <a:pt x="1007" y="40"/>
                    <a:pt x="750" y="5"/>
                  </a:cubicBezTo>
                  <a:cubicBezTo>
                    <a:pt x="722" y="2"/>
                    <a:pt x="696" y="1"/>
                    <a:pt x="670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</p:grpSp>
      <p:grpSp>
        <p:nvGrpSpPr>
          <p:cNvPr id="3386" name="Google Shape;3386;p79"/>
          <p:cNvGrpSpPr/>
          <p:nvPr/>
        </p:nvGrpSpPr>
        <p:grpSpPr>
          <a:xfrm>
            <a:off x="7938638" y="2110373"/>
            <a:ext cx="808876" cy="2043547"/>
            <a:chOff x="2605625" y="1730700"/>
            <a:chExt cx="319575" cy="807375"/>
          </a:xfrm>
        </p:grpSpPr>
        <p:sp>
          <p:nvSpPr>
            <p:cNvPr id="3387" name="Google Shape;3387;p79"/>
            <p:cNvSpPr/>
            <p:nvPr/>
          </p:nvSpPr>
          <p:spPr>
            <a:xfrm>
              <a:off x="2624575" y="1792725"/>
              <a:ext cx="38650" cy="102825"/>
            </a:xfrm>
            <a:custGeom>
              <a:avLst/>
              <a:gdLst/>
              <a:ahLst/>
              <a:cxnLst/>
              <a:rect l="l" t="t" r="r" b="b"/>
              <a:pathLst>
                <a:path w="1546" h="4113" extrusionOk="0">
                  <a:moveTo>
                    <a:pt x="1163" y="1"/>
                  </a:moveTo>
                  <a:cubicBezTo>
                    <a:pt x="1076" y="1"/>
                    <a:pt x="990" y="38"/>
                    <a:pt x="919" y="94"/>
                  </a:cubicBezTo>
                  <a:cubicBezTo>
                    <a:pt x="823" y="171"/>
                    <a:pt x="759" y="275"/>
                    <a:pt x="697" y="386"/>
                  </a:cubicBezTo>
                  <a:cubicBezTo>
                    <a:pt x="363" y="978"/>
                    <a:pt x="84" y="1624"/>
                    <a:pt x="36" y="2307"/>
                  </a:cubicBezTo>
                  <a:cubicBezTo>
                    <a:pt x="1" y="2828"/>
                    <a:pt x="106" y="3371"/>
                    <a:pt x="377" y="3810"/>
                  </a:cubicBezTo>
                  <a:cubicBezTo>
                    <a:pt x="465" y="3950"/>
                    <a:pt x="564" y="4113"/>
                    <a:pt x="672" y="4113"/>
                  </a:cubicBezTo>
                  <a:cubicBezTo>
                    <a:pt x="724" y="4113"/>
                    <a:pt x="779" y="4075"/>
                    <a:pt x="836" y="3977"/>
                  </a:cubicBezTo>
                  <a:cubicBezTo>
                    <a:pt x="954" y="3762"/>
                    <a:pt x="1003" y="3511"/>
                    <a:pt x="1045" y="3274"/>
                  </a:cubicBezTo>
                  <a:cubicBezTo>
                    <a:pt x="1177" y="2564"/>
                    <a:pt x="1308" y="1854"/>
                    <a:pt x="1442" y="1138"/>
                  </a:cubicBezTo>
                  <a:cubicBezTo>
                    <a:pt x="1497" y="866"/>
                    <a:pt x="1546" y="588"/>
                    <a:pt x="1475" y="323"/>
                  </a:cubicBezTo>
                  <a:cubicBezTo>
                    <a:pt x="1442" y="198"/>
                    <a:pt x="1372" y="66"/>
                    <a:pt x="1260" y="17"/>
                  </a:cubicBezTo>
                  <a:cubicBezTo>
                    <a:pt x="1228" y="6"/>
                    <a:pt x="1195" y="1"/>
                    <a:pt x="1163" y="1"/>
                  </a:cubicBezTo>
                  <a:close/>
                </a:path>
              </a:pathLst>
            </a:custGeom>
            <a:solidFill>
              <a:srgbClr val="F47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88" name="Google Shape;3388;p79"/>
            <p:cNvSpPr/>
            <p:nvPr/>
          </p:nvSpPr>
          <p:spPr>
            <a:xfrm>
              <a:off x="2605625" y="2240575"/>
              <a:ext cx="71175" cy="100250"/>
            </a:xfrm>
            <a:custGeom>
              <a:avLst/>
              <a:gdLst/>
              <a:ahLst/>
              <a:cxnLst/>
              <a:rect l="l" t="t" r="r" b="b"/>
              <a:pathLst>
                <a:path w="2847" h="4010" extrusionOk="0">
                  <a:moveTo>
                    <a:pt x="730" y="1"/>
                  </a:moveTo>
                  <a:cubicBezTo>
                    <a:pt x="730" y="1"/>
                    <a:pt x="599" y="1036"/>
                    <a:pt x="502" y="1476"/>
                  </a:cubicBezTo>
                  <a:cubicBezTo>
                    <a:pt x="396" y="1906"/>
                    <a:pt x="1" y="3014"/>
                    <a:pt x="133" y="3062"/>
                  </a:cubicBezTo>
                  <a:cubicBezTo>
                    <a:pt x="137" y="3064"/>
                    <a:pt x="141" y="3064"/>
                    <a:pt x="146" y="3064"/>
                  </a:cubicBezTo>
                  <a:cubicBezTo>
                    <a:pt x="280" y="3064"/>
                    <a:pt x="605" y="2401"/>
                    <a:pt x="605" y="2401"/>
                  </a:cubicBezTo>
                  <a:lnTo>
                    <a:pt x="605" y="2401"/>
                  </a:lnTo>
                  <a:cubicBezTo>
                    <a:pt x="605" y="2401"/>
                    <a:pt x="306" y="3647"/>
                    <a:pt x="488" y="3688"/>
                  </a:cubicBezTo>
                  <a:cubicBezTo>
                    <a:pt x="492" y="3689"/>
                    <a:pt x="496" y="3690"/>
                    <a:pt x="500" y="3690"/>
                  </a:cubicBezTo>
                  <a:cubicBezTo>
                    <a:pt x="687" y="3690"/>
                    <a:pt x="1093" y="2631"/>
                    <a:pt x="1093" y="2631"/>
                  </a:cubicBezTo>
                  <a:lnTo>
                    <a:pt x="1093" y="2631"/>
                  </a:lnTo>
                  <a:cubicBezTo>
                    <a:pt x="1093" y="2631"/>
                    <a:pt x="913" y="3987"/>
                    <a:pt x="1170" y="4009"/>
                  </a:cubicBezTo>
                  <a:cubicBezTo>
                    <a:pt x="1171" y="4009"/>
                    <a:pt x="1172" y="4009"/>
                    <a:pt x="1173" y="4009"/>
                  </a:cubicBezTo>
                  <a:cubicBezTo>
                    <a:pt x="1422" y="4009"/>
                    <a:pt x="1587" y="2686"/>
                    <a:pt x="1587" y="2686"/>
                  </a:cubicBezTo>
                  <a:cubicBezTo>
                    <a:pt x="1587" y="2686"/>
                    <a:pt x="1600" y="3717"/>
                    <a:pt x="1808" y="3717"/>
                  </a:cubicBezTo>
                  <a:cubicBezTo>
                    <a:pt x="1811" y="3717"/>
                    <a:pt x="1813" y="3717"/>
                    <a:pt x="1816" y="3717"/>
                  </a:cubicBezTo>
                  <a:cubicBezTo>
                    <a:pt x="2033" y="3688"/>
                    <a:pt x="2165" y="2247"/>
                    <a:pt x="2165" y="2247"/>
                  </a:cubicBezTo>
                  <a:cubicBezTo>
                    <a:pt x="2165" y="2247"/>
                    <a:pt x="2447" y="2887"/>
                    <a:pt x="2631" y="2887"/>
                  </a:cubicBezTo>
                  <a:cubicBezTo>
                    <a:pt x="2641" y="2887"/>
                    <a:pt x="2650" y="2885"/>
                    <a:pt x="2659" y="2882"/>
                  </a:cubicBezTo>
                  <a:cubicBezTo>
                    <a:pt x="2846" y="2812"/>
                    <a:pt x="2310" y="1344"/>
                    <a:pt x="2269" y="1036"/>
                  </a:cubicBezTo>
                  <a:cubicBezTo>
                    <a:pt x="2220" y="737"/>
                    <a:pt x="2269" y="14"/>
                    <a:pt x="2269" y="14"/>
                  </a:cubicBezTo>
                  <a:lnTo>
                    <a:pt x="730" y="1"/>
                  </a:ln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89" name="Google Shape;3389;p79"/>
            <p:cNvSpPr/>
            <p:nvPr/>
          </p:nvSpPr>
          <p:spPr>
            <a:xfrm>
              <a:off x="2608050" y="2038525"/>
              <a:ext cx="103200" cy="260700"/>
            </a:xfrm>
            <a:custGeom>
              <a:avLst/>
              <a:gdLst/>
              <a:ahLst/>
              <a:cxnLst/>
              <a:rect l="l" t="t" r="r" b="b"/>
              <a:pathLst>
                <a:path w="4128" h="10428" extrusionOk="0">
                  <a:moveTo>
                    <a:pt x="3076" y="1"/>
                  </a:moveTo>
                  <a:cubicBezTo>
                    <a:pt x="2940" y="1"/>
                    <a:pt x="2799" y="75"/>
                    <a:pt x="2659" y="247"/>
                  </a:cubicBezTo>
                  <a:cubicBezTo>
                    <a:pt x="2075" y="970"/>
                    <a:pt x="475" y="5209"/>
                    <a:pt x="36" y="9808"/>
                  </a:cubicBezTo>
                  <a:cubicBezTo>
                    <a:pt x="1" y="10177"/>
                    <a:pt x="1651" y="10421"/>
                    <a:pt x="2325" y="10428"/>
                  </a:cubicBezTo>
                  <a:cubicBezTo>
                    <a:pt x="2325" y="10428"/>
                    <a:pt x="2624" y="8450"/>
                    <a:pt x="3055" y="6099"/>
                  </a:cubicBezTo>
                  <a:cubicBezTo>
                    <a:pt x="3481" y="3741"/>
                    <a:pt x="4127" y="3106"/>
                    <a:pt x="4099" y="2014"/>
                  </a:cubicBezTo>
                  <a:cubicBezTo>
                    <a:pt x="4077" y="1149"/>
                    <a:pt x="3612" y="1"/>
                    <a:pt x="3076" y="1"/>
                  </a:cubicBezTo>
                  <a:close/>
                </a:path>
              </a:pathLst>
            </a:custGeom>
            <a:solidFill>
              <a:srgbClr val="D53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90" name="Google Shape;3390;p79"/>
            <p:cNvSpPr/>
            <p:nvPr/>
          </p:nvSpPr>
          <p:spPr>
            <a:xfrm>
              <a:off x="2656600" y="2021525"/>
              <a:ext cx="177800" cy="209950"/>
            </a:xfrm>
            <a:custGeom>
              <a:avLst/>
              <a:gdLst/>
              <a:ahLst/>
              <a:cxnLst/>
              <a:rect l="l" t="t" r="r" b="b"/>
              <a:pathLst>
                <a:path w="7112" h="8398" extrusionOk="0">
                  <a:moveTo>
                    <a:pt x="4315" y="1"/>
                  </a:moveTo>
                  <a:cubicBezTo>
                    <a:pt x="2870" y="1"/>
                    <a:pt x="914" y="573"/>
                    <a:pt x="724" y="850"/>
                  </a:cubicBezTo>
                  <a:cubicBezTo>
                    <a:pt x="161" y="1665"/>
                    <a:pt x="1" y="5089"/>
                    <a:pt x="21" y="8122"/>
                  </a:cubicBezTo>
                  <a:cubicBezTo>
                    <a:pt x="1111" y="8325"/>
                    <a:pt x="2222" y="8397"/>
                    <a:pt x="3327" y="8397"/>
                  </a:cubicBezTo>
                  <a:cubicBezTo>
                    <a:pt x="3471" y="8397"/>
                    <a:pt x="3615" y="8396"/>
                    <a:pt x="3758" y="8394"/>
                  </a:cubicBezTo>
                  <a:cubicBezTo>
                    <a:pt x="4453" y="8387"/>
                    <a:pt x="5143" y="8352"/>
                    <a:pt x="5831" y="8289"/>
                  </a:cubicBezTo>
                  <a:cubicBezTo>
                    <a:pt x="6158" y="8262"/>
                    <a:pt x="6485" y="8227"/>
                    <a:pt x="6813" y="8192"/>
                  </a:cubicBezTo>
                  <a:cubicBezTo>
                    <a:pt x="6806" y="8137"/>
                    <a:pt x="6799" y="8080"/>
                    <a:pt x="6799" y="8045"/>
                  </a:cubicBezTo>
                  <a:cubicBezTo>
                    <a:pt x="6701" y="6994"/>
                    <a:pt x="7112" y="1323"/>
                    <a:pt x="6986" y="969"/>
                  </a:cubicBezTo>
                  <a:cubicBezTo>
                    <a:pt x="6868" y="613"/>
                    <a:pt x="5888" y="37"/>
                    <a:pt x="4440" y="2"/>
                  </a:cubicBezTo>
                  <a:cubicBezTo>
                    <a:pt x="4398" y="1"/>
                    <a:pt x="4357" y="1"/>
                    <a:pt x="4315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91" name="Google Shape;3391;p79"/>
            <p:cNvSpPr/>
            <p:nvPr/>
          </p:nvSpPr>
          <p:spPr>
            <a:xfrm>
              <a:off x="2706000" y="1999275"/>
              <a:ext cx="68750" cy="45400"/>
            </a:xfrm>
            <a:custGeom>
              <a:avLst/>
              <a:gdLst/>
              <a:ahLst/>
              <a:cxnLst/>
              <a:rect l="l" t="t" r="r" b="b"/>
              <a:pathLst>
                <a:path w="2750" h="1816" extrusionOk="0">
                  <a:moveTo>
                    <a:pt x="2485" y="0"/>
                  </a:moveTo>
                  <a:lnTo>
                    <a:pt x="0" y="384"/>
                  </a:lnTo>
                  <a:lnTo>
                    <a:pt x="222" y="1560"/>
                  </a:lnTo>
                  <a:cubicBezTo>
                    <a:pt x="222" y="1560"/>
                    <a:pt x="348" y="1816"/>
                    <a:pt x="963" y="1816"/>
                  </a:cubicBezTo>
                  <a:cubicBezTo>
                    <a:pt x="1139" y="1816"/>
                    <a:pt x="1356" y="1795"/>
                    <a:pt x="1622" y="1740"/>
                  </a:cubicBezTo>
                  <a:cubicBezTo>
                    <a:pt x="2749" y="1503"/>
                    <a:pt x="2686" y="934"/>
                    <a:pt x="2686" y="934"/>
                  </a:cubicBezTo>
                  <a:lnTo>
                    <a:pt x="2485" y="0"/>
                  </a:ln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92" name="Google Shape;3392;p79"/>
            <p:cNvSpPr/>
            <p:nvPr/>
          </p:nvSpPr>
          <p:spPr>
            <a:xfrm>
              <a:off x="2656225" y="2097900"/>
              <a:ext cx="207400" cy="409025"/>
            </a:xfrm>
            <a:custGeom>
              <a:avLst/>
              <a:gdLst/>
              <a:ahLst/>
              <a:cxnLst/>
              <a:rect l="l" t="t" r="r" b="b"/>
              <a:pathLst>
                <a:path w="8296" h="16361" extrusionOk="0">
                  <a:moveTo>
                    <a:pt x="2690" y="0"/>
                  </a:moveTo>
                  <a:cubicBezTo>
                    <a:pt x="2028" y="0"/>
                    <a:pt x="1259" y="115"/>
                    <a:pt x="829" y="634"/>
                  </a:cubicBezTo>
                  <a:cubicBezTo>
                    <a:pt x="510" y="1010"/>
                    <a:pt x="392" y="1560"/>
                    <a:pt x="308" y="2034"/>
                  </a:cubicBezTo>
                  <a:cubicBezTo>
                    <a:pt x="225" y="2500"/>
                    <a:pt x="168" y="2966"/>
                    <a:pt x="42" y="3418"/>
                  </a:cubicBezTo>
                  <a:cubicBezTo>
                    <a:pt x="1" y="5972"/>
                    <a:pt x="119" y="8630"/>
                    <a:pt x="266" y="9681"/>
                  </a:cubicBezTo>
                  <a:cubicBezTo>
                    <a:pt x="559" y="11775"/>
                    <a:pt x="1031" y="16361"/>
                    <a:pt x="1031" y="16361"/>
                  </a:cubicBezTo>
                  <a:lnTo>
                    <a:pt x="3446" y="16361"/>
                  </a:lnTo>
                  <a:cubicBezTo>
                    <a:pt x="3433" y="14419"/>
                    <a:pt x="3105" y="7029"/>
                    <a:pt x="3257" y="7002"/>
                  </a:cubicBezTo>
                  <a:cubicBezTo>
                    <a:pt x="3292" y="6994"/>
                    <a:pt x="3334" y="6987"/>
                    <a:pt x="3376" y="6987"/>
                  </a:cubicBezTo>
                  <a:cubicBezTo>
                    <a:pt x="3439" y="6987"/>
                    <a:pt x="3508" y="6994"/>
                    <a:pt x="3591" y="7015"/>
                  </a:cubicBezTo>
                  <a:cubicBezTo>
                    <a:pt x="3690" y="7044"/>
                    <a:pt x="3808" y="7092"/>
                    <a:pt x="3947" y="7169"/>
                  </a:cubicBezTo>
                  <a:cubicBezTo>
                    <a:pt x="4393" y="7411"/>
                    <a:pt x="5909" y="16361"/>
                    <a:pt x="5909" y="16361"/>
                  </a:cubicBezTo>
                  <a:lnTo>
                    <a:pt x="8296" y="16361"/>
                  </a:lnTo>
                  <a:cubicBezTo>
                    <a:pt x="8052" y="13974"/>
                    <a:pt x="6905" y="6042"/>
                    <a:pt x="6814" y="4990"/>
                  </a:cubicBezTo>
                  <a:cubicBezTo>
                    <a:pt x="6806" y="4900"/>
                    <a:pt x="6799" y="4768"/>
                    <a:pt x="6799" y="4607"/>
                  </a:cubicBezTo>
                  <a:cubicBezTo>
                    <a:pt x="6723" y="4539"/>
                    <a:pt x="6647" y="4462"/>
                    <a:pt x="6577" y="4379"/>
                  </a:cubicBezTo>
                  <a:cubicBezTo>
                    <a:pt x="6556" y="4357"/>
                    <a:pt x="6535" y="4337"/>
                    <a:pt x="6522" y="4315"/>
                  </a:cubicBezTo>
                  <a:cubicBezTo>
                    <a:pt x="6389" y="4155"/>
                    <a:pt x="6263" y="3981"/>
                    <a:pt x="6166" y="3801"/>
                  </a:cubicBezTo>
                  <a:cubicBezTo>
                    <a:pt x="5888" y="3300"/>
                    <a:pt x="5700" y="2744"/>
                    <a:pt x="5533" y="2201"/>
                  </a:cubicBezTo>
                  <a:cubicBezTo>
                    <a:pt x="5387" y="1748"/>
                    <a:pt x="5290" y="1267"/>
                    <a:pt x="5019" y="872"/>
                  </a:cubicBezTo>
                  <a:cubicBezTo>
                    <a:pt x="4567" y="210"/>
                    <a:pt x="3745" y="43"/>
                    <a:pt x="3007" y="8"/>
                  </a:cubicBezTo>
                  <a:cubicBezTo>
                    <a:pt x="2905" y="3"/>
                    <a:pt x="2799" y="0"/>
                    <a:pt x="2690" y="0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93" name="Google Shape;3393;p79"/>
            <p:cNvSpPr/>
            <p:nvPr/>
          </p:nvSpPr>
          <p:spPr>
            <a:xfrm>
              <a:off x="2690675" y="2151100"/>
              <a:ext cx="66650" cy="63475"/>
            </a:xfrm>
            <a:custGeom>
              <a:avLst/>
              <a:gdLst/>
              <a:ahLst/>
              <a:cxnLst/>
              <a:rect l="l" t="t" r="r" b="b"/>
              <a:pathLst>
                <a:path w="2666" h="2539" extrusionOk="0">
                  <a:moveTo>
                    <a:pt x="758" y="1"/>
                  </a:moveTo>
                  <a:cubicBezTo>
                    <a:pt x="378" y="1"/>
                    <a:pt x="84" y="7"/>
                    <a:pt x="57" y="16"/>
                  </a:cubicBezTo>
                  <a:cubicBezTo>
                    <a:pt x="57" y="16"/>
                    <a:pt x="51" y="86"/>
                    <a:pt x="36" y="205"/>
                  </a:cubicBezTo>
                  <a:lnTo>
                    <a:pt x="36" y="267"/>
                  </a:lnTo>
                  <a:cubicBezTo>
                    <a:pt x="0" y="893"/>
                    <a:pt x="36" y="2459"/>
                    <a:pt x="1261" y="2536"/>
                  </a:cubicBezTo>
                  <a:cubicBezTo>
                    <a:pt x="1291" y="2538"/>
                    <a:pt x="1320" y="2539"/>
                    <a:pt x="1349" y="2539"/>
                  </a:cubicBezTo>
                  <a:cubicBezTo>
                    <a:pt x="2467" y="2539"/>
                    <a:pt x="2665" y="1133"/>
                    <a:pt x="2646" y="449"/>
                  </a:cubicBezTo>
                  <a:cubicBezTo>
                    <a:pt x="2646" y="427"/>
                    <a:pt x="2646" y="399"/>
                    <a:pt x="2639" y="378"/>
                  </a:cubicBezTo>
                  <a:cubicBezTo>
                    <a:pt x="2631" y="218"/>
                    <a:pt x="2611" y="106"/>
                    <a:pt x="2589" y="86"/>
                  </a:cubicBezTo>
                  <a:cubicBezTo>
                    <a:pt x="2512" y="23"/>
                    <a:pt x="1481" y="1"/>
                    <a:pt x="758" y="1"/>
                  </a:cubicBez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94" name="Google Shape;3394;p79"/>
            <p:cNvSpPr/>
            <p:nvPr/>
          </p:nvSpPr>
          <p:spPr>
            <a:xfrm>
              <a:off x="2691550" y="2156200"/>
              <a:ext cx="65275" cy="6300"/>
            </a:xfrm>
            <a:custGeom>
              <a:avLst/>
              <a:gdLst/>
              <a:ahLst/>
              <a:cxnLst/>
              <a:rect l="l" t="t" r="r" b="b"/>
              <a:pathLst>
                <a:path w="2611" h="252" extrusionOk="0">
                  <a:moveTo>
                    <a:pt x="1" y="1"/>
                  </a:moveTo>
                  <a:lnTo>
                    <a:pt x="1" y="63"/>
                  </a:lnTo>
                  <a:cubicBezTo>
                    <a:pt x="308" y="111"/>
                    <a:pt x="607" y="139"/>
                    <a:pt x="912" y="168"/>
                  </a:cubicBezTo>
                  <a:cubicBezTo>
                    <a:pt x="1413" y="216"/>
                    <a:pt x="1921" y="245"/>
                    <a:pt x="2429" y="251"/>
                  </a:cubicBezTo>
                  <a:cubicBezTo>
                    <a:pt x="2486" y="251"/>
                    <a:pt x="2547" y="251"/>
                    <a:pt x="2611" y="245"/>
                  </a:cubicBezTo>
                  <a:cubicBezTo>
                    <a:pt x="2611" y="223"/>
                    <a:pt x="2611" y="195"/>
                    <a:pt x="2604" y="174"/>
                  </a:cubicBezTo>
                  <a:lnTo>
                    <a:pt x="2512" y="174"/>
                  </a:lnTo>
                  <a:cubicBezTo>
                    <a:pt x="2262" y="174"/>
                    <a:pt x="2011" y="168"/>
                    <a:pt x="1761" y="153"/>
                  </a:cubicBezTo>
                  <a:cubicBezTo>
                    <a:pt x="1268" y="133"/>
                    <a:pt x="774" y="91"/>
                    <a:pt x="279" y="36"/>
                  </a:cubicBezTo>
                  <a:cubicBezTo>
                    <a:pt x="189" y="21"/>
                    <a:pt x="99" y="14"/>
                    <a:pt x="1" y="1"/>
                  </a:cubicBezTo>
                  <a:close/>
                </a:path>
              </a:pathLst>
            </a:custGeom>
            <a:solidFill>
              <a:srgbClr val="275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95" name="Google Shape;3395;p79"/>
            <p:cNvSpPr/>
            <p:nvPr/>
          </p:nvSpPr>
          <p:spPr>
            <a:xfrm>
              <a:off x="2670175" y="2029200"/>
              <a:ext cx="37425" cy="99725"/>
            </a:xfrm>
            <a:custGeom>
              <a:avLst/>
              <a:gdLst/>
              <a:ahLst/>
              <a:cxnLst/>
              <a:rect l="l" t="t" r="r" b="b"/>
              <a:pathLst>
                <a:path w="1497" h="3989" extrusionOk="0">
                  <a:moveTo>
                    <a:pt x="1433" y="1"/>
                  </a:moveTo>
                  <a:lnTo>
                    <a:pt x="1378" y="22"/>
                  </a:lnTo>
                  <a:lnTo>
                    <a:pt x="820" y="196"/>
                  </a:lnTo>
                  <a:lnTo>
                    <a:pt x="745" y="216"/>
                  </a:lnTo>
                  <a:lnTo>
                    <a:pt x="730" y="223"/>
                  </a:lnTo>
                  <a:cubicBezTo>
                    <a:pt x="704" y="231"/>
                    <a:pt x="689" y="244"/>
                    <a:pt x="675" y="273"/>
                  </a:cubicBezTo>
                  <a:cubicBezTo>
                    <a:pt x="598" y="453"/>
                    <a:pt x="251" y="1288"/>
                    <a:pt x="161" y="2110"/>
                  </a:cubicBezTo>
                  <a:cubicBezTo>
                    <a:pt x="56" y="2993"/>
                    <a:pt x="14" y="3571"/>
                    <a:pt x="1" y="3947"/>
                  </a:cubicBezTo>
                  <a:cubicBezTo>
                    <a:pt x="1" y="3967"/>
                    <a:pt x="21" y="3989"/>
                    <a:pt x="42" y="3989"/>
                  </a:cubicBezTo>
                  <a:cubicBezTo>
                    <a:pt x="69" y="3980"/>
                    <a:pt x="104" y="3980"/>
                    <a:pt x="146" y="3974"/>
                  </a:cubicBezTo>
                  <a:cubicBezTo>
                    <a:pt x="152" y="3974"/>
                    <a:pt x="168" y="3974"/>
                    <a:pt x="181" y="3967"/>
                  </a:cubicBezTo>
                  <a:cubicBezTo>
                    <a:pt x="328" y="3947"/>
                    <a:pt x="550" y="3918"/>
                    <a:pt x="717" y="3890"/>
                  </a:cubicBezTo>
                  <a:lnTo>
                    <a:pt x="745" y="3890"/>
                  </a:lnTo>
                  <a:cubicBezTo>
                    <a:pt x="820" y="3877"/>
                    <a:pt x="884" y="3870"/>
                    <a:pt x="919" y="3863"/>
                  </a:cubicBezTo>
                  <a:cubicBezTo>
                    <a:pt x="932" y="3855"/>
                    <a:pt x="946" y="3842"/>
                    <a:pt x="946" y="3822"/>
                  </a:cubicBezTo>
                  <a:cubicBezTo>
                    <a:pt x="919" y="3479"/>
                    <a:pt x="904" y="2881"/>
                    <a:pt x="1003" y="2046"/>
                  </a:cubicBezTo>
                  <a:cubicBezTo>
                    <a:pt x="1121" y="1121"/>
                    <a:pt x="1398" y="293"/>
                    <a:pt x="1482" y="49"/>
                  </a:cubicBezTo>
                  <a:cubicBezTo>
                    <a:pt x="1497" y="29"/>
                    <a:pt x="1475" y="7"/>
                    <a:pt x="1455" y="1"/>
                  </a:cubicBez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96" name="Google Shape;3396;p79"/>
            <p:cNvSpPr/>
            <p:nvPr/>
          </p:nvSpPr>
          <p:spPr>
            <a:xfrm>
              <a:off x="2755800" y="2021900"/>
              <a:ext cx="49200" cy="109950"/>
            </a:xfrm>
            <a:custGeom>
              <a:avLst/>
              <a:gdLst/>
              <a:ahLst/>
              <a:cxnLst/>
              <a:rect l="l" t="t" r="r" b="b"/>
              <a:pathLst>
                <a:path w="1968" h="4398" extrusionOk="0">
                  <a:moveTo>
                    <a:pt x="1252" y="0"/>
                  </a:moveTo>
                  <a:cubicBezTo>
                    <a:pt x="1230" y="0"/>
                    <a:pt x="1210" y="14"/>
                    <a:pt x="1195" y="29"/>
                  </a:cubicBezTo>
                  <a:cubicBezTo>
                    <a:pt x="1098" y="181"/>
                    <a:pt x="709" y="794"/>
                    <a:pt x="465" y="1767"/>
                  </a:cubicBezTo>
                  <a:cubicBezTo>
                    <a:pt x="76" y="3347"/>
                    <a:pt x="12" y="4002"/>
                    <a:pt x="6" y="4217"/>
                  </a:cubicBezTo>
                  <a:cubicBezTo>
                    <a:pt x="0" y="4253"/>
                    <a:pt x="30" y="4283"/>
                    <a:pt x="64" y="4283"/>
                  </a:cubicBezTo>
                  <a:cubicBezTo>
                    <a:pt x="70" y="4283"/>
                    <a:pt x="76" y="4283"/>
                    <a:pt x="83" y="4281"/>
                  </a:cubicBezTo>
                  <a:lnTo>
                    <a:pt x="214" y="4301"/>
                  </a:lnTo>
                  <a:lnTo>
                    <a:pt x="256" y="4301"/>
                  </a:lnTo>
                  <a:lnTo>
                    <a:pt x="812" y="4371"/>
                  </a:lnTo>
                  <a:lnTo>
                    <a:pt x="847" y="4377"/>
                  </a:lnTo>
                  <a:lnTo>
                    <a:pt x="1008" y="4397"/>
                  </a:lnTo>
                  <a:cubicBezTo>
                    <a:pt x="1036" y="4391"/>
                    <a:pt x="1056" y="4364"/>
                    <a:pt x="1056" y="4329"/>
                  </a:cubicBezTo>
                  <a:cubicBezTo>
                    <a:pt x="1043" y="4134"/>
                    <a:pt x="1111" y="3055"/>
                    <a:pt x="1355" y="1928"/>
                  </a:cubicBezTo>
                  <a:cubicBezTo>
                    <a:pt x="1550" y="1016"/>
                    <a:pt x="1843" y="425"/>
                    <a:pt x="1946" y="231"/>
                  </a:cubicBezTo>
                  <a:cubicBezTo>
                    <a:pt x="1968" y="189"/>
                    <a:pt x="1946" y="147"/>
                    <a:pt x="1905" y="132"/>
                  </a:cubicBezTo>
                  <a:lnTo>
                    <a:pt x="1843" y="119"/>
                  </a:lnTo>
                  <a:lnTo>
                    <a:pt x="1320" y="14"/>
                  </a:lnTo>
                  <a:lnTo>
                    <a:pt x="1265" y="7"/>
                  </a:lnTo>
                  <a:cubicBezTo>
                    <a:pt x="1258" y="0"/>
                    <a:pt x="1252" y="0"/>
                    <a:pt x="1252" y="0"/>
                  </a:cubicBez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97" name="Google Shape;3397;p79"/>
            <p:cNvSpPr/>
            <p:nvPr/>
          </p:nvSpPr>
          <p:spPr>
            <a:xfrm>
              <a:off x="2748950" y="2122650"/>
              <a:ext cx="37975" cy="18225"/>
            </a:xfrm>
            <a:custGeom>
              <a:avLst/>
              <a:gdLst/>
              <a:ahLst/>
              <a:cxnLst/>
              <a:rect l="l" t="t" r="r" b="b"/>
              <a:pathLst>
                <a:path w="1519" h="729" extrusionOk="0">
                  <a:moveTo>
                    <a:pt x="245" y="0"/>
                  </a:moveTo>
                  <a:cubicBezTo>
                    <a:pt x="196" y="0"/>
                    <a:pt x="154" y="13"/>
                    <a:pt x="126" y="62"/>
                  </a:cubicBezTo>
                  <a:cubicBezTo>
                    <a:pt x="58" y="167"/>
                    <a:pt x="1" y="361"/>
                    <a:pt x="71" y="473"/>
                  </a:cubicBezTo>
                  <a:cubicBezTo>
                    <a:pt x="113" y="534"/>
                    <a:pt x="190" y="550"/>
                    <a:pt x="251" y="563"/>
                  </a:cubicBezTo>
                  <a:cubicBezTo>
                    <a:pt x="370" y="591"/>
                    <a:pt x="488" y="611"/>
                    <a:pt x="600" y="640"/>
                  </a:cubicBezTo>
                  <a:cubicBezTo>
                    <a:pt x="759" y="668"/>
                    <a:pt x="919" y="701"/>
                    <a:pt x="1080" y="717"/>
                  </a:cubicBezTo>
                  <a:cubicBezTo>
                    <a:pt x="1121" y="720"/>
                    <a:pt x="1193" y="729"/>
                    <a:pt x="1265" y="729"/>
                  </a:cubicBezTo>
                  <a:cubicBezTo>
                    <a:pt x="1349" y="729"/>
                    <a:pt x="1432" y="716"/>
                    <a:pt x="1469" y="668"/>
                  </a:cubicBezTo>
                  <a:cubicBezTo>
                    <a:pt x="1484" y="653"/>
                    <a:pt x="1490" y="626"/>
                    <a:pt x="1497" y="605"/>
                  </a:cubicBezTo>
                  <a:cubicBezTo>
                    <a:pt x="1504" y="556"/>
                    <a:pt x="1511" y="501"/>
                    <a:pt x="1519" y="451"/>
                  </a:cubicBezTo>
                  <a:cubicBezTo>
                    <a:pt x="1519" y="389"/>
                    <a:pt x="1511" y="326"/>
                    <a:pt x="1477" y="277"/>
                  </a:cubicBezTo>
                  <a:cubicBezTo>
                    <a:pt x="1442" y="242"/>
                    <a:pt x="1400" y="222"/>
                    <a:pt x="1352" y="209"/>
                  </a:cubicBezTo>
                  <a:cubicBezTo>
                    <a:pt x="1143" y="139"/>
                    <a:pt x="919" y="97"/>
                    <a:pt x="697" y="62"/>
                  </a:cubicBezTo>
                  <a:cubicBezTo>
                    <a:pt x="585" y="42"/>
                    <a:pt x="475" y="27"/>
                    <a:pt x="363" y="13"/>
                  </a:cubicBezTo>
                  <a:cubicBezTo>
                    <a:pt x="321" y="13"/>
                    <a:pt x="280" y="0"/>
                    <a:pt x="245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98" name="Google Shape;3398;p79"/>
            <p:cNvSpPr/>
            <p:nvPr/>
          </p:nvSpPr>
          <p:spPr>
            <a:xfrm>
              <a:off x="2667925" y="2121050"/>
              <a:ext cx="32550" cy="16775"/>
            </a:xfrm>
            <a:custGeom>
              <a:avLst/>
              <a:gdLst/>
              <a:ahLst/>
              <a:cxnLst/>
              <a:rect l="l" t="t" r="r" b="b"/>
              <a:pathLst>
                <a:path w="1302" h="671" extrusionOk="0">
                  <a:moveTo>
                    <a:pt x="1093" y="1"/>
                  </a:moveTo>
                  <a:cubicBezTo>
                    <a:pt x="1057" y="1"/>
                    <a:pt x="1022" y="7"/>
                    <a:pt x="987" y="7"/>
                  </a:cubicBezTo>
                  <a:cubicBezTo>
                    <a:pt x="897" y="14"/>
                    <a:pt x="800" y="22"/>
                    <a:pt x="702" y="36"/>
                  </a:cubicBezTo>
                  <a:cubicBezTo>
                    <a:pt x="515" y="56"/>
                    <a:pt x="326" y="84"/>
                    <a:pt x="139" y="139"/>
                  </a:cubicBezTo>
                  <a:cubicBezTo>
                    <a:pt x="104" y="154"/>
                    <a:pt x="62" y="168"/>
                    <a:pt x="34" y="203"/>
                  </a:cubicBezTo>
                  <a:cubicBezTo>
                    <a:pt x="0" y="251"/>
                    <a:pt x="0" y="315"/>
                    <a:pt x="0" y="376"/>
                  </a:cubicBezTo>
                  <a:cubicBezTo>
                    <a:pt x="7" y="425"/>
                    <a:pt x="7" y="482"/>
                    <a:pt x="20" y="530"/>
                  </a:cubicBezTo>
                  <a:cubicBezTo>
                    <a:pt x="20" y="550"/>
                    <a:pt x="27" y="578"/>
                    <a:pt x="42" y="598"/>
                  </a:cubicBezTo>
                  <a:cubicBezTo>
                    <a:pt x="80" y="661"/>
                    <a:pt x="185" y="671"/>
                    <a:pt x="272" y="671"/>
                  </a:cubicBezTo>
                  <a:cubicBezTo>
                    <a:pt x="314" y="671"/>
                    <a:pt x="351" y="669"/>
                    <a:pt x="376" y="669"/>
                  </a:cubicBezTo>
                  <a:cubicBezTo>
                    <a:pt x="515" y="662"/>
                    <a:pt x="647" y="640"/>
                    <a:pt x="785" y="620"/>
                  </a:cubicBezTo>
                  <a:cubicBezTo>
                    <a:pt x="884" y="598"/>
                    <a:pt x="987" y="585"/>
                    <a:pt x="1086" y="572"/>
                  </a:cubicBezTo>
                  <a:cubicBezTo>
                    <a:pt x="1141" y="557"/>
                    <a:pt x="1211" y="543"/>
                    <a:pt x="1238" y="488"/>
                  </a:cubicBezTo>
                  <a:cubicBezTo>
                    <a:pt x="1301" y="376"/>
                    <a:pt x="1253" y="181"/>
                    <a:pt x="1196" y="77"/>
                  </a:cubicBezTo>
                  <a:cubicBezTo>
                    <a:pt x="1169" y="22"/>
                    <a:pt x="1134" y="7"/>
                    <a:pt x="1093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399" name="Google Shape;3399;p79"/>
            <p:cNvSpPr/>
            <p:nvPr/>
          </p:nvSpPr>
          <p:spPr>
            <a:xfrm>
              <a:off x="2794375" y="2248600"/>
              <a:ext cx="123700" cy="166450"/>
            </a:xfrm>
            <a:custGeom>
              <a:avLst/>
              <a:gdLst/>
              <a:ahLst/>
              <a:cxnLst/>
              <a:rect l="l" t="t" r="r" b="b"/>
              <a:pathLst>
                <a:path w="4948" h="6658" extrusionOk="0">
                  <a:moveTo>
                    <a:pt x="2034" y="1"/>
                  </a:moveTo>
                  <a:cubicBezTo>
                    <a:pt x="1391" y="1"/>
                    <a:pt x="622" y="485"/>
                    <a:pt x="412" y="695"/>
                  </a:cubicBezTo>
                  <a:cubicBezTo>
                    <a:pt x="1" y="1099"/>
                    <a:pt x="1379" y="6428"/>
                    <a:pt x="1664" y="6602"/>
                  </a:cubicBezTo>
                  <a:cubicBezTo>
                    <a:pt x="1734" y="6642"/>
                    <a:pt x="1835" y="6658"/>
                    <a:pt x="1953" y="6658"/>
                  </a:cubicBezTo>
                  <a:cubicBezTo>
                    <a:pt x="2332" y="6658"/>
                    <a:pt x="2884" y="6494"/>
                    <a:pt x="3139" y="6415"/>
                  </a:cubicBezTo>
                  <a:cubicBezTo>
                    <a:pt x="3479" y="6318"/>
                    <a:pt x="4433" y="5901"/>
                    <a:pt x="4690" y="5657"/>
                  </a:cubicBezTo>
                  <a:cubicBezTo>
                    <a:pt x="4947" y="5406"/>
                    <a:pt x="4036" y="2247"/>
                    <a:pt x="3758" y="1196"/>
                  </a:cubicBezTo>
                  <a:cubicBezTo>
                    <a:pt x="3473" y="139"/>
                    <a:pt x="2805" y="69"/>
                    <a:pt x="2143" y="6"/>
                  </a:cubicBezTo>
                  <a:cubicBezTo>
                    <a:pt x="2107" y="2"/>
                    <a:pt x="2071" y="1"/>
                    <a:pt x="2034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00" name="Google Shape;3400;p79"/>
            <p:cNvSpPr/>
            <p:nvPr/>
          </p:nvSpPr>
          <p:spPr>
            <a:xfrm>
              <a:off x="2831075" y="2248600"/>
              <a:ext cx="76550" cy="109775"/>
            </a:xfrm>
            <a:custGeom>
              <a:avLst/>
              <a:gdLst/>
              <a:ahLst/>
              <a:cxnLst/>
              <a:rect l="l" t="t" r="r" b="b"/>
              <a:pathLst>
                <a:path w="3062" h="4391" extrusionOk="0">
                  <a:moveTo>
                    <a:pt x="565" y="1"/>
                  </a:moveTo>
                  <a:cubicBezTo>
                    <a:pt x="381" y="1"/>
                    <a:pt x="185" y="40"/>
                    <a:pt x="1" y="104"/>
                  </a:cubicBezTo>
                  <a:cubicBezTo>
                    <a:pt x="188" y="522"/>
                    <a:pt x="348" y="952"/>
                    <a:pt x="480" y="1392"/>
                  </a:cubicBezTo>
                  <a:cubicBezTo>
                    <a:pt x="662" y="1983"/>
                    <a:pt x="814" y="2581"/>
                    <a:pt x="974" y="3172"/>
                  </a:cubicBezTo>
                  <a:cubicBezTo>
                    <a:pt x="1051" y="3464"/>
                    <a:pt x="1135" y="3756"/>
                    <a:pt x="1211" y="4049"/>
                  </a:cubicBezTo>
                  <a:cubicBezTo>
                    <a:pt x="1273" y="4147"/>
                    <a:pt x="1357" y="4231"/>
                    <a:pt x="1475" y="4286"/>
                  </a:cubicBezTo>
                  <a:cubicBezTo>
                    <a:pt x="1632" y="4364"/>
                    <a:pt x="1814" y="4390"/>
                    <a:pt x="1996" y="4390"/>
                  </a:cubicBezTo>
                  <a:cubicBezTo>
                    <a:pt x="2154" y="4390"/>
                    <a:pt x="2312" y="4371"/>
                    <a:pt x="2457" y="4348"/>
                  </a:cubicBezTo>
                  <a:cubicBezTo>
                    <a:pt x="2666" y="4306"/>
                    <a:pt x="2868" y="4251"/>
                    <a:pt x="3062" y="4181"/>
                  </a:cubicBezTo>
                  <a:cubicBezTo>
                    <a:pt x="2826" y="3130"/>
                    <a:pt x="2451" y="1809"/>
                    <a:pt x="2290" y="1196"/>
                  </a:cubicBezTo>
                  <a:cubicBezTo>
                    <a:pt x="2005" y="139"/>
                    <a:pt x="1337" y="69"/>
                    <a:pt x="675" y="6"/>
                  </a:cubicBezTo>
                  <a:cubicBezTo>
                    <a:pt x="639" y="2"/>
                    <a:pt x="602" y="1"/>
                    <a:pt x="565" y="1"/>
                  </a:cubicBezTo>
                  <a:close/>
                </a:path>
              </a:pathLst>
            </a:custGeom>
            <a:solidFill>
              <a:srgbClr val="BC5F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01" name="Google Shape;3401;p79"/>
            <p:cNvSpPr/>
            <p:nvPr/>
          </p:nvSpPr>
          <p:spPr>
            <a:xfrm>
              <a:off x="2871950" y="2340800"/>
              <a:ext cx="16725" cy="31800"/>
            </a:xfrm>
            <a:custGeom>
              <a:avLst/>
              <a:gdLst/>
              <a:ahLst/>
              <a:cxnLst/>
              <a:rect l="l" t="t" r="r" b="b"/>
              <a:pathLst>
                <a:path w="669" h="1272" extrusionOk="0">
                  <a:moveTo>
                    <a:pt x="151" y="1"/>
                  </a:moveTo>
                  <a:cubicBezTo>
                    <a:pt x="81" y="1"/>
                    <a:pt x="23" y="37"/>
                    <a:pt x="7" y="132"/>
                  </a:cubicBezTo>
                  <a:cubicBezTo>
                    <a:pt x="1" y="159"/>
                    <a:pt x="7" y="187"/>
                    <a:pt x="14" y="215"/>
                  </a:cubicBezTo>
                  <a:cubicBezTo>
                    <a:pt x="56" y="417"/>
                    <a:pt x="126" y="633"/>
                    <a:pt x="126" y="848"/>
                  </a:cubicBezTo>
                  <a:cubicBezTo>
                    <a:pt x="139" y="903"/>
                    <a:pt x="148" y="967"/>
                    <a:pt x="161" y="1022"/>
                  </a:cubicBezTo>
                  <a:cubicBezTo>
                    <a:pt x="168" y="1077"/>
                    <a:pt x="174" y="1141"/>
                    <a:pt x="196" y="1189"/>
                  </a:cubicBezTo>
                  <a:cubicBezTo>
                    <a:pt x="222" y="1252"/>
                    <a:pt x="280" y="1271"/>
                    <a:pt x="343" y="1271"/>
                  </a:cubicBezTo>
                  <a:cubicBezTo>
                    <a:pt x="363" y="1271"/>
                    <a:pt x="384" y="1269"/>
                    <a:pt x="405" y="1266"/>
                  </a:cubicBezTo>
                  <a:cubicBezTo>
                    <a:pt x="482" y="1252"/>
                    <a:pt x="572" y="1224"/>
                    <a:pt x="614" y="1154"/>
                  </a:cubicBezTo>
                  <a:cubicBezTo>
                    <a:pt x="669" y="1064"/>
                    <a:pt x="627" y="952"/>
                    <a:pt x="607" y="862"/>
                  </a:cubicBezTo>
                  <a:cubicBezTo>
                    <a:pt x="585" y="743"/>
                    <a:pt x="557" y="626"/>
                    <a:pt x="537" y="508"/>
                  </a:cubicBezTo>
                  <a:cubicBezTo>
                    <a:pt x="508" y="396"/>
                    <a:pt x="495" y="284"/>
                    <a:pt x="453" y="187"/>
                  </a:cubicBezTo>
                  <a:cubicBezTo>
                    <a:pt x="410" y="97"/>
                    <a:pt x="265" y="1"/>
                    <a:pt x="151" y="1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02" name="Google Shape;3402;p79"/>
            <p:cNvSpPr/>
            <p:nvPr/>
          </p:nvSpPr>
          <p:spPr>
            <a:xfrm>
              <a:off x="2794375" y="2252900"/>
              <a:ext cx="71000" cy="162125"/>
            </a:xfrm>
            <a:custGeom>
              <a:avLst/>
              <a:gdLst/>
              <a:ahLst/>
              <a:cxnLst/>
              <a:rect l="l" t="t" r="r" b="b"/>
              <a:pathLst>
                <a:path w="2840" h="6485" extrusionOk="0">
                  <a:moveTo>
                    <a:pt x="1280" y="1"/>
                  </a:moveTo>
                  <a:cubicBezTo>
                    <a:pt x="884" y="154"/>
                    <a:pt x="544" y="391"/>
                    <a:pt x="412" y="523"/>
                  </a:cubicBezTo>
                  <a:cubicBezTo>
                    <a:pt x="1" y="927"/>
                    <a:pt x="1379" y="6256"/>
                    <a:pt x="1664" y="6430"/>
                  </a:cubicBezTo>
                  <a:cubicBezTo>
                    <a:pt x="1735" y="6469"/>
                    <a:pt x="1836" y="6484"/>
                    <a:pt x="1954" y="6484"/>
                  </a:cubicBezTo>
                  <a:cubicBezTo>
                    <a:pt x="2217" y="6484"/>
                    <a:pt x="2565" y="6406"/>
                    <a:pt x="2840" y="6333"/>
                  </a:cubicBezTo>
                  <a:cubicBezTo>
                    <a:pt x="2708" y="5158"/>
                    <a:pt x="2381" y="4002"/>
                    <a:pt x="2095" y="2855"/>
                  </a:cubicBezTo>
                  <a:cubicBezTo>
                    <a:pt x="1858" y="1894"/>
                    <a:pt x="1649" y="912"/>
                    <a:pt x="1280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03" name="Google Shape;3403;p79"/>
            <p:cNvSpPr/>
            <p:nvPr/>
          </p:nvSpPr>
          <p:spPr>
            <a:xfrm>
              <a:off x="2679575" y="2030275"/>
              <a:ext cx="151525" cy="249800"/>
            </a:xfrm>
            <a:custGeom>
              <a:avLst/>
              <a:gdLst/>
              <a:ahLst/>
              <a:cxnLst/>
              <a:rect l="l" t="t" r="r" b="b"/>
              <a:pathLst>
                <a:path w="6061" h="9992" extrusionOk="0">
                  <a:moveTo>
                    <a:pt x="785" y="1"/>
                  </a:moveTo>
                  <a:cubicBezTo>
                    <a:pt x="776" y="1"/>
                    <a:pt x="767" y="3"/>
                    <a:pt x="758" y="6"/>
                  </a:cubicBezTo>
                  <a:lnTo>
                    <a:pt x="35" y="278"/>
                  </a:lnTo>
                  <a:cubicBezTo>
                    <a:pt x="14" y="285"/>
                    <a:pt x="0" y="313"/>
                    <a:pt x="7" y="333"/>
                  </a:cubicBezTo>
                  <a:cubicBezTo>
                    <a:pt x="55" y="661"/>
                    <a:pt x="438" y="3047"/>
                    <a:pt x="1649" y="5205"/>
                  </a:cubicBezTo>
                  <a:cubicBezTo>
                    <a:pt x="2950" y="7521"/>
                    <a:pt x="5087" y="9991"/>
                    <a:pt x="5087" y="9991"/>
                  </a:cubicBezTo>
                  <a:lnTo>
                    <a:pt x="6061" y="9672"/>
                  </a:lnTo>
                  <a:cubicBezTo>
                    <a:pt x="6061" y="9672"/>
                    <a:pt x="4661" y="7919"/>
                    <a:pt x="3103" y="5545"/>
                  </a:cubicBezTo>
                  <a:cubicBezTo>
                    <a:pt x="1712" y="3416"/>
                    <a:pt x="939" y="452"/>
                    <a:pt x="835" y="41"/>
                  </a:cubicBezTo>
                  <a:cubicBezTo>
                    <a:pt x="830" y="15"/>
                    <a:pt x="810" y="1"/>
                    <a:pt x="785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04" name="Google Shape;3404;p79"/>
            <p:cNvSpPr/>
            <p:nvPr/>
          </p:nvSpPr>
          <p:spPr>
            <a:xfrm>
              <a:off x="2791925" y="2033500"/>
              <a:ext cx="133275" cy="231125"/>
            </a:xfrm>
            <a:custGeom>
              <a:avLst/>
              <a:gdLst/>
              <a:ahLst/>
              <a:cxnLst/>
              <a:rect l="l" t="t" r="r" b="b"/>
              <a:pathLst>
                <a:path w="5331" h="9245" extrusionOk="0">
                  <a:moveTo>
                    <a:pt x="795" y="0"/>
                  </a:moveTo>
                  <a:cubicBezTo>
                    <a:pt x="783" y="0"/>
                    <a:pt x="771" y="1"/>
                    <a:pt x="760" y="2"/>
                  </a:cubicBezTo>
                  <a:cubicBezTo>
                    <a:pt x="64" y="72"/>
                    <a:pt x="0" y="1248"/>
                    <a:pt x="593" y="2160"/>
                  </a:cubicBezTo>
                  <a:cubicBezTo>
                    <a:pt x="1246" y="3169"/>
                    <a:pt x="2569" y="4359"/>
                    <a:pt x="2681" y="5243"/>
                  </a:cubicBezTo>
                  <a:cubicBezTo>
                    <a:pt x="2839" y="6467"/>
                    <a:pt x="1901" y="7295"/>
                    <a:pt x="1295" y="8082"/>
                  </a:cubicBezTo>
                  <a:cubicBezTo>
                    <a:pt x="1400" y="8137"/>
                    <a:pt x="1512" y="8192"/>
                    <a:pt x="1615" y="8242"/>
                  </a:cubicBezTo>
                  <a:cubicBezTo>
                    <a:pt x="1949" y="8416"/>
                    <a:pt x="2283" y="8589"/>
                    <a:pt x="2610" y="8777"/>
                  </a:cubicBezTo>
                  <a:cubicBezTo>
                    <a:pt x="2874" y="8930"/>
                    <a:pt x="3140" y="9084"/>
                    <a:pt x="3397" y="9244"/>
                  </a:cubicBezTo>
                  <a:cubicBezTo>
                    <a:pt x="4670" y="7658"/>
                    <a:pt x="5331" y="5938"/>
                    <a:pt x="4579" y="4247"/>
                  </a:cubicBezTo>
                  <a:cubicBezTo>
                    <a:pt x="3689" y="2255"/>
                    <a:pt x="1527" y="0"/>
                    <a:pt x="795" y="0"/>
                  </a:cubicBezTo>
                  <a:close/>
                </a:path>
              </a:pathLst>
            </a:custGeom>
            <a:solidFill>
              <a:srgbClr val="D53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05" name="Google Shape;3405;p79"/>
            <p:cNvSpPr/>
            <p:nvPr/>
          </p:nvSpPr>
          <p:spPr>
            <a:xfrm>
              <a:off x="2804275" y="2226750"/>
              <a:ext cx="70125" cy="43575"/>
            </a:xfrm>
            <a:custGeom>
              <a:avLst/>
              <a:gdLst/>
              <a:ahLst/>
              <a:cxnLst/>
              <a:rect l="l" t="t" r="r" b="b"/>
              <a:pathLst>
                <a:path w="2805" h="1743" extrusionOk="0">
                  <a:moveTo>
                    <a:pt x="662" y="0"/>
                  </a:moveTo>
                  <a:cubicBezTo>
                    <a:pt x="486" y="0"/>
                    <a:pt x="357" y="68"/>
                    <a:pt x="258" y="191"/>
                  </a:cubicBezTo>
                  <a:cubicBezTo>
                    <a:pt x="1" y="512"/>
                    <a:pt x="91" y="1325"/>
                    <a:pt x="279" y="1339"/>
                  </a:cubicBezTo>
                  <a:cubicBezTo>
                    <a:pt x="282" y="1339"/>
                    <a:pt x="284" y="1339"/>
                    <a:pt x="287" y="1339"/>
                  </a:cubicBezTo>
                  <a:cubicBezTo>
                    <a:pt x="477" y="1339"/>
                    <a:pt x="572" y="763"/>
                    <a:pt x="572" y="763"/>
                  </a:cubicBezTo>
                  <a:lnTo>
                    <a:pt x="572" y="763"/>
                  </a:lnTo>
                  <a:cubicBezTo>
                    <a:pt x="572" y="763"/>
                    <a:pt x="495" y="1464"/>
                    <a:pt x="752" y="1611"/>
                  </a:cubicBezTo>
                  <a:cubicBezTo>
                    <a:pt x="776" y="1624"/>
                    <a:pt x="799" y="1630"/>
                    <a:pt x="820" y="1630"/>
                  </a:cubicBezTo>
                  <a:cubicBezTo>
                    <a:pt x="1032" y="1630"/>
                    <a:pt x="1101" y="1033"/>
                    <a:pt x="1101" y="1033"/>
                  </a:cubicBezTo>
                  <a:cubicBezTo>
                    <a:pt x="1101" y="1033"/>
                    <a:pt x="1128" y="1639"/>
                    <a:pt x="1268" y="1715"/>
                  </a:cubicBezTo>
                  <a:cubicBezTo>
                    <a:pt x="1278" y="1720"/>
                    <a:pt x="1289" y="1723"/>
                    <a:pt x="1299" y="1723"/>
                  </a:cubicBezTo>
                  <a:cubicBezTo>
                    <a:pt x="1437" y="1723"/>
                    <a:pt x="1587" y="1242"/>
                    <a:pt x="1587" y="1242"/>
                  </a:cubicBezTo>
                  <a:cubicBezTo>
                    <a:pt x="1587" y="1242"/>
                    <a:pt x="1602" y="1556"/>
                    <a:pt x="1734" y="1708"/>
                  </a:cubicBezTo>
                  <a:cubicBezTo>
                    <a:pt x="1754" y="1732"/>
                    <a:pt x="1775" y="1743"/>
                    <a:pt x="1797" y="1743"/>
                  </a:cubicBezTo>
                  <a:cubicBezTo>
                    <a:pt x="1917" y="1743"/>
                    <a:pt x="2046" y="1422"/>
                    <a:pt x="2046" y="1422"/>
                  </a:cubicBezTo>
                  <a:cubicBezTo>
                    <a:pt x="2046" y="1422"/>
                    <a:pt x="2271" y="1500"/>
                    <a:pt x="2514" y="1500"/>
                  </a:cubicBezTo>
                  <a:cubicBezTo>
                    <a:pt x="2612" y="1500"/>
                    <a:pt x="2714" y="1487"/>
                    <a:pt x="2805" y="1451"/>
                  </a:cubicBezTo>
                  <a:cubicBezTo>
                    <a:pt x="2805" y="1451"/>
                    <a:pt x="2778" y="1103"/>
                    <a:pt x="1866" y="512"/>
                  </a:cubicBezTo>
                  <a:cubicBezTo>
                    <a:pt x="1314" y="158"/>
                    <a:pt x="933" y="0"/>
                    <a:pt x="662" y="0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06" name="Google Shape;3406;p79"/>
            <p:cNvSpPr/>
            <p:nvPr/>
          </p:nvSpPr>
          <p:spPr>
            <a:xfrm>
              <a:off x="2625125" y="1772400"/>
              <a:ext cx="212950" cy="242750"/>
            </a:xfrm>
            <a:custGeom>
              <a:avLst/>
              <a:gdLst/>
              <a:ahLst/>
              <a:cxnLst/>
              <a:rect l="l" t="t" r="r" b="b"/>
              <a:pathLst>
                <a:path w="8518" h="9710" extrusionOk="0">
                  <a:moveTo>
                    <a:pt x="4110" y="1"/>
                  </a:moveTo>
                  <a:cubicBezTo>
                    <a:pt x="1762" y="1"/>
                    <a:pt x="41" y="1948"/>
                    <a:pt x="7" y="5054"/>
                  </a:cubicBezTo>
                  <a:cubicBezTo>
                    <a:pt x="1" y="5443"/>
                    <a:pt x="14" y="5827"/>
                    <a:pt x="56" y="6181"/>
                  </a:cubicBezTo>
                  <a:lnTo>
                    <a:pt x="56" y="6203"/>
                  </a:lnTo>
                  <a:cubicBezTo>
                    <a:pt x="69" y="6313"/>
                    <a:pt x="84" y="6425"/>
                    <a:pt x="97" y="6528"/>
                  </a:cubicBezTo>
                  <a:cubicBezTo>
                    <a:pt x="243" y="7462"/>
                    <a:pt x="563" y="8249"/>
                    <a:pt x="1183" y="8805"/>
                  </a:cubicBezTo>
                  <a:cubicBezTo>
                    <a:pt x="1183" y="8805"/>
                    <a:pt x="1190" y="8811"/>
                    <a:pt x="1196" y="8811"/>
                  </a:cubicBezTo>
                  <a:cubicBezTo>
                    <a:pt x="1302" y="8908"/>
                    <a:pt x="1420" y="9000"/>
                    <a:pt x="1545" y="9084"/>
                  </a:cubicBezTo>
                  <a:cubicBezTo>
                    <a:pt x="2080" y="9431"/>
                    <a:pt x="2789" y="9646"/>
                    <a:pt x="3716" y="9695"/>
                  </a:cubicBezTo>
                  <a:cubicBezTo>
                    <a:pt x="3758" y="9701"/>
                    <a:pt x="3800" y="9701"/>
                    <a:pt x="3848" y="9701"/>
                  </a:cubicBezTo>
                  <a:cubicBezTo>
                    <a:pt x="3890" y="9701"/>
                    <a:pt x="3938" y="9701"/>
                    <a:pt x="3987" y="9710"/>
                  </a:cubicBezTo>
                  <a:cubicBezTo>
                    <a:pt x="4099" y="9710"/>
                    <a:pt x="4202" y="9701"/>
                    <a:pt x="4308" y="9695"/>
                  </a:cubicBezTo>
                  <a:cubicBezTo>
                    <a:pt x="5629" y="9611"/>
                    <a:pt x="6806" y="8805"/>
                    <a:pt x="7522" y="7587"/>
                  </a:cubicBezTo>
                  <a:cubicBezTo>
                    <a:pt x="7529" y="7572"/>
                    <a:pt x="7536" y="7566"/>
                    <a:pt x="7542" y="7552"/>
                  </a:cubicBezTo>
                  <a:cubicBezTo>
                    <a:pt x="7599" y="7455"/>
                    <a:pt x="7654" y="7350"/>
                    <a:pt x="7703" y="7247"/>
                  </a:cubicBezTo>
                  <a:cubicBezTo>
                    <a:pt x="7967" y="6710"/>
                    <a:pt x="8149" y="6098"/>
                    <a:pt x="8217" y="5436"/>
                  </a:cubicBezTo>
                  <a:cubicBezTo>
                    <a:pt x="8518" y="2702"/>
                    <a:pt x="6819" y="169"/>
                    <a:pt x="4376" y="9"/>
                  </a:cubicBezTo>
                  <a:cubicBezTo>
                    <a:pt x="4287" y="3"/>
                    <a:pt x="4198" y="1"/>
                    <a:pt x="4110" y="1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07" name="Google Shape;3407;p79"/>
            <p:cNvSpPr/>
            <p:nvPr/>
          </p:nvSpPr>
          <p:spPr>
            <a:xfrm>
              <a:off x="2615900" y="1730700"/>
              <a:ext cx="259925" cy="184975"/>
            </a:xfrm>
            <a:custGeom>
              <a:avLst/>
              <a:gdLst/>
              <a:ahLst/>
              <a:cxnLst/>
              <a:rect l="l" t="t" r="r" b="b"/>
              <a:pathLst>
                <a:path w="10397" h="7399" extrusionOk="0">
                  <a:moveTo>
                    <a:pt x="5031" y="0"/>
                  </a:moveTo>
                  <a:cubicBezTo>
                    <a:pt x="4658" y="0"/>
                    <a:pt x="4281" y="33"/>
                    <a:pt x="3903" y="112"/>
                  </a:cubicBezTo>
                  <a:cubicBezTo>
                    <a:pt x="3743" y="147"/>
                    <a:pt x="3598" y="180"/>
                    <a:pt x="3451" y="237"/>
                  </a:cubicBezTo>
                  <a:cubicBezTo>
                    <a:pt x="3138" y="286"/>
                    <a:pt x="2833" y="356"/>
                    <a:pt x="2532" y="459"/>
                  </a:cubicBezTo>
                  <a:cubicBezTo>
                    <a:pt x="1594" y="800"/>
                    <a:pt x="717" y="1448"/>
                    <a:pt x="244" y="2366"/>
                  </a:cubicBezTo>
                  <a:cubicBezTo>
                    <a:pt x="152" y="2547"/>
                    <a:pt x="1" y="2867"/>
                    <a:pt x="194" y="3034"/>
                  </a:cubicBezTo>
                  <a:cubicBezTo>
                    <a:pt x="245" y="3078"/>
                    <a:pt x="304" y="3096"/>
                    <a:pt x="364" y="3096"/>
                  </a:cubicBezTo>
                  <a:cubicBezTo>
                    <a:pt x="426" y="3096"/>
                    <a:pt x="489" y="3076"/>
                    <a:pt x="543" y="3048"/>
                  </a:cubicBezTo>
                  <a:lnTo>
                    <a:pt x="550" y="3041"/>
                  </a:lnTo>
                  <a:lnTo>
                    <a:pt x="550" y="3041"/>
                  </a:lnTo>
                  <a:cubicBezTo>
                    <a:pt x="508" y="3131"/>
                    <a:pt x="460" y="3215"/>
                    <a:pt x="425" y="3292"/>
                  </a:cubicBezTo>
                  <a:cubicBezTo>
                    <a:pt x="138" y="3844"/>
                    <a:pt x="482" y="4085"/>
                    <a:pt x="964" y="4085"/>
                  </a:cubicBezTo>
                  <a:cubicBezTo>
                    <a:pt x="1315" y="4085"/>
                    <a:pt x="1738" y="3958"/>
                    <a:pt x="2046" y="3729"/>
                  </a:cubicBezTo>
                  <a:cubicBezTo>
                    <a:pt x="2734" y="3221"/>
                    <a:pt x="4029" y="2694"/>
                    <a:pt x="4189" y="2630"/>
                  </a:cubicBezTo>
                  <a:lnTo>
                    <a:pt x="4189" y="2630"/>
                  </a:lnTo>
                  <a:cubicBezTo>
                    <a:pt x="4050" y="2694"/>
                    <a:pt x="3117" y="3138"/>
                    <a:pt x="3361" y="3459"/>
                  </a:cubicBezTo>
                  <a:cubicBezTo>
                    <a:pt x="3449" y="3578"/>
                    <a:pt x="3555" y="3620"/>
                    <a:pt x="3690" y="3620"/>
                  </a:cubicBezTo>
                  <a:cubicBezTo>
                    <a:pt x="3941" y="3620"/>
                    <a:pt x="4292" y="3478"/>
                    <a:pt x="4815" y="3424"/>
                  </a:cubicBezTo>
                  <a:cubicBezTo>
                    <a:pt x="5213" y="3382"/>
                    <a:pt x="5622" y="3312"/>
                    <a:pt x="5977" y="3292"/>
                  </a:cubicBezTo>
                  <a:lnTo>
                    <a:pt x="5977" y="3292"/>
                  </a:lnTo>
                  <a:cubicBezTo>
                    <a:pt x="5971" y="3305"/>
                    <a:pt x="5956" y="3320"/>
                    <a:pt x="5949" y="3340"/>
                  </a:cubicBezTo>
                  <a:cubicBezTo>
                    <a:pt x="5881" y="3459"/>
                    <a:pt x="5817" y="3584"/>
                    <a:pt x="5789" y="3722"/>
                  </a:cubicBezTo>
                  <a:cubicBezTo>
                    <a:pt x="5705" y="4252"/>
                    <a:pt x="6325" y="4522"/>
                    <a:pt x="6722" y="4586"/>
                  </a:cubicBezTo>
                  <a:cubicBezTo>
                    <a:pt x="6775" y="4594"/>
                    <a:pt x="6826" y="4598"/>
                    <a:pt x="6877" y="4598"/>
                  </a:cubicBezTo>
                  <a:cubicBezTo>
                    <a:pt x="6947" y="4598"/>
                    <a:pt x="7015" y="4591"/>
                    <a:pt x="7083" y="4579"/>
                  </a:cubicBezTo>
                  <a:lnTo>
                    <a:pt x="7083" y="4579"/>
                  </a:lnTo>
                  <a:cubicBezTo>
                    <a:pt x="7076" y="4704"/>
                    <a:pt x="7063" y="4836"/>
                    <a:pt x="7063" y="4975"/>
                  </a:cubicBezTo>
                  <a:cubicBezTo>
                    <a:pt x="7063" y="5700"/>
                    <a:pt x="7542" y="5539"/>
                    <a:pt x="7551" y="6076"/>
                  </a:cubicBezTo>
                  <a:cubicBezTo>
                    <a:pt x="7557" y="6603"/>
                    <a:pt x="7278" y="7216"/>
                    <a:pt x="7668" y="7361"/>
                  </a:cubicBezTo>
                  <a:cubicBezTo>
                    <a:pt x="7736" y="7387"/>
                    <a:pt x="7797" y="7399"/>
                    <a:pt x="7851" y="7399"/>
                  </a:cubicBezTo>
                  <a:cubicBezTo>
                    <a:pt x="8148" y="7399"/>
                    <a:pt x="8258" y="7052"/>
                    <a:pt x="8329" y="6770"/>
                  </a:cubicBezTo>
                  <a:cubicBezTo>
                    <a:pt x="8384" y="6541"/>
                    <a:pt x="8490" y="6471"/>
                    <a:pt x="8621" y="6471"/>
                  </a:cubicBezTo>
                  <a:cubicBezTo>
                    <a:pt x="8828" y="6471"/>
                    <a:pt x="9099" y="6648"/>
                    <a:pt x="9328" y="6648"/>
                  </a:cubicBezTo>
                  <a:cubicBezTo>
                    <a:pt x="9358" y="6648"/>
                    <a:pt x="9386" y="6645"/>
                    <a:pt x="9414" y="6638"/>
                  </a:cubicBezTo>
                  <a:cubicBezTo>
                    <a:pt x="9860" y="6535"/>
                    <a:pt x="10056" y="5852"/>
                    <a:pt x="10159" y="5456"/>
                  </a:cubicBezTo>
                  <a:cubicBezTo>
                    <a:pt x="10249" y="5135"/>
                    <a:pt x="10340" y="4766"/>
                    <a:pt x="10368" y="4397"/>
                  </a:cubicBezTo>
                  <a:cubicBezTo>
                    <a:pt x="10396" y="4105"/>
                    <a:pt x="10390" y="3821"/>
                    <a:pt x="10313" y="3562"/>
                  </a:cubicBezTo>
                  <a:cubicBezTo>
                    <a:pt x="10306" y="3535"/>
                    <a:pt x="10298" y="3514"/>
                    <a:pt x="10291" y="3494"/>
                  </a:cubicBezTo>
                  <a:cubicBezTo>
                    <a:pt x="10256" y="3375"/>
                    <a:pt x="10201" y="3257"/>
                    <a:pt x="10139" y="3145"/>
                  </a:cubicBezTo>
                  <a:cubicBezTo>
                    <a:pt x="10097" y="3076"/>
                    <a:pt x="10056" y="3006"/>
                    <a:pt x="10014" y="2929"/>
                  </a:cubicBezTo>
                  <a:cubicBezTo>
                    <a:pt x="9930" y="2797"/>
                    <a:pt x="9839" y="2672"/>
                    <a:pt x="9748" y="2540"/>
                  </a:cubicBezTo>
                  <a:lnTo>
                    <a:pt x="9748" y="2540"/>
                  </a:lnTo>
                  <a:lnTo>
                    <a:pt x="9755" y="2547"/>
                  </a:lnTo>
                  <a:cubicBezTo>
                    <a:pt x="9824" y="2556"/>
                    <a:pt x="9904" y="2566"/>
                    <a:pt x="9985" y="2566"/>
                  </a:cubicBezTo>
                  <a:cubicBezTo>
                    <a:pt x="10092" y="2566"/>
                    <a:pt x="10201" y="2548"/>
                    <a:pt x="10284" y="2485"/>
                  </a:cubicBezTo>
                  <a:cubicBezTo>
                    <a:pt x="10348" y="2435"/>
                    <a:pt x="10375" y="2360"/>
                    <a:pt x="10361" y="2276"/>
                  </a:cubicBezTo>
                  <a:cubicBezTo>
                    <a:pt x="10340" y="2184"/>
                    <a:pt x="10271" y="2109"/>
                    <a:pt x="10201" y="2046"/>
                  </a:cubicBezTo>
                  <a:cubicBezTo>
                    <a:pt x="10069" y="1921"/>
                    <a:pt x="9909" y="1830"/>
                    <a:pt x="9742" y="1767"/>
                  </a:cubicBezTo>
                  <a:cubicBezTo>
                    <a:pt x="9610" y="1718"/>
                    <a:pt x="9478" y="1698"/>
                    <a:pt x="9346" y="1692"/>
                  </a:cubicBezTo>
                  <a:cubicBezTo>
                    <a:pt x="9338" y="1413"/>
                    <a:pt x="9282" y="1141"/>
                    <a:pt x="9115" y="919"/>
                  </a:cubicBezTo>
                  <a:cubicBezTo>
                    <a:pt x="9024" y="794"/>
                    <a:pt x="8864" y="638"/>
                    <a:pt x="8699" y="638"/>
                  </a:cubicBezTo>
                  <a:cubicBezTo>
                    <a:pt x="8689" y="638"/>
                    <a:pt x="8679" y="639"/>
                    <a:pt x="8670" y="640"/>
                  </a:cubicBezTo>
                  <a:cubicBezTo>
                    <a:pt x="8427" y="661"/>
                    <a:pt x="8579" y="995"/>
                    <a:pt x="8628" y="1127"/>
                  </a:cubicBezTo>
                  <a:cubicBezTo>
                    <a:pt x="8670" y="1239"/>
                    <a:pt x="8720" y="1349"/>
                    <a:pt x="8768" y="1461"/>
                  </a:cubicBezTo>
                  <a:cubicBezTo>
                    <a:pt x="8344" y="1079"/>
                    <a:pt x="7870" y="773"/>
                    <a:pt x="7369" y="529"/>
                  </a:cubicBezTo>
                  <a:cubicBezTo>
                    <a:pt x="6729" y="230"/>
                    <a:pt x="6033" y="48"/>
                    <a:pt x="5316" y="7"/>
                  </a:cubicBezTo>
                  <a:cubicBezTo>
                    <a:pt x="5221" y="3"/>
                    <a:pt x="5126" y="0"/>
                    <a:pt x="5031" y="0"/>
                  </a:cubicBezTo>
                  <a:close/>
                </a:path>
              </a:pathLst>
            </a:custGeom>
            <a:solidFill>
              <a:srgbClr val="F47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08" name="Google Shape;3408;p79"/>
            <p:cNvSpPr/>
            <p:nvPr/>
          </p:nvSpPr>
          <p:spPr>
            <a:xfrm>
              <a:off x="2810550" y="1883725"/>
              <a:ext cx="65100" cy="78275"/>
            </a:xfrm>
            <a:custGeom>
              <a:avLst/>
              <a:gdLst/>
              <a:ahLst/>
              <a:cxnLst/>
              <a:rect l="l" t="t" r="r" b="b"/>
              <a:pathLst>
                <a:path w="2604" h="3131" extrusionOk="0">
                  <a:moveTo>
                    <a:pt x="1622" y="0"/>
                  </a:moveTo>
                  <a:cubicBezTo>
                    <a:pt x="691" y="0"/>
                    <a:pt x="164" y="1084"/>
                    <a:pt x="42" y="1888"/>
                  </a:cubicBezTo>
                  <a:cubicBezTo>
                    <a:pt x="15" y="2090"/>
                    <a:pt x="0" y="2306"/>
                    <a:pt x="49" y="2508"/>
                  </a:cubicBezTo>
                  <a:cubicBezTo>
                    <a:pt x="135" y="2881"/>
                    <a:pt x="442" y="3130"/>
                    <a:pt x="826" y="3130"/>
                  </a:cubicBezTo>
                  <a:cubicBezTo>
                    <a:pt x="850" y="3130"/>
                    <a:pt x="874" y="3129"/>
                    <a:pt x="899" y="3128"/>
                  </a:cubicBezTo>
                  <a:cubicBezTo>
                    <a:pt x="1268" y="3092"/>
                    <a:pt x="1615" y="2877"/>
                    <a:pt x="1886" y="2640"/>
                  </a:cubicBezTo>
                  <a:cubicBezTo>
                    <a:pt x="2325" y="2251"/>
                    <a:pt x="2589" y="1700"/>
                    <a:pt x="2595" y="1124"/>
                  </a:cubicBezTo>
                  <a:cubicBezTo>
                    <a:pt x="2604" y="858"/>
                    <a:pt x="2547" y="587"/>
                    <a:pt x="2387" y="364"/>
                  </a:cubicBezTo>
                  <a:cubicBezTo>
                    <a:pt x="2241" y="163"/>
                    <a:pt x="2061" y="58"/>
                    <a:pt x="1859" y="23"/>
                  </a:cubicBezTo>
                  <a:cubicBezTo>
                    <a:pt x="1777" y="8"/>
                    <a:pt x="1698" y="0"/>
                    <a:pt x="1622" y="0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09" name="Google Shape;3409;p79"/>
            <p:cNvSpPr/>
            <p:nvPr/>
          </p:nvSpPr>
          <p:spPr>
            <a:xfrm>
              <a:off x="2710350" y="1844200"/>
              <a:ext cx="42125" cy="27300"/>
            </a:xfrm>
            <a:custGeom>
              <a:avLst/>
              <a:gdLst/>
              <a:ahLst/>
              <a:cxnLst/>
              <a:rect l="l" t="t" r="r" b="b"/>
              <a:pathLst>
                <a:path w="1685" h="1092" extrusionOk="0">
                  <a:moveTo>
                    <a:pt x="476" y="0"/>
                  </a:moveTo>
                  <a:cubicBezTo>
                    <a:pt x="360" y="0"/>
                    <a:pt x="251" y="25"/>
                    <a:pt x="160" y="88"/>
                  </a:cubicBezTo>
                  <a:cubicBezTo>
                    <a:pt x="64" y="149"/>
                    <a:pt x="0" y="255"/>
                    <a:pt x="22" y="367"/>
                  </a:cubicBezTo>
                  <a:cubicBezTo>
                    <a:pt x="42" y="483"/>
                    <a:pt x="154" y="589"/>
                    <a:pt x="286" y="644"/>
                  </a:cubicBezTo>
                  <a:cubicBezTo>
                    <a:pt x="424" y="692"/>
                    <a:pt x="571" y="707"/>
                    <a:pt x="716" y="742"/>
                  </a:cubicBezTo>
                  <a:cubicBezTo>
                    <a:pt x="1002" y="797"/>
                    <a:pt x="1268" y="916"/>
                    <a:pt x="1490" y="1068"/>
                  </a:cubicBezTo>
                  <a:cubicBezTo>
                    <a:pt x="1513" y="1085"/>
                    <a:pt x="1538" y="1092"/>
                    <a:pt x="1562" y="1092"/>
                  </a:cubicBezTo>
                  <a:cubicBezTo>
                    <a:pt x="1629" y="1092"/>
                    <a:pt x="1684" y="1036"/>
                    <a:pt x="1663" y="984"/>
                  </a:cubicBezTo>
                  <a:cubicBezTo>
                    <a:pt x="1663" y="749"/>
                    <a:pt x="1490" y="512"/>
                    <a:pt x="1288" y="345"/>
                  </a:cubicBezTo>
                  <a:cubicBezTo>
                    <a:pt x="1101" y="178"/>
                    <a:pt x="828" y="39"/>
                    <a:pt x="558" y="4"/>
                  </a:cubicBezTo>
                  <a:cubicBezTo>
                    <a:pt x="530" y="2"/>
                    <a:pt x="503" y="0"/>
                    <a:pt x="476" y="0"/>
                  </a:cubicBezTo>
                  <a:close/>
                </a:path>
              </a:pathLst>
            </a:custGeom>
            <a:solidFill>
              <a:srgbClr val="F47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10" name="Google Shape;3410;p79"/>
            <p:cNvSpPr/>
            <p:nvPr/>
          </p:nvSpPr>
          <p:spPr>
            <a:xfrm>
              <a:off x="2638425" y="1843150"/>
              <a:ext cx="32975" cy="23775"/>
            </a:xfrm>
            <a:custGeom>
              <a:avLst/>
              <a:gdLst/>
              <a:ahLst/>
              <a:cxnLst/>
              <a:rect l="l" t="t" r="r" b="b"/>
              <a:pathLst>
                <a:path w="1319" h="951" extrusionOk="0">
                  <a:moveTo>
                    <a:pt x="927" y="0"/>
                  </a:moveTo>
                  <a:cubicBezTo>
                    <a:pt x="905" y="0"/>
                    <a:pt x="882" y="2"/>
                    <a:pt x="860" y="4"/>
                  </a:cubicBezTo>
                  <a:cubicBezTo>
                    <a:pt x="644" y="33"/>
                    <a:pt x="436" y="150"/>
                    <a:pt x="289" y="297"/>
                  </a:cubicBezTo>
                  <a:cubicBezTo>
                    <a:pt x="137" y="442"/>
                    <a:pt x="3" y="644"/>
                    <a:pt x="11" y="859"/>
                  </a:cubicBezTo>
                  <a:cubicBezTo>
                    <a:pt x="0" y="906"/>
                    <a:pt x="45" y="951"/>
                    <a:pt x="97" y="951"/>
                  </a:cubicBezTo>
                  <a:cubicBezTo>
                    <a:pt x="117" y="951"/>
                    <a:pt x="138" y="945"/>
                    <a:pt x="157" y="930"/>
                  </a:cubicBezTo>
                  <a:cubicBezTo>
                    <a:pt x="330" y="798"/>
                    <a:pt x="539" y="701"/>
                    <a:pt x="763" y="644"/>
                  </a:cubicBezTo>
                  <a:cubicBezTo>
                    <a:pt x="880" y="617"/>
                    <a:pt x="998" y="609"/>
                    <a:pt x="1110" y="560"/>
                  </a:cubicBezTo>
                  <a:cubicBezTo>
                    <a:pt x="1214" y="519"/>
                    <a:pt x="1297" y="429"/>
                    <a:pt x="1312" y="325"/>
                  </a:cubicBezTo>
                  <a:cubicBezTo>
                    <a:pt x="1319" y="226"/>
                    <a:pt x="1264" y="136"/>
                    <a:pt x="1187" y="81"/>
                  </a:cubicBezTo>
                  <a:cubicBezTo>
                    <a:pt x="1114" y="24"/>
                    <a:pt x="1023" y="0"/>
                    <a:pt x="927" y="0"/>
                  </a:cubicBezTo>
                  <a:close/>
                </a:path>
              </a:pathLst>
            </a:custGeom>
            <a:solidFill>
              <a:srgbClr val="F47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11" name="Google Shape;3411;p79"/>
            <p:cNvSpPr/>
            <p:nvPr/>
          </p:nvSpPr>
          <p:spPr>
            <a:xfrm>
              <a:off x="2764625" y="2503750"/>
              <a:ext cx="108950" cy="34275"/>
            </a:xfrm>
            <a:custGeom>
              <a:avLst/>
              <a:gdLst/>
              <a:ahLst/>
              <a:cxnLst/>
              <a:rect l="l" t="t" r="r" b="b"/>
              <a:pathLst>
                <a:path w="4358" h="1371" extrusionOk="0">
                  <a:moveTo>
                    <a:pt x="2091" y="0"/>
                  </a:moveTo>
                  <a:cubicBezTo>
                    <a:pt x="1791" y="0"/>
                    <a:pt x="1570" y="5"/>
                    <a:pt x="1545" y="15"/>
                  </a:cubicBezTo>
                  <a:cubicBezTo>
                    <a:pt x="1545" y="15"/>
                    <a:pt x="1336" y="37"/>
                    <a:pt x="710" y="446"/>
                  </a:cubicBezTo>
                  <a:cubicBezTo>
                    <a:pt x="327" y="696"/>
                    <a:pt x="125" y="927"/>
                    <a:pt x="42" y="1101"/>
                  </a:cubicBezTo>
                  <a:cubicBezTo>
                    <a:pt x="0" y="1177"/>
                    <a:pt x="64" y="1274"/>
                    <a:pt x="154" y="1281"/>
                  </a:cubicBezTo>
                  <a:cubicBezTo>
                    <a:pt x="640" y="1307"/>
                    <a:pt x="2043" y="1370"/>
                    <a:pt x="3069" y="1370"/>
                  </a:cubicBezTo>
                  <a:cubicBezTo>
                    <a:pt x="3701" y="1370"/>
                    <a:pt x="4189" y="1346"/>
                    <a:pt x="4232" y="1274"/>
                  </a:cubicBezTo>
                  <a:cubicBezTo>
                    <a:pt x="4357" y="1059"/>
                    <a:pt x="4120" y="78"/>
                    <a:pt x="4015" y="43"/>
                  </a:cubicBezTo>
                  <a:cubicBezTo>
                    <a:pt x="3937" y="23"/>
                    <a:pt x="2796" y="0"/>
                    <a:pt x="2091" y="0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12" name="Google Shape;3412;p79"/>
            <p:cNvSpPr/>
            <p:nvPr/>
          </p:nvSpPr>
          <p:spPr>
            <a:xfrm>
              <a:off x="2765650" y="2531075"/>
              <a:ext cx="104950" cy="7000"/>
            </a:xfrm>
            <a:custGeom>
              <a:avLst/>
              <a:gdLst/>
              <a:ahLst/>
              <a:cxnLst/>
              <a:rect l="l" t="t" r="r" b="b"/>
              <a:pathLst>
                <a:path w="4198" h="280" extrusionOk="0">
                  <a:moveTo>
                    <a:pt x="1" y="1"/>
                  </a:moveTo>
                  <a:lnTo>
                    <a:pt x="1" y="280"/>
                  </a:lnTo>
                  <a:lnTo>
                    <a:pt x="4198" y="280"/>
                  </a:lnTo>
                  <a:lnTo>
                    <a:pt x="4198" y="1"/>
                  </a:lnTo>
                  <a:close/>
                </a:path>
              </a:pathLst>
            </a:custGeom>
            <a:solidFill>
              <a:srgbClr val="C58C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13" name="Google Shape;3413;p79"/>
            <p:cNvSpPr/>
            <p:nvPr/>
          </p:nvSpPr>
          <p:spPr>
            <a:xfrm>
              <a:off x="2764625" y="2527625"/>
              <a:ext cx="106650" cy="10450"/>
            </a:xfrm>
            <a:custGeom>
              <a:avLst/>
              <a:gdLst/>
              <a:ahLst/>
              <a:cxnLst/>
              <a:rect l="l" t="t" r="r" b="b"/>
              <a:pathLst>
                <a:path w="4266" h="418" extrusionOk="0">
                  <a:moveTo>
                    <a:pt x="132" y="0"/>
                  </a:moveTo>
                  <a:cubicBezTo>
                    <a:pt x="99" y="49"/>
                    <a:pt x="70" y="97"/>
                    <a:pt x="49" y="139"/>
                  </a:cubicBezTo>
                  <a:cubicBezTo>
                    <a:pt x="42" y="139"/>
                    <a:pt x="42" y="139"/>
                    <a:pt x="42" y="146"/>
                  </a:cubicBezTo>
                  <a:cubicBezTo>
                    <a:pt x="0" y="222"/>
                    <a:pt x="64" y="319"/>
                    <a:pt x="154" y="326"/>
                  </a:cubicBezTo>
                  <a:lnTo>
                    <a:pt x="195" y="326"/>
                  </a:lnTo>
                  <a:cubicBezTo>
                    <a:pt x="717" y="354"/>
                    <a:pt x="2074" y="418"/>
                    <a:pt x="3076" y="418"/>
                  </a:cubicBezTo>
                  <a:cubicBezTo>
                    <a:pt x="3702" y="418"/>
                    <a:pt x="4190" y="389"/>
                    <a:pt x="4232" y="319"/>
                  </a:cubicBezTo>
                  <a:cubicBezTo>
                    <a:pt x="4232" y="313"/>
                    <a:pt x="4232" y="313"/>
                    <a:pt x="4239" y="313"/>
                  </a:cubicBezTo>
                  <a:cubicBezTo>
                    <a:pt x="4252" y="277"/>
                    <a:pt x="4259" y="229"/>
                    <a:pt x="4265" y="174"/>
                  </a:cubicBezTo>
                  <a:cubicBezTo>
                    <a:pt x="3946" y="174"/>
                    <a:pt x="3626" y="181"/>
                    <a:pt x="3305" y="181"/>
                  </a:cubicBezTo>
                  <a:cubicBezTo>
                    <a:pt x="3083" y="181"/>
                    <a:pt x="2861" y="174"/>
                    <a:pt x="2637" y="174"/>
                  </a:cubicBezTo>
                  <a:cubicBezTo>
                    <a:pt x="1802" y="167"/>
                    <a:pt x="960" y="132"/>
                    <a:pt x="132" y="0"/>
                  </a:cubicBezTo>
                  <a:close/>
                </a:path>
              </a:pathLst>
            </a:custGeom>
            <a:solidFill>
              <a:srgbClr val="FFF6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14" name="Google Shape;3414;p79"/>
            <p:cNvSpPr/>
            <p:nvPr/>
          </p:nvSpPr>
          <p:spPr>
            <a:xfrm>
              <a:off x="2642500" y="2503750"/>
              <a:ext cx="108725" cy="34275"/>
            </a:xfrm>
            <a:custGeom>
              <a:avLst/>
              <a:gdLst/>
              <a:ahLst/>
              <a:cxnLst/>
              <a:rect l="l" t="t" r="r" b="b"/>
              <a:pathLst>
                <a:path w="4349" h="1371" extrusionOk="0">
                  <a:moveTo>
                    <a:pt x="2085" y="0"/>
                  </a:moveTo>
                  <a:cubicBezTo>
                    <a:pt x="1784" y="0"/>
                    <a:pt x="1563" y="5"/>
                    <a:pt x="1538" y="15"/>
                  </a:cubicBezTo>
                  <a:cubicBezTo>
                    <a:pt x="1538" y="15"/>
                    <a:pt x="1330" y="37"/>
                    <a:pt x="710" y="446"/>
                  </a:cubicBezTo>
                  <a:cubicBezTo>
                    <a:pt x="328" y="696"/>
                    <a:pt x="126" y="927"/>
                    <a:pt x="42" y="1101"/>
                  </a:cubicBezTo>
                  <a:cubicBezTo>
                    <a:pt x="0" y="1177"/>
                    <a:pt x="57" y="1274"/>
                    <a:pt x="154" y="1281"/>
                  </a:cubicBezTo>
                  <a:cubicBezTo>
                    <a:pt x="641" y="1307"/>
                    <a:pt x="2044" y="1370"/>
                    <a:pt x="3067" y="1370"/>
                  </a:cubicBezTo>
                  <a:cubicBezTo>
                    <a:pt x="3698" y="1370"/>
                    <a:pt x="4184" y="1346"/>
                    <a:pt x="4224" y="1274"/>
                  </a:cubicBezTo>
                  <a:cubicBezTo>
                    <a:pt x="4349" y="1059"/>
                    <a:pt x="4120" y="78"/>
                    <a:pt x="4008" y="43"/>
                  </a:cubicBezTo>
                  <a:cubicBezTo>
                    <a:pt x="3931" y="23"/>
                    <a:pt x="2789" y="0"/>
                    <a:pt x="2085" y="0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15" name="Google Shape;3415;p79"/>
            <p:cNvSpPr/>
            <p:nvPr/>
          </p:nvSpPr>
          <p:spPr>
            <a:xfrm>
              <a:off x="2646325" y="2535600"/>
              <a:ext cx="102000" cy="2475"/>
            </a:xfrm>
            <a:custGeom>
              <a:avLst/>
              <a:gdLst/>
              <a:ahLst/>
              <a:cxnLst/>
              <a:rect l="l" t="t" r="r" b="b"/>
              <a:pathLst>
                <a:path w="4080" h="99" extrusionOk="0">
                  <a:moveTo>
                    <a:pt x="2910" y="99"/>
                  </a:moveTo>
                  <a:lnTo>
                    <a:pt x="2917" y="99"/>
                  </a:lnTo>
                  <a:lnTo>
                    <a:pt x="2917" y="99"/>
                  </a:lnTo>
                  <a:lnTo>
                    <a:pt x="2910" y="99"/>
                  </a:lnTo>
                  <a:close/>
                  <a:moveTo>
                    <a:pt x="29" y="7"/>
                  </a:moveTo>
                  <a:lnTo>
                    <a:pt x="36" y="7"/>
                  </a:lnTo>
                  <a:lnTo>
                    <a:pt x="29" y="7"/>
                  </a:lnTo>
                  <a:close/>
                  <a:moveTo>
                    <a:pt x="1" y="7"/>
                  </a:moveTo>
                  <a:lnTo>
                    <a:pt x="1" y="7"/>
                  </a:lnTo>
                  <a:lnTo>
                    <a:pt x="1" y="7"/>
                  </a:lnTo>
                  <a:close/>
                  <a:moveTo>
                    <a:pt x="4071" y="0"/>
                  </a:moveTo>
                  <a:cubicBezTo>
                    <a:pt x="4037" y="70"/>
                    <a:pt x="3550" y="99"/>
                    <a:pt x="2917" y="99"/>
                  </a:cubicBezTo>
                  <a:cubicBezTo>
                    <a:pt x="3550" y="99"/>
                    <a:pt x="4037" y="70"/>
                    <a:pt x="4071" y="0"/>
                  </a:cubicBezTo>
                  <a:close/>
                  <a:moveTo>
                    <a:pt x="4079" y="0"/>
                  </a:moveTo>
                  <a:lnTo>
                    <a:pt x="4079" y="0"/>
                  </a:lnTo>
                  <a:close/>
                </a:path>
              </a:pathLst>
            </a:custGeom>
            <a:solidFill>
              <a:srgbClr val="C58C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16" name="Google Shape;3416;p79"/>
            <p:cNvSpPr/>
            <p:nvPr/>
          </p:nvSpPr>
          <p:spPr>
            <a:xfrm>
              <a:off x="2643200" y="2528450"/>
              <a:ext cx="105775" cy="9625"/>
            </a:xfrm>
            <a:custGeom>
              <a:avLst/>
              <a:gdLst/>
              <a:ahLst/>
              <a:cxnLst/>
              <a:rect l="l" t="t" r="r" b="b"/>
              <a:pathLst>
                <a:path w="4231" h="385" extrusionOk="0">
                  <a:moveTo>
                    <a:pt x="78" y="1"/>
                  </a:moveTo>
                  <a:cubicBezTo>
                    <a:pt x="49" y="42"/>
                    <a:pt x="29" y="77"/>
                    <a:pt x="14" y="113"/>
                  </a:cubicBezTo>
                  <a:cubicBezTo>
                    <a:pt x="1" y="126"/>
                    <a:pt x="1" y="148"/>
                    <a:pt x="1" y="168"/>
                  </a:cubicBezTo>
                  <a:cubicBezTo>
                    <a:pt x="1" y="231"/>
                    <a:pt x="49" y="293"/>
                    <a:pt x="126" y="293"/>
                  </a:cubicBezTo>
                  <a:lnTo>
                    <a:pt x="161" y="293"/>
                  </a:lnTo>
                  <a:cubicBezTo>
                    <a:pt x="682" y="321"/>
                    <a:pt x="2040" y="385"/>
                    <a:pt x="3035" y="385"/>
                  </a:cubicBezTo>
                  <a:lnTo>
                    <a:pt x="3042" y="385"/>
                  </a:lnTo>
                  <a:cubicBezTo>
                    <a:pt x="3675" y="385"/>
                    <a:pt x="4162" y="356"/>
                    <a:pt x="4196" y="286"/>
                  </a:cubicBezTo>
                  <a:lnTo>
                    <a:pt x="4204" y="286"/>
                  </a:lnTo>
                  <a:cubicBezTo>
                    <a:pt x="4217" y="251"/>
                    <a:pt x="4224" y="209"/>
                    <a:pt x="4231" y="154"/>
                  </a:cubicBezTo>
                  <a:cubicBezTo>
                    <a:pt x="4189" y="154"/>
                    <a:pt x="4141" y="161"/>
                    <a:pt x="4099" y="161"/>
                  </a:cubicBezTo>
                  <a:cubicBezTo>
                    <a:pt x="3710" y="183"/>
                    <a:pt x="3319" y="189"/>
                    <a:pt x="2937" y="189"/>
                  </a:cubicBezTo>
                  <a:lnTo>
                    <a:pt x="2701" y="189"/>
                  </a:lnTo>
                  <a:cubicBezTo>
                    <a:pt x="1976" y="183"/>
                    <a:pt x="1247" y="134"/>
                    <a:pt x="522" y="22"/>
                  </a:cubicBezTo>
                  <a:cubicBezTo>
                    <a:pt x="376" y="16"/>
                    <a:pt x="229" y="9"/>
                    <a:pt x="78" y="1"/>
                  </a:cubicBezTo>
                  <a:close/>
                </a:path>
              </a:pathLst>
            </a:custGeom>
            <a:solidFill>
              <a:srgbClr val="FFF6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17" name="Google Shape;3417;p79"/>
            <p:cNvSpPr/>
            <p:nvPr/>
          </p:nvSpPr>
          <p:spPr>
            <a:xfrm>
              <a:off x="2645625" y="1928500"/>
              <a:ext cx="77875" cy="33425"/>
            </a:xfrm>
            <a:custGeom>
              <a:avLst/>
              <a:gdLst/>
              <a:ahLst/>
              <a:cxnLst/>
              <a:rect l="l" t="t" r="r" b="b"/>
              <a:pathLst>
                <a:path w="3115" h="1337" extrusionOk="0">
                  <a:moveTo>
                    <a:pt x="361" y="0"/>
                  </a:moveTo>
                  <a:cubicBezTo>
                    <a:pt x="307" y="0"/>
                    <a:pt x="268" y="12"/>
                    <a:pt x="244" y="42"/>
                  </a:cubicBezTo>
                  <a:cubicBezTo>
                    <a:pt x="1" y="348"/>
                    <a:pt x="508" y="1211"/>
                    <a:pt x="1442" y="1328"/>
                  </a:cubicBezTo>
                  <a:cubicBezTo>
                    <a:pt x="1488" y="1334"/>
                    <a:pt x="1535" y="1337"/>
                    <a:pt x="1580" y="1337"/>
                  </a:cubicBezTo>
                  <a:cubicBezTo>
                    <a:pt x="2447" y="1337"/>
                    <a:pt x="3114" y="316"/>
                    <a:pt x="2784" y="132"/>
                  </a:cubicBezTo>
                  <a:cubicBezTo>
                    <a:pt x="2686" y="79"/>
                    <a:pt x="2588" y="60"/>
                    <a:pt x="2482" y="60"/>
                  </a:cubicBezTo>
                  <a:cubicBezTo>
                    <a:pt x="2237" y="60"/>
                    <a:pt x="1952" y="162"/>
                    <a:pt x="1531" y="162"/>
                  </a:cubicBezTo>
                  <a:cubicBezTo>
                    <a:pt x="1495" y="162"/>
                    <a:pt x="1458" y="161"/>
                    <a:pt x="1420" y="159"/>
                  </a:cubicBezTo>
                  <a:cubicBezTo>
                    <a:pt x="904" y="139"/>
                    <a:pt x="546" y="0"/>
                    <a:pt x="3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18" name="Google Shape;3418;p79"/>
            <p:cNvSpPr/>
            <p:nvPr/>
          </p:nvSpPr>
          <p:spPr>
            <a:xfrm>
              <a:off x="2660900" y="1883875"/>
              <a:ext cx="39725" cy="30750"/>
            </a:xfrm>
            <a:custGeom>
              <a:avLst/>
              <a:gdLst/>
              <a:ahLst/>
              <a:cxnLst/>
              <a:rect l="l" t="t" r="r" b="b"/>
              <a:pathLst>
                <a:path w="1589" h="1230" extrusionOk="0">
                  <a:moveTo>
                    <a:pt x="780" y="1"/>
                  </a:moveTo>
                  <a:cubicBezTo>
                    <a:pt x="723" y="1"/>
                    <a:pt x="665" y="27"/>
                    <a:pt x="629" y="80"/>
                  </a:cubicBezTo>
                  <a:cubicBezTo>
                    <a:pt x="378" y="453"/>
                    <a:pt x="0" y="1229"/>
                    <a:pt x="692" y="1229"/>
                  </a:cubicBezTo>
                  <a:cubicBezTo>
                    <a:pt x="710" y="1229"/>
                    <a:pt x="728" y="1229"/>
                    <a:pt x="747" y="1228"/>
                  </a:cubicBezTo>
                  <a:cubicBezTo>
                    <a:pt x="1589" y="1179"/>
                    <a:pt x="1171" y="498"/>
                    <a:pt x="941" y="94"/>
                  </a:cubicBezTo>
                  <a:cubicBezTo>
                    <a:pt x="905" y="32"/>
                    <a:pt x="843" y="1"/>
                    <a:pt x="780" y="1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19" name="Google Shape;3419;p79"/>
            <p:cNvSpPr/>
            <p:nvPr/>
          </p:nvSpPr>
          <p:spPr>
            <a:xfrm>
              <a:off x="2706875" y="1886975"/>
              <a:ext cx="21075" cy="19125"/>
            </a:xfrm>
            <a:custGeom>
              <a:avLst/>
              <a:gdLst/>
              <a:ahLst/>
              <a:cxnLst/>
              <a:rect l="l" t="t" r="r" b="b"/>
              <a:pathLst>
                <a:path w="843" h="765" extrusionOk="0">
                  <a:moveTo>
                    <a:pt x="417" y="0"/>
                  </a:moveTo>
                  <a:cubicBezTo>
                    <a:pt x="324" y="0"/>
                    <a:pt x="232" y="33"/>
                    <a:pt x="161" y="102"/>
                  </a:cubicBezTo>
                  <a:cubicBezTo>
                    <a:pt x="7" y="249"/>
                    <a:pt x="0" y="484"/>
                    <a:pt x="139" y="644"/>
                  </a:cubicBezTo>
                  <a:cubicBezTo>
                    <a:pt x="215" y="724"/>
                    <a:pt x="317" y="764"/>
                    <a:pt x="419" y="764"/>
                  </a:cubicBezTo>
                  <a:cubicBezTo>
                    <a:pt x="514" y="764"/>
                    <a:pt x="609" y="730"/>
                    <a:pt x="682" y="660"/>
                  </a:cubicBezTo>
                  <a:cubicBezTo>
                    <a:pt x="835" y="519"/>
                    <a:pt x="842" y="275"/>
                    <a:pt x="704" y="123"/>
                  </a:cubicBezTo>
                  <a:cubicBezTo>
                    <a:pt x="626" y="42"/>
                    <a:pt x="521" y="0"/>
                    <a:pt x="417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20" name="Google Shape;3420;p79"/>
            <p:cNvSpPr/>
            <p:nvPr/>
          </p:nvSpPr>
          <p:spPr>
            <a:xfrm>
              <a:off x="2642650" y="1883900"/>
              <a:ext cx="21300" cy="19075"/>
            </a:xfrm>
            <a:custGeom>
              <a:avLst/>
              <a:gdLst/>
              <a:ahLst/>
              <a:cxnLst/>
              <a:rect l="l" t="t" r="r" b="b"/>
              <a:pathLst>
                <a:path w="852" h="763" extrusionOk="0">
                  <a:moveTo>
                    <a:pt x="427" y="0"/>
                  </a:moveTo>
                  <a:cubicBezTo>
                    <a:pt x="335" y="0"/>
                    <a:pt x="241" y="34"/>
                    <a:pt x="168" y="99"/>
                  </a:cubicBezTo>
                  <a:cubicBezTo>
                    <a:pt x="16" y="246"/>
                    <a:pt x="1" y="490"/>
                    <a:pt x="148" y="642"/>
                  </a:cubicBezTo>
                  <a:cubicBezTo>
                    <a:pt x="224" y="723"/>
                    <a:pt x="327" y="763"/>
                    <a:pt x="431" y="763"/>
                  </a:cubicBezTo>
                  <a:cubicBezTo>
                    <a:pt x="524" y="763"/>
                    <a:pt x="618" y="730"/>
                    <a:pt x="691" y="664"/>
                  </a:cubicBezTo>
                  <a:cubicBezTo>
                    <a:pt x="844" y="517"/>
                    <a:pt x="851" y="273"/>
                    <a:pt x="704" y="121"/>
                  </a:cubicBezTo>
                  <a:cubicBezTo>
                    <a:pt x="631" y="41"/>
                    <a:pt x="530" y="0"/>
                    <a:pt x="427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</p:grpSp>
      <p:grpSp>
        <p:nvGrpSpPr>
          <p:cNvPr id="3421" name="Google Shape;3421;p79"/>
          <p:cNvGrpSpPr/>
          <p:nvPr/>
        </p:nvGrpSpPr>
        <p:grpSpPr>
          <a:xfrm>
            <a:off x="2572626" y="3537149"/>
            <a:ext cx="607664" cy="607664"/>
            <a:chOff x="2333550" y="1208100"/>
            <a:chExt cx="260800" cy="260800"/>
          </a:xfrm>
        </p:grpSpPr>
        <p:sp>
          <p:nvSpPr>
            <p:cNvPr id="3422" name="Google Shape;3422;p79"/>
            <p:cNvSpPr/>
            <p:nvPr/>
          </p:nvSpPr>
          <p:spPr>
            <a:xfrm>
              <a:off x="2401550" y="1208100"/>
              <a:ext cx="192450" cy="122525"/>
            </a:xfrm>
            <a:custGeom>
              <a:avLst/>
              <a:gdLst/>
              <a:ahLst/>
              <a:cxnLst/>
              <a:rect l="l" t="t" r="r" b="b"/>
              <a:pathLst>
                <a:path w="7698" h="4901" extrusionOk="0">
                  <a:moveTo>
                    <a:pt x="2492" y="0"/>
                  </a:moveTo>
                  <a:cubicBezTo>
                    <a:pt x="1596" y="0"/>
                    <a:pt x="746" y="231"/>
                    <a:pt x="1" y="635"/>
                  </a:cubicBezTo>
                  <a:cubicBezTo>
                    <a:pt x="1101" y="802"/>
                    <a:pt x="2798" y="1525"/>
                    <a:pt x="3334" y="4342"/>
                  </a:cubicBezTo>
                  <a:cubicBezTo>
                    <a:pt x="3341" y="4378"/>
                    <a:pt x="3349" y="4406"/>
                    <a:pt x="3349" y="4434"/>
                  </a:cubicBezTo>
                  <a:cubicBezTo>
                    <a:pt x="3537" y="4427"/>
                    <a:pt x="3723" y="4423"/>
                    <a:pt x="3906" y="4423"/>
                  </a:cubicBezTo>
                  <a:cubicBezTo>
                    <a:pt x="5378" y="4423"/>
                    <a:pt x="6713" y="4658"/>
                    <a:pt x="7698" y="4900"/>
                  </a:cubicBezTo>
                  <a:cubicBezTo>
                    <a:pt x="7537" y="2165"/>
                    <a:pt x="5270" y="0"/>
                    <a:pt x="2492" y="0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23" name="Google Shape;3423;p79"/>
            <p:cNvSpPr/>
            <p:nvPr/>
          </p:nvSpPr>
          <p:spPr>
            <a:xfrm>
              <a:off x="2333550" y="1223975"/>
              <a:ext cx="151750" cy="133075"/>
            </a:xfrm>
            <a:custGeom>
              <a:avLst/>
              <a:gdLst/>
              <a:ahLst/>
              <a:cxnLst/>
              <a:rect l="l" t="t" r="r" b="b"/>
              <a:pathLst>
                <a:path w="6070" h="5323" extrusionOk="0">
                  <a:moveTo>
                    <a:pt x="2721" y="0"/>
                  </a:moveTo>
                  <a:cubicBezTo>
                    <a:pt x="1101" y="883"/>
                    <a:pt x="0" y="2602"/>
                    <a:pt x="0" y="4584"/>
                  </a:cubicBezTo>
                  <a:cubicBezTo>
                    <a:pt x="0" y="4835"/>
                    <a:pt x="15" y="5085"/>
                    <a:pt x="49" y="5322"/>
                  </a:cubicBezTo>
                  <a:cubicBezTo>
                    <a:pt x="1426" y="4760"/>
                    <a:pt x="3764" y="3925"/>
                    <a:pt x="5935" y="3806"/>
                  </a:cubicBezTo>
                  <a:cubicBezTo>
                    <a:pt x="5977" y="3806"/>
                    <a:pt x="6027" y="3799"/>
                    <a:pt x="6069" y="3799"/>
                  </a:cubicBezTo>
                  <a:cubicBezTo>
                    <a:pt x="6069" y="3771"/>
                    <a:pt x="6061" y="3743"/>
                    <a:pt x="6054" y="3707"/>
                  </a:cubicBezTo>
                  <a:cubicBezTo>
                    <a:pt x="5518" y="890"/>
                    <a:pt x="3821" y="167"/>
                    <a:pt x="272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24" name="Google Shape;3424;p79"/>
            <p:cNvSpPr/>
            <p:nvPr/>
          </p:nvSpPr>
          <p:spPr>
            <a:xfrm>
              <a:off x="2334750" y="1318950"/>
              <a:ext cx="163900" cy="149950"/>
            </a:xfrm>
            <a:custGeom>
              <a:avLst/>
              <a:gdLst/>
              <a:ahLst/>
              <a:cxnLst/>
              <a:rect l="l" t="t" r="r" b="b"/>
              <a:pathLst>
                <a:path w="6556" h="5998" extrusionOk="0">
                  <a:moveTo>
                    <a:pt x="6021" y="0"/>
                  </a:moveTo>
                  <a:cubicBezTo>
                    <a:pt x="5979" y="0"/>
                    <a:pt x="5929" y="7"/>
                    <a:pt x="5887" y="7"/>
                  </a:cubicBezTo>
                  <a:cubicBezTo>
                    <a:pt x="3716" y="126"/>
                    <a:pt x="1378" y="961"/>
                    <a:pt x="1" y="1523"/>
                  </a:cubicBezTo>
                  <a:cubicBezTo>
                    <a:pt x="363" y="4057"/>
                    <a:pt x="2534" y="5997"/>
                    <a:pt x="5164" y="5997"/>
                  </a:cubicBezTo>
                  <a:cubicBezTo>
                    <a:pt x="5290" y="5997"/>
                    <a:pt x="5408" y="5997"/>
                    <a:pt x="5527" y="5984"/>
                  </a:cubicBezTo>
                  <a:cubicBezTo>
                    <a:pt x="5958" y="4960"/>
                    <a:pt x="6555" y="2881"/>
                    <a:pt x="6021" y="0"/>
                  </a:cubicBezTo>
                  <a:close/>
                </a:path>
              </a:pathLst>
            </a:custGeom>
            <a:solidFill>
              <a:srgbClr val="275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25" name="Google Shape;3425;p79"/>
            <p:cNvSpPr/>
            <p:nvPr/>
          </p:nvSpPr>
          <p:spPr>
            <a:xfrm>
              <a:off x="2472900" y="1318650"/>
              <a:ext cx="121450" cy="149900"/>
            </a:xfrm>
            <a:custGeom>
              <a:avLst/>
              <a:gdLst/>
              <a:ahLst/>
              <a:cxnLst/>
              <a:rect l="l" t="t" r="r" b="b"/>
              <a:pathLst>
                <a:path w="4858" h="5996" extrusionOk="0">
                  <a:moveTo>
                    <a:pt x="1052" y="1"/>
                  </a:moveTo>
                  <a:cubicBezTo>
                    <a:pt x="869" y="1"/>
                    <a:pt x="683" y="5"/>
                    <a:pt x="495" y="12"/>
                  </a:cubicBezTo>
                  <a:cubicBezTo>
                    <a:pt x="1029" y="2893"/>
                    <a:pt x="432" y="4972"/>
                    <a:pt x="1" y="5996"/>
                  </a:cubicBezTo>
                  <a:cubicBezTo>
                    <a:pt x="2715" y="5816"/>
                    <a:pt x="4857" y="3553"/>
                    <a:pt x="4857" y="797"/>
                  </a:cubicBezTo>
                  <a:cubicBezTo>
                    <a:pt x="4857" y="687"/>
                    <a:pt x="4850" y="582"/>
                    <a:pt x="4844" y="478"/>
                  </a:cubicBezTo>
                  <a:cubicBezTo>
                    <a:pt x="3859" y="236"/>
                    <a:pt x="2524" y="1"/>
                    <a:pt x="1052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26" name="Google Shape;3426;p79"/>
            <p:cNvSpPr/>
            <p:nvPr/>
          </p:nvSpPr>
          <p:spPr>
            <a:xfrm>
              <a:off x="2333700" y="1218025"/>
              <a:ext cx="260650" cy="250875"/>
            </a:xfrm>
            <a:custGeom>
              <a:avLst/>
              <a:gdLst/>
              <a:ahLst/>
              <a:cxnLst/>
              <a:rect l="l" t="t" r="r" b="b"/>
              <a:pathLst>
                <a:path w="10426" h="10035" extrusionOk="0">
                  <a:moveTo>
                    <a:pt x="3224" y="1"/>
                  </a:moveTo>
                  <a:cubicBezTo>
                    <a:pt x="2855" y="146"/>
                    <a:pt x="2514" y="335"/>
                    <a:pt x="2200" y="564"/>
                  </a:cubicBezTo>
                  <a:cubicBezTo>
                    <a:pt x="2952" y="641"/>
                    <a:pt x="3675" y="939"/>
                    <a:pt x="4239" y="1469"/>
                  </a:cubicBezTo>
                  <a:cubicBezTo>
                    <a:pt x="4831" y="2025"/>
                    <a:pt x="5178" y="2847"/>
                    <a:pt x="5395" y="3688"/>
                  </a:cubicBezTo>
                  <a:cubicBezTo>
                    <a:pt x="4343" y="3849"/>
                    <a:pt x="3308" y="4086"/>
                    <a:pt x="2284" y="4343"/>
                  </a:cubicBezTo>
                  <a:cubicBezTo>
                    <a:pt x="1504" y="4545"/>
                    <a:pt x="732" y="4780"/>
                    <a:pt x="1" y="5108"/>
                  </a:cubicBezTo>
                  <a:cubicBezTo>
                    <a:pt x="16" y="5387"/>
                    <a:pt x="51" y="5657"/>
                    <a:pt x="106" y="5923"/>
                  </a:cubicBezTo>
                  <a:cubicBezTo>
                    <a:pt x="794" y="5595"/>
                    <a:pt x="1519" y="5345"/>
                    <a:pt x="2270" y="5150"/>
                  </a:cubicBezTo>
                  <a:cubicBezTo>
                    <a:pt x="3341" y="4864"/>
                    <a:pt x="4448" y="4613"/>
                    <a:pt x="5547" y="4446"/>
                  </a:cubicBezTo>
                  <a:cubicBezTo>
                    <a:pt x="5589" y="4690"/>
                    <a:pt x="5624" y="4934"/>
                    <a:pt x="5646" y="5165"/>
                  </a:cubicBezTo>
                  <a:cubicBezTo>
                    <a:pt x="5826" y="6835"/>
                    <a:pt x="5562" y="8511"/>
                    <a:pt x="4914" y="10028"/>
                  </a:cubicBezTo>
                  <a:cubicBezTo>
                    <a:pt x="5011" y="10034"/>
                    <a:pt x="5109" y="10034"/>
                    <a:pt x="5206" y="10034"/>
                  </a:cubicBezTo>
                  <a:cubicBezTo>
                    <a:pt x="5395" y="10034"/>
                    <a:pt x="5582" y="10028"/>
                    <a:pt x="5762" y="10008"/>
                  </a:cubicBezTo>
                  <a:cubicBezTo>
                    <a:pt x="6452" y="8232"/>
                    <a:pt x="6661" y="6283"/>
                    <a:pt x="6314" y="4350"/>
                  </a:cubicBezTo>
                  <a:lnTo>
                    <a:pt x="6314" y="4343"/>
                  </a:lnTo>
                  <a:lnTo>
                    <a:pt x="6327" y="4343"/>
                  </a:lnTo>
                  <a:cubicBezTo>
                    <a:pt x="6692" y="4302"/>
                    <a:pt x="7050" y="4281"/>
                    <a:pt x="7402" y="4281"/>
                  </a:cubicBezTo>
                  <a:cubicBezTo>
                    <a:pt x="8470" y="4281"/>
                    <a:pt x="9478" y="4470"/>
                    <a:pt x="10425" y="4837"/>
                  </a:cubicBezTo>
                  <a:lnTo>
                    <a:pt x="10425" y="4822"/>
                  </a:lnTo>
                  <a:cubicBezTo>
                    <a:pt x="10425" y="4530"/>
                    <a:pt x="10397" y="4246"/>
                    <a:pt x="10355" y="3967"/>
                  </a:cubicBezTo>
                  <a:cubicBezTo>
                    <a:pt x="9443" y="3661"/>
                    <a:pt x="8482" y="3500"/>
                    <a:pt x="7480" y="3500"/>
                  </a:cubicBezTo>
                  <a:cubicBezTo>
                    <a:pt x="7183" y="3500"/>
                    <a:pt x="6882" y="3514"/>
                    <a:pt x="6577" y="3543"/>
                  </a:cubicBezTo>
                  <a:cubicBezTo>
                    <a:pt x="6439" y="3550"/>
                    <a:pt x="6299" y="3570"/>
                    <a:pt x="6153" y="3585"/>
                  </a:cubicBezTo>
                  <a:cubicBezTo>
                    <a:pt x="5881" y="2478"/>
                    <a:pt x="5415" y="1385"/>
                    <a:pt x="4503" y="676"/>
                  </a:cubicBezTo>
                  <a:cubicBezTo>
                    <a:pt x="4114" y="370"/>
                    <a:pt x="3675" y="146"/>
                    <a:pt x="3224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27" name="Google Shape;3427;p79"/>
            <p:cNvSpPr/>
            <p:nvPr/>
          </p:nvSpPr>
          <p:spPr>
            <a:xfrm>
              <a:off x="2449775" y="1286925"/>
              <a:ext cx="64200" cy="64400"/>
            </a:xfrm>
            <a:custGeom>
              <a:avLst/>
              <a:gdLst/>
              <a:ahLst/>
              <a:cxnLst/>
              <a:rect l="l" t="t" r="r" b="b"/>
              <a:pathLst>
                <a:path w="2568" h="2576" extrusionOk="0">
                  <a:moveTo>
                    <a:pt x="1286" y="0"/>
                  </a:moveTo>
                  <a:cubicBezTo>
                    <a:pt x="577" y="0"/>
                    <a:pt x="1" y="578"/>
                    <a:pt x="1" y="1288"/>
                  </a:cubicBezTo>
                  <a:cubicBezTo>
                    <a:pt x="1" y="1998"/>
                    <a:pt x="577" y="2576"/>
                    <a:pt x="1286" y="2576"/>
                  </a:cubicBezTo>
                  <a:cubicBezTo>
                    <a:pt x="1996" y="2576"/>
                    <a:pt x="2567" y="1998"/>
                    <a:pt x="2567" y="1288"/>
                  </a:cubicBezTo>
                  <a:cubicBezTo>
                    <a:pt x="2567" y="578"/>
                    <a:pt x="1996" y="0"/>
                    <a:pt x="1286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28" name="Google Shape;3428;p79"/>
            <p:cNvSpPr/>
            <p:nvPr/>
          </p:nvSpPr>
          <p:spPr>
            <a:xfrm>
              <a:off x="2467525" y="1304675"/>
              <a:ext cx="28875" cy="28900"/>
            </a:xfrm>
            <a:custGeom>
              <a:avLst/>
              <a:gdLst/>
              <a:ahLst/>
              <a:cxnLst/>
              <a:rect l="l" t="t" r="r" b="b"/>
              <a:pathLst>
                <a:path w="1155" h="1156" extrusionOk="0">
                  <a:moveTo>
                    <a:pt x="576" y="0"/>
                  </a:moveTo>
                  <a:cubicBezTo>
                    <a:pt x="257" y="0"/>
                    <a:pt x="0" y="257"/>
                    <a:pt x="0" y="578"/>
                  </a:cubicBezTo>
                  <a:cubicBezTo>
                    <a:pt x="0" y="897"/>
                    <a:pt x="257" y="1156"/>
                    <a:pt x="576" y="1156"/>
                  </a:cubicBezTo>
                  <a:cubicBezTo>
                    <a:pt x="890" y="1156"/>
                    <a:pt x="1154" y="897"/>
                    <a:pt x="1154" y="578"/>
                  </a:cubicBezTo>
                  <a:cubicBezTo>
                    <a:pt x="1154" y="257"/>
                    <a:pt x="890" y="0"/>
                    <a:pt x="576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29" name="Google Shape;3429;p79"/>
            <p:cNvSpPr/>
            <p:nvPr/>
          </p:nvSpPr>
          <p:spPr>
            <a:xfrm>
              <a:off x="2369275" y="1260925"/>
              <a:ext cx="37900" cy="39250"/>
            </a:xfrm>
            <a:custGeom>
              <a:avLst/>
              <a:gdLst/>
              <a:ahLst/>
              <a:cxnLst/>
              <a:rect l="l" t="t" r="r" b="b"/>
              <a:pathLst>
                <a:path w="1516" h="1570" extrusionOk="0">
                  <a:moveTo>
                    <a:pt x="1202" y="0"/>
                  </a:moveTo>
                  <a:cubicBezTo>
                    <a:pt x="1160" y="0"/>
                    <a:pt x="1116" y="14"/>
                    <a:pt x="1076" y="45"/>
                  </a:cubicBezTo>
                  <a:cubicBezTo>
                    <a:pt x="659" y="379"/>
                    <a:pt x="318" y="797"/>
                    <a:pt x="81" y="1269"/>
                  </a:cubicBezTo>
                  <a:cubicBezTo>
                    <a:pt x="0" y="1428"/>
                    <a:pt x="140" y="1570"/>
                    <a:pt x="271" y="1570"/>
                  </a:cubicBezTo>
                  <a:cubicBezTo>
                    <a:pt x="331" y="1570"/>
                    <a:pt x="388" y="1541"/>
                    <a:pt x="423" y="1471"/>
                  </a:cubicBezTo>
                  <a:cubicBezTo>
                    <a:pt x="652" y="1019"/>
                    <a:pt x="958" y="636"/>
                    <a:pt x="1355" y="331"/>
                  </a:cubicBezTo>
                  <a:cubicBezTo>
                    <a:pt x="1516" y="203"/>
                    <a:pt x="1368" y="0"/>
                    <a:pt x="12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30" name="Google Shape;3430;p79"/>
            <p:cNvSpPr/>
            <p:nvPr/>
          </p:nvSpPr>
          <p:spPr>
            <a:xfrm>
              <a:off x="2400175" y="1280525"/>
              <a:ext cx="20025" cy="20550"/>
            </a:xfrm>
            <a:custGeom>
              <a:avLst/>
              <a:gdLst/>
              <a:ahLst/>
              <a:cxnLst/>
              <a:rect l="l" t="t" r="r" b="b"/>
              <a:pathLst>
                <a:path w="801" h="822" extrusionOk="0">
                  <a:moveTo>
                    <a:pt x="579" y="1"/>
                  </a:moveTo>
                  <a:cubicBezTo>
                    <a:pt x="529" y="1"/>
                    <a:pt x="480" y="20"/>
                    <a:pt x="446" y="61"/>
                  </a:cubicBezTo>
                  <a:cubicBezTo>
                    <a:pt x="321" y="193"/>
                    <a:pt x="196" y="340"/>
                    <a:pt x="84" y="485"/>
                  </a:cubicBezTo>
                  <a:cubicBezTo>
                    <a:pt x="14" y="569"/>
                    <a:pt x="1" y="681"/>
                    <a:pt x="84" y="764"/>
                  </a:cubicBezTo>
                  <a:cubicBezTo>
                    <a:pt x="121" y="801"/>
                    <a:pt x="176" y="822"/>
                    <a:pt x="230" y="822"/>
                  </a:cubicBezTo>
                  <a:cubicBezTo>
                    <a:pt x="280" y="822"/>
                    <a:pt x="329" y="804"/>
                    <a:pt x="363" y="764"/>
                  </a:cubicBezTo>
                  <a:cubicBezTo>
                    <a:pt x="473" y="619"/>
                    <a:pt x="598" y="479"/>
                    <a:pt x="724" y="340"/>
                  </a:cubicBezTo>
                  <a:cubicBezTo>
                    <a:pt x="794" y="263"/>
                    <a:pt x="801" y="138"/>
                    <a:pt x="724" y="61"/>
                  </a:cubicBezTo>
                  <a:cubicBezTo>
                    <a:pt x="685" y="22"/>
                    <a:pt x="632" y="1"/>
                    <a:pt x="5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31" name="Google Shape;3431;p79"/>
            <p:cNvSpPr/>
            <p:nvPr/>
          </p:nvSpPr>
          <p:spPr>
            <a:xfrm>
              <a:off x="2379625" y="1383250"/>
              <a:ext cx="50750" cy="47575"/>
            </a:xfrm>
            <a:custGeom>
              <a:avLst/>
              <a:gdLst/>
              <a:ahLst/>
              <a:cxnLst/>
              <a:rect l="l" t="t" r="r" b="b"/>
              <a:pathLst>
                <a:path w="2030" h="1903" extrusionOk="0">
                  <a:moveTo>
                    <a:pt x="266" y="1"/>
                  </a:moveTo>
                  <a:cubicBezTo>
                    <a:pt x="137" y="1"/>
                    <a:pt x="0" y="145"/>
                    <a:pt x="71" y="301"/>
                  </a:cubicBezTo>
                  <a:cubicBezTo>
                    <a:pt x="398" y="997"/>
                    <a:pt x="941" y="1547"/>
                    <a:pt x="1629" y="1881"/>
                  </a:cubicBezTo>
                  <a:cubicBezTo>
                    <a:pt x="1661" y="1896"/>
                    <a:pt x="1692" y="1903"/>
                    <a:pt x="1722" y="1903"/>
                  </a:cubicBezTo>
                  <a:cubicBezTo>
                    <a:pt x="1907" y="1903"/>
                    <a:pt x="2030" y="1636"/>
                    <a:pt x="1831" y="1540"/>
                  </a:cubicBezTo>
                  <a:cubicBezTo>
                    <a:pt x="1198" y="1234"/>
                    <a:pt x="711" y="740"/>
                    <a:pt x="418" y="107"/>
                  </a:cubicBezTo>
                  <a:cubicBezTo>
                    <a:pt x="383" y="32"/>
                    <a:pt x="325" y="1"/>
                    <a:pt x="2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32" name="Google Shape;3432;p79"/>
            <p:cNvSpPr/>
            <p:nvPr/>
          </p:nvSpPr>
          <p:spPr>
            <a:xfrm>
              <a:off x="2410775" y="1374025"/>
              <a:ext cx="25275" cy="23275"/>
            </a:xfrm>
            <a:custGeom>
              <a:avLst/>
              <a:gdLst/>
              <a:ahLst/>
              <a:cxnLst/>
              <a:rect l="l" t="t" r="r" b="b"/>
              <a:pathLst>
                <a:path w="1011" h="931" extrusionOk="0">
                  <a:moveTo>
                    <a:pt x="234" y="1"/>
                  </a:moveTo>
                  <a:cubicBezTo>
                    <a:pt x="201" y="1"/>
                    <a:pt x="167" y="10"/>
                    <a:pt x="133" y="30"/>
                  </a:cubicBezTo>
                  <a:cubicBezTo>
                    <a:pt x="49" y="79"/>
                    <a:pt x="1" y="210"/>
                    <a:pt x="64" y="294"/>
                  </a:cubicBezTo>
                  <a:cubicBezTo>
                    <a:pt x="216" y="511"/>
                    <a:pt x="392" y="705"/>
                    <a:pt x="585" y="878"/>
                  </a:cubicBezTo>
                  <a:cubicBezTo>
                    <a:pt x="626" y="915"/>
                    <a:pt x="672" y="930"/>
                    <a:pt x="715" y="930"/>
                  </a:cubicBezTo>
                  <a:cubicBezTo>
                    <a:pt x="873" y="930"/>
                    <a:pt x="1011" y="732"/>
                    <a:pt x="864" y="601"/>
                  </a:cubicBezTo>
                  <a:cubicBezTo>
                    <a:pt x="697" y="448"/>
                    <a:pt x="544" y="281"/>
                    <a:pt x="405" y="100"/>
                  </a:cubicBezTo>
                  <a:cubicBezTo>
                    <a:pt x="362" y="40"/>
                    <a:pt x="301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33" name="Google Shape;3433;p79"/>
            <p:cNvSpPr/>
            <p:nvPr/>
          </p:nvSpPr>
          <p:spPr>
            <a:xfrm>
              <a:off x="2524375" y="1367950"/>
              <a:ext cx="44300" cy="50950"/>
            </a:xfrm>
            <a:custGeom>
              <a:avLst/>
              <a:gdLst/>
              <a:ahLst/>
              <a:cxnLst/>
              <a:rect l="l" t="t" r="r" b="b"/>
              <a:pathLst>
                <a:path w="1772" h="2038" extrusionOk="0">
                  <a:moveTo>
                    <a:pt x="1531" y="1"/>
                  </a:moveTo>
                  <a:cubicBezTo>
                    <a:pt x="1451" y="1"/>
                    <a:pt x="1368" y="41"/>
                    <a:pt x="1330" y="135"/>
                  </a:cubicBezTo>
                  <a:cubicBezTo>
                    <a:pt x="1086" y="732"/>
                    <a:pt x="682" y="1262"/>
                    <a:pt x="161" y="1658"/>
                  </a:cubicBezTo>
                  <a:cubicBezTo>
                    <a:pt x="0" y="1784"/>
                    <a:pt x="104" y="2037"/>
                    <a:pt x="259" y="2037"/>
                  </a:cubicBezTo>
                  <a:cubicBezTo>
                    <a:pt x="292" y="2037"/>
                    <a:pt x="327" y="2025"/>
                    <a:pt x="363" y="1998"/>
                  </a:cubicBezTo>
                  <a:cubicBezTo>
                    <a:pt x="968" y="1532"/>
                    <a:pt x="1420" y="941"/>
                    <a:pt x="1713" y="238"/>
                  </a:cubicBezTo>
                  <a:cubicBezTo>
                    <a:pt x="1771" y="95"/>
                    <a:pt x="1654" y="1"/>
                    <a:pt x="1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34" name="Google Shape;3434;p79"/>
            <p:cNvSpPr/>
            <p:nvPr/>
          </p:nvSpPr>
          <p:spPr>
            <a:xfrm>
              <a:off x="2478875" y="1232500"/>
              <a:ext cx="65675" cy="39375"/>
            </a:xfrm>
            <a:custGeom>
              <a:avLst/>
              <a:gdLst/>
              <a:ahLst/>
              <a:cxnLst/>
              <a:rect l="l" t="t" r="r" b="b"/>
              <a:pathLst>
                <a:path w="2627" h="1575" extrusionOk="0">
                  <a:moveTo>
                    <a:pt x="312" y="1"/>
                  </a:moveTo>
                  <a:cubicBezTo>
                    <a:pt x="100" y="1"/>
                    <a:pt x="1" y="331"/>
                    <a:pt x="234" y="382"/>
                  </a:cubicBezTo>
                  <a:cubicBezTo>
                    <a:pt x="993" y="563"/>
                    <a:pt x="1667" y="938"/>
                    <a:pt x="2197" y="1509"/>
                  </a:cubicBezTo>
                  <a:cubicBezTo>
                    <a:pt x="2239" y="1555"/>
                    <a:pt x="2289" y="1574"/>
                    <a:pt x="2338" y="1574"/>
                  </a:cubicBezTo>
                  <a:cubicBezTo>
                    <a:pt x="2489" y="1574"/>
                    <a:pt x="2627" y="1393"/>
                    <a:pt x="2496" y="1252"/>
                  </a:cubicBezTo>
                  <a:cubicBezTo>
                    <a:pt x="1918" y="633"/>
                    <a:pt x="1188" y="202"/>
                    <a:pt x="360" y="6"/>
                  </a:cubicBezTo>
                  <a:cubicBezTo>
                    <a:pt x="343" y="3"/>
                    <a:pt x="327" y="1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</p:grpSp>
      <p:grpSp>
        <p:nvGrpSpPr>
          <p:cNvPr id="3441" name="Google Shape;3441;p79"/>
          <p:cNvGrpSpPr/>
          <p:nvPr/>
        </p:nvGrpSpPr>
        <p:grpSpPr>
          <a:xfrm>
            <a:off x="7947271" y="1434299"/>
            <a:ext cx="314831" cy="314848"/>
            <a:chOff x="864491" y="1723250"/>
            <a:chExt cx="397866" cy="397887"/>
          </a:xfrm>
        </p:grpSpPr>
        <p:sp>
          <p:nvSpPr>
            <p:cNvPr id="3442" name="Google Shape;3442;p79"/>
            <p:cNvSpPr/>
            <p:nvPr/>
          </p:nvSpPr>
          <p:spPr>
            <a:xfrm>
              <a:off x="935197" y="1793977"/>
              <a:ext cx="256451" cy="256430"/>
            </a:xfrm>
            <a:custGeom>
              <a:avLst/>
              <a:gdLst/>
              <a:ahLst/>
              <a:cxnLst/>
              <a:rect l="l" t="t" r="r" b="b"/>
              <a:pathLst>
                <a:path w="12288" h="12287" extrusionOk="0">
                  <a:moveTo>
                    <a:pt x="10053" y="1117"/>
                  </a:moveTo>
                  <a:cubicBezTo>
                    <a:pt x="10669" y="1117"/>
                    <a:pt x="11171" y="1617"/>
                    <a:pt x="11171" y="2233"/>
                  </a:cubicBezTo>
                  <a:cubicBezTo>
                    <a:pt x="11170" y="2850"/>
                    <a:pt x="10669" y="3351"/>
                    <a:pt x="10053" y="3351"/>
                  </a:cubicBezTo>
                  <a:cubicBezTo>
                    <a:pt x="9438" y="3351"/>
                    <a:pt x="8937" y="2850"/>
                    <a:pt x="8937" y="2233"/>
                  </a:cubicBezTo>
                  <a:cubicBezTo>
                    <a:pt x="8937" y="1617"/>
                    <a:pt x="9438" y="1117"/>
                    <a:pt x="10053" y="1117"/>
                  </a:cubicBezTo>
                  <a:close/>
                  <a:moveTo>
                    <a:pt x="6144" y="2233"/>
                  </a:moveTo>
                  <a:cubicBezTo>
                    <a:pt x="8300" y="2233"/>
                    <a:pt x="10053" y="3988"/>
                    <a:pt x="10053" y="6144"/>
                  </a:cubicBezTo>
                  <a:cubicBezTo>
                    <a:pt x="10053" y="8299"/>
                    <a:pt x="8300" y="10054"/>
                    <a:pt x="6144" y="10054"/>
                  </a:cubicBezTo>
                  <a:cubicBezTo>
                    <a:pt x="3989" y="10054"/>
                    <a:pt x="2234" y="8299"/>
                    <a:pt x="2234" y="6144"/>
                  </a:cubicBezTo>
                  <a:cubicBezTo>
                    <a:pt x="2234" y="3988"/>
                    <a:pt x="3987" y="2233"/>
                    <a:pt x="6144" y="2233"/>
                  </a:cubicBezTo>
                  <a:close/>
                  <a:moveTo>
                    <a:pt x="1675" y="1"/>
                  </a:moveTo>
                  <a:cubicBezTo>
                    <a:pt x="752" y="1"/>
                    <a:pt x="0" y="751"/>
                    <a:pt x="0" y="1676"/>
                  </a:cubicBezTo>
                  <a:lnTo>
                    <a:pt x="0" y="10611"/>
                  </a:lnTo>
                  <a:cubicBezTo>
                    <a:pt x="0" y="11536"/>
                    <a:pt x="752" y="12286"/>
                    <a:pt x="1675" y="12286"/>
                  </a:cubicBezTo>
                  <a:lnTo>
                    <a:pt x="10612" y="12286"/>
                  </a:lnTo>
                  <a:cubicBezTo>
                    <a:pt x="11536" y="12286"/>
                    <a:pt x="12288" y="11536"/>
                    <a:pt x="12288" y="10611"/>
                  </a:cubicBezTo>
                  <a:lnTo>
                    <a:pt x="12288" y="1676"/>
                  </a:lnTo>
                  <a:cubicBezTo>
                    <a:pt x="12288" y="752"/>
                    <a:pt x="11536" y="1"/>
                    <a:pt x="106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43" name="Google Shape;3443;p79"/>
            <p:cNvSpPr/>
            <p:nvPr/>
          </p:nvSpPr>
          <p:spPr>
            <a:xfrm>
              <a:off x="1005109" y="1863910"/>
              <a:ext cx="116622" cy="116559"/>
            </a:xfrm>
            <a:custGeom>
              <a:avLst/>
              <a:gdLst/>
              <a:ahLst/>
              <a:cxnLst/>
              <a:rect l="l" t="t" r="r" b="b"/>
              <a:pathLst>
                <a:path w="5588" h="5585" extrusionOk="0">
                  <a:moveTo>
                    <a:pt x="2794" y="0"/>
                  </a:moveTo>
                  <a:cubicBezTo>
                    <a:pt x="1255" y="0"/>
                    <a:pt x="1" y="1252"/>
                    <a:pt x="1" y="2793"/>
                  </a:cubicBezTo>
                  <a:cubicBezTo>
                    <a:pt x="1" y="4332"/>
                    <a:pt x="1255" y="5585"/>
                    <a:pt x="2794" y="5585"/>
                  </a:cubicBezTo>
                  <a:cubicBezTo>
                    <a:pt x="4333" y="5585"/>
                    <a:pt x="5587" y="4332"/>
                    <a:pt x="5587" y="2793"/>
                  </a:cubicBezTo>
                  <a:cubicBezTo>
                    <a:pt x="5587" y="1252"/>
                    <a:pt x="4333" y="0"/>
                    <a:pt x="27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3444" name="Google Shape;3444;p79"/>
            <p:cNvSpPr/>
            <p:nvPr/>
          </p:nvSpPr>
          <p:spPr>
            <a:xfrm>
              <a:off x="864491" y="1723250"/>
              <a:ext cx="397866" cy="397887"/>
            </a:xfrm>
            <a:custGeom>
              <a:avLst/>
              <a:gdLst/>
              <a:ahLst/>
              <a:cxnLst/>
              <a:rect l="l" t="t" r="r" b="b"/>
              <a:pathLst>
                <a:path w="19064" h="19065" extrusionOk="0">
                  <a:moveTo>
                    <a:pt x="14000" y="2271"/>
                  </a:moveTo>
                  <a:cubicBezTo>
                    <a:pt x="15539" y="2271"/>
                    <a:pt x="16794" y="3524"/>
                    <a:pt x="16794" y="5065"/>
                  </a:cubicBezTo>
                  <a:lnTo>
                    <a:pt x="16794" y="14000"/>
                  </a:lnTo>
                  <a:cubicBezTo>
                    <a:pt x="16794" y="15541"/>
                    <a:pt x="15539" y="16793"/>
                    <a:pt x="14000" y="16793"/>
                  </a:cubicBezTo>
                  <a:lnTo>
                    <a:pt x="5063" y="16793"/>
                  </a:lnTo>
                  <a:cubicBezTo>
                    <a:pt x="3524" y="16793"/>
                    <a:pt x="2272" y="15541"/>
                    <a:pt x="2272" y="14000"/>
                  </a:cubicBezTo>
                  <a:lnTo>
                    <a:pt x="2272" y="5065"/>
                  </a:lnTo>
                  <a:cubicBezTo>
                    <a:pt x="2272" y="3524"/>
                    <a:pt x="3524" y="2271"/>
                    <a:pt x="5063" y="2271"/>
                  </a:cubicBezTo>
                  <a:close/>
                  <a:moveTo>
                    <a:pt x="2829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29" y="19065"/>
                  </a:cubicBezTo>
                  <a:lnTo>
                    <a:pt x="16235" y="19065"/>
                  </a:lnTo>
                  <a:cubicBezTo>
                    <a:pt x="17774" y="19065"/>
                    <a:pt x="19063" y="17775"/>
                    <a:pt x="19063" y="16234"/>
                  </a:cubicBezTo>
                  <a:lnTo>
                    <a:pt x="19063" y="2831"/>
                  </a:lnTo>
                  <a:cubicBezTo>
                    <a:pt x="19063" y="1290"/>
                    <a:pt x="17774" y="0"/>
                    <a:pt x="162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C940FD5D-C081-462F-D6CC-5045787C9DB0}"/>
              </a:ext>
            </a:extLst>
          </p:cNvPr>
          <p:cNvSpPr/>
          <p:nvPr/>
        </p:nvSpPr>
        <p:spPr>
          <a:xfrm>
            <a:off x="881779" y="4245429"/>
            <a:ext cx="7380323" cy="20004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mic Sans MS" panose="030F0702030302020204" pitchFamily="66" charset="0"/>
            </a:endParaRPr>
          </a:p>
        </p:txBody>
      </p:sp>
      <p:sp>
        <p:nvSpPr>
          <p:cNvPr id="9" name="Google Shape;4311;p82">
            <a:extLst>
              <a:ext uri="{FF2B5EF4-FFF2-40B4-BE49-F238E27FC236}">
                <a16:creationId xmlns:a16="http://schemas.microsoft.com/office/drawing/2014/main" id="{62B9AE97-E42B-1750-DACA-4B45E6E6807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255153" y="1077446"/>
            <a:ext cx="6733063" cy="336802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en-US" sz="2100" dirty="0">
                <a:solidFill>
                  <a:srgbClr val="002060"/>
                </a:solidFill>
                <a:latin typeface="Comic Sans MS" panose="030F0702030302020204" pitchFamily="66" charset="0"/>
              </a:rPr>
              <a:t>1. What can we do on the mountain?</a:t>
            </a:r>
          </a:p>
          <a:p>
            <a:pPr marL="0" indent="0"/>
            <a:r>
              <a:rPr lang="en-US" sz="2100" dirty="0">
                <a:solidFill>
                  <a:srgbClr val="002060"/>
                </a:solidFill>
                <a:latin typeface="Comic Sans MS" panose="030F0702030302020204" pitchFamily="66" charset="0"/>
              </a:rPr>
              <a:t>- We can go camping.</a:t>
            </a:r>
          </a:p>
          <a:p>
            <a:endParaRPr lang="en-US" sz="21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en-US" sz="2100" dirty="0">
                <a:solidFill>
                  <a:srgbClr val="002060"/>
                </a:solidFill>
                <a:latin typeface="Comic Sans MS" panose="030F0702030302020204" pitchFamily="66" charset="0"/>
              </a:rPr>
              <a:t>2. We can walk the dog in the park, but we can’t make a campfire.</a:t>
            </a:r>
          </a:p>
          <a:p>
            <a:endParaRPr lang="en-US" sz="21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en-US" sz="2100" dirty="0">
                <a:solidFill>
                  <a:srgbClr val="002060"/>
                </a:solidFill>
                <a:latin typeface="Comic Sans MS" panose="030F0702030302020204" pitchFamily="66" charset="0"/>
              </a:rPr>
              <a:t>3. Can we swim in the pool?</a:t>
            </a:r>
          </a:p>
          <a:p>
            <a:r>
              <a:rPr lang="en-US" sz="2100" dirty="0">
                <a:solidFill>
                  <a:srgbClr val="002060"/>
                </a:solidFill>
                <a:latin typeface="Comic Sans MS" panose="030F0702030302020204" pitchFamily="66" charset="0"/>
              </a:rPr>
              <a:t>Yes, we can.</a:t>
            </a:r>
          </a:p>
        </p:txBody>
      </p:sp>
      <p:sp>
        <p:nvSpPr>
          <p:cNvPr id="11" name="Google Shape;2815;p70">
            <a:extLst>
              <a:ext uri="{FF2B5EF4-FFF2-40B4-BE49-F238E27FC236}">
                <a16:creationId xmlns:a16="http://schemas.microsoft.com/office/drawing/2014/main" id="{395A53BC-D192-0FC3-BB8C-365A5F60DB5D}"/>
              </a:ext>
            </a:extLst>
          </p:cNvPr>
          <p:cNvSpPr txBox="1">
            <a:spLocks/>
          </p:cNvSpPr>
          <p:nvPr/>
        </p:nvSpPr>
        <p:spPr>
          <a:xfrm>
            <a:off x="2700018" y="216757"/>
            <a:ext cx="3860262" cy="948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Grandstander"/>
              <a:buNone/>
              <a:defRPr sz="90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Grandstander"/>
              <a:buNone/>
              <a:defRPr sz="52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Grandstander"/>
              <a:buNone/>
              <a:defRPr sz="52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Grandstander"/>
              <a:buNone/>
              <a:defRPr sz="52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Grandstander"/>
              <a:buNone/>
              <a:defRPr sz="52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Grandstander"/>
              <a:buNone/>
              <a:defRPr sz="52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Grandstander"/>
              <a:buNone/>
              <a:defRPr sz="52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Grandstander"/>
              <a:buNone/>
              <a:defRPr sz="52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Grandstander"/>
              <a:buNone/>
              <a:defRPr sz="52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9pPr>
          </a:lstStyle>
          <a:p>
            <a:r>
              <a:rPr lang="en-US" sz="4800" dirty="0">
                <a:latin typeface="Comic Sans MS" panose="030F0702030302020204" pitchFamily="66" charset="0"/>
              </a:rPr>
              <a:t>Wrap up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1600128-E7C4-E446-0720-A535AD0EB0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54" y="525640"/>
            <a:ext cx="1270149" cy="591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1746207" y="2454491"/>
            <a:ext cx="5090246" cy="175432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81443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CN" sz="5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Thank you &amp; goodbye!</a:t>
            </a:r>
            <a:endParaRPr kumimoji="0" lang="zh-CN" altLang="en-US" sz="5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黑体" panose="02010609060101010101" pitchFamily="2" charset="-122"/>
              <a:cs typeface="+mn-cs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729227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0" name="Google Shape;1850;p48"/>
          <p:cNvSpPr/>
          <p:nvPr/>
        </p:nvSpPr>
        <p:spPr>
          <a:xfrm>
            <a:off x="2509988" y="405687"/>
            <a:ext cx="1115025" cy="1053275"/>
          </a:xfrm>
          <a:custGeom>
            <a:avLst/>
            <a:gdLst/>
            <a:ahLst/>
            <a:cxnLst/>
            <a:rect l="l" t="t" r="r" b="b"/>
            <a:pathLst>
              <a:path w="939" h="887" extrusionOk="0">
                <a:moveTo>
                  <a:pt x="511" y="0"/>
                </a:moveTo>
                <a:cubicBezTo>
                  <a:pt x="433" y="0"/>
                  <a:pt x="354" y="20"/>
                  <a:pt x="286" y="55"/>
                </a:cubicBezTo>
                <a:cubicBezTo>
                  <a:pt x="84" y="152"/>
                  <a:pt x="0" y="361"/>
                  <a:pt x="71" y="578"/>
                </a:cubicBezTo>
                <a:cubicBezTo>
                  <a:pt x="104" y="695"/>
                  <a:pt x="196" y="807"/>
                  <a:pt x="313" y="855"/>
                </a:cubicBezTo>
                <a:cubicBezTo>
                  <a:pt x="361" y="876"/>
                  <a:pt x="414" y="886"/>
                  <a:pt x="467" y="886"/>
                </a:cubicBezTo>
                <a:cubicBezTo>
                  <a:pt x="606" y="886"/>
                  <a:pt x="748" y="818"/>
                  <a:pt x="829" y="703"/>
                </a:cubicBezTo>
                <a:cubicBezTo>
                  <a:pt x="939" y="543"/>
                  <a:pt x="932" y="312"/>
                  <a:pt x="822" y="152"/>
                </a:cubicBezTo>
                <a:cubicBezTo>
                  <a:pt x="750" y="47"/>
                  <a:pt x="632" y="0"/>
                  <a:pt x="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1851" name="Google Shape;1851;p48"/>
          <p:cNvSpPr txBox="1">
            <a:spLocks noGrp="1"/>
          </p:cNvSpPr>
          <p:nvPr>
            <p:ph type="title" idx="2"/>
          </p:nvPr>
        </p:nvSpPr>
        <p:spPr>
          <a:xfrm>
            <a:off x="2570250" y="511425"/>
            <a:ext cx="994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ic Sans MS" panose="030F0702030302020204" pitchFamily="66" charset="0"/>
              </a:rPr>
              <a:t>1</a:t>
            </a:r>
            <a:endParaRPr>
              <a:latin typeface="Comic Sans MS" panose="030F0702030302020204" pitchFamily="66" charset="0"/>
            </a:endParaRPr>
          </a:p>
        </p:txBody>
      </p:sp>
      <p:sp>
        <p:nvSpPr>
          <p:cNvPr id="1852" name="Google Shape;1852;p48"/>
          <p:cNvSpPr txBox="1">
            <a:spLocks noGrp="1"/>
          </p:cNvSpPr>
          <p:nvPr>
            <p:ph type="subTitle" idx="1"/>
          </p:nvPr>
        </p:nvSpPr>
        <p:spPr>
          <a:xfrm>
            <a:off x="1563153" y="3696365"/>
            <a:ext cx="3419602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omic Sans MS" panose="030F0702030302020204" pitchFamily="66" charset="0"/>
              </a:rPr>
              <a:t>Outdoor activities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omic Sans MS" panose="030F0702030302020204" pitchFamily="66" charset="0"/>
              </a:rPr>
              <a:t>in real life</a:t>
            </a:r>
            <a:endParaRPr sz="2400" dirty="0">
              <a:latin typeface="Comic Sans MS" panose="030F0702030302020204" pitchFamily="66" charset="0"/>
            </a:endParaRPr>
          </a:p>
        </p:txBody>
      </p:sp>
      <p:sp>
        <p:nvSpPr>
          <p:cNvPr id="1853" name="Google Shape;1853;p48"/>
          <p:cNvSpPr txBox="1">
            <a:spLocks noGrp="1"/>
          </p:cNvSpPr>
          <p:nvPr>
            <p:ph type="title"/>
          </p:nvPr>
        </p:nvSpPr>
        <p:spPr>
          <a:xfrm>
            <a:off x="1224900" y="1529375"/>
            <a:ext cx="3685200" cy="191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Warm up</a:t>
            </a:r>
            <a:endParaRPr dirty="0">
              <a:latin typeface="Comic Sans MS" panose="030F0702030302020204" pitchFamily="66" charset="0"/>
            </a:endParaRPr>
          </a:p>
        </p:txBody>
      </p:sp>
      <p:grpSp>
        <p:nvGrpSpPr>
          <p:cNvPr id="1854" name="Google Shape;1854;p48"/>
          <p:cNvGrpSpPr/>
          <p:nvPr/>
        </p:nvGrpSpPr>
        <p:grpSpPr>
          <a:xfrm>
            <a:off x="6584934" y="2469052"/>
            <a:ext cx="1986687" cy="2252929"/>
            <a:chOff x="3429850" y="238000"/>
            <a:chExt cx="703850" cy="798175"/>
          </a:xfrm>
        </p:grpSpPr>
        <p:sp>
          <p:nvSpPr>
            <p:cNvPr id="1855" name="Google Shape;1855;p48"/>
            <p:cNvSpPr/>
            <p:nvPr/>
          </p:nvSpPr>
          <p:spPr>
            <a:xfrm>
              <a:off x="3454375" y="269350"/>
              <a:ext cx="679325" cy="766825"/>
            </a:xfrm>
            <a:custGeom>
              <a:avLst/>
              <a:gdLst/>
              <a:ahLst/>
              <a:cxnLst/>
              <a:rect l="l" t="t" r="r" b="b"/>
              <a:pathLst>
                <a:path w="27173" h="30673" extrusionOk="0">
                  <a:moveTo>
                    <a:pt x="11548" y="0"/>
                  </a:moveTo>
                  <a:cubicBezTo>
                    <a:pt x="11457" y="0"/>
                    <a:pt x="11366" y="20"/>
                    <a:pt x="11279" y="67"/>
                  </a:cubicBezTo>
                  <a:cubicBezTo>
                    <a:pt x="11036" y="199"/>
                    <a:pt x="10932" y="505"/>
                    <a:pt x="10967" y="783"/>
                  </a:cubicBezTo>
                  <a:cubicBezTo>
                    <a:pt x="10994" y="1054"/>
                    <a:pt x="11127" y="1304"/>
                    <a:pt x="11266" y="1548"/>
                  </a:cubicBezTo>
                  <a:cubicBezTo>
                    <a:pt x="12031" y="2919"/>
                    <a:pt x="12873" y="4262"/>
                    <a:pt x="13312" y="5772"/>
                  </a:cubicBezTo>
                  <a:cubicBezTo>
                    <a:pt x="13527" y="6503"/>
                    <a:pt x="13639" y="7303"/>
                    <a:pt x="13409" y="8033"/>
                  </a:cubicBezTo>
                  <a:cubicBezTo>
                    <a:pt x="13215" y="8639"/>
                    <a:pt x="12804" y="9147"/>
                    <a:pt x="12352" y="9593"/>
                  </a:cubicBezTo>
                  <a:cubicBezTo>
                    <a:pt x="12136" y="9808"/>
                    <a:pt x="11899" y="10017"/>
                    <a:pt x="11607" y="10100"/>
                  </a:cubicBezTo>
                  <a:cubicBezTo>
                    <a:pt x="11522" y="10123"/>
                    <a:pt x="11437" y="10133"/>
                    <a:pt x="11352" y="10133"/>
                  </a:cubicBezTo>
                  <a:cubicBezTo>
                    <a:pt x="10890" y="10133"/>
                    <a:pt x="10443" y="9824"/>
                    <a:pt x="10090" y="9494"/>
                  </a:cubicBezTo>
                  <a:cubicBezTo>
                    <a:pt x="9290" y="8743"/>
                    <a:pt x="8691" y="7818"/>
                    <a:pt x="8016" y="6947"/>
                  </a:cubicBezTo>
                  <a:cubicBezTo>
                    <a:pt x="7342" y="6086"/>
                    <a:pt x="6555" y="5257"/>
                    <a:pt x="5546" y="4833"/>
                  </a:cubicBezTo>
                  <a:cubicBezTo>
                    <a:pt x="5205" y="4690"/>
                    <a:pt x="4870" y="4630"/>
                    <a:pt x="4538" y="4630"/>
                  </a:cubicBezTo>
                  <a:cubicBezTo>
                    <a:pt x="3888" y="4630"/>
                    <a:pt x="3247" y="4858"/>
                    <a:pt x="2575" y="5139"/>
                  </a:cubicBezTo>
                  <a:cubicBezTo>
                    <a:pt x="1962" y="5396"/>
                    <a:pt x="1615" y="6057"/>
                    <a:pt x="1433" y="6697"/>
                  </a:cubicBezTo>
                  <a:cubicBezTo>
                    <a:pt x="1204" y="7499"/>
                    <a:pt x="1163" y="8360"/>
                    <a:pt x="1391" y="9169"/>
                  </a:cubicBezTo>
                  <a:cubicBezTo>
                    <a:pt x="1622" y="9968"/>
                    <a:pt x="2143" y="10698"/>
                    <a:pt x="2874" y="11096"/>
                  </a:cubicBezTo>
                  <a:cubicBezTo>
                    <a:pt x="3208" y="11283"/>
                    <a:pt x="3577" y="11395"/>
                    <a:pt x="3931" y="11533"/>
                  </a:cubicBezTo>
                  <a:cubicBezTo>
                    <a:pt x="4683" y="11819"/>
                    <a:pt x="5379" y="12223"/>
                    <a:pt x="6076" y="12625"/>
                  </a:cubicBezTo>
                  <a:cubicBezTo>
                    <a:pt x="6144" y="12667"/>
                    <a:pt x="6221" y="12717"/>
                    <a:pt x="6228" y="12801"/>
                  </a:cubicBezTo>
                  <a:cubicBezTo>
                    <a:pt x="6234" y="12856"/>
                    <a:pt x="6208" y="12904"/>
                    <a:pt x="6173" y="12946"/>
                  </a:cubicBezTo>
                  <a:cubicBezTo>
                    <a:pt x="5964" y="13225"/>
                    <a:pt x="5588" y="13309"/>
                    <a:pt x="5241" y="13370"/>
                  </a:cubicBezTo>
                  <a:cubicBezTo>
                    <a:pt x="4540" y="13509"/>
                    <a:pt x="3822" y="13643"/>
                    <a:pt x="3110" y="13643"/>
                  </a:cubicBezTo>
                  <a:cubicBezTo>
                    <a:pt x="2817" y="13643"/>
                    <a:pt x="2524" y="13620"/>
                    <a:pt x="2235" y="13566"/>
                  </a:cubicBezTo>
                  <a:cubicBezTo>
                    <a:pt x="1731" y="13472"/>
                    <a:pt x="1229" y="13277"/>
                    <a:pt x="734" y="13277"/>
                  </a:cubicBezTo>
                  <a:cubicBezTo>
                    <a:pt x="605" y="13277"/>
                    <a:pt x="476" y="13290"/>
                    <a:pt x="348" y="13322"/>
                  </a:cubicBezTo>
                  <a:cubicBezTo>
                    <a:pt x="286" y="13335"/>
                    <a:pt x="222" y="13357"/>
                    <a:pt x="181" y="13399"/>
                  </a:cubicBezTo>
                  <a:cubicBezTo>
                    <a:pt x="112" y="13454"/>
                    <a:pt x="90" y="13544"/>
                    <a:pt x="77" y="13627"/>
                  </a:cubicBezTo>
                  <a:cubicBezTo>
                    <a:pt x="0" y="14220"/>
                    <a:pt x="466" y="14616"/>
                    <a:pt x="905" y="14922"/>
                  </a:cubicBezTo>
                  <a:cubicBezTo>
                    <a:pt x="1994" y="15692"/>
                    <a:pt x="3327" y="16096"/>
                    <a:pt x="4658" y="16096"/>
                  </a:cubicBezTo>
                  <a:cubicBezTo>
                    <a:pt x="5334" y="16096"/>
                    <a:pt x="6010" y="15992"/>
                    <a:pt x="6652" y="15778"/>
                  </a:cubicBezTo>
                  <a:cubicBezTo>
                    <a:pt x="7028" y="15660"/>
                    <a:pt x="7390" y="15500"/>
                    <a:pt x="7766" y="15381"/>
                  </a:cubicBezTo>
                  <a:cubicBezTo>
                    <a:pt x="8364" y="15207"/>
                    <a:pt x="8990" y="15139"/>
                    <a:pt x="9609" y="15124"/>
                  </a:cubicBezTo>
                  <a:cubicBezTo>
                    <a:pt x="9649" y="15123"/>
                    <a:pt x="9689" y="15122"/>
                    <a:pt x="9729" y="15122"/>
                  </a:cubicBezTo>
                  <a:cubicBezTo>
                    <a:pt x="10863" y="15122"/>
                    <a:pt x="11850" y="15494"/>
                    <a:pt x="12637" y="16328"/>
                  </a:cubicBezTo>
                  <a:cubicBezTo>
                    <a:pt x="13075" y="16787"/>
                    <a:pt x="13409" y="17330"/>
                    <a:pt x="13791" y="17838"/>
                  </a:cubicBezTo>
                  <a:cubicBezTo>
                    <a:pt x="14202" y="18380"/>
                    <a:pt x="14676" y="18888"/>
                    <a:pt x="14995" y="19494"/>
                  </a:cubicBezTo>
                  <a:cubicBezTo>
                    <a:pt x="15267" y="20002"/>
                    <a:pt x="15428" y="20558"/>
                    <a:pt x="15580" y="21116"/>
                  </a:cubicBezTo>
                  <a:cubicBezTo>
                    <a:pt x="15663" y="21386"/>
                    <a:pt x="15740" y="21672"/>
                    <a:pt x="15740" y="21958"/>
                  </a:cubicBezTo>
                  <a:cubicBezTo>
                    <a:pt x="15747" y="22243"/>
                    <a:pt x="15678" y="22529"/>
                    <a:pt x="15601" y="22806"/>
                  </a:cubicBezTo>
                  <a:cubicBezTo>
                    <a:pt x="15419" y="23531"/>
                    <a:pt x="15184" y="24260"/>
                    <a:pt x="15107" y="25005"/>
                  </a:cubicBezTo>
                  <a:cubicBezTo>
                    <a:pt x="15059" y="25465"/>
                    <a:pt x="14912" y="25895"/>
                    <a:pt x="14912" y="26361"/>
                  </a:cubicBezTo>
                  <a:cubicBezTo>
                    <a:pt x="14905" y="26779"/>
                    <a:pt x="14968" y="27196"/>
                    <a:pt x="15085" y="27600"/>
                  </a:cubicBezTo>
                  <a:cubicBezTo>
                    <a:pt x="15323" y="28407"/>
                    <a:pt x="15795" y="29167"/>
                    <a:pt x="16485" y="29668"/>
                  </a:cubicBezTo>
                  <a:cubicBezTo>
                    <a:pt x="17048" y="30077"/>
                    <a:pt x="17667" y="30440"/>
                    <a:pt x="18342" y="30628"/>
                  </a:cubicBezTo>
                  <a:cubicBezTo>
                    <a:pt x="18444" y="30654"/>
                    <a:pt x="18557" y="30672"/>
                    <a:pt x="18665" y="30672"/>
                  </a:cubicBezTo>
                  <a:cubicBezTo>
                    <a:pt x="18844" y="30672"/>
                    <a:pt x="19013" y="30622"/>
                    <a:pt x="19108" y="30475"/>
                  </a:cubicBezTo>
                  <a:cubicBezTo>
                    <a:pt x="19227" y="30279"/>
                    <a:pt x="19135" y="30022"/>
                    <a:pt x="19045" y="29813"/>
                  </a:cubicBezTo>
                  <a:cubicBezTo>
                    <a:pt x="18926" y="29528"/>
                    <a:pt x="18801" y="29250"/>
                    <a:pt x="18643" y="28985"/>
                  </a:cubicBezTo>
                  <a:cubicBezTo>
                    <a:pt x="18300" y="28415"/>
                    <a:pt x="17786" y="27963"/>
                    <a:pt x="17480" y="27372"/>
                  </a:cubicBezTo>
                  <a:cubicBezTo>
                    <a:pt x="17243" y="26932"/>
                    <a:pt x="17340" y="26620"/>
                    <a:pt x="17474" y="26174"/>
                  </a:cubicBezTo>
                  <a:cubicBezTo>
                    <a:pt x="17661" y="25555"/>
                    <a:pt x="17654" y="24880"/>
                    <a:pt x="17709" y="24240"/>
                  </a:cubicBezTo>
                  <a:cubicBezTo>
                    <a:pt x="17766" y="23509"/>
                    <a:pt x="17828" y="22786"/>
                    <a:pt x="17891" y="22061"/>
                  </a:cubicBezTo>
                  <a:cubicBezTo>
                    <a:pt x="17953" y="21331"/>
                    <a:pt x="18016" y="20586"/>
                    <a:pt x="18322" y="19918"/>
                  </a:cubicBezTo>
                  <a:cubicBezTo>
                    <a:pt x="18627" y="19257"/>
                    <a:pt x="19227" y="18673"/>
                    <a:pt x="19950" y="18604"/>
                  </a:cubicBezTo>
                  <a:cubicBezTo>
                    <a:pt x="19993" y="18600"/>
                    <a:pt x="20037" y="18598"/>
                    <a:pt x="20081" y="18598"/>
                  </a:cubicBezTo>
                  <a:cubicBezTo>
                    <a:pt x="20262" y="18598"/>
                    <a:pt x="20443" y="18638"/>
                    <a:pt x="20583" y="18749"/>
                  </a:cubicBezTo>
                  <a:cubicBezTo>
                    <a:pt x="20673" y="18820"/>
                    <a:pt x="20737" y="18910"/>
                    <a:pt x="20798" y="19000"/>
                  </a:cubicBezTo>
                  <a:cubicBezTo>
                    <a:pt x="21258" y="19751"/>
                    <a:pt x="21279" y="20683"/>
                    <a:pt x="21598" y="21498"/>
                  </a:cubicBezTo>
                  <a:cubicBezTo>
                    <a:pt x="21822" y="22054"/>
                    <a:pt x="22183" y="22555"/>
                    <a:pt x="22642" y="22938"/>
                  </a:cubicBezTo>
                  <a:cubicBezTo>
                    <a:pt x="23283" y="23461"/>
                    <a:pt x="24077" y="23746"/>
                    <a:pt x="24848" y="24017"/>
                  </a:cubicBezTo>
                  <a:cubicBezTo>
                    <a:pt x="25197" y="24142"/>
                    <a:pt x="25558" y="24205"/>
                    <a:pt x="25927" y="24205"/>
                  </a:cubicBezTo>
                  <a:cubicBezTo>
                    <a:pt x="27173" y="24184"/>
                    <a:pt x="27103" y="23850"/>
                    <a:pt x="27048" y="23481"/>
                  </a:cubicBezTo>
                  <a:cubicBezTo>
                    <a:pt x="26957" y="22883"/>
                    <a:pt x="26261" y="22931"/>
                    <a:pt x="26004" y="22751"/>
                  </a:cubicBezTo>
                  <a:cubicBezTo>
                    <a:pt x="25099" y="22125"/>
                    <a:pt x="24257" y="21366"/>
                    <a:pt x="23708" y="20413"/>
                  </a:cubicBezTo>
                  <a:cubicBezTo>
                    <a:pt x="23136" y="19411"/>
                    <a:pt x="22914" y="18255"/>
                    <a:pt x="22545" y="17163"/>
                  </a:cubicBezTo>
                  <a:cubicBezTo>
                    <a:pt x="22183" y="16071"/>
                    <a:pt x="21607" y="14963"/>
                    <a:pt x="20596" y="14414"/>
                  </a:cubicBezTo>
                  <a:cubicBezTo>
                    <a:pt x="19887" y="14025"/>
                    <a:pt x="19234" y="13559"/>
                    <a:pt x="18566" y="13106"/>
                  </a:cubicBezTo>
                  <a:cubicBezTo>
                    <a:pt x="18091" y="12792"/>
                    <a:pt x="17632" y="12467"/>
                    <a:pt x="17131" y="12201"/>
                  </a:cubicBezTo>
                  <a:cubicBezTo>
                    <a:pt x="16847" y="12056"/>
                    <a:pt x="16533" y="11937"/>
                    <a:pt x="16296" y="11722"/>
                  </a:cubicBezTo>
                  <a:cubicBezTo>
                    <a:pt x="15525" y="11006"/>
                    <a:pt x="15615" y="9815"/>
                    <a:pt x="15727" y="8876"/>
                  </a:cubicBezTo>
                  <a:cubicBezTo>
                    <a:pt x="15768" y="8492"/>
                    <a:pt x="15810" y="8116"/>
                    <a:pt x="15837" y="7734"/>
                  </a:cubicBezTo>
                  <a:cubicBezTo>
                    <a:pt x="15929" y="6635"/>
                    <a:pt x="15962" y="5501"/>
                    <a:pt x="15573" y="4464"/>
                  </a:cubicBezTo>
                  <a:cubicBezTo>
                    <a:pt x="15252" y="3616"/>
                    <a:pt x="14668" y="2898"/>
                    <a:pt x="14035" y="2265"/>
                  </a:cubicBezTo>
                  <a:cubicBezTo>
                    <a:pt x="13450" y="1674"/>
                    <a:pt x="12964" y="1054"/>
                    <a:pt x="12393" y="456"/>
                  </a:cubicBezTo>
                  <a:cubicBezTo>
                    <a:pt x="12168" y="226"/>
                    <a:pt x="11853" y="0"/>
                    <a:pt x="11548" y="0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56" name="Google Shape;1856;p48"/>
            <p:cNvSpPr/>
            <p:nvPr/>
          </p:nvSpPr>
          <p:spPr>
            <a:xfrm>
              <a:off x="4026350" y="754125"/>
              <a:ext cx="97625" cy="74625"/>
            </a:xfrm>
            <a:custGeom>
              <a:avLst/>
              <a:gdLst/>
              <a:ahLst/>
              <a:cxnLst/>
              <a:rect l="l" t="t" r="r" b="b"/>
              <a:pathLst>
                <a:path w="3905" h="2985" extrusionOk="0">
                  <a:moveTo>
                    <a:pt x="1180" y="0"/>
                  </a:moveTo>
                  <a:cubicBezTo>
                    <a:pt x="872" y="0"/>
                    <a:pt x="0" y="925"/>
                    <a:pt x="0" y="925"/>
                  </a:cubicBezTo>
                  <a:cubicBezTo>
                    <a:pt x="0" y="925"/>
                    <a:pt x="77" y="1516"/>
                    <a:pt x="216" y="2030"/>
                  </a:cubicBezTo>
                  <a:cubicBezTo>
                    <a:pt x="1065" y="2589"/>
                    <a:pt x="2109" y="2985"/>
                    <a:pt x="3109" y="2985"/>
                  </a:cubicBezTo>
                  <a:cubicBezTo>
                    <a:pt x="3379" y="2985"/>
                    <a:pt x="3646" y="2956"/>
                    <a:pt x="3905" y="2894"/>
                  </a:cubicBezTo>
                  <a:cubicBezTo>
                    <a:pt x="3279" y="2094"/>
                    <a:pt x="1204" y="826"/>
                    <a:pt x="1281" y="215"/>
                  </a:cubicBezTo>
                  <a:cubicBezTo>
                    <a:pt x="1301" y="61"/>
                    <a:pt x="1259" y="0"/>
                    <a:pt x="1180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57" name="Google Shape;1857;p48"/>
            <p:cNvSpPr/>
            <p:nvPr/>
          </p:nvSpPr>
          <p:spPr>
            <a:xfrm>
              <a:off x="4031725" y="804875"/>
              <a:ext cx="97650" cy="39175"/>
            </a:xfrm>
            <a:custGeom>
              <a:avLst/>
              <a:gdLst/>
              <a:ahLst/>
              <a:cxnLst/>
              <a:rect l="l" t="t" r="r" b="b"/>
              <a:pathLst>
                <a:path w="3906" h="1567" extrusionOk="0">
                  <a:moveTo>
                    <a:pt x="1" y="0"/>
                  </a:moveTo>
                  <a:lnTo>
                    <a:pt x="1" y="0"/>
                  </a:lnTo>
                  <a:cubicBezTo>
                    <a:pt x="78" y="293"/>
                    <a:pt x="174" y="565"/>
                    <a:pt x="286" y="690"/>
                  </a:cubicBezTo>
                  <a:cubicBezTo>
                    <a:pt x="526" y="950"/>
                    <a:pt x="2246" y="1566"/>
                    <a:pt x="3215" y="1566"/>
                  </a:cubicBezTo>
                  <a:cubicBezTo>
                    <a:pt x="3517" y="1566"/>
                    <a:pt x="3746" y="1507"/>
                    <a:pt x="3835" y="1358"/>
                  </a:cubicBezTo>
                  <a:cubicBezTo>
                    <a:pt x="3905" y="1233"/>
                    <a:pt x="3842" y="1058"/>
                    <a:pt x="3690" y="864"/>
                  </a:cubicBezTo>
                  <a:cubicBezTo>
                    <a:pt x="3431" y="926"/>
                    <a:pt x="3164" y="955"/>
                    <a:pt x="2894" y="955"/>
                  </a:cubicBezTo>
                  <a:cubicBezTo>
                    <a:pt x="1894" y="955"/>
                    <a:pt x="850" y="559"/>
                    <a:pt x="1" y="0"/>
                  </a:cubicBezTo>
                  <a:close/>
                </a:path>
              </a:pathLst>
            </a:custGeom>
            <a:solidFill>
              <a:srgbClr val="FFE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58" name="Google Shape;1858;p48"/>
            <p:cNvSpPr/>
            <p:nvPr/>
          </p:nvSpPr>
          <p:spPr>
            <a:xfrm>
              <a:off x="3866975" y="927050"/>
              <a:ext cx="78325" cy="92350"/>
            </a:xfrm>
            <a:custGeom>
              <a:avLst/>
              <a:gdLst/>
              <a:ahLst/>
              <a:cxnLst/>
              <a:rect l="l" t="t" r="r" b="b"/>
              <a:pathLst>
                <a:path w="3133" h="3694" extrusionOk="0">
                  <a:moveTo>
                    <a:pt x="1535" y="0"/>
                  </a:moveTo>
                  <a:cubicBezTo>
                    <a:pt x="1147" y="0"/>
                    <a:pt x="203" y="457"/>
                    <a:pt x="203" y="457"/>
                  </a:cubicBezTo>
                  <a:cubicBezTo>
                    <a:pt x="203" y="457"/>
                    <a:pt x="64" y="1035"/>
                    <a:pt x="1" y="1565"/>
                  </a:cubicBezTo>
                  <a:cubicBezTo>
                    <a:pt x="752" y="2608"/>
                    <a:pt x="1895" y="3534"/>
                    <a:pt x="3132" y="3694"/>
                  </a:cubicBezTo>
                  <a:cubicBezTo>
                    <a:pt x="2840" y="2719"/>
                    <a:pt x="1359" y="791"/>
                    <a:pt x="1651" y="255"/>
                  </a:cubicBezTo>
                  <a:cubicBezTo>
                    <a:pt x="1752" y="68"/>
                    <a:pt x="1685" y="0"/>
                    <a:pt x="1535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59" name="Google Shape;1859;p48"/>
            <p:cNvSpPr/>
            <p:nvPr/>
          </p:nvSpPr>
          <p:spPr>
            <a:xfrm>
              <a:off x="3865950" y="966150"/>
              <a:ext cx="81100" cy="67725"/>
            </a:xfrm>
            <a:custGeom>
              <a:avLst/>
              <a:gdLst/>
              <a:ahLst/>
              <a:cxnLst/>
              <a:rect l="l" t="t" r="r" b="b"/>
              <a:pathLst>
                <a:path w="3244" h="2709" extrusionOk="0">
                  <a:moveTo>
                    <a:pt x="42" y="1"/>
                  </a:moveTo>
                  <a:cubicBezTo>
                    <a:pt x="9" y="300"/>
                    <a:pt x="0" y="585"/>
                    <a:pt x="64" y="744"/>
                  </a:cubicBezTo>
                  <a:cubicBezTo>
                    <a:pt x="213" y="1131"/>
                    <a:pt x="2094" y="2708"/>
                    <a:pt x="2897" y="2708"/>
                  </a:cubicBezTo>
                  <a:cubicBezTo>
                    <a:pt x="2992" y="2708"/>
                    <a:pt x="3071" y="2686"/>
                    <a:pt x="3131" y="2638"/>
                  </a:cubicBezTo>
                  <a:cubicBezTo>
                    <a:pt x="3243" y="2554"/>
                    <a:pt x="3243" y="2372"/>
                    <a:pt x="3173" y="2130"/>
                  </a:cubicBezTo>
                  <a:cubicBezTo>
                    <a:pt x="1936" y="1970"/>
                    <a:pt x="793" y="1044"/>
                    <a:pt x="42" y="1"/>
                  </a:cubicBezTo>
                  <a:close/>
                </a:path>
              </a:pathLst>
            </a:custGeom>
            <a:solidFill>
              <a:srgbClr val="FFE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60" name="Google Shape;1860;p48"/>
            <p:cNvSpPr/>
            <p:nvPr/>
          </p:nvSpPr>
          <p:spPr>
            <a:xfrm>
              <a:off x="3790125" y="572700"/>
              <a:ext cx="285125" cy="371100"/>
            </a:xfrm>
            <a:custGeom>
              <a:avLst/>
              <a:gdLst/>
              <a:ahLst/>
              <a:cxnLst/>
              <a:rect l="l" t="t" r="r" b="b"/>
              <a:pathLst>
                <a:path w="11405" h="14844" extrusionOk="0">
                  <a:moveTo>
                    <a:pt x="6208" y="0"/>
                  </a:moveTo>
                  <a:cubicBezTo>
                    <a:pt x="5403" y="0"/>
                    <a:pt x="4920" y="193"/>
                    <a:pt x="4920" y="193"/>
                  </a:cubicBezTo>
                  <a:lnTo>
                    <a:pt x="0" y="5752"/>
                  </a:lnTo>
                  <a:cubicBezTo>
                    <a:pt x="0" y="5752"/>
                    <a:pt x="3305" y="9935"/>
                    <a:pt x="2596" y="14722"/>
                  </a:cubicBezTo>
                  <a:cubicBezTo>
                    <a:pt x="2596" y="14722"/>
                    <a:pt x="3230" y="14843"/>
                    <a:pt x="3914" y="14843"/>
                  </a:cubicBezTo>
                  <a:cubicBezTo>
                    <a:pt x="4487" y="14843"/>
                    <a:pt x="5095" y="14758"/>
                    <a:pt x="5393" y="14444"/>
                  </a:cubicBezTo>
                  <a:cubicBezTo>
                    <a:pt x="5393" y="14444"/>
                    <a:pt x="6632" y="7951"/>
                    <a:pt x="4140" y="4633"/>
                  </a:cubicBezTo>
                  <a:cubicBezTo>
                    <a:pt x="4140" y="4633"/>
                    <a:pt x="4852" y="3775"/>
                    <a:pt x="5423" y="3775"/>
                  </a:cubicBezTo>
                  <a:cubicBezTo>
                    <a:pt x="5437" y="3775"/>
                    <a:pt x="5450" y="3775"/>
                    <a:pt x="5463" y="3776"/>
                  </a:cubicBezTo>
                  <a:cubicBezTo>
                    <a:pt x="6039" y="3818"/>
                    <a:pt x="7355" y="4563"/>
                    <a:pt x="7724" y="5919"/>
                  </a:cubicBezTo>
                  <a:cubicBezTo>
                    <a:pt x="8093" y="7283"/>
                    <a:pt x="8370" y="8369"/>
                    <a:pt x="8370" y="8369"/>
                  </a:cubicBezTo>
                  <a:cubicBezTo>
                    <a:pt x="8370" y="8369"/>
                    <a:pt x="8652" y="8430"/>
                    <a:pt x="9047" y="8430"/>
                  </a:cubicBezTo>
                  <a:cubicBezTo>
                    <a:pt x="9819" y="8430"/>
                    <a:pt x="11023" y="8196"/>
                    <a:pt x="11405" y="6811"/>
                  </a:cubicBezTo>
                  <a:cubicBezTo>
                    <a:pt x="11405" y="6811"/>
                    <a:pt x="10326" y="1195"/>
                    <a:pt x="8322" y="416"/>
                  </a:cubicBezTo>
                  <a:cubicBezTo>
                    <a:pt x="7496" y="95"/>
                    <a:pt x="6773" y="0"/>
                    <a:pt x="6208" y="0"/>
                  </a:cubicBezTo>
                  <a:close/>
                </a:path>
              </a:pathLst>
            </a:custGeom>
            <a:solidFill>
              <a:srgbClr val="A9A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61" name="Google Shape;1861;p48"/>
            <p:cNvSpPr/>
            <p:nvPr/>
          </p:nvSpPr>
          <p:spPr>
            <a:xfrm>
              <a:off x="3857600" y="632650"/>
              <a:ext cx="53800" cy="45775"/>
            </a:xfrm>
            <a:custGeom>
              <a:avLst/>
              <a:gdLst/>
              <a:ahLst/>
              <a:cxnLst/>
              <a:rect l="l" t="t" r="r" b="b"/>
              <a:pathLst>
                <a:path w="2152" h="1831" extrusionOk="0">
                  <a:moveTo>
                    <a:pt x="266" y="1"/>
                  </a:moveTo>
                  <a:lnTo>
                    <a:pt x="0" y="300"/>
                  </a:lnTo>
                  <a:cubicBezTo>
                    <a:pt x="411" y="550"/>
                    <a:pt x="815" y="807"/>
                    <a:pt x="1184" y="1150"/>
                  </a:cubicBezTo>
                  <a:cubicBezTo>
                    <a:pt x="1413" y="1372"/>
                    <a:pt x="1637" y="1594"/>
                    <a:pt x="1837" y="1831"/>
                  </a:cubicBezTo>
                  <a:cubicBezTo>
                    <a:pt x="1936" y="1747"/>
                    <a:pt x="2039" y="1664"/>
                    <a:pt x="2151" y="1587"/>
                  </a:cubicBezTo>
                  <a:cubicBezTo>
                    <a:pt x="1936" y="1337"/>
                    <a:pt x="1705" y="1093"/>
                    <a:pt x="1455" y="864"/>
                  </a:cubicBezTo>
                  <a:cubicBezTo>
                    <a:pt x="1086" y="523"/>
                    <a:pt x="683" y="258"/>
                    <a:pt x="266" y="1"/>
                  </a:cubicBezTo>
                  <a:close/>
                </a:path>
              </a:pathLst>
            </a:custGeom>
            <a:solidFill>
              <a:srgbClr val="8B8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62" name="Google Shape;1862;p48"/>
            <p:cNvSpPr/>
            <p:nvPr/>
          </p:nvSpPr>
          <p:spPr>
            <a:xfrm>
              <a:off x="3429850" y="562950"/>
              <a:ext cx="70625" cy="55825"/>
            </a:xfrm>
            <a:custGeom>
              <a:avLst/>
              <a:gdLst/>
              <a:ahLst/>
              <a:cxnLst/>
              <a:rect l="l" t="t" r="r" b="b"/>
              <a:pathLst>
                <a:path w="2825" h="2233" extrusionOk="0">
                  <a:moveTo>
                    <a:pt x="707" y="1"/>
                  </a:moveTo>
                  <a:cubicBezTo>
                    <a:pt x="670" y="1"/>
                    <a:pt x="637" y="11"/>
                    <a:pt x="619" y="40"/>
                  </a:cubicBezTo>
                  <a:cubicBezTo>
                    <a:pt x="592" y="88"/>
                    <a:pt x="612" y="152"/>
                    <a:pt x="641" y="200"/>
                  </a:cubicBezTo>
                  <a:cubicBezTo>
                    <a:pt x="779" y="437"/>
                    <a:pt x="981" y="681"/>
                    <a:pt x="1197" y="848"/>
                  </a:cubicBezTo>
                  <a:cubicBezTo>
                    <a:pt x="911" y="743"/>
                    <a:pt x="627" y="639"/>
                    <a:pt x="335" y="563"/>
                  </a:cubicBezTo>
                  <a:cubicBezTo>
                    <a:pt x="300" y="547"/>
                    <a:pt x="258" y="541"/>
                    <a:pt x="216" y="541"/>
                  </a:cubicBezTo>
                  <a:cubicBezTo>
                    <a:pt x="168" y="547"/>
                    <a:pt x="126" y="569"/>
                    <a:pt x="111" y="604"/>
                  </a:cubicBezTo>
                  <a:cubicBezTo>
                    <a:pt x="76" y="673"/>
                    <a:pt x="133" y="743"/>
                    <a:pt x="181" y="798"/>
                  </a:cubicBezTo>
                  <a:cubicBezTo>
                    <a:pt x="383" y="1015"/>
                    <a:pt x="647" y="1215"/>
                    <a:pt x="919" y="1341"/>
                  </a:cubicBezTo>
                  <a:cubicBezTo>
                    <a:pt x="788" y="1301"/>
                    <a:pt x="651" y="1283"/>
                    <a:pt x="514" y="1283"/>
                  </a:cubicBezTo>
                  <a:cubicBezTo>
                    <a:pt x="389" y="1283"/>
                    <a:pt x="265" y="1298"/>
                    <a:pt x="146" y="1327"/>
                  </a:cubicBezTo>
                  <a:cubicBezTo>
                    <a:pt x="111" y="1341"/>
                    <a:pt x="69" y="1356"/>
                    <a:pt x="43" y="1382"/>
                  </a:cubicBezTo>
                  <a:cubicBezTo>
                    <a:pt x="1" y="1433"/>
                    <a:pt x="8" y="1516"/>
                    <a:pt x="49" y="1571"/>
                  </a:cubicBezTo>
                  <a:cubicBezTo>
                    <a:pt x="91" y="1626"/>
                    <a:pt x="153" y="1655"/>
                    <a:pt x="216" y="1683"/>
                  </a:cubicBezTo>
                  <a:cubicBezTo>
                    <a:pt x="878" y="1989"/>
                    <a:pt x="1629" y="2037"/>
                    <a:pt x="2331" y="2233"/>
                  </a:cubicBezTo>
                  <a:cubicBezTo>
                    <a:pt x="2353" y="2210"/>
                    <a:pt x="2361" y="2200"/>
                    <a:pt x="2376" y="2200"/>
                  </a:cubicBezTo>
                  <a:cubicBezTo>
                    <a:pt x="2385" y="2200"/>
                    <a:pt x="2396" y="2203"/>
                    <a:pt x="2414" y="2211"/>
                  </a:cubicBezTo>
                  <a:cubicBezTo>
                    <a:pt x="2533" y="2072"/>
                    <a:pt x="2589" y="1899"/>
                    <a:pt x="2638" y="1725"/>
                  </a:cubicBezTo>
                  <a:lnTo>
                    <a:pt x="2825" y="1077"/>
                  </a:lnTo>
                  <a:cubicBezTo>
                    <a:pt x="2526" y="910"/>
                    <a:pt x="2227" y="736"/>
                    <a:pt x="1935" y="569"/>
                  </a:cubicBezTo>
                  <a:cubicBezTo>
                    <a:pt x="1629" y="396"/>
                    <a:pt x="1280" y="180"/>
                    <a:pt x="808" y="20"/>
                  </a:cubicBezTo>
                  <a:cubicBezTo>
                    <a:pt x="777" y="9"/>
                    <a:pt x="741" y="1"/>
                    <a:pt x="707" y="1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63" name="Google Shape;1863;p48"/>
            <p:cNvSpPr/>
            <p:nvPr/>
          </p:nvSpPr>
          <p:spPr>
            <a:xfrm>
              <a:off x="3728000" y="238000"/>
              <a:ext cx="62475" cy="70400"/>
            </a:xfrm>
            <a:custGeom>
              <a:avLst/>
              <a:gdLst/>
              <a:ahLst/>
              <a:cxnLst/>
              <a:rect l="l" t="t" r="r" b="b"/>
              <a:pathLst>
                <a:path w="2499" h="2816" extrusionOk="0">
                  <a:moveTo>
                    <a:pt x="1421" y="0"/>
                  </a:moveTo>
                  <a:cubicBezTo>
                    <a:pt x="1412" y="0"/>
                    <a:pt x="1402" y="2"/>
                    <a:pt x="1393" y="5"/>
                  </a:cubicBezTo>
                  <a:cubicBezTo>
                    <a:pt x="1336" y="18"/>
                    <a:pt x="1323" y="89"/>
                    <a:pt x="1316" y="144"/>
                  </a:cubicBezTo>
                  <a:cubicBezTo>
                    <a:pt x="1275" y="416"/>
                    <a:pt x="1288" y="728"/>
                    <a:pt x="1351" y="994"/>
                  </a:cubicBezTo>
                  <a:cubicBezTo>
                    <a:pt x="1198" y="736"/>
                    <a:pt x="1038" y="478"/>
                    <a:pt x="850" y="242"/>
                  </a:cubicBezTo>
                  <a:cubicBezTo>
                    <a:pt x="829" y="207"/>
                    <a:pt x="800" y="172"/>
                    <a:pt x="767" y="152"/>
                  </a:cubicBezTo>
                  <a:cubicBezTo>
                    <a:pt x="746" y="135"/>
                    <a:pt x="719" y="125"/>
                    <a:pt x="692" y="125"/>
                  </a:cubicBezTo>
                  <a:cubicBezTo>
                    <a:pt x="675" y="125"/>
                    <a:pt x="658" y="129"/>
                    <a:pt x="642" y="137"/>
                  </a:cubicBezTo>
                  <a:cubicBezTo>
                    <a:pt x="578" y="172"/>
                    <a:pt x="572" y="256"/>
                    <a:pt x="585" y="332"/>
                  </a:cubicBezTo>
                  <a:cubicBezTo>
                    <a:pt x="613" y="625"/>
                    <a:pt x="697" y="952"/>
                    <a:pt x="835" y="1209"/>
                  </a:cubicBezTo>
                  <a:cubicBezTo>
                    <a:pt x="683" y="1000"/>
                    <a:pt x="475" y="833"/>
                    <a:pt x="231" y="728"/>
                  </a:cubicBezTo>
                  <a:cubicBezTo>
                    <a:pt x="202" y="717"/>
                    <a:pt x="169" y="706"/>
                    <a:pt x="139" y="706"/>
                  </a:cubicBezTo>
                  <a:cubicBezTo>
                    <a:pt x="132" y="706"/>
                    <a:pt x="125" y="707"/>
                    <a:pt x="119" y="708"/>
                  </a:cubicBezTo>
                  <a:cubicBezTo>
                    <a:pt x="49" y="721"/>
                    <a:pt x="7" y="792"/>
                    <a:pt x="7" y="862"/>
                  </a:cubicBezTo>
                  <a:cubicBezTo>
                    <a:pt x="0" y="930"/>
                    <a:pt x="36" y="994"/>
                    <a:pt x="64" y="1049"/>
                  </a:cubicBezTo>
                  <a:cubicBezTo>
                    <a:pt x="405" y="1697"/>
                    <a:pt x="967" y="2198"/>
                    <a:pt x="1407" y="2782"/>
                  </a:cubicBezTo>
                  <a:cubicBezTo>
                    <a:pt x="1422" y="2780"/>
                    <a:pt x="1433" y="2778"/>
                    <a:pt x="1441" y="2778"/>
                  </a:cubicBezTo>
                  <a:cubicBezTo>
                    <a:pt x="1461" y="2778"/>
                    <a:pt x="1470" y="2787"/>
                    <a:pt x="1490" y="2816"/>
                  </a:cubicBezTo>
                  <a:cubicBezTo>
                    <a:pt x="1664" y="2782"/>
                    <a:pt x="1817" y="2670"/>
                    <a:pt x="1956" y="2565"/>
                  </a:cubicBezTo>
                  <a:cubicBezTo>
                    <a:pt x="2136" y="2433"/>
                    <a:pt x="2318" y="2301"/>
                    <a:pt x="2499" y="2169"/>
                  </a:cubicBezTo>
                  <a:cubicBezTo>
                    <a:pt x="2367" y="1855"/>
                    <a:pt x="2242" y="1536"/>
                    <a:pt x="2110" y="1222"/>
                  </a:cubicBezTo>
                  <a:cubicBezTo>
                    <a:pt x="1949" y="833"/>
                    <a:pt x="1789" y="444"/>
                    <a:pt x="1552" y="95"/>
                  </a:cubicBezTo>
                  <a:cubicBezTo>
                    <a:pt x="1523" y="48"/>
                    <a:pt x="1473" y="0"/>
                    <a:pt x="1421" y="0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64" name="Google Shape;1864;p48"/>
            <p:cNvSpPr/>
            <p:nvPr/>
          </p:nvSpPr>
          <p:spPr>
            <a:xfrm>
              <a:off x="3747500" y="279475"/>
              <a:ext cx="129450" cy="215425"/>
            </a:xfrm>
            <a:custGeom>
              <a:avLst/>
              <a:gdLst/>
              <a:ahLst/>
              <a:cxnLst/>
              <a:rect l="l" t="t" r="r" b="b"/>
              <a:pathLst>
                <a:path w="5178" h="8617" extrusionOk="0">
                  <a:moveTo>
                    <a:pt x="1569" y="0"/>
                  </a:moveTo>
                  <a:cubicBezTo>
                    <a:pt x="785" y="0"/>
                    <a:pt x="0" y="768"/>
                    <a:pt x="0" y="768"/>
                  </a:cubicBezTo>
                  <a:cubicBezTo>
                    <a:pt x="2358" y="3481"/>
                    <a:pt x="62" y="7246"/>
                    <a:pt x="62" y="7246"/>
                  </a:cubicBezTo>
                  <a:lnTo>
                    <a:pt x="2435" y="8617"/>
                  </a:lnTo>
                  <a:cubicBezTo>
                    <a:pt x="5177" y="4477"/>
                    <a:pt x="1712" y="9"/>
                    <a:pt x="1712" y="9"/>
                  </a:cubicBezTo>
                  <a:cubicBezTo>
                    <a:pt x="1665" y="3"/>
                    <a:pt x="1617" y="0"/>
                    <a:pt x="1569" y="0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65" name="Google Shape;1865;p48"/>
            <p:cNvSpPr/>
            <p:nvPr/>
          </p:nvSpPr>
          <p:spPr>
            <a:xfrm>
              <a:off x="3753050" y="446325"/>
              <a:ext cx="70125" cy="27375"/>
            </a:xfrm>
            <a:custGeom>
              <a:avLst/>
              <a:gdLst/>
              <a:ahLst/>
              <a:cxnLst/>
              <a:rect l="l" t="t" r="r" b="b"/>
              <a:pathLst>
                <a:path w="2805" h="1095" extrusionOk="0">
                  <a:moveTo>
                    <a:pt x="265" y="1"/>
                  </a:moveTo>
                  <a:cubicBezTo>
                    <a:pt x="218" y="1"/>
                    <a:pt x="174" y="1"/>
                    <a:pt x="132" y="2"/>
                  </a:cubicBezTo>
                  <a:cubicBezTo>
                    <a:pt x="84" y="106"/>
                    <a:pt x="42" y="196"/>
                    <a:pt x="0" y="273"/>
                  </a:cubicBezTo>
                  <a:cubicBezTo>
                    <a:pt x="75" y="269"/>
                    <a:pt x="159" y="267"/>
                    <a:pt x="253" y="267"/>
                  </a:cubicBezTo>
                  <a:cubicBezTo>
                    <a:pt x="938" y="267"/>
                    <a:pt x="2074" y="390"/>
                    <a:pt x="2687" y="1094"/>
                  </a:cubicBezTo>
                  <a:cubicBezTo>
                    <a:pt x="2729" y="1004"/>
                    <a:pt x="2771" y="921"/>
                    <a:pt x="2804" y="829"/>
                  </a:cubicBezTo>
                  <a:cubicBezTo>
                    <a:pt x="2113" y="123"/>
                    <a:pt x="967" y="1"/>
                    <a:pt x="265" y="1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66" name="Google Shape;1866;p48"/>
            <p:cNvSpPr/>
            <p:nvPr/>
          </p:nvSpPr>
          <p:spPr>
            <a:xfrm>
              <a:off x="3767000" y="411700"/>
              <a:ext cx="65225" cy="32400"/>
            </a:xfrm>
            <a:custGeom>
              <a:avLst/>
              <a:gdLst/>
              <a:ahLst/>
              <a:cxnLst/>
              <a:rect l="l" t="t" r="r" b="b"/>
              <a:pathLst>
                <a:path w="2609" h="1296" extrusionOk="0">
                  <a:moveTo>
                    <a:pt x="69" y="1"/>
                  </a:moveTo>
                  <a:cubicBezTo>
                    <a:pt x="49" y="93"/>
                    <a:pt x="27" y="176"/>
                    <a:pt x="0" y="266"/>
                  </a:cubicBezTo>
                  <a:cubicBezTo>
                    <a:pt x="626" y="302"/>
                    <a:pt x="1927" y="475"/>
                    <a:pt x="2539" y="1295"/>
                  </a:cubicBezTo>
                  <a:cubicBezTo>
                    <a:pt x="2567" y="1185"/>
                    <a:pt x="2589" y="1073"/>
                    <a:pt x="2609" y="970"/>
                  </a:cubicBezTo>
                  <a:cubicBezTo>
                    <a:pt x="1912" y="225"/>
                    <a:pt x="717" y="43"/>
                    <a:pt x="69" y="1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67" name="Google Shape;1867;p48"/>
            <p:cNvSpPr/>
            <p:nvPr/>
          </p:nvSpPr>
          <p:spPr>
            <a:xfrm>
              <a:off x="3772375" y="383750"/>
              <a:ext cx="61950" cy="12875"/>
            </a:xfrm>
            <a:custGeom>
              <a:avLst/>
              <a:gdLst/>
              <a:ahLst/>
              <a:cxnLst/>
              <a:rect l="l" t="t" r="r" b="b"/>
              <a:pathLst>
                <a:path w="2478" h="515" extrusionOk="0">
                  <a:moveTo>
                    <a:pt x="1271" y="1"/>
                  </a:moveTo>
                  <a:cubicBezTo>
                    <a:pt x="792" y="1"/>
                    <a:pt x="344" y="80"/>
                    <a:pt x="36" y="152"/>
                  </a:cubicBezTo>
                  <a:cubicBezTo>
                    <a:pt x="21" y="242"/>
                    <a:pt x="14" y="341"/>
                    <a:pt x="1" y="431"/>
                  </a:cubicBezTo>
                  <a:cubicBezTo>
                    <a:pt x="294" y="359"/>
                    <a:pt x="759" y="270"/>
                    <a:pt x="1255" y="270"/>
                  </a:cubicBezTo>
                  <a:cubicBezTo>
                    <a:pt x="1668" y="270"/>
                    <a:pt x="2102" y="331"/>
                    <a:pt x="2477" y="514"/>
                  </a:cubicBezTo>
                  <a:cubicBezTo>
                    <a:pt x="2471" y="409"/>
                    <a:pt x="2464" y="312"/>
                    <a:pt x="2457" y="209"/>
                  </a:cubicBezTo>
                  <a:cubicBezTo>
                    <a:pt x="2080" y="54"/>
                    <a:pt x="1665" y="1"/>
                    <a:pt x="1271" y="1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68" name="Google Shape;1868;p48"/>
            <p:cNvSpPr/>
            <p:nvPr/>
          </p:nvSpPr>
          <p:spPr>
            <a:xfrm>
              <a:off x="3773925" y="351650"/>
              <a:ext cx="54125" cy="21675"/>
            </a:xfrm>
            <a:custGeom>
              <a:avLst/>
              <a:gdLst/>
              <a:ahLst/>
              <a:cxnLst/>
              <a:rect l="l" t="t" r="r" b="b"/>
              <a:pathLst>
                <a:path w="2165" h="867" extrusionOk="0">
                  <a:moveTo>
                    <a:pt x="1874" y="0"/>
                  </a:moveTo>
                  <a:cubicBezTo>
                    <a:pt x="1179" y="0"/>
                    <a:pt x="487" y="294"/>
                    <a:pt x="0" y="559"/>
                  </a:cubicBezTo>
                  <a:cubicBezTo>
                    <a:pt x="7" y="664"/>
                    <a:pt x="7" y="768"/>
                    <a:pt x="7" y="867"/>
                  </a:cubicBezTo>
                  <a:cubicBezTo>
                    <a:pt x="472" y="597"/>
                    <a:pt x="1178" y="269"/>
                    <a:pt x="1876" y="269"/>
                  </a:cubicBezTo>
                  <a:cubicBezTo>
                    <a:pt x="1973" y="269"/>
                    <a:pt x="2069" y="275"/>
                    <a:pt x="2165" y="289"/>
                  </a:cubicBezTo>
                  <a:cubicBezTo>
                    <a:pt x="2136" y="190"/>
                    <a:pt x="2116" y="100"/>
                    <a:pt x="2088" y="10"/>
                  </a:cubicBezTo>
                  <a:cubicBezTo>
                    <a:pt x="2017" y="3"/>
                    <a:pt x="1946" y="0"/>
                    <a:pt x="1874" y="0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69" name="Google Shape;1869;p48"/>
            <p:cNvSpPr/>
            <p:nvPr/>
          </p:nvSpPr>
          <p:spPr>
            <a:xfrm>
              <a:off x="3769925" y="318650"/>
              <a:ext cx="46150" cy="29075"/>
            </a:xfrm>
            <a:custGeom>
              <a:avLst/>
              <a:gdLst/>
              <a:ahLst/>
              <a:cxnLst/>
              <a:rect l="l" t="t" r="r" b="b"/>
              <a:pathLst>
                <a:path w="1846" h="1163" extrusionOk="0">
                  <a:moveTo>
                    <a:pt x="1734" y="0"/>
                  </a:moveTo>
                  <a:cubicBezTo>
                    <a:pt x="1052" y="132"/>
                    <a:pt x="426" y="543"/>
                    <a:pt x="0" y="877"/>
                  </a:cubicBezTo>
                  <a:cubicBezTo>
                    <a:pt x="29" y="976"/>
                    <a:pt x="50" y="1066"/>
                    <a:pt x="70" y="1163"/>
                  </a:cubicBezTo>
                  <a:cubicBezTo>
                    <a:pt x="481" y="829"/>
                    <a:pt x="1142" y="376"/>
                    <a:pt x="1845" y="251"/>
                  </a:cubicBezTo>
                  <a:cubicBezTo>
                    <a:pt x="1810" y="167"/>
                    <a:pt x="1769" y="84"/>
                    <a:pt x="1734" y="0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70" name="Google Shape;1870;p48"/>
            <p:cNvSpPr/>
            <p:nvPr/>
          </p:nvSpPr>
          <p:spPr>
            <a:xfrm>
              <a:off x="3759475" y="291350"/>
              <a:ext cx="42325" cy="30300"/>
            </a:xfrm>
            <a:custGeom>
              <a:avLst/>
              <a:gdLst/>
              <a:ahLst/>
              <a:cxnLst/>
              <a:rect l="l" t="t" r="r" b="b"/>
              <a:pathLst>
                <a:path w="1693" h="1212" extrusionOk="0">
                  <a:moveTo>
                    <a:pt x="1545" y="0"/>
                  </a:moveTo>
                  <a:cubicBezTo>
                    <a:pt x="934" y="174"/>
                    <a:pt x="391" y="585"/>
                    <a:pt x="1" y="961"/>
                  </a:cubicBezTo>
                  <a:cubicBezTo>
                    <a:pt x="51" y="1044"/>
                    <a:pt x="92" y="1128"/>
                    <a:pt x="134" y="1211"/>
                  </a:cubicBezTo>
                  <a:cubicBezTo>
                    <a:pt x="517" y="829"/>
                    <a:pt x="1079" y="389"/>
                    <a:pt x="1692" y="237"/>
                  </a:cubicBezTo>
                  <a:cubicBezTo>
                    <a:pt x="1644" y="147"/>
                    <a:pt x="1595" y="70"/>
                    <a:pt x="1545" y="0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71" name="Google Shape;1871;p48"/>
            <p:cNvSpPr/>
            <p:nvPr/>
          </p:nvSpPr>
          <p:spPr>
            <a:xfrm>
              <a:off x="3475250" y="558050"/>
              <a:ext cx="220950" cy="92200"/>
            </a:xfrm>
            <a:custGeom>
              <a:avLst/>
              <a:gdLst/>
              <a:ahLst/>
              <a:cxnLst/>
              <a:rect l="l" t="t" r="r" b="b"/>
              <a:pathLst>
                <a:path w="8838" h="3688" extrusionOk="0">
                  <a:moveTo>
                    <a:pt x="7210" y="0"/>
                  </a:moveTo>
                  <a:cubicBezTo>
                    <a:pt x="7210" y="0"/>
                    <a:pt x="5369" y="1428"/>
                    <a:pt x="3229" y="1428"/>
                  </a:cubicBezTo>
                  <a:cubicBezTo>
                    <a:pt x="2423" y="1428"/>
                    <a:pt x="1574" y="1226"/>
                    <a:pt x="765" y="668"/>
                  </a:cubicBezTo>
                  <a:cubicBezTo>
                    <a:pt x="765" y="668"/>
                    <a:pt x="0" y="1642"/>
                    <a:pt x="202" y="2449"/>
                  </a:cubicBezTo>
                  <a:cubicBezTo>
                    <a:pt x="202" y="2449"/>
                    <a:pt x="2235" y="3688"/>
                    <a:pt x="4702" y="3688"/>
                  </a:cubicBezTo>
                  <a:cubicBezTo>
                    <a:pt x="6038" y="3688"/>
                    <a:pt x="7501" y="3325"/>
                    <a:pt x="8838" y="2205"/>
                  </a:cubicBezTo>
                  <a:lnTo>
                    <a:pt x="7210" y="0"/>
                  </a:ln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72" name="Google Shape;1872;p48"/>
            <p:cNvSpPr/>
            <p:nvPr/>
          </p:nvSpPr>
          <p:spPr>
            <a:xfrm>
              <a:off x="3636850" y="566175"/>
              <a:ext cx="36025" cy="67050"/>
            </a:xfrm>
            <a:custGeom>
              <a:avLst/>
              <a:gdLst/>
              <a:ahLst/>
              <a:cxnLst/>
              <a:rect l="l" t="t" r="r" b="b"/>
              <a:pathLst>
                <a:path w="1441" h="2682" extrusionOk="0">
                  <a:moveTo>
                    <a:pt x="258" y="1"/>
                  </a:moveTo>
                  <a:cubicBezTo>
                    <a:pt x="175" y="51"/>
                    <a:pt x="91" y="106"/>
                    <a:pt x="1" y="155"/>
                  </a:cubicBezTo>
                  <a:cubicBezTo>
                    <a:pt x="56" y="928"/>
                    <a:pt x="300" y="2110"/>
                    <a:pt x="1170" y="2681"/>
                  </a:cubicBezTo>
                  <a:cubicBezTo>
                    <a:pt x="1260" y="2631"/>
                    <a:pt x="1350" y="2583"/>
                    <a:pt x="1440" y="2534"/>
                  </a:cubicBezTo>
                  <a:cubicBezTo>
                    <a:pt x="515" y="2033"/>
                    <a:pt x="300" y="752"/>
                    <a:pt x="258" y="1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73" name="Google Shape;1873;p48"/>
            <p:cNvSpPr/>
            <p:nvPr/>
          </p:nvSpPr>
          <p:spPr>
            <a:xfrm>
              <a:off x="3611100" y="579750"/>
              <a:ext cx="33975" cy="64575"/>
            </a:xfrm>
            <a:custGeom>
              <a:avLst/>
              <a:gdLst/>
              <a:ahLst/>
              <a:cxnLst/>
              <a:rect l="l" t="t" r="r" b="b"/>
              <a:pathLst>
                <a:path w="1359" h="2583" extrusionOk="0">
                  <a:moveTo>
                    <a:pt x="258" y="1"/>
                  </a:moveTo>
                  <a:cubicBezTo>
                    <a:pt x="174" y="36"/>
                    <a:pt x="84" y="71"/>
                    <a:pt x="0" y="106"/>
                  </a:cubicBezTo>
                  <a:cubicBezTo>
                    <a:pt x="71" y="726"/>
                    <a:pt x="293" y="1908"/>
                    <a:pt x="1051" y="2583"/>
                  </a:cubicBezTo>
                  <a:cubicBezTo>
                    <a:pt x="1149" y="2556"/>
                    <a:pt x="1253" y="2527"/>
                    <a:pt x="1358" y="2492"/>
                  </a:cubicBezTo>
                  <a:cubicBezTo>
                    <a:pt x="537" y="1879"/>
                    <a:pt x="314" y="585"/>
                    <a:pt x="258" y="1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74" name="Google Shape;1874;p48"/>
            <p:cNvSpPr/>
            <p:nvPr/>
          </p:nvSpPr>
          <p:spPr>
            <a:xfrm>
              <a:off x="3562575" y="592825"/>
              <a:ext cx="20200" cy="57100"/>
            </a:xfrm>
            <a:custGeom>
              <a:avLst/>
              <a:gdLst/>
              <a:ahLst/>
              <a:cxnLst/>
              <a:rect l="l" t="t" r="r" b="b"/>
              <a:pathLst>
                <a:path w="808" h="2284" extrusionOk="0">
                  <a:moveTo>
                    <a:pt x="307" y="0"/>
                  </a:moveTo>
                  <a:cubicBezTo>
                    <a:pt x="216" y="14"/>
                    <a:pt x="126" y="20"/>
                    <a:pt x="36" y="29"/>
                  </a:cubicBezTo>
                  <a:cubicBezTo>
                    <a:pt x="1" y="647"/>
                    <a:pt x="36" y="1565"/>
                    <a:pt x="467" y="2262"/>
                  </a:cubicBezTo>
                  <a:cubicBezTo>
                    <a:pt x="579" y="2268"/>
                    <a:pt x="689" y="2283"/>
                    <a:pt x="808" y="2283"/>
                  </a:cubicBezTo>
                  <a:cubicBezTo>
                    <a:pt x="300" y="1629"/>
                    <a:pt x="265" y="640"/>
                    <a:pt x="307" y="0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75" name="Google Shape;1875;p48"/>
            <p:cNvSpPr/>
            <p:nvPr/>
          </p:nvSpPr>
          <p:spPr>
            <a:xfrm>
              <a:off x="3586600" y="588325"/>
              <a:ext cx="26275" cy="61600"/>
            </a:xfrm>
            <a:custGeom>
              <a:avLst/>
              <a:gdLst/>
              <a:ahLst/>
              <a:cxnLst/>
              <a:rect l="l" t="t" r="r" b="b"/>
              <a:pathLst>
                <a:path w="1051" h="2464" extrusionOk="0">
                  <a:moveTo>
                    <a:pt x="271" y="0"/>
                  </a:moveTo>
                  <a:cubicBezTo>
                    <a:pt x="181" y="27"/>
                    <a:pt x="90" y="49"/>
                    <a:pt x="0" y="69"/>
                  </a:cubicBezTo>
                  <a:cubicBezTo>
                    <a:pt x="0" y="737"/>
                    <a:pt x="119" y="1774"/>
                    <a:pt x="717" y="2463"/>
                  </a:cubicBezTo>
                  <a:cubicBezTo>
                    <a:pt x="828" y="2455"/>
                    <a:pt x="939" y="2442"/>
                    <a:pt x="1051" y="2428"/>
                  </a:cubicBezTo>
                  <a:cubicBezTo>
                    <a:pt x="369" y="1809"/>
                    <a:pt x="264" y="675"/>
                    <a:pt x="271" y="0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76" name="Google Shape;1876;p48"/>
            <p:cNvSpPr/>
            <p:nvPr/>
          </p:nvSpPr>
          <p:spPr>
            <a:xfrm>
              <a:off x="3538200" y="593150"/>
              <a:ext cx="14300" cy="52775"/>
            </a:xfrm>
            <a:custGeom>
              <a:avLst/>
              <a:gdLst/>
              <a:ahLst/>
              <a:cxnLst/>
              <a:rect l="l" t="t" r="r" b="b"/>
              <a:pathLst>
                <a:path w="572" h="2111" extrusionOk="0">
                  <a:moveTo>
                    <a:pt x="293" y="1"/>
                  </a:moveTo>
                  <a:cubicBezTo>
                    <a:pt x="126" y="585"/>
                    <a:pt x="1" y="1359"/>
                    <a:pt x="218" y="2040"/>
                  </a:cubicBezTo>
                  <a:cubicBezTo>
                    <a:pt x="321" y="2068"/>
                    <a:pt x="426" y="2088"/>
                    <a:pt x="530" y="2110"/>
                  </a:cubicBezTo>
                  <a:cubicBezTo>
                    <a:pt x="251" y="1442"/>
                    <a:pt x="391" y="620"/>
                    <a:pt x="572" y="23"/>
                  </a:cubicBezTo>
                  <a:cubicBezTo>
                    <a:pt x="482" y="16"/>
                    <a:pt x="385" y="7"/>
                    <a:pt x="293" y="1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77" name="Google Shape;1877;p48"/>
            <p:cNvSpPr/>
            <p:nvPr/>
          </p:nvSpPr>
          <p:spPr>
            <a:xfrm>
              <a:off x="3511600" y="588325"/>
              <a:ext cx="16725" cy="49075"/>
            </a:xfrm>
            <a:custGeom>
              <a:avLst/>
              <a:gdLst/>
              <a:ahLst/>
              <a:cxnLst/>
              <a:rect l="l" t="t" r="r" b="b"/>
              <a:pathLst>
                <a:path w="669" h="1963" extrusionOk="0">
                  <a:moveTo>
                    <a:pt x="405" y="0"/>
                  </a:moveTo>
                  <a:cubicBezTo>
                    <a:pt x="203" y="508"/>
                    <a:pt x="1" y="1196"/>
                    <a:pt x="71" y="1857"/>
                  </a:cubicBezTo>
                  <a:cubicBezTo>
                    <a:pt x="161" y="1892"/>
                    <a:pt x="258" y="1927"/>
                    <a:pt x="355" y="1962"/>
                  </a:cubicBezTo>
                  <a:cubicBezTo>
                    <a:pt x="245" y="1308"/>
                    <a:pt x="453" y="591"/>
                    <a:pt x="669" y="75"/>
                  </a:cubicBezTo>
                  <a:cubicBezTo>
                    <a:pt x="579" y="55"/>
                    <a:pt x="495" y="27"/>
                    <a:pt x="405" y="0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78" name="Google Shape;1878;p48"/>
            <p:cNvSpPr/>
            <p:nvPr/>
          </p:nvSpPr>
          <p:spPr>
            <a:xfrm>
              <a:off x="3487275" y="577500"/>
              <a:ext cx="17375" cy="49800"/>
            </a:xfrm>
            <a:custGeom>
              <a:avLst/>
              <a:gdLst/>
              <a:ahLst/>
              <a:cxnLst/>
              <a:rect l="l" t="t" r="r" b="b"/>
              <a:pathLst>
                <a:path w="695" h="1992" extrusionOk="0">
                  <a:moveTo>
                    <a:pt x="466" y="1"/>
                  </a:moveTo>
                  <a:cubicBezTo>
                    <a:pt x="229" y="508"/>
                    <a:pt x="0" y="1185"/>
                    <a:pt x="49" y="1853"/>
                  </a:cubicBezTo>
                  <a:cubicBezTo>
                    <a:pt x="125" y="1894"/>
                    <a:pt x="222" y="1943"/>
                    <a:pt x="334" y="1991"/>
                  </a:cubicBezTo>
                  <a:cubicBezTo>
                    <a:pt x="236" y="1343"/>
                    <a:pt x="459" y="655"/>
                    <a:pt x="695" y="141"/>
                  </a:cubicBezTo>
                  <a:cubicBezTo>
                    <a:pt x="618" y="99"/>
                    <a:pt x="543" y="49"/>
                    <a:pt x="466" y="1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79" name="Google Shape;1879;p48"/>
            <p:cNvSpPr/>
            <p:nvPr/>
          </p:nvSpPr>
          <p:spPr>
            <a:xfrm>
              <a:off x="3656150" y="460600"/>
              <a:ext cx="269850" cy="263600"/>
            </a:xfrm>
            <a:custGeom>
              <a:avLst/>
              <a:gdLst/>
              <a:ahLst/>
              <a:cxnLst/>
              <a:rect l="l" t="t" r="r" b="b"/>
              <a:pathLst>
                <a:path w="10794" h="10544" extrusionOk="0">
                  <a:moveTo>
                    <a:pt x="3716" y="1"/>
                  </a:moveTo>
                  <a:lnTo>
                    <a:pt x="1914" y="1921"/>
                  </a:lnTo>
                  <a:lnTo>
                    <a:pt x="0" y="3918"/>
                  </a:lnTo>
                  <a:cubicBezTo>
                    <a:pt x="167" y="4806"/>
                    <a:pt x="5079" y="10543"/>
                    <a:pt x="5316" y="10543"/>
                  </a:cubicBezTo>
                  <a:cubicBezTo>
                    <a:pt x="5316" y="10543"/>
                    <a:pt x="5317" y="10543"/>
                    <a:pt x="5318" y="10543"/>
                  </a:cubicBezTo>
                  <a:cubicBezTo>
                    <a:pt x="5428" y="10528"/>
                    <a:pt x="7252" y="9102"/>
                    <a:pt x="8664" y="7502"/>
                  </a:cubicBezTo>
                  <a:cubicBezTo>
                    <a:pt x="9917" y="6089"/>
                    <a:pt x="10794" y="4496"/>
                    <a:pt x="10688" y="4287"/>
                  </a:cubicBezTo>
                  <a:cubicBezTo>
                    <a:pt x="10466" y="3848"/>
                    <a:pt x="3716" y="1"/>
                    <a:pt x="3716" y="1"/>
                  </a:cubicBezTo>
                  <a:close/>
                </a:path>
              </a:pathLst>
            </a:custGeom>
            <a:solidFill>
              <a:srgbClr val="275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80" name="Google Shape;1880;p48"/>
            <p:cNvSpPr/>
            <p:nvPr/>
          </p:nvSpPr>
          <p:spPr>
            <a:xfrm>
              <a:off x="3661025" y="466350"/>
              <a:ext cx="103700" cy="108600"/>
            </a:xfrm>
            <a:custGeom>
              <a:avLst/>
              <a:gdLst/>
              <a:ahLst/>
              <a:cxnLst/>
              <a:rect l="l" t="t" r="r" b="b"/>
              <a:pathLst>
                <a:path w="4148" h="4344" extrusionOk="0">
                  <a:moveTo>
                    <a:pt x="3919" y="1"/>
                  </a:moveTo>
                  <a:cubicBezTo>
                    <a:pt x="2778" y="1511"/>
                    <a:pt x="954" y="3242"/>
                    <a:pt x="1" y="4113"/>
                  </a:cubicBezTo>
                  <a:cubicBezTo>
                    <a:pt x="43" y="4183"/>
                    <a:pt x="91" y="4260"/>
                    <a:pt x="139" y="4343"/>
                  </a:cubicBezTo>
                  <a:cubicBezTo>
                    <a:pt x="717" y="3814"/>
                    <a:pt x="1642" y="2944"/>
                    <a:pt x="2541" y="1998"/>
                  </a:cubicBezTo>
                  <a:cubicBezTo>
                    <a:pt x="3125" y="1385"/>
                    <a:pt x="3688" y="737"/>
                    <a:pt x="4147" y="133"/>
                  </a:cubicBezTo>
                  <a:cubicBezTo>
                    <a:pt x="4064" y="84"/>
                    <a:pt x="3989" y="43"/>
                    <a:pt x="3919" y="1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81" name="Google Shape;1881;p48"/>
            <p:cNvSpPr/>
            <p:nvPr/>
          </p:nvSpPr>
          <p:spPr>
            <a:xfrm>
              <a:off x="3678075" y="480975"/>
              <a:ext cx="112075" cy="118625"/>
            </a:xfrm>
            <a:custGeom>
              <a:avLst/>
              <a:gdLst/>
              <a:ahLst/>
              <a:cxnLst/>
              <a:rect l="l" t="t" r="r" b="b"/>
              <a:pathLst>
                <a:path w="4483" h="4745" extrusionOk="0">
                  <a:moveTo>
                    <a:pt x="4252" y="0"/>
                  </a:moveTo>
                  <a:cubicBezTo>
                    <a:pt x="2944" y="1719"/>
                    <a:pt x="793" y="3785"/>
                    <a:pt x="0" y="4530"/>
                  </a:cubicBezTo>
                  <a:cubicBezTo>
                    <a:pt x="50" y="4600"/>
                    <a:pt x="105" y="4670"/>
                    <a:pt x="160" y="4745"/>
                  </a:cubicBezTo>
                  <a:cubicBezTo>
                    <a:pt x="613" y="4321"/>
                    <a:pt x="1538" y="3431"/>
                    <a:pt x="2505" y="2415"/>
                  </a:cubicBezTo>
                  <a:cubicBezTo>
                    <a:pt x="3202" y="1677"/>
                    <a:pt x="3918" y="871"/>
                    <a:pt x="4482" y="132"/>
                  </a:cubicBezTo>
                  <a:cubicBezTo>
                    <a:pt x="4406" y="91"/>
                    <a:pt x="4329" y="42"/>
                    <a:pt x="4252" y="0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82" name="Google Shape;1882;p48"/>
            <p:cNvSpPr/>
            <p:nvPr/>
          </p:nvSpPr>
          <p:spPr>
            <a:xfrm>
              <a:off x="3691625" y="492450"/>
              <a:ext cx="118175" cy="124900"/>
            </a:xfrm>
            <a:custGeom>
              <a:avLst/>
              <a:gdLst/>
              <a:ahLst/>
              <a:cxnLst/>
              <a:rect l="l" t="t" r="r" b="b"/>
              <a:pathLst>
                <a:path w="4727" h="4996" extrusionOk="0">
                  <a:moveTo>
                    <a:pt x="4497" y="1"/>
                  </a:moveTo>
                  <a:cubicBezTo>
                    <a:pt x="4142" y="432"/>
                    <a:pt x="3697" y="871"/>
                    <a:pt x="3216" y="1322"/>
                  </a:cubicBezTo>
                  <a:cubicBezTo>
                    <a:pt x="2910" y="1622"/>
                    <a:pt x="2589" y="1935"/>
                    <a:pt x="2297" y="2240"/>
                  </a:cubicBezTo>
                  <a:cubicBezTo>
                    <a:pt x="1310" y="3284"/>
                    <a:pt x="427" y="4301"/>
                    <a:pt x="1" y="4787"/>
                  </a:cubicBezTo>
                  <a:cubicBezTo>
                    <a:pt x="58" y="4857"/>
                    <a:pt x="113" y="4927"/>
                    <a:pt x="168" y="4996"/>
                  </a:cubicBezTo>
                  <a:cubicBezTo>
                    <a:pt x="572" y="4530"/>
                    <a:pt x="1484" y="3493"/>
                    <a:pt x="2486" y="2422"/>
                  </a:cubicBezTo>
                  <a:cubicBezTo>
                    <a:pt x="2785" y="2115"/>
                    <a:pt x="3099" y="1809"/>
                    <a:pt x="3404" y="1517"/>
                  </a:cubicBezTo>
                  <a:cubicBezTo>
                    <a:pt x="3892" y="1044"/>
                    <a:pt x="4358" y="592"/>
                    <a:pt x="4727" y="133"/>
                  </a:cubicBezTo>
                  <a:cubicBezTo>
                    <a:pt x="4643" y="84"/>
                    <a:pt x="4567" y="42"/>
                    <a:pt x="4497" y="1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83" name="Google Shape;1883;p48"/>
            <p:cNvSpPr/>
            <p:nvPr/>
          </p:nvSpPr>
          <p:spPr>
            <a:xfrm>
              <a:off x="3709200" y="506200"/>
              <a:ext cx="123900" cy="133075"/>
            </a:xfrm>
            <a:custGeom>
              <a:avLst/>
              <a:gdLst/>
              <a:ahLst/>
              <a:cxnLst/>
              <a:rect l="l" t="t" r="r" b="b"/>
              <a:pathLst>
                <a:path w="4956" h="5323" extrusionOk="0">
                  <a:moveTo>
                    <a:pt x="4725" y="0"/>
                  </a:moveTo>
                  <a:cubicBezTo>
                    <a:pt x="4239" y="571"/>
                    <a:pt x="3578" y="1259"/>
                    <a:pt x="2980" y="1886"/>
                  </a:cubicBezTo>
                  <a:cubicBezTo>
                    <a:pt x="2763" y="2108"/>
                    <a:pt x="2563" y="2316"/>
                    <a:pt x="2381" y="2519"/>
                  </a:cubicBezTo>
                  <a:cubicBezTo>
                    <a:pt x="1337" y="3619"/>
                    <a:pt x="392" y="4676"/>
                    <a:pt x="1" y="5122"/>
                  </a:cubicBezTo>
                  <a:cubicBezTo>
                    <a:pt x="58" y="5184"/>
                    <a:pt x="113" y="5254"/>
                    <a:pt x="168" y="5322"/>
                  </a:cubicBezTo>
                  <a:cubicBezTo>
                    <a:pt x="544" y="4905"/>
                    <a:pt x="1504" y="3819"/>
                    <a:pt x="2569" y="2701"/>
                  </a:cubicBezTo>
                  <a:cubicBezTo>
                    <a:pt x="2756" y="2505"/>
                    <a:pt x="2959" y="2290"/>
                    <a:pt x="3167" y="2066"/>
                  </a:cubicBezTo>
                  <a:cubicBezTo>
                    <a:pt x="3787" y="1426"/>
                    <a:pt x="4462" y="723"/>
                    <a:pt x="4956" y="132"/>
                  </a:cubicBezTo>
                  <a:cubicBezTo>
                    <a:pt x="4879" y="90"/>
                    <a:pt x="4802" y="42"/>
                    <a:pt x="4725" y="0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84" name="Google Shape;1884;p48"/>
            <p:cNvSpPr/>
            <p:nvPr/>
          </p:nvSpPr>
          <p:spPr>
            <a:xfrm>
              <a:off x="3726275" y="519425"/>
              <a:ext cx="129250" cy="140550"/>
            </a:xfrm>
            <a:custGeom>
              <a:avLst/>
              <a:gdLst/>
              <a:ahLst/>
              <a:cxnLst/>
              <a:rect l="l" t="t" r="r" b="b"/>
              <a:pathLst>
                <a:path w="5170" h="5622" extrusionOk="0">
                  <a:moveTo>
                    <a:pt x="4941" y="1"/>
                  </a:moveTo>
                  <a:cubicBezTo>
                    <a:pt x="4426" y="689"/>
                    <a:pt x="3354" y="2101"/>
                    <a:pt x="2539" y="2965"/>
                  </a:cubicBezTo>
                  <a:cubicBezTo>
                    <a:pt x="1462" y="4105"/>
                    <a:pt x="397" y="5066"/>
                    <a:pt x="1" y="5413"/>
                  </a:cubicBezTo>
                  <a:cubicBezTo>
                    <a:pt x="56" y="5483"/>
                    <a:pt x="111" y="5553"/>
                    <a:pt x="168" y="5622"/>
                  </a:cubicBezTo>
                  <a:cubicBezTo>
                    <a:pt x="557" y="5274"/>
                    <a:pt x="1614" y="4328"/>
                    <a:pt x="2686" y="3194"/>
                  </a:cubicBezTo>
                  <a:cubicBezTo>
                    <a:pt x="2700" y="3180"/>
                    <a:pt x="2715" y="3159"/>
                    <a:pt x="2735" y="3145"/>
                  </a:cubicBezTo>
                  <a:cubicBezTo>
                    <a:pt x="3563" y="2262"/>
                    <a:pt x="4655" y="821"/>
                    <a:pt x="5170" y="139"/>
                  </a:cubicBezTo>
                  <a:cubicBezTo>
                    <a:pt x="5094" y="91"/>
                    <a:pt x="5018" y="49"/>
                    <a:pt x="4941" y="1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85" name="Google Shape;1885;p48"/>
            <p:cNvSpPr/>
            <p:nvPr/>
          </p:nvSpPr>
          <p:spPr>
            <a:xfrm>
              <a:off x="3745900" y="532450"/>
              <a:ext cx="131225" cy="150675"/>
            </a:xfrm>
            <a:custGeom>
              <a:avLst/>
              <a:gdLst/>
              <a:ahLst/>
              <a:cxnLst/>
              <a:rect l="l" t="t" r="r" b="b"/>
              <a:pathLst>
                <a:path w="5249" h="6027" extrusionOk="0">
                  <a:moveTo>
                    <a:pt x="5019" y="1"/>
                  </a:moveTo>
                  <a:cubicBezTo>
                    <a:pt x="4824" y="258"/>
                    <a:pt x="4602" y="557"/>
                    <a:pt x="4365" y="877"/>
                  </a:cubicBezTo>
                  <a:cubicBezTo>
                    <a:pt x="3626" y="1859"/>
                    <a:pt x="2791" y="2972"/>
                    <a:pt x="2277" y="3521"/>
                  </a:cubicBezTo>
                  <a:lnTo>
                    <a:pt x="2235" y="3571"/>
                  </a:lnTo>
                  <a:cubicBezTo>
                    <a:pt x="1330" y="4523"/>
                    <a:pt x="468" y="5366"/>
                    <a:pt x="1" y="5826"/>
                  </a:cubicBezTo>
                  <a:cubicBezTo>
                    <a:pt x="58" y="5894"/>
                    <a:pt x="113" y="5958"/>
                    <a:pt x="176" y="6026"/>
                  </a:cubicBezTo>
                  <a:cubicBezTo>
                    <a:pt x="642" y="5567"/>
                    <a:pt x="1512" y="4712"/>
                    <a:pt x="2422" y="3751"/>
                  </a:cubicBezTo>
                  <a:lnTo>
                    <a:pt x="2472" y="3703"/>
                  </a:lnTo>
                  <a:cubicBezTo>
                    <a:pt x="2994" y="3145"/>
                    <a:pt x="3835" y="2026"/>
                    <a:pt x="4573" y="1038"/>
                  </a:cubicBezTo>
                  <a:cubicBezTo>
                    <a:pt x="4824" y="704"/>
                    <a:pt x="5053" y="405"/>
                    <a:pt x="5248" y="139"/>
                  </a:cubicBezTo>
                  <a:cubicBezTo>
                    <a:pt x="5171" y="97"/>
                    <a:pt x="5094" y="49"/>
                    <a:pt x="5019" y="1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86" name="Google Shape;1886;p48"/>
            <p:cNvSpPr/>
            <p:nvPr/>
          </p:nvSpPr>
          <p:spPr>
            <a:xfrm>
              <a:off x="3764200" y="554700"/>
              <a:ext cx="147900" cy="149125"/>
            </a:xfrm>
            <a:custGeom>
              <a:avLst/>
              <a:gdLst/>
              <a:ahLst/>
              <a:cxnLst/>
              <a:rect l="l" t="t" r="r" b="b"/>
              <a:pathLst>
                <a:path w="5916" h="5965" extrusionOk="0">
                  <a:moveTo>
                    <a:pt x="5698" y="1"/>
                  </a:moveTo>
                  <a:cubicBezTo>
                    <a:pt x="5393" y="335"/>
                    <a:pt x="5004" y="774"/>
                    <a:pt x="4564" y="1262"/>
                  </a:cubicBezTo>
                  <a:cubicBezTo>
                    <a:pt x="3903" y="2005"/>
                    <a:pt x="3160" y="2848"/>
                    <a:pt x="2470" y="3571"/>
                  </a:cubicBezTo>
                  <a:lnTo>
                    <a:pt x="2450" y="3591"/>
                  </a:lnTo>
                  <a:cubicBezTo>
                    <a:pt x="1510" y="4587"/>
                    <a:pt x="515" y="5380"/>
                    <a:pt x="0" y="5771"/>
                  </a:cubicBezTo>
                  <a:cubicBezTo>
                    <a:pt x="55" y="5839"/>
                    <a:pt x="119" y="5903"/>
                    <a:pt x="174" y="5964"/>
                  </a:cubicBezTo>
                  <a:cubicBezTo>
                    <a:pt x="703" y="5562"/>
                    <a:pt x="1699" y="4769"/>
                    <a:pt x="2644" y="3773"/>
                  </a:cubicBezTo>
                  <a:lnTo>
                    <a:pt x="2659" y="3758"/>
                  </a:lnTo>
                  <a:cubicBezTo>
                    <a:pt x="3354" y="3022"/>
                    <a:pt x="4105" y="2180"/>
                    <a:pt x="4767" y="1435"/>
                  </a:cubicBezTo>
                  <a:cubicBezTo>
                    <a:pt x="5212" y="934"/>
                    <a:pt x="5608" y="488"/>
                    <a:pt x="5916" y="154"/>
                  </a:cubicBezTo>
                  <a:cubicBezTo>
                    <a:pt x="5852" y="106"/>
                    <a:pt x="5775" y="57"/>
                    <a:pt x="5698" y="1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87" name="Google Shape;1887;p48"/>
            <p:cNvSpPr/>
            <p:nvPr/>
          </p:nvSpPr>
          <p:spPr>
            <a:xfrm>
              <a:off x="3669500" y="483675"/>
              <a:ext cx="80750" cy="72250"/>
            </a:xfrm>
            <a:custGeom>
              <a:avLst/>
              <a:gdLst/>
              <a:ahLst/>
              <a:cxnLst/>
              <a:rect l="l" t="t" r="r" b="b"/>
              <a:pathLst>
                <a:path w="3230" h="2890" extrusionOk="0">
                  <a:moveTo>
                    <a:pt x="2213" y="1"/>
                  </a:moveTo>
                  <a:cubicBezTo>
                    <a:pt x="1874" y="1"/>
                    <a:pt x="1525" y="111"/>
                    <a:pt x="1312" y="317"/>
                  </a:cubicBezTo>
                  <a:cubicBezTo>
                    <a:pt x="769" y="831"/>
                    <a:pt x="594" y="1130"/>
                    <a:pt x="594" y="1130"/>
                  </a:cubicBezTo>
                  <a:cubicBezTo>
                    <a:pt x="568" y="1170"/>
                    <a:pt x="0" y="2890"/>
                    <a:pt x="913" y="2890"/>
                  </a:cubicBezTo>
                  <a:cubicBezTo>
                    <a:pt x="944" y="2890"/>
                    <a:pt x="977" y="2888"/>
                    <a:pt x="1011" y="2883"/>
                  </a:cubicBezTo>
                  <a:cubicBezTo>
                    <a:pt x="2063" y="2767"/>
                    <a:pt x="1596" y="1264"/>
                    <a:pt x="1596" y="1264"/>
                  </a:cubicBezTo>
                  <a:lnTo>
                    <a:pt x="1596" y="1264"/>
                  </a:lnTo>
                  <a:cubicBezTo>
                    <a:pt x="1596" y="1264"/>
                    <a:pt x="1700" y="1270"/>
                    <a:pt x="1854" y="1270"/>
                  </a:cubicBezTo>
                  <a:cubicBezTo>
                    <a:pt x="2288" y="1270"/>
                    <a:pt x="3121" y="1221"/>
                    <a:pt x="3162" y="846"/>
                  </a:cubicBezTo>
                  <a:cubicBezTo>
                    <a:pt x="3230" y="263"/>
                    <a:pt x="2734" y="1"/>
                    <a:pt x="2213" y="1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88" name="Google Shape;1888;p48"/>
            <p:cNvSpPr/>
            <p:nvPr/>
          </p:nvSpPr>
          <p:spPr>
            <a:xfrm>
              <a:off x="3685750" y="491250"/>
              <a:ext cx="37050" cy="37750"/>
            </a:xfrm>
            <a:custGeom>
              <a:avLst/>
              <a:gdLst/>
              <a:ahLst/>
              <a:cxnLst/>
              <a:rect l="l" t="t" r="r" b="b"/>
              <a:pathLst>
                <a:path w="1482" h="1510" extrusionOk="0">
                  <a:moveTo>
                    <a:pt x="1009" y="0"/>
                  </a:moveTo>
                  <a:cubicBezTo>
                    <a:pt x="752" y="431"/>
                    <a:pt x="431" y="765"/>
                    <a:pt x="0" y="1044"/>
                  </a:cubicBezTo>
                  <a:lnTo>
                    <a:pt x="438" y="1510"/>
                  </a:lnTo>
                  <a:cubicBezTo>
                    <a:pt x="438" y="1510"/>
                    <a:pt x="1176" y="1343"/>
                    <a:pt x="1482" y="508"/>
                  </a:cubicBezTo>
                  <a:lnTo>
                    <a:pt x="1009" y="0"/>
                  </a:ln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89" name="Google Shape;1889;p48"/>
            <p:cNvSpPr/>
            <p:nvPr/>
          </p:nvSpPr>
          <p:spPr>
            <a:xfrm>
              <a:off x="3676175" y="476100"/>
              <a:ext cx="34825" cy="41275"/>
            </a:xfrm>
            <a:custGeom>
              <a:avLst/>
              <a:gdLst/>
              <a:ahLst/>
              <a:cxnLst/>
              <a:rect l="l" t="t" r="r" b="b"/>
              <a:pathLst>
                <a:path w="1393" h="1651" extrusionOk="0">
                  <a:moveTo>
                    <a:pt x="836" y="0"/>
                  </a:moveTo>
                  <a:lnTo>
                    <a:pt x="1" y="1239"/>
                  </a:lnTo>
                  <a:lnTo>
                    <a:pt x="383" y="1650"/>
                  </a:lnTo>
                  <a:cubicBezTo>
                    <a:pt x="814" y="1371"/>
                    <a:pt x="1135" y="1037"/>
                    <a:pt x="1392" y="606"/>
                  </a:cubicBezTo>
                  <a:lnTo>
                    <a:pt x="836" y="0"/>
                  </a:lnTo>
                  <a:close/>
                </a:path>
              </a:pathLst>
            </a:custGeom>
            <a:solidFill>
              <a:srgbClr val="F5A0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90" name="Google Shape;1890;p48"/>
            <p:cNvSpPr/>
            <p:nvPr/>
          </p:nvSpPr>
          <p:spPr>
            <a:xfrm>
              <a:off x="3662400" y="336250"/>
              <a:ext cx="48925" cy="49925"/>
            </a:xfrm>
            <a:custGeom>
              <a:avLst/>
              <a:gdLst/>
              <a:ahLst/>
              <a:cxnLst/>
              <a:rect l="l" t="t" r="r" b="b"/>
              <a:pathLst>
                <a:path w="1957" h="1997" extrusionOk="0">
                  <a:moveTo>
                    <a:pt x="887" y="1"/>
                  </a:moveTo>
                  <a:cubicBezTo>
                    <a:pt x="684" y="1"/>
                    <a:pt x="496" y="85"/>
                    <a:pt x="357" y="167"/>
                  </a:cubicBezTo>
                  <a:cubicBezTo>
                    <a:pt x="36" y="347"/>
                    <a:pt x="1" y="890"/>
                    <a:pt x="286" y="1384"/>
                  </a:cubicBezTo>
                  <a:cubicBezTo>
                    <a:pt x="502" y="1761"/>
                    <a:pt x="843" y="1996"/>
                    <a:pt x="1130" y="1996"/>
                  </a:cubicBezTo>
                  <a:cubicBezTo>
                    <a:pt x="1215" y="1996"/>
                    <a:pt x="1294" y="1976"/>
                    <a:pt x="1365" y="1933"/>
                  </a:cubicBezTo>
                  <a:cubicBezTo>
                    <a:pt x="1686" y="1753"/>
                    <a:pt x="1956" y="1107"/>
                    <a:pt x="1693" y="612"/>
                  </a:cubicBezTo>
                  <a:cubicBezTo>
                    <a:pt x="1441" y="142"/>
                    <a:pt x="1150" y="1"/>
                    <a:pt x="887" y="1"/>
                  </a:cubicBezTo>
                  <a:close/>
                </a:path>
              </a:pathLst>
            </a:custGeom>
            <a:solidFill>
              <a:srgbClr val="F5A0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91" name="Google Shape;1891;p48"/>
            <p:cNvSpPr/>
            <p:nvPr/>
          </p:nvSpPr>
          <p:spPr>
            <a:xfrm>
              <a:off x="3518575" y="474650"/>
              <a:ext cx="58275" cy="52650"/>
            </a:xfrm>
            <a:custGeom>
              <a:avLst/>
              <a:gdLst/>
              <a:ahLst/>
              <a:cxnLst/>
              <a:rect l="l" t="t" r="r" b="b"/>
              <a:pathLst>
                <a:path w="2331" h="2106" extrusionOk="0">
                  <a:moveTo>
                    <a:pt x="1391" y="1"/>
                  </a:moveTo>
                  <a:cubicBezTo>
                    <a:pt x="949" y="1"/>
                    <a:pt x="479" y="442"/>
                    <a:pt x="341" y="713"/>
                  </a:cubicBezTo>
                  <a:cubicBezTo>
                    <a:pt x="174" y="1047"/>
                    <a:pt x="1" y="1625"/>
                    <a:pt x="856" y="2020"/>
                  </a:cubicBezTo>
                  <a:cubicBezTo>
                    <a:pt x="983" y="2080"/>
                    <a:pt x="1119" y="2106"/>
                    <a:pt x="1252" y="2106"/>
                  </a:cubicBezTo>
                  <a:cubicBezTo>
                    <a:pt x="1652" y="2106"/>
                    <a:pt x="2038" y="1876"/>
                    <a:pt x="2163" y="1631"/>
                  </a:cubicBezTo>
                  <a:cubicBezTo>
                    <a:pt x="2330" y="1297"/>
                    <a:pt x="2163" y="315"/>
                    <a:pt x="1662" y="65"/>
                  </a:cubicBezTo>
                  <a:cubicBezTo>
                    <a:pt x="1575" y="20"/>
                    <a:pt x="1484" y="1"/>
                    <a:pt x="1391" y="1"/>
                  </a:cubicBezTo>
                  <a:close/>
                </a:path>
              </a:pathLst>
            </a:custGeom>
            <a:solidFill>
              <a:srgbClr val="F5A0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92" name="Google Shape;1892;p48"/>
            <p:cNvSpPr/>
            <p:nvPr/>
          </p:nvSpPr>
          <p:spPr>
            <a:xfrm>
              <a:off x="3539450" y="347550"/>
              <a:ext cx="247200" cy="192125"/>
            </a:xfrm>
            <a:custGeom>
              <a:avLst/>
              <a:gdLst/>
              <a:ahLst/>
              <a:cxnLst/>
              <a:rect l="l" t="t" r="r" b="b"/>
              <a:pathLst>
                <a:path w="9888" h="7685" extrusionOk="0">
                  <a:moveTo>
                    <a:pt x="4050" y="0"/>
                  </a:moveTo>
                  <a:cubicBezTo>
                    <a:pt x="4050" y="0"/>
                    <a:pt x="376" y="1747"/>
                    <a:pt x="1" y="4265"/>
                  </a:cubicBezTo>
                  <a:cubicBezTo>
                    <a:pt x="1" y="4265"/>
                    <a:pt x="1103" y="7684"/>
                    <a:pt x="3275" y="7684"/>
                  </a:cubicBezTo>
                  <a:cubicBezTo>
                    <a:pt x="4035" y="7684"/>
                    <a:pt x="4927" y="7264"/>
                    <a:pt x="5949" y="6131"/>
                  </a:cubicBezTo>
                  <a:cubicBezTo>
                    <a:pt x="9887" y="1760"/>
                    <a:pt x="4050" y="0"/>
                    <a:pt x="4050" y="0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93" name="Google Shape;1893;p48"/>
            <p:cNvSpPr/>
            <p:nvPr/>
          </p:nvSpPr>
          <p:spPr>
            <a:xfrm>
              <a:off x="3583300" y="491325"/>
              <a:ext cx="32700" cy="27975"/>
            </a:xfrm>
            <a:custGeom>
              <a:avLst/>
              <a:gdLst/>
              <a:ahLst/>
              <a:cxnLst/>
              <a:rect l="l" t="t" r="r" b="b"/>
              <a:pathLst>
                <a:path w="1308" h="1119" extrusionOk="0">
                  <a:moveTo>
                    <a:pt x="614" y="1"/>
                  </a:moveTo>
                  <a:cubicBezTo>
                    <a:pt x="310" y="1"/>
                    <a:pt x="66" y="151"/>
                    <a:pt x="34" y="477"/>
                  </a:cubicBezTo>
                  <a:cubicBezTo>
                    <a:pt x="0" y="832"/>
                    <a:pt x="257" y="1083"/>
                    <a:pt x="598" y="1116"/>
                  </a:cubicBezTo>
                  <a:cubicBezTo>
                    <a:pt x="619" y="1118"/>
                    <a:pt x="640" y="1119"/>
                    <a:pt x="661" y="1119"/>
                  </a:cubicBezTo>
                  <a:cubicBezTo>
                    <a:pt x="976" y="1119"/>
                    <a:pt x="1246" y="920"/>
                    <a:pt x="1273" y="588"/>
                  </a:cubicBezTo>
                  <a:cubicBezTo>
                    <a:pt x="1308" y="233"/>
                    <a:pt x="1036" y="39"/>
                    <a:pt x="695" y="4"/>
                  </a:cubicBezTo>
                  <a:cubicBezTo>
                    <a:pt x="668" y="2"/>
                    <a:pt x="641" y="1"/>
                    <a:pt x="614" y="1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94" name="Google Shape;1894;p48"/>
            <p:cNvSpPr/>
            <p:nvPr/>
          </p:nvSpPr>
          <p:spPr>
            <a:xfrm>
              <a:off x="3679975" y="387125"/>
              <a:ext cx="30300" cy="31325"/>
            </a:xfrm>
            <a:custGeom>
              <a:avLst/>
              <a:gdLst/>
              <a:ahLst/>
              <a:cxnLst/>
              <a:rect l="l" t="t" r="r" b="b"/>
              <a:pathLst>
                <a:path w="1212" h="1253" extrusionOk="0">
                  <a:moveTo>
                    <a:pt x="584" y="1"/>
                  </a:moveTo>
                  <a:cubicBezTo>
                    <a:pt x="549" y="1"/>
                    <a:pt x="513" y="4"/>
                    <a:pt x="475" y="10"/>
                  </a:cubicBezTo>
                  <a:cubicBezTo>
                    <a:pt x="120" y="74"/>
                    <a:pt x="1" y="386"/>
                    <a:pt x="64" y="727"/>
                  </a:cubicBezTo>
                  <a:cubicBezTo>
                    <a:pt x="114" y="1026"/>
                    <a:pt x="291" y="1252"/>
                    <a:pt x="583" y="1252"/>
                  </a:cubicBezTo>
                  <a:cubicBezTo>
                    <a:pt x="618" y="1252"/>
                    <a:pt x="653" y="1249"/>
                    <a:pt x="691" y="1243"/>
                  </a:cubicBezTo>
                  <a:cubicBezTo>
                    <a:pt x="1038" y="1179"/>
                    <a:pt x="1212" y="874"/>
                    <a:pt x="1157" y="533"/>
                  </a:cubicBezTo>
                  <a:cubicBezTo>
                    <a:pt x="1100" y="227"/>
                    <a:pt x="883" y="1"/>
                    <a:pt x="584" y="1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95" name="Google Shape;1895;p48"/>
            <p:cNvSpPr/>
            <p:nvPr/>
          </p:nvSpPr>
          <p:spPr>
            <a:xfrm>
              <a:off x="3484475" y="289800"/>
              <a:ext cx="192225" cy="211800"/>
            </a:xfrm>
            <a:custGeom>
              <a:avLst/>
              <a:gdLst/>
              <a:ahLst/>
              <a:cxnLst/>
              <a:rect l="l" t="t" r="r" b="b"/>
              <a:pathLst>
                <a:path w="7689" h="8472" extrusionOk="0">
                  <a:moveTo>
                    <a:pt x="5015" y="0"/>
                  </a:moveTo>
                  <a:cubicBezTo>
                    <a:pt x="4828" y="0"/>
                    <a:pt x="4673" y="143"/>
                    <a:pt x="4551" y="284"/>
                  </a:cubicBezTo>
                  <a:cubicBezTo>
                    <a:pt x="4321" y="550"/>
                    <a:pt x="4162" y="856"/>
                    <a:pt x="4070" y="1190"/>
                  </a:cubicBezTo>
                  <a:cubicBezTo>
                    <a:pt x="4092" y="952"/>
                    <a:pt x="3980" y="717"/>
                    <a:pt x="3793" y="570"/>
                  </a:cubicBezTo>
                  <a:cubicBezTo>
                    <a:pt x="3729" y="515"/>
                    <a:pt x="3646" y="473"/>
                    <a:pt x="3562" y="473"/>
                  </a:cubicBezTo>
                  <a:cubicBezTo>
                    <a:pt x="3559" y="473"/>
                    <a:pt x="3555" y="473"/>
                    <a:pt x="3551" y="473"/>
                  </a:cubicBezTo>
                  <a:cubicBezTo>
                    <a:pt x="3396" y="473"/>
                    <a:pt x="3268" y="601"/>
                    <a:pt x="3173" y="724"/>
                  </a:cubicBezTo>
                  <a:cubicBezTo>
                    <a:pt x="2923" y="1058"/>
                    <a:pt x="2756" y="1440"/>
                    <a:pt x="2833" y="1844"/>
                  </a:cubicBezTo>
                  <a:cubicBezTo>
                    <a:pt x="2641" y="1763"/>
                    <a:pt x="2432" y="1687"/>
                    <a:pt x="2229" y="1687"/>
                  </a:cubicBezTo>
                  <a:cubicBezTo>
                    <a:pt x="2151" y="1687"/>
                    <a:pt x="2073" y="1699"/>
                    <a:pt x="1998" y="1726"/>
                  </a:cubicBezTo>
                  <a:cubicBezTo>
                    <a:pt x="1754" y="1816"/>
                    <a:pt x="1593" y="2060"/>
                    <a:pt x="1532" y="2310"/>
                  </a:cubicBezTo>
                  <a:cubicBezTo>
                    <a:pt x="1490" y="2512"/>
                    <a:pt x="1538" y="2769"/>
                    <a:pt x="1690" y="2908"/>
                  </a:cubicBezTo>
                  <a:cubicBezTo>
                    <a:pt x="1542" y="2900"/>
                    <a:pt x="1393" y="2890"/>
                    <a:pt x="1246" y="2890"/>
                  </a:cubicBezTo>
                  <a:cubicBezTo>
                    <a:pt x="1132" y="2890"/>
                    <a:pt x="1018" y="2896"/>
                    <a:pt x="905" y="2915"/>
                  </a:cubicBezTo>
                  <a:cubicBezTo>
                    <a:pt x="647" y="2956"/>
                    <a:pt x="389" y="3062"/>
                    <a:pt x="209" y="3249"/>
                  </a:cubicBezTo>
                  <a:cubicBezTo>
                    <a:pt x="97" y="3367"/>
                    <a:pt x="14" y="3528"/>
                    <a:pt x="14" y="3688"/>
                  </a:cubicBezTo>
                  <a:cubicBezTo>
                    <a:pt x="14" y="3883"/>
                    <a:pt x="126" y="4064"/>
                    <a:pt x="271" y="4182"/>
                  </a:cubicBezTo>
                  <a:cubicBezTo>
                    <a:pt x="424" y="4307"/>
                    <a:pt x="613" y="4411"/>
                    <a:pt x="794" y="4488"/>
                  </a:cubicBezTo>
                  <a:cubicBezTo>
                    <a:pt x="348" y="4593"/>
                    <a:pt x="7" y="5024"/>
                    <a:pt x="0" y="5476"/>
                  </a:cubicBezTo>
                  <a:cubicBezTo>
                    <a:pt x="0" y="5538"/>
                    <a:pt x="0" y="5602"/>
                    <a:pt x="29" y="5657"/>
                  </a:cubicBezTo>
                  <a:cubicBezTo>
                    <a:pt x="55" y="5705"/>
                    <a:pt x="97" y="5747"/>
                    <a:pt x="146" y="5789"/>
                  </a:cubicBezTo>
                  <a:cubicBezTo>
                    <a:pt x="354" y="5947"/>
                    <a:pt x="645" y="6033"/>
                    <a:pt x="919" y="6033"/>
                  </a:cubicBezTo>
                  <a:cubicBezTo>
                    <a:pt x="995" y="6033"/>
                    <a:pt x="1070" y="6026"/>
                    <a:pt x="1141" y="6013"/>
                  </a:cubicBezTo>
                  <a:lnTo>
                    <a:pt x="1141" y="6013"/>
                  </a:lnTo>
                  <a:cubicBezTo>
                    <a:pt x="787" y="6694"/>
                    <a:pt x="912" y="7599"/>
                    <a:pt x="1448" y="8155"/>
                  </a:cubicBezTo>
                  <a:cubicBezTo>
                    <a:pt x="1621" y="8328"/>
                    <a:pt x="1858" y="8472"/>
                    <a:pt x="2092" y="8472"/>
                  </a:cubicBezTo>
                  <a:cubicBezTo>
                    <a:pt x="2159" y="8472"/>
                    <a:pt x="2225" y="8460"/>
                    <a:pt x="2290" y="8434"/>
                  </a:cubicBezTo>
                  <a:cubicBezTo>
                    <a:pt x="2525" y="8336"/>
                    <a:pt x="2659" y="8065"/>
                    <a:pt x="2672" y="7808"/>
                  </a:cubicBezTo>
                  <a:cubicBezTo>
                    <a:pt x="2692" y="7549"/>
                    <a:pt x="2624" y="7292"/>
                    <a:pt x="2575" y="7035"/>
                  </a:cubicBezTo>
                  <a:cubicBezTo>
                    <a:pt x="2525" y="6777"/>
                    <a:pt x="2499" y="6505"/>
                    <a:pt x="2609" y="6270"/>
                  </a:cubicBezTo>
                  <a:cubicBezTo>
                    <a:pt x="2624" y="6228"/>
                    <a:pt x="2651" y="6186"/>
                    <a:pt x="2686" y="6164"/>
                  </a:cubicBezTo>
                  <a:cubicBezTo>
                    <a:pt x="2749" y="6123"/>
                    <a:pt x="2833" y="6138"/>
                    <a:pt x="2909" y="6129"/>
                  </a:cubicBezTo>
                  <a:cubicBezTo>
                    <a:pt x="3152" y="6116"/>
                    <a:pt x="3299" y="5859"/>
                    <a:pt x="3354" y="5628"/>
                  </a:cubicBezTo>
                  <a:cubicBezTo>
                    <a:pt x="3382" y="5503"/>
                    <a:pt x="3424" y="5371"/>
                    <a:pt x="3431" y="5239"/>
                  </a:cubicBezTo>
                  <a:cubicBezTo>
                    <a:pt x="3437" y="5164"/>
                    <a:pt x="3437" y="5017"/>
                    <a:pt x="3548" y="5017"/>
                  </a:cubicBezTo>
                  <a:cubicBezTo>
                    <a:pt x="3551" y="5017"/>
                    <a:pt x="3553" y="5017"/>
                    <a:pt x="3556" y="5017"/>
                  </a:cubicBezTo>
                  <a:cubicBezTo>
                    <a:pt x="3591" y="5017"/>
                    <a:pt x="3626" y="5044"/>
                    <a:pt x="3653" y="5059"/>
                  </a:cubicBezTo>
                  <a:cubicBezTo>
                    <a:pt x="3691" y="5077"/>
                    <a:pt x="3732" y="5085"/>
                    <a:pt x="3772" y="5085"/>
                  </a:cubicBezTo>
                  <a:cubicBezTo>
                    <a:pt x="3885" y="5085"/>
                    <a:pt x="3999" y="5021"/>
                    <a:pt x="4070" y="4934"/>
                  </a:cubicBezTo>
                  <a:cubicBezTo>
                    <a:pt x="4169" y="4808"/>
                    <a:pt x="4210" y="4648"/>
                    <a:pt x="4245" y="4494"/>
                  </a:cubicBezTo>
                  <a:cubicBezTo>
                    <a:pt x="4287" y="4343"/>
                    <a:pt x="4336" y="4182"/>
                    <a:pt x="4454" y="4077"/>
                  </a:cubicBezTo>
                  <a:cubicBezTo>
                    <a:pt x="4474" y="4057"/>
                    <a:pt x="4496" y="4035"/>
                    <a:pt x="4523" y="4035"/>
                  </a:cubicBezTo>
                  <a:cubicBezTo>
                    <a:pt x="4529" y="4033"/>
                    <a:pt x="4536" y="4032"/>
                    <a:pt x="4543" y="4032"/>
                  </a:cubicBezTo>
                  <a:cubicBezTo>
                    <a:pt x="4560" y="4032"/>
                    <a:pt x="4577" y="4037"/>
                    <a:pt x="4593" y="4042"/>
                  </a:cubicBezTo>
                  <a:cubicBezTo>
                    <a:pt x="4697" y="4074"/>
                    <a:pt x="4799" y="4149"/>
                    <a:pt x="4908" y="4149"/>
                  </a:cubicBezTo>
                  <a:cubicBezTo>
                    <a:pt x="4916" y="4149"/>
                    <a:pt x="4925" y="4148"/>
                    <a:pt x="4934" y="4147"/>
                  </a:cubicBezTo>
                  <a:cubicBezTo>
                    <a:pt x="4982" y="4140"/>
                    <a:pt x="5030" y="4119"/>
                    <a:pt x="5065" y="4084"/>
                  </a:cubicBezTo>
                  <a:cubicBezTo>
                    <a:pt x="5212" y="3967"/>
                    <a:pt x="5254" y="3771"/>
                    <a:pt x="5323" y="3604"/>
                  </a:cubicBezTo>
                  <a:cubicBezTo>
                    <a:pt x="5386" y="3431"/>
                    <a:pt x="5511" y="3242"/>
                    <a:pt x="5692" y="3235"/>
                  </a:cubicBezTo>
                  <a:cubicBezTo>
                    <a:pt x="5699" y="3235"/>
                    <a:pt x="5707" y="3234"/>
                    <a:pt x="5715" y="3234"/>
                  </a:cubicBezTo>
                  <a:cubicBezTo>
                    <a:pt x="5798" y="3234"/>
                    <a:pt x="5881" y="3264"/>
                    <a:pt x="5964" y="3270"/>
                  </a:cubicBezTo>
                  <a:cubicBezTo>
                    <a:pt x="5970" y="3271"/>
                    <a:pt x="5976" y="3271"/>
                    <a:pt x="5981" y="3271"/>
                  </a:cubicBezTo>
                  <a:cubicBezTo>
                    <a:pt x="6095" y="3271"/>
                    <a:pt x="6211" y="3210"/>
                    <a:pt x="6270" y="3110"/>
                  </a:cubicBezTo>
                  <a:cubicBezTo>
                    <a:pt x="6366" y="2965"/>
                    <a:pt x="6395" y="2824"/>
                    <a:pt x="6590" y="2783"/>
                  </a:cubicBezTo>
                  <a:cubicBezTo>
                    <a:pt x="6622" y="2776"/>
                    <a:pt x="6653" y="2772"/>
                    <a:pt x="6681" y="2772"/>
                  </a:cubicBezTo>
                  <a:cubicBezTo>
                    <a:pt x="6795" y="2772"/>
                    <a:pt x="6885" y="2825"/>
                    <a:pt x="6979" y="2908"/>
                  </a:cubicBezTo>
                  <a:cubicBezTo>
                    <a:pt x="7076" y="2990"/>
                    <a:pt x="7192" y="3034"/>
                    <a:pt x="7300" y="3034"/>
                  </a:cubicBezTo>
                  <a:cubicBezTo>
                    <a:pt x="7467" y="3034"/>
                    <a:pt x="7617" y="2932"/>
                    <a:pt x="7654" y="2714"/>
                  </a:cubicBezTo>
                  <a:cubicBezTo>
                    <a:pt x="7689" y="2554"/>
                    <a:pt x="7641" y="2387"/>
                    <a:pt x="7585" y="2233"/>
                  </a:cubicBezTo>
                  <a:cubicBezTo>
                    <a:pt x="7487" y="1948"/>
                    <a:pt x="7335" y="1662"/>
                    <a:pt x="7076" y="1503"/>
                  </a:cubicBezTo>
                  <a:cubicBezTo>
                    <a:pt x="6966" y="1433"/>
                    <a:pt x="6841" y="1392"/>
                    <a:pt x="6715" y="1363"/>
                  </a:cubicBezTo>
                  <a:cubicBezTo>
                    <a:pt x="6639" y="1343"/>
                    <a:pt x="6485" y="1336"/>
                    <a:pt x="6450" y="1245"/>
                  </a:cubicBezTo>
                  <a:lnTo>
                    <a:pt x="6450" y="1238"/>
                  </a:lnTo>
                  <a:cubicBezTo>
                    <a:pt x="6430" y="1148"/>
                    <a:pt x="6533" y="987"/>
                    <a:pt x="6555" y="897"/>
                  </a:cubicBezTo>
                  <a:cubicBezTo>
                    <a:pt x="6590" y="779"/>
                    <a:pt x="6604" y="653"/>
                    <a:pt x="6604" y="528"/>
                  </a:cubicBezTo>
                  <a:cubicBezTo>
                    <a:pt x="6597" y="438"/>
                    <a:pt x="6575" y="334"/>
                    <a:pt x="6500" y="278"/>
                  </a:cubicBezTo>
                  <a:cubicBezTo>
                    <a:pt x="6472" y="258"/>
                    <a:pt x="6430" y="243"/>
                    <a:pt x="6395" y="236"/>
                  </a:cubicBezTo>
                  <a:cubicBezTo>
                    <a:pt x="6363" y="229"/>
                    <a:pt x="6331" y="226"/>
                    <a:pt x="6298" y="226"/>
                  </a:cubicBezTo>
                  <a:cubicBezTo>
                    <a:pt x="6208" y="226"/>
                    <a:pt x="6115" y="251"/>
                    <a:pt x="6032" y="293"/>
                  </a:cubicBezTo>
                  <a:cubicBezTo>
                    <a:pt x="5922" y="348"/>
                    <a:pt x="5824" y="425"/>
                    <a:pt x="5733" y="515"/>
                  </a:cubicBezTo>
                  <a:cubicBezTo>
                    <a:pt x="5615" y="627"/>
                    <a:pt x="5483" y="807"/>
                    <a:pt x="5399" y="946"/>
                  </a:cubicBezTo>
                  <a:cubicBezTo>
                    <a:pt x="5470" y="759"/>
                    <a:pt x="5511" y="557"/>
                    <a:pt x="5456" y="361"/>
                  </a:cubicBezTo>
                  <a:cubicBezTo>
                    <a:pt x="5399" y="174"/>
                    <a:pt x="5232" y="7"/>
                    <a:pt x="5030" y="0"/>
                  </a:cubicBezTo>
                  <a:cubicBezTo>
                    <a:pt x="5025" y="0"/>
                    <a:pt x="5020" y="0"/>
                    <a:pt x="5015" y="0"/>
                  </a:cubicBezTo>
                  <a:close/>
                </a:path>
              </a:pathLst>
            </a:custGeom>
            <a:solidFill>
              <a:srgbClr val="F47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96" name="Google Shape;1896;p48"/>
            <p:cNvSpPr/>
            <p:nvPr/>
          </p:nvSpPr>
          <p:spPr>
            <a:xfrm>
              <a:off x="3526725" y="379800"/>
              <a:ext cx="12950" cy="32325"/>
            </a:xfrm>
            <a:custGeom>
              <a:avLst/>
              <a:gdLst/>
              <a:ahLst/>
              <a:cxnLst/>
              <a:rect l="l" t="t" r="r" b="b"/>
              <a:pathLst>
                <a:path w="518" h="1293" extrusionOk="0">
                  <a:moveTo>
                    <a:pt x="283" y="0"/>
                  </a:moveTo>
                  <a:cubicBezTo>
                    <a:pt x="244" y="0"/>
                    <a:pt x="206" y="19"/>
                    <a:pt x="182" y="66"/>
                  </a:cubicBezTo>
                  <a:cubicBezTo>
                    <a:pt x="92" y="255"/>
                    <a:pt x="0" y="450"/>
                    <a:pt x="9" y="666"/>
                  </a:cubicBezTo>
                  <a:cubicBezTo>
                    <a:pt x="15" y="874"/>
                    <a:pt x="141" y="1048"/>
                    <a:pt x="237" y="1228"/>
                  </a:cubicBezTo>
                  <a:cubicBezTo>
                    <a:pt x="261" y="1274"/>
                    <a:pt x="299" y="1293"/>
                    <a:pt x="338" y="1293"/>
                  </a:cubicBezTo>
                  <a:cubicBezTo>
                    <a:pt x="426" y="1293"/>
                    <a:pt x="517" y="1198"/>
                    <a:pt x="460" y="1097"/>
                  </a:cubicBezTo>
                  <a:cubicBezTo>
                    <a:pt x="391" y="958"/>
                    <a:pt x="279" y="826"/>
                    <a:pt x="273" y="666"/>
                  </a:cubicBezTo>
                  <a:cubicBezTo>
                    <a:pt x="259" y="505"/>
                    <a:pt x="343" y="345"/>
                    <a:pt x="411" y="200"/>
                  </a:cubicBezTo>
                  <a:cubicBezTo>
                    <a:pt x="464" y="98"/>
                    <a:pt x="371" y="0"/>
                    <a:pt x="283" y="0"/>
                  </a:cubicBezTo>
                  <a:close/>
                </a:path>
              </a:pathLst>
            </a:custGeom>
            <a:solidFill>
              <a:srgbClr val="DA6C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97" name="Google Shape;1897;p48"/>
            <p:cNvSpPr/>
            <p:nvPr/>
          </p:nvSpPr>
          <p:spPr>
            <a:xfrm>
              <a:off x="3577700" y="341125"/>
              <a:ext cx="17775" cy="28825"/>
            </a:xfrm>
            <a:custGeom>
              <a:avLst/>
              <a:gdLst/>
              <a:ahLst/>
              <a:cxnLst/>
              <a:rect l="l" t="t" r="r" b="b"/>
              <a:pathLst>
                <a:path w="711" h="1153" extrusionOk="0">
                  <a:moveTo>
                    <a:pt x="208" y="0"/>
                  </a:moveTo>
                  <a:cubicBezTo>
                    <a:pt x="83" y="0"/>
                    <a:pt x="0" y="183"/>
                    <a:pt x="132" y="244"/>
                  </a:cubicBezTo>
                  <a:cubicBezTo>
                    <a:pt x="425" y="382"/>
                    <a:pt x="425" y="710"/>
                    <a:pt x="356" y="987"/>
                  </a:cubicBezTo>
                  <a:cubicBezTo>
                    <a:pt x="331" y="1087"/>
                    <a:pt x="414" y="1153"/>
                    <a:pt x="493" y="1153"/>
                  </a:cubicBezTo>
                  <a:cubicBezTo>
                    <a:pt x="546" y="1153"/>
                    <a:pt x="597" y="1124"/>
                    <a:pt x="613" y="1057"/>
                  </a:cubicBezTo>
                  <a:cubicBezTo>
                    <a:pt x="710" y="675"/>
                    <a:pt x="662" y="209"/>
                    <a:pt x="266" y="13"/>
                  </a:cubicBezTo>
                  <a:cubicBezTo>
                    <a:pt x="246" y="4"/>
                    <a:pt x="227" y="0"/>
                    <a:pt x="208" y="0"/>
                  </a:cubicBezTo>
                  <a:close/>
                </a:path>
              </a:pathLst>
            </a:custGeom>
            <a:solidFill>
              <a:srgbClr val="DA6C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98" name="Google Shape;1898;p48"/>
            <p:cNvSpPr/>
            <p:nvPr/>
          </p:nvSpPr>
          <p:spPr>
            <a:xfrm>
              <a:off x="3556450" y="375125"/>
              <a:ext cx="12250" cy="31400"/>
            </a:xfrm>
            <a:custGeom>
              <a:avLst/>
              <a:gdLst/>
              <a:ahLst/>
              <a:cxnLst/>
              <a:rect l="l" t="t" r="r" b="b"/>
              <a:pathLst>
                <a:path w="490" h="1256" extrusionOk="0">
                  <a:moveTo>
                    <a:pt x="211" y="1"/>
                  </a:moveTo>
                  <a:cubicBezTo>
                    <a:pt x="129" y="1"/>
                    <a:pt x="50" y="63"/>
                    <a:pt x="92" y="156"/>
                  </a:cubicBezTo>
                  <a:cubicBezTo>
                    <a:pt x="218" y="477"/>
                    <a:pt x="127" y="789"/>
                    <a:pt x="30" y="1097"/>
                  </a:cubicBezTo>
                  <a:cubicBezTo>
                    <a:pt x="0" y="1192"/>
                    <a:pt x="80" y="1256"/>
                    <a:pt x="160" y="1256"/>
                  </a:cubicBezTo>
                  <a:cubicBezTo>
                    <a:pt x="212" y="1256"/>
                    <a:pt x="265" y="1228"/>
                    <a:pt x="288" y="1165"/>
                  </a:cubicBezTo>
                  <a:cubicBezTo>
                    <a:pt x="398" y="818"/>
                    <a:pt x="490" y="442"/>
                    <a:pt x="343" y="86"/>
                  </a:cubicBezTo>
                  <a:cubicBezTo>
                    <a:pt x="319" y="27"/>
                    <a:pt x="264" y="1"/>
                    <a:pt x="211" y="1"/>
                  </a:cubicBezTo>
                  <a:close/>
                </a:path>
              </a:pathLst>
            </a:custGeom>
            <a:solidFill>
              <a:srgbClr val="DA6C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99" name="Google Shape;1899;p48"/>
            <p:cNvSpPr/>
            <p:nvPr/>
          </p:nvSpPr>
          <p:spPr>
            <a:xfrm>
              <a:off x="3525675" y="444800"/>
              <a:ext cx="8225" cy="23450"/>
            </a:xfrm>
            <a:custGeom>
              <a:avLst/>
              <a:gdLst/>
              <a:ahLst/>
              <a:cxnLst/>
              <a:rect l="l" t="t" r="r" b="b"/>
              <a:pathLst>
                <a:path w="329" h="938" extrusionOk="0">
                  <a:moveTo>
                    <a:pt x="171" y="1"/>
                  </a:moveTo>
                  <a:cubicBezTo>
                    <a:pt x="120" y="1"/>
                    <a:pt x="71" y="30"/>
                    <a:pt x="57" y="96"/>
                  </a:cubicBezTo>
                  <a:cubicBezTo>
                    <a:pt x="1" y="347"/>
                    <a:pt x="1" y="591"/>
                    <a:pt x="42" y="841"/>
                  </a:cubicBezTo>
                  <a:cubicBezTo>
                    <a:pt x="54" y="908"/>
                    <a:pt x="101" y="937"/>
                    <a:pt x="152" y="937"/>
                  </a:cubicBezTo>
                  <a:cubicBezTo>
                    <a:pt x="227" y="937"/>
                    <a:pt x="310" y="873"/>
                    <a:pt x="293" y="773"/>
                  </a:cubicBezTo>
                  <a:cubicBezTo>
                    <a:pt x="266" y="571"/>
                    <a:pt x="266" y="369"/>
                    <a:pt x="308" y="167"/>
                  </a:cubicBezTo>
                  <a:cubicBezTo>
                    <a:pt x="329" y="66"/>
                    <a:pt x="247" y="1"/>
                    <a:pt x="171" y="1"/>
                  </a:cubicBezTo>
                  <a:close/>
                </a:path>
              </a:pathLst>
            </a:custGeom>
            <a:solidFill>
              <a:srgbClr val="DA6C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00" name="Google Shape;1900;p48"/>
            <p:cNvSpPr/>
            <p:nvPr/>
          </p:nvSpPr>
          <p:spPr>
            <a:xfrm>
              <a:off x="3602225" y="329250"/>
              <a:ext cx="28900" cy="15900"/>
            </a:xfrm>
            <a:custGeom>
              <a:avLst/>
              <a:gdLst/>
              <a:ahLst/>
              <a:cxnLst/>
              <a:rect l="l" t="t" r="r" b="b"/>
              <a:pathLst>
                <a:path w="1156" h="636" extrusionOk="0">
                  <a:moveTo>
                    <a:pt x="184" y="0"/>
                  </a:moveTo>
                  <a:cubicBezTo>
                    <a:pt x="92" y="0"/>
                    <a:pt x="1" y="95"/>
                    <a:pt x="63" y="196"/>
                  </a:cubicBezTo>
                  <a:cubicBezTo>
                    <a:pt x="259" y="523"/>
                    <a:pt x="628" y="607"/>
                    <a:pt x="988" y="635"/>
                  </a:cubicBezTo>
                  <a:cubicBezTo>
                    <a:pt x="991" y="635"/>
                    <a:pt x="993" y="635"/>
                    <a:pt x="995" y="635"/>
                  </a:cubicBezTo>
                  <a:cubicBezTo>
                    <a:pt x="1155" y="635"/>
                    <a:pt x="1153" y="385"/>
                    <a:pt x="988" y="370"/>
                  </a:cubicBezTo>
                  <a:cubicBezTo>
                    <a:pt x="725" y="350"/>
                    <a:pt x="439" y="308"/>
                    <a:pt x="294" y="64"/>
                  </a:cubicBezTo>
                  <a:cubicBezTo>
                    <a:pt x="266" y="19"/>
                    <a:pt x="225" y="0"/>
                    <a:pt x="184" y="0"/>
                  </a:cubicBezTo>
                  <a:close/>
                </a:path>
              </a:pathLst>
            </a:custGeom>
            <a:solidFill>
              <a:srgbClr val="DA6C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01" name="Google Shape;1901;p48"/>
            <p:cNvSpPr/>
            <p:nvPr/>
          </p:nvSpPr>
          <p:spPr>
            <a:xfrm>
              <a:off x="3616450" y="420175"/>
              <a:ext cx="67650" cy="70700"/>
            </a:xfrm>
            <a:custGeom>
              <a:avLst/>
              <a:gdLst/>
              <a:ahLst/>
              <a:cxnLst/>
              <a:rect l="l" t="t" r="r" b="b"/>
              <a:pathLst>
                <a:path w="2706" h="2828" extrusionOk="0">
                  <a:moveTo>
                    <a:pt x="2463" y="1"/>
                  </a:moveTo>
                  <a:cubicBezTo>
                    <a:pt x="2404" y="1"/>
                    <a:pt x="2345" y="33"/>
                    <a:pt x="2306" y="108"/>
                  </a:cubicBezTo>
                  <a:cubicBezTo>
                    <a:pt x="1861" y="985"/>
                    <a:pt x="1074" y="2000"/>
                    <a:pt x="197" y="2481"/>
                  </a:cubicBezTo>
                  <a:cubicBezTo>
                    <a:pt x="0" y="2586"/>
                    <a:pt x="120" y="2828"/>
                    <a:pt x="315" y="2828"/>
                  </a:cubicBezTo>
                  <a:cubicBezTo>
                    <a:pt x="340" y="2828"/>
                    <a:pt x="366" y="2824"/>
                    <a:pt x="393" y="2815"/>
                  </a:cubicBezTo>
                  <a:cubicBezTo>
                    <a:pt x="920" y="2641"/>
                    <a:pt x="1353" y="2272"/>
                    <a:pt x="1735" y="1841"/>
                  </a:cubicBezTo>
                  <a:cubicBezTo>
                    <a:pt x="2181" y="1340"/>
                    <a:pt x="2480" y="881"/>
                    <a:pt x="2654" y="297"/>
                  </a:cubicBezTo>
                  <a:cubicBezTo>
                    <a:pt x="2705" y="133"/>
                    <a:pt x="2584" y="1"/>
                    <a:pt x="2463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02" name="Google Shape;1902;p48"/>
            <p:cNvSpPr/>
            <p:nvPr/>
          </p:nvSpPr>
          <p:spPr>
            <a:xfrm>
              <a:off x="3625700" y="428575"/>
              <a:ext cx="22500" cy="21650"/>
            </a:xfrm>
            <a:custGeom>
              <a:avLst/>
              <a:gdLst/>
              <a:ahLst/>
              <a:cxnLst/>
              <a:rect l="l" t="t" r="r" b="b"/>
              <a:pathLst>
                <a:path w="900" h="866" extrusionOk="0">
                  <a:moveTo>
                    <a:pt x="356" y="1"/>
                  </a:moveTo>
                  <a:cubicBezTo>
                    <a:pt x="253" y="1"/>
                    <a:pt x="153" y="39"/>
                    <a:pt x="78" y="134"/>
                  </a:cubicBezTo>
                  <a:cubicBezTo>
                    <a:pt x="1" y="231"/>
                    <a:pt x="16" y="411"/>
                    <a:pt x="58" y="523"/>
                  </a:cubicBezTo>
                  <a:cubicBezTo>
                    <a:pt x="99" y="655"/>
                    <a:pt x="203" y="774"/>
                    <a:pt x="335" y="829"/>
                  </a:cubicBezTo>
                  <a:cubicBezTo>
                    <a:pt x="382" y="852"/>
                    <a:pt x="428" y="866"/>
                    <a:pt x="478" y="866"/>
                  </a:cubicBezTo>
                  <a:cubicBezTo>
                    <a:pt x="488" y="866"/>
                    <a:pt x="498" y="865"/>
                    <a:pt x="509" y="864"/>
                  </a:cubicBezTo>
                  <a:cubicBezTo>
                    <a:pt x="607" y="864"/>
                    <a:pt x="697" y="809"/>
                    <a:pt x="759" y="725"/>
                  </a:cubicBezTo>
                  <a:cubicBezTo>
                    <a:pt x="899" y="545"/>
                    <a:pt x="878" y="266"/>
                    <a:pt x="684" y="119"/>
                  </a:cubicBezTo>
                  <a:cubicBezTo>
                    <a:pt x="591" y="49"/>
                    <a:pt x="472" y="1"/>
                    <a:pt x="356" y="1"/>
                  </a:cubicBezTo>
                  <a:close/>
                </a:path>
              </a:pathLst>
            </a:custGeom>
            <a:solidFill>
              <a:srgbClr val="EB76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03" name="Google Shape;1903;p48"/>
            <p:cNvSpPr/>
            <p:nvPr/>
          </p:nvSpPr>
          <p:spPr>
            <a:xfrm>
              <a:off x="3642725" y="387700"/>
              <a:ext cx="29925" cy="26750"/>
            </a:xfrm>
            <a:custGeom>
              <a:avLst/>
              <a:gdLst/>
              <a:ahLst/>
              <a:cxnLst/>
              <a:rect l="l" t="t" r="r" b="b"/>
              <a:pathLst>
                <a:path w="1197" h="1070" extrusionOk="0">
                  <a:moveTo>
                    <a:pt x="928" y="0"/>
                  </a:moveTo>
                  <a:cubicBezTo>
                    <a:pt x="433" y="0"/>
                    <a:pt x="67" y="417"/>
                    <a:pt x="10" y="912"/>
                  </a:cubicBezTo>
                  <a:cubicBezTo>
                    <a:pt x="1" y="1008"/>
                    <a:pt x="84" y="1069"/>
                    <a:pt x="157" y="1069"/>
                  </a:cubicBezTo>
                  <a:cubicBezTo>
                    <a:pt x="206" y="1069"/>
                    <a:pt x="251" y="1041"/>
                    <a:pt x="260" y="976"/>
                  </a:cubicBezTo>
                  <a:cubicBezTo>
                    <a:pt x="312" y="573"/>
                    <a:pt x="561" y="264"/>
                    <a:pt x="960" y="264"/>
                  </a:cubicBezTo>
                  <a:cubicBezTo>
                    <a:pt x="982" y="264"/>
                    <a:pt x="1003" y="264"/>
                    <a:pt x="1025" y="266"/>
                  </a:cubicBezTo>
                  <a:cubicBezTo>
                    <a:pt x="1027" y="266"/>
                    <a:pt x="1029" y="266"/>
                    <a:pt x="1031" y="266"/>
                  </a:cubicBezTo>
                  <a:cubicBezTo>
                    <a:pt x="1173" y="266"/>
                    <a:pt x="1197" y="29"/>
                    <a:pt x="1053" y="9"/>
                  </a:cubicBezTo>
                  <a:cubicBezTo>
                    <a:pt x="1011" y="3"/>
                    <a:pt x="969" y="0"/>
                    <a:pt x="928" y="0"/>
                  </a:cubicBezTo>
                  <a:close/>
                </a:path>
              </a:pathLst>
            </a:custGeom>
            <a:solidFill>
              <a:srgbClr val="EB76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04" name="Google Shape;1904;p48"/>
            <p:cNvSpPr/>
            <p:nvPr/>
          </p:nvSpPr>
          <p:spPr>
            <a:xfrm>
              <a:off x="3582050" y="449600"/>
              <a:ext cx="29575" cy="29475"/>
            </a:xfrm>
            <a:custGeom>
              <a:avLst/>
              <a:gdLst/>
              <a:ahLst/>
              <a:cxnLst/>
              <a:rect l="l" t="t" r="r" b="b"/>
              <a:pathLst>
                <a:path w="1183" h="1179" extrusionOk="0">
                  <a:moveTo>
                    <a:pt x="979" y="1"/>
                  </a:moveTo>
                  <a:cubicBezTo>
                    <a:pt x="971" y="1"/>
                    <a:pt x="962" y="1"/>
                    <a:pt x="954" y="3"/>
                  </a:cubicBezTo>
                  <a:cubicBezTo>
                    <a:pt x="426" y="86"/>
                    <a:pt x="0" y="531"/>
                    <a:pt x="112" y="1088"/>
                  </a:cubicBezTo>
                  <a:cubicBezTo>
                    <a:pt x="124" y="1151"/>
                    <a:pt x="176" y="1179"/>
                    <a:pt x="230" y="1179"/>
                  </a:cubicBezTo>
                  <a:cubicBezTo>
                    <a:pt x="301" y="1179"/>
                    <a:pt x="375" y="1130"/>
                    <a:pt x="363" y="1047"/>
                  </a:cubicBezTo>
                  <a:cubicBezTo>
                    <a:pt x="307" y="608"/>
                    <a:pt x="613" y="322"/>
                    <a:pt x="1031" y="247"/>
                  </a:cubicBezTo>
                  <a:cubicBezTo>
                    <a:pt x="1182" y="220"/>
                    <a:pt x="1122" y="1"/>
                    <a:pt x="979" y="1"/>
                  </a:cubicBezTo>
                  <a:close/>
                </a:path>
              </a:pathLst>
            </a:custGeom>
            <a:solidFill>
              <a:srgbClr val="EB76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05" name="Google Shape;1905;p48"/>
            <p:cNvSpPr/>
            <p:nvPr/>
          </p:nvSpPr>
          <p:spPr>
            <a:xfrm>
              <a:off x="3620850" y="370400"/>
              <a:ext cx="31800" cy="23750"/>
            </a:xfrm>
            <a:custGeom>
              <a:avLst/>
              <a:gdLst/>
              <a:ahLst/>
              <a:cxnLst/>
              <a:rect l="l" t="t" r="r" b="b"/>
              <a:pathLst>
                <a:path w="1272" h="950" extrusionOk="0">
                  <a:moveTo>
                    <a:pt x="886" y="0"/>
                  </a:moveTo>
                  <a:cubicBezTo>
                    <a:pt x="846" y="0"/>
                    <a:pt x="803" y="10"/>
                    <a:pt x="759" y="33"/>
                  </a:cubicBezTo>
                  <a:cubicBezTo>
                    <a:pt x="529" y="150"/>
                    <a:pt x="327" y="317"/>
                    <a:pt x="160" y="512"/>
                  </a:cubicBezTo>
                  <a:cubicBezTo>
                    <a:pt x="1" y="703"/>
                    <a:pt x="173" y="950"/>
                    <a:pt x="362" y="950"/>
                  </a:cubicBezTo>
                  <a:cubicBezTo>
                    <a:pt x="422" y="950"/>
                    <a:pt x="483" y="926"/>
                    <a:pt x="536" y="868"/>
                  </a:cubicBezTo>
                  <a:cubicBezTo>
                    <a:pt x="683" y="708"/>
                    <a:pt x="843" y="582"/>
                    <a:pt x="1023" y="471"/>
                  </a:cubicBezTo>
                  <a:cubicBezTo>
                    <a:pt x="1272" y="328"/>
                    <a:pt x="1118" y="0"/>
                    <a:pt x="886" y="0"/>
                  </a:cubicBezTo>
                  <a:close/>
                </a:path>
              </a:pathLst>
            </a:custGeom>
            <a:solidFill>
              <a:srgbClr val="DA6C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06" name="Google Shape;1906;p48"/>
            <p:cNvSpPr/>
            <p:nvPr/>
          </p:nvSpPr>
          <p:spPr>
            <a:xfrm>
              <a:off x="3561175" y="437475"/>
              <a:ext cx="23200" cy="29775"/>
            </a:xfrm>
            <a:custGeom>
              <a:avLst/>
              <a:gdLst/>
              <a:ahLst/>
              <a:cxnLst/>
              <a:rect l="l" t="t" r="r" b="b"/>
              <a:pathLst>
                <a:path w="928" h="1191" extrusionOk="0">
                  <a:moveTo>
                    <a:pt x="556" y="1"/>
                  </a:moveTo>
                  <a:cubicBezTo>
                    <a:pt x="495" y="1"/>
                    <a:pt x="435" y="25"/>
                    <a:pt x="391" y="84"/>
                  </a:cubicBezTo>
                  <a:cubicBezTo>
                    <a:pt x="209" y="321"/>
                    <a:pt x="50" y="578"/>
                    <a:pt x="15" y="877"/>
                  </a:cubicBezTo>
                  <a:cubicBezTo>
                    <a:pt x="0" y="1016"/>
                    <a:pt x="64" y="1149"/>
                    <a:pt x="209" y="1183"/>
                  </a:cubicBezTo>
                  <a:cubicBezTo>
                    <a:pt x="228" y="1188"/>
                    <a:pt x="248" y="1191"/>
                    <a:pt x="269" y="1191"/>
                  </a:cubicBezTo>
                  <a:cubicBezTo>
                    <a:pt x="380" y="1191"/>
                    <a:pt x="498" y="1113"/>
                    <a:pt x="516" y="996"/>
                  </a:cubicBezTo>
                  <a:cubicBezTo>
                    <a:pt x="551" y="759"/>
                    <a:pt x="676" y="578"/>
                    <a:pt x="808" y="389"/>
                  </a:cubicBezTo>
                  <a:cubicBezTo>
                    <a:pt x="928" y="209"/>
                    <a:pt x="734" y="1"/>
                    <a:pt x="556" y="1"/>
                  </a:cubicBezTo>
                  <a:close/>
                </a:path>
              </a:pathLst>
            </a:custGeom>
            <a:solidFill>
              <a:srgbClr val="DA6C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07" name="Google Shape;1907;p48"/>
            <p:cNvSpPr/>
            <p:nvPr/>
          </p:nvSpPr>
          <p:spPr>
            <a:xfrm>
              <a:off x="3656525" y="413800"/>
              <a:ext cx="8375" cy="7450"/>
            </a:xfrm>
            <a:custGeom>
              <a:avLst/>
              <a:gdLst/>
              <a:ahLst/>
              <a:cxnLst/>
              <a:rect l="l" t="t" r="r" b="b"/>
              <a:pathLst>
                <a:path w="335" h="298" extrusionOk="0">
                  <a:moveTo>
                    <a:pt x="164" y="1"/>
                  </a:moveTo>
                  <a:cubicBezTo>
                    <a:pt x="126" y="1"/>
                    <a:pt x="87" y="15"/>
                    <a:pt x="56" y="42"/>
                  </a:cubicBezTo>
                  <a:cubicBezTo>
                    <a:pt x="0" y="106"/>
                    <a:pt x="7" y="196"/>
                    <a:pt x="62" y="259"/>
                  </a:cubicBezTo>
                  <a:cubicBezTo>
                    <a:pt x="92" y="285"/>
                    <a:pt x="127" y="297"/>
                    <a:pt x="162" y="297"/>
                  </a:cubicBezTo>
                  <a:cubicBezTo>
                    <a:pt x="202" y="297"/>
                    <a:pt x="242" y="281"/>
                    <a:pt x="271" y="251"/>
                  </a:cubicBezTo>
                  <a:cubicBezTo>
                    <a:pt x="334" y="189"/>
                    <a:pt x="328" y="99"/>
                    <a:pt x="271" y="42"/>
                  </a:cubicBezTo>
                  <a:cubicBezTo>
                    <a:pt x="240" y="15"/>
                    <a:pt x="202" y="1"/>
                    <a:pt x="164" y="1"/>
                  </a:cubicBezTo>
                  <a:close/>
                </a:path>
              </a:pathLst>
            </a:custGeom>
            <a:solidFill>
              <a:srgbClr val="FFB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08" name="Google Shape;1908;p48"/>
            <p:cNvSpPr/>
            <p:nvPr/>
          </p:nvSpPr>
          <p:spPr>
            <a:xfrm>
              <a:off x="3664875" y="401025"/>
              <a:ext cx="8200" cy="7425"/>
            </a:xfrm>
            <a:custGeom>
              <a:avLst/>
              <a:gdLst/>
              <a:ahLst/>
              <a:cxnLst/>
              <a:rect l="l" t="t" r="r" b="b"/>
              <a:pathLst>
                <a:path w="328" h="297" extrusionOk="0">
                  <a:moveTo>
                    <a:pt x="167" y="1"/>
                  </a:moveTo>
                  <a:cubicBezTo>
                    <a:pt x="126" y="1"/>
                    <a:pt x="85" y="16"/>
                    <a:pt x="56" y="45"/>
                  </a:cubicBezTo>
                  <a:cubicBezTo>
                    <a:pt x="0" y="109"/>
                    <a:pt x="0" y="199"/>
                    <a:pt x="62" y="254"/>
                  </a:cubicBezTo>
                  <a:cubicBezTo>
                    <a:pt x="90" y="282"/>
                    <a:pt x="127" y="296"/>
                    <a:pt x="164" y="296"/>
                  </a:cubicBezTo>
                  <a:cubicBezTo>
                    <a:pt x="203" y="296"/>
                    <a:pt x="243" y="280"/>
                    <a:pt x="271" y="248"/>
                  </a:cubicBezTo>
                  <a:cubicBezTo>
                    <a:pt x="328" y="192"/>
                    <a:pt x="328" y="94"/>
                    <a:pt x="264" y="39"/>
                  </a:cubicBezTo>
                  <a:cubicBezTo>
                    <a:pt x="238" y="13"/>
                    <a:pt x="203" y="1"/>
                    <a:pt x="167" y="1"/>
                  </a:cubicBezTo>
                  <a:close/>
                </a:path>
              </a:pathLst>
            </a:custGeom>
            <a:solidFill>
              <a:srgbClr val="FFB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09" name="Google Shape;1909;p48"/>
            <p:cNvSpPr/>
            <p:nvPr/>
          </p:nvSpPr>
          <p:spPr>
            <a:xfrm>
              <a:off x="3652675" y="426875"/>
              <a:ext cx="8225" cy="7400"/>
            </a:xfrm>
            <a:custGeom>
              <a:avLst/>
              <a:gdLst/>
              <a:ahLst/>
              <a:cxnLst/>
              <a:rect l="l" t="t" r="r" b="b"/>
              <a:pathLst>
                <a:path w="329" h="296" extrusionOk="0">
                  <a:moveTo>
                    <a:pt x="161" y="1"/>
                  </a:moveTo>
                  <a:cubicBezTo>
                    <a:pt x="123" y="1"/>
                    <a:pt x="84" y="14"/>
                    <a:pt x="56" y="42"/>
                  </a:cubicBezTo>
                  <a:cubicBezTo>
                    <a:pt x="1" y="104"/>
                    <a:pt x="1" y="202"/>
                    <a:pt x="64" y="257"/>
                  </a:cubicBezTo>
                  <a:cubicBezTo>
                    <a:pt x="90" y="283"/>
                    <a:pt x="125" y="295"/>
                    <a:pt x="161" y="295"/>
                  </a:cubicBezTo>
                  <a:cubicBezTo>
                    <a:pt x="201" y="295"/>
                    <a:pt x="243" y="280"/>
                    <a:pt x="273" y="251"/>
                  </a:cubicBezTo>
                  <a:cubicBezTo>
                    <a:pt x="328" y="187"/>
                    <a:pt x="328" y="97"/>
                    <a:pt x="265" y="42"/>
                  </a:cubicBezTo>
                  <a:cubicBezTo>
                    <a:pt x="237" y="14"/>
                    <a:pt x="199" y="1"/>
                    <a:pt x="161" y="1"/>
                  </a:cubicBezTo>
                  <a:close/>
                </a:path>
              </a:pathLst>
            </a:custGeom>
            <a:solidFill>
              <a:srgbClr val="FFB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10" name="Google Shape;1910;p48"/>
            <p:cNvSpPr/>
            <p:nvPr/>
          </p:nvSpPr>
          <p:spPr>
            <a:xfrm>
              <a:off x="3627475" y="415925"/>
              <a:ext cx="8200" cy="7475"/>
            </a:xfrm>
            <a:custGeom>
              <a:avLst/>
              <a:gdLst/>
              <a:ahLst/>
              <a:cxnLst/>
              <a:rect l="l" t="t" r="r" b="b"/>
              <a:pathLst>
                <a:path w="328" h="299" extrusionOk="0">
                  <a:moveTo>
                    <a:pt x="162" y="0"/>
                  </a:moveTo>
                  <a:cubicBezTo>
                    <a:pt x="123" y="0"/>
                    <a:pt x="85" y="16"/>
                    <a:pt x="55" y="49"/>
                  </a:cubicBezTo>
                  <a:cubicBezTo>
                    <a:pt x="0" y="111"/>
                    <a:pt x="0" y="201"/>
                    <a:pt x="55" y="258"/>
                  </a:cubicBezTo>
                  <a:cubicBezTo>
                    <a:pt x="86" y="284"/>
                    <a:pt x="123" y="298"/>
                    <a:pt x="159" y="298"/>
                  </a:cubicBezTo>
                  <a:cubicBezTo>
                    <a:pt x="199" y="298"/>
                    <a:pt x="239" y="282"/>
                    <a:pt x="271" y="249"/>
                  </a:cubicBezTo>
                  <a:cubicBezTo>
                    <a:pt x="327" y="194"/>
                    <a:pt x="321" y="97"/>
                    <a:pt x="264" y="41"/>
                  </a:cubicBezTo>
                  <a:cubicBezTo>
                    <a:pt x="234" y="14"/>
                    <a:pt x="198" y="0"/>
                    <a:pt x="162" y="0"/>
                  </a:cubicBezTo>
                  <a:close/>
                </a:path>
              </a:pathLst>
            </a:custGeom>
            <a:solidFill>
              <a:srgbClr val="FFB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11" name="Google Shape;1911;p48"/>
            <p:cNvSpPr/>
            <p:nvPr/>
          </p:nvSpPr>
          <p:spPr>
            <a:xfrm>
              <a:off x="3619825" y="403575"/>
              <a:ext cx="8175" cy="7450"/>
            </a:xfrm>
            <a:custGeom>
              <a:avLst/>
              <a:gdLst/>
              <a:ahLst/>
              <a:cxnLst/>
              <a:rect l="l" t="t" r="r" b="b"/>
              <a:pathLst>
                <a:path w="327" h="298" extrusionOk="0">
                  <a:moveTo>
                    <a:pt x="160" y="0"/>
                  </a:moveTo>
                  <a:cubicBezTo>
                    <a:pt x="121" y="0"/>
                    <a:pt x="84" y="16"/>
                    <a:pt x="56" y="49"/>
                  </a:cubicBezTo>
                  <a:cubicBezTo>
                    <a:pt x="0" y="110"/>
                    <a:pt x="0" y="201"/>
                    <a:pt x="62" y="257"/>
                  </a:cubicBezTo>
                  <a:cubicBezTo>
                    <a:pt x="89" y="284"/>
                    <a:pt x="126" y="298"/>
                    <a:pt x="163" y="298"/>
                  </a:cubicBezTo>
                  <a:cubicBezTo>
                    <a:pt x="203" y="298"/>
                    <a:pt x="243" y="283"/>
                    <a:pt x="271" y="251"/>
                  </a:cubicBezTo>
                  <a:cubicBezTo>
                    <a:pt x="326" y="194"/>
                    <a:pt x="319" y="97"/>
                    <a:pt x="264" y="42"/>
                  </a:cubicBezTo>
                  <a:cubicBezTo>
                    <a:pt x="233" y="14"/>
                    <a:pt x="196" y="0"/>
                    <a:pt x="160" y="0"/>
                  </a:cubicBezTo>
                  <a:close/>
                </a:path>
              </a:pathLst>
            </a:custGeom>
            <a:solidFill>
              <a:srgbClr val="FFB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12" name="Google Shape;1912;p48"/>
            <p:cNvSpPr/>
            <p:nvPr/>
          </p:nvSpPr>
          <p:spPr>
            <a:xfrm>
              <a:off x="3605000" y="413650"/>
              <a:ext cx="8375" cy="7475"/>
            </a:xfrm>
            <a:custGeom>
              <a:avLst/>
              <a:gdLst/>
              <a:ahLst/>
              <a:cxnLst/>
              <a:rect l="l" t="t" r="r" b="b"/>
              <a:pathLst>
                <a:path w="335" h="299" extrusionOk="0">
                  <a:moveTo>
                    <a:pt x="169" y="1"/>
                  </a:moveTo>
                  <a:cubicBezTo>
                    <a:pt x="130" y="1"/>
                    <a:pt x="92" y="16"/>
                    <a:pt x="64" y="48"/>
                  </a:cubicBezTo>
                  <a:cubicBezTo>
                    <a:pt x="1" y="105"/>
                    <a:pt x="9" y="202"/>
                    <a:pt x="64" y="257"/>
                  </a:cubicBezTo>
                  <a:cubicBezTo>
                    <a:pt x="94" y="285"/>
                    <a:pt x="131" y="299"/>
                    <a:pt x="168" y="299"/>
                  </a:cubicBezTo>
                  <a:cubicBezTo>
                    <a:pt x="206" y="299"/>
                    <a:pt x="245" y="283"/>
                    <a:pt x="273" y="250"/>
                  </a:cubicBezTo>
                  <a:cubicBezTo>
                    <a:pt x="335" y="195"/>
                    <a:pt x="328" y="98"/>
                    <a:pt x="273" y="41"/>
                  </a:cubicBezTo>
                  <a:cubicBezTo>
                    <a:pt x="242" y="15"/>
                    <a:pt x="205" y="1"/>
                    <a:pt x="169" y="1"/>
                  </a:cubicBezTo>
                  <a:close/>
                </a:path>
              </a:pathLst>
            </a:custGeom>
            <a:solidFill>
              <a:srgbClr val="FFB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13" name="Google Shape;1913;p48"/>
            <p:cNvSpPr/>
            <p:nvPr/>
          </p:nvSpPr>
          <p:spPr>
            <a:xfrm>
              <a:off x="3607975" y="432450"/>
              <a:ext cx="8200" cy="7400"/>
            </a:xfrm>
            <a:custGeom>
              <a:avLst/>
              <a:gdLst/>
              <a:ahLst/>
              <a:cxnLst/>
              <a:rect l="l" t="t" r="r" b="b"/>
              <a:pathLst>
                <a:path w="328" h="296" extrusionOk="0">
                  <a:moveTo>
                    <a:pt x="164" y="0"/>
                  </a:moveTo>
                  <a:cubicBezTo>
                    <a:pt x="125" y="0"/>
                    <a:pt x="85" y="16"/>
                    <a:pt x="57" y="48"/>
                  </a:cubicBezTo>
                  <a:cubicBezTo>
                    <a:pt x="0" y="104"/>
                    <a:pt x="7" y="201"/>
                    <a:pt x="64" y="256"/>
                  </a:cubicBezTo>
                  <a:cubicBezTo>
                    <a:pt x="93" y="283"/>
                    <a:pt x="128" y="296"/>
                    <a:pt x="163" y="296"/>
                  </a:cubicBezTo>
                  <a:cubicBezTo>
                    <a:pt x="203" y="296"/>
                    <a:pt x="242" y="280"/>
                    <a:pt x="272" y="250"/>
                  </a:cubicBezTo>
                  <a:cubicBezTo>
                    <a:pt x="328" y="188"/>
                    <a:pt x="328" y="98"/>
                    <a:pt x="266" y="41"/>
                  </a:cubicBezTo>
                  <a:cubicBezTo>
                    <a:pt x="238" y="14"/>
                    <a:pt x="201" y="0"/>
                    <a:pt x="164" y="0"/>
                  </a:cubicBezTo>
                  <a:close/>
                </a:path>
              </a:pathLst>
            </a:custGeom>
            <a:solidFill>
              <a:srgbClr val="FFB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14" name="Google Shape;1914;p48"/>
            <p:cNvSpPr/>
            <p:nvPr/>
          </p:nvSpPr>
          <p:spPr>
            <a:xfrm>
              <a:off x="3620875" y="459575"/>
              <a:ext cx="8150" cy="7475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6" y="1"/>
                  </a:moveTo>
                  <a:cubicBezTo>
                    <a:pt x="127" y="1"/>
                    <a:pt x="87" y="16"/>
                    <a:pt x="55" y="48"/>
                  </a:cubicBezTo>
                  <a:cubicBezTo>
                    <a:pt x="0" y="112"/>
                    <a:pt x="7" y="202"/>
                    <a:pt x="62" y="257"/>
                  </a:cubicBezTo>
                  <a:cubicBezTo>
                    <a:pt x="93" y="285"/>
                    <a:pt x="130" y="299"/>
                    <a:pt x="166" y="299"/>
                  </a:cubicBezTo>
                  <a:cubicBezTo>
                    <a:pt x="205" y="299"/>
                    <a:pt x="242" y="283"/>
                    <a:pt x="271" y="250"/>
                  </a:cubicBezTo>
                  <a:cubicBezTo>
                    <a:pt x="326" y="195"/>
                    <a:pt x="326" y="98"/>
                    <a:pt x="271" y="42"/>
                  </a:cubicBezTo>
                  <a:cubicBezTo>
                    <a:pt x="241" y="15"/>
                    <a:pt x="204" y="1"/>
                    <a:pt x="166" y="1"/>
                  </a:cubicBezTo>
                  <a:close/>
                </a:path>
              </a:pathLst>
            </a:custGeom>
            <a:solidFill>
              <a:srgbClr val="FFB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15" name="Google Shape;1915;p48"/>
            <p:cNvSpPr/>
            <p:nvPr/>
          </p:nvSpPr>
          <p:spPr>
            <a:xfrm>
              <a:off x="3615450" y="446425"/>
              <a:ext cx="8200" cy="7400"/>
            </a:xfrm>
            <a:custGeom>
              <a:avLst/>
              <a:gdLst/>
              <a:ahLst/>
              <a:cxnLst/>
              <a:rect l="l" t="t" r="r" b="b"/>
              <a:pathLst>
                <a:path w="328" h="296" extrusionOk="0">
                  <a:moveTo>
                    <a:pt x="165" y="0"/>
                  </a:moveTo>
                  <a:cubicBezTo>
                    <a:pt x="125" y="0"/>
                    <a:pt x="86" y="16"/>
                    <a:pt x="57" y="46"/>
                  </a:cubicBezTo>
                  <a:cubicBezTo>
                    <a:pt x="0" y="108"/>
                    <a:pt x="0" y="198"/>
                    <a:pt x="64" y="255"/>
                  </a:cubicBezTo>
                  <a:cubicBezTo>
                    <a:pt x="90" y="282"/>
                    <a:pt x="127" y="296"/>
                    <a:pt x="165" y="296"/>
                  </a:cubicBezTo>
                  <a:cubicBezTo>
                    <a:pt x="204" y="296"/>
                    <a:pt x="244" y="280"/>
                    <a:pt x="272" y="249"/>
                  </a:cubicBezTo>
                  <a:cubicBezTo>
                    <a:pt x="327" y="192"/>
                    <a:pt x="321" y="95"/>
                    <a:pt x="266" y="40"/>
                  </a:cubicBezTo>
                  <a:cubicBezTo>
                    <a:pt x="236" y="13"/>
                    <a:pt x="200" y="0"/>
                    <a:pt x="165" y="0"/>
                  </a:cubicBezTo>
                  <a:close/>
                </a:path>
              </a:pathLst>
            </a:custGeom>
            <a:solidFill>
              <a:srgbClr val="FFB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16" name="Google Shape;1916;p48"/>
            <p:cNvSpPr/>
            <p:nvPr/>
          </p:nvSpPr>
          <p:spPr>
            <a:xfrm>
              <a:off x="3606925" y="471550"/>
              <a:ext cx="8200" cy="7450"/>
            </a:xfrm>
            <a:custGeom>
              <a:avLst/>
              <a:gdLst/>
              <a:ahLst/>
              <a:cxnLst/>
              <a:rect l="l" t="t" r="r" b="b"/>
              <a:pathLst>
                <a:path w="328" h="298" extrusionOk="0">
                  <a:moveTo>
                    <a:pt x="161" y="1"/>
                  </a:moveTo>
                  <a:cubicBezTo>
                    <a:pt x="123" y="1"/>
                    <a:pt x="85" y="15"/>
                    <a:pt x="57" y="43"/>
                  </a:cubicBezTo>
                  <a:cubicBezTo>
                    <a:pt x="0" y="105"/>
                    <a:pt x="0" y="195"/>
                    <a:pt x="64" y="259"/>
                  </a:cubicBezTo>
                  <a:cubicBezTo>
                    <a:pt x="90" y="285"/>
                    <a:pt x="125" y="297"/>
                    <a:pt x="161" y="297"/>
                  </a:cubicBezTo>
                  <a:cubicBezTo>
                    <a:pt x="201" y="297"/>
                    <a:pt x="243" y="281"/>
                    <a:pt x="273" y="252"/>
                  </a:cubicBezTo>
                  <a:cubicBezTo>
                    <a:pt x="328" y="189"/>
                    <a:pt x="328" y="99"/>
                    <a:pt x="266" y="43"/>
                  </a:cubicBezTo>
                  <a:cubicBezTo>
                    <a:pt x="238" y="15"/>
                    <a:pt x="199" y="1"/>
                    <a:pt x="161" y="1"/>
                  </a:cubicBezTo>
                  <a:close/>
                </a:path>
              </a:pathLst>
            </a:custGeom>
            <a:solidFill>
              <a:srgbClr val="FFB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17" name="Google Shape;1917;p48"/>
            <p:cNvSpPr/>
            <p:nvPr/>
          </p:nvSpPr>
          <p:spPr>
            <a:xfrm>
              <a:off x="3589025" y="429375"/>
              <a:ext cx="8200" cy="7500"/>
            </a:xfrm>
            <a:custGeom>
              <a:avLst/>
              <a:gdLst/>
              <a:ahLst/>
              <a:cxnLst/>
              <a:rect l="l" t="t" r="r" b="b"/>
              <a:pathLst>
                <a:path w="328" h="300" extrusionOk="0">
                  <a:moveTo>
                    <a:pt x="167" y="1"/>
                  </a:moveTo>
                  <a:cubicBezTo>
                    <a:pt x="127" y="1"/>
                    <a:pt x="85" y="16"/>
                    <a:pt x="55" y="45"/>
                  </a:cubicBezTo>
                  <a:cubicBezTo>
                    <a:pt x="0" y="109"/>
                    <a:pt x="0" y="199"/>
                    <a:pt x="63" y="254"/>
                  </a:cubicBezTo>
                  <a:cubicBezTo>
                    <a:pt x="94" y="285"/>
                    <a:pt x="130" y="299"/>
                    <a:pt x="167" y="299"/>
                  </a:cubicBezTo>
                  <a:cubicBezTo>
                    <a:pt x="205" y="299"/>
                    <a:pt x="243" y="283"/>
                    <a:pt x="272" y="254"/>
                  </a:cubicBezTo>
                  <a:cubicBezTo>
                    <a:pt x="327" y="192"/>
                    <a:pt x="327" y="102"/>
                    <a:pt x="264" y="39"/>
                  </a:cubicBezTo>
                  <a:cubicBezTo>
                    <a:pt x="238" y="13"/>
                    <a:pt x="203" y="1"/>
                    <a:pt x="167" y="1"/>
                  </a:cubicBezTo>
                  <a:close/>
                </a:path>
              </a:pathLst>
            </a:custGeom>
            <a:solidFill>
              <a:srgbClr val="FFB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18" name="Google Shape;1918;p48"/>
            <p:cNvSpPr/>
            <p:nvPr/>
          </p:nvSpPr>
          <p:spPr>
            <a:xfrm>
              <a:off x="3980075" y="579100"/>
              <a:ext cx="66825" cy="72250"/>
            </a:xfrm>
            <a:custGeom>
              <a:avLst/>
              <a:gdLst/>
              <a:ahLst/>
              <a:cxnLst/>
              <a:rect l="l" t="t" r="r" b="b"/>
              <a:pathLst>
                <a:path w="2673" h="2890" extrusionOk="0">
                  <a:moveTo>
                    <a:pt x="251" y="0"/>
                  </a:moveTo>
                  <a:lnTo>
                    <a:pt x="251" y="0"/>
                  </a:lnTo>
                  <a:cubicBezTo>
                    <a:pt x="8" y="661"/>
                    <a:pt x="1" y="1336"/>
                    <a:pt x="487" y="1941"/>
                  </a:cubicBezTo>
                  <a:cubicBezTo>
                    <a:pt x="894" y="2455"/>
                    <a:pt x="1447" y="2890"/>
                    <a:pt x="2073" y="2890"/>
                  </a:cubicBezTo>
                  <a:cubicBezTo>
                    <a:pt x="2251" y="2890"/>
                    <a:pt x="2436" y="2854"/>
                    <a:pt x="2625" y="2776"/>
                  </a:cubicBezTo>
                  <a:cubicBezTo>
                    <a:pt x="2645" y="2769"/>
                    <a:pt x="2658" y="2762"/>
                    <a:pt x="2673" y="2749"/>
                  </a:cubicBezTo>
                  <a:cubicBezTo>
                    <a:pt x="2179" y="1558"/>
                    <a:pt x="1524" y="473"/>
                    <a:pt x="724" y="160"/>
                  </a:cubicBezTo>
                  <a:cubicBezTo>
                    <a:pt x="564" y="97"/>
                    <a:pt x="403" y="42"/>
                    <a:pt x="251" y="0"/>
                  </a:cubicBezTo>
                  <a:close/>
                </a:path>
              </a:pathLst>
            </a:custGeom>
            <a:solidFill>
              <a:srgbClr val="D2D5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19" name="Google Shape;1919;p48"/>
            <p:cNvSpPr/>
            <p:nvPr/>
          </p:nvSpPr>
          <p:spPr>
            <a:xfrm>
              <a:off x="3897075" y="752350"/>
              <a:ext cx="35525" cy="90675"/>
            </a:xfrm>
            <a:custGeom>
              <a:avLst/>
              <a:gdLst/>
              <a:ahLst/>
              <a:cxnLst/>
              <a:rect l="l" t="t" r="r" b="b"/>
              <a:pathLst>
                <a:path w="1421" h="3627" extrusionOk="0">
                  <a:moveTo>
                    <a:pt x="1018" y="1"/>
                  </a:moveTo>
                  <a:cubicBezTo>
                    <a:pt x="392" y="563"/>
                    <a:pt x="1" y="1266"/>
                    <a:pt x="251" y="2130"/>
                  </a:cubicBezTo>
                  <a:cubicBezTo>
                    <a:pt x="440" y="2783"/>
                    <a:pt x="809" y="3409"/>
                    <a:pt x="1420" y="3626"/>
                  </a:cubicBezTo>
                  <a:cubicBezTo>
                    <a:pt x="1420" y="2477"/>
                    <a:pt x="1324" y="1196"/>
                    <a:pt x="1018" y="1"/>
                  </a:cubicBezTo>
                  <a:close/>
                </a:path>
              </a:pathLst>
            </a:custGeom>
            <a:solidFill>
              <a:srgbClr val="D2D5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</p:grpSp>
      <p:grpSp>
        <p:nvGrpSpPr>
          <p:cNvPr id="1920" name="Google Shape;1920;p48"/>
          <p:cNvGrpSpPr/>
          <p:nvPr/>
        </p:nvGrpSpPr>
        <p:grpSpPr>
          <a:xfrm>
            <a:off x="5812435" y="3843711"/>
            <a:ext cx="994498" cy="793672"/>
            <a:chOff x="5812435" y="3843711"/>
            <a:chExt cx="994498" cy="793672"/>
          </a:xfrm>
        </p:grpSpPr>
        <p:sp>
          <p:nvSpPr>
            <p:cNvPr id="1921" name="Google Shape;1921;p48"/>
            <p:cNvSpPr/>
            <p:nvPr/>
          </p:nvSpPr>
          <p:spPr>
            <a:xfrm>
              <a:off x="5854784" y="3923070"/>
              <a:ext cx="808164" cy="714313"/>
            </a:xfrm>
            <a:custGeom>
              <a:avLst/>
              <a:gdLst/>
              <a:ahLst/>
              <a:cxnLst/>
              <a:rect l="l" t="t" r="r" b="b"/>
              <a:pathLst>
                <a:path w="10744" h="9496" extrusionOk="0">
                  <a:moveTo>
                    <a:pt x="2583" y="0"/>
                  </a:moveTo>
                  <a:cubicBezTo>
                    <a:pt x="2074" y="0"/>
                    <a:pt x="1559" y="95"/>
                    <a:pt x="1198" y="469"/>
                  </a:cubicBezTo>
                  <a:cubicBezTo>
                    <a:pt x="745" y="935"/>
                    <a:pt x="425" y="1526"/>
                    <a:pt x="244" y="2146"/>
                  </a:cubicBezTo>
                  <a:cubicBezTo>
                    <a:pt x="148" y="2495"/>
                    <a:pt x="84" y="2855"/>
                    <a:pt x="64" y="3211"/>
                  </a:cubicBezTo>
                  <a:cubicBezTo>
                    <a:pt x="1" y="4400"/>
                    <a:pt x="356" y="5584"/>
                    <a:pt x="884" y="6648"/>
                  </a:cubicBezTo>
                  <a:cubicBezTo>
                    <a:pt x="1225" y="7329"/>
                    <a:pt x="1651" y="7971"/>
                    <a:pt x="2200" y="8498"/>
                  </a:cubicBezTo>
                  <a:cubicBezTo>
                    <a:pt x="2928" y="9186"/>
                    <a:pt x="3932" y="9495"/>
                    <a:pt x="4940" y="9495"/>
                  </a:cubicBezTo>
                  <a:cubicBezTo>
                    <a:pt x="5676" y="9495"/>
                    <a:pt x="6415" y="9330"/>
                    <a:pt x="7050" y="9028"/>
                  </a:cubicBezTo>
                  <a:cubicBezTo>
                    <a:pt x="7746" y="8700"/>
                    <a:pt x="8392" y="8283"/>
                    <a:pt x="8970" y="7775"/>
                  </a:cubicBezTo>
                  <a:cubicBezTo>
                    <a:pt x="9834" y="7017"/>
                    <a:pt x="10744" y="5800"/>
                    <a:pt x="10425" y="4589"/>
                  </a:cubicBezTo>
                  <a:cubicBezTo>
                    <a:pt x="10326" y="4191"/>
                    <a:pt x="10104" y="3844"/>
                    <a:pt x="9875" y="3510"/>
                  </a:cubicBezTo>
                  <a:cubicBezTo>
                    <a:pt x="9610" y="3106"/>
                    <a:pt x="9241" y="2835"/>
                    <a:pt x="8893" y="2515"/>
                  </a:cubicBezTo>
                  <a:cubicBezTo>
                    <a:pt x="7252" y="1018"/>
                    <a:pt x="5087" y="121"/>
                    <a:pt x="2875" y="10"/>
                  </a:cubicBezTo>
                  <a:cubicBezTo>
                    <a:pt x="2778" y="4"/>
                    <a:pt x="2681" y="0"/>
                    <a:pt x="2583" y="0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grpSp>
          <p:nvGrpSpPr>
            <p:cNvPr id="1922" name="Google Shape;1922;p48"/>
            <p:cNvGrpSpPr/>
            <p:nvPr/>
          </p:nvGrpSpPr>
          <p:grpSpPr>
            <a:xfrm>
              <a:off x="5812435" y="3843711"/>
              <a:ext cx="994498" cy="752149"/>
              <a:chOff x="5812435" y="3843711"/>
              <a:chExt cx="994498" cy="752149"/>
            </a:xfrm>
          </p:grpSpPr>
          <p:sp>
            <p:nvSpPr>
              <p:cNvPr id="1923" name="Google Shape;1923;p48"/>
              <p:cNvSpPr/>
              <p:nvPr/>
            </p:nvSpPr>
            <p:spPr>
              <a:xfrm>
                <a:off x="5932338" y="3843711"/>
                <a:ext cx="720232" cy="454645"/>
              </a:xfrm>
              <a:custGeom>
                <a:avLst/>
                <a:gdLst/>
                <a:ahLst/>
                <a:cxnLst/>
                <a:rect l="l" t="t" r="r" b="b"/>
                <a:pathLst>
                  <a:path w="9575" h="6044" extrusionOk="0">
                    <a:moveTo>
                      <a:pt x="3461" y="1"/>
                    </a:moveTo>
                    <a:cubicBezTo>
                      <a:pt x="1703" y="1"/>
                      <a:pt x="530" y="844"/>
                      <a:pt x="0" y="1462"/>
                    </a:cubicBezTo>
                    <a:cubicBezTo>
                      <a:pt x="598" y="1691"/>
                      <a:pt x="1231" y="2115"/>
                      <a:pt x="1231" y="2115"/>
                    </a:cubicBezTo>
                    <a:cubicBezTo>
                      <a:pt x="1231" y="2115"/>
                      <a:pt x="4384" y="6043"/>
                      <a:pt x="6746" y="6043"/>
                    </a:cubicBezTo>
                    <a:cubicBezTo>
                      <a:pt x="6786" y="6043"/>
                      <a:pt x="6827" y="6042"/>
                      <a:pt x="6867" y="6040"/>
                    </a:cubicBezTo>
                    <a:cubicBezTo>
                      <a:pt x="9240" y="5908"/>
                      <a:pt x="9442" y="4259"/>
                      <a:pt x="9442" y="4259"/>
                    </a:cubicBezTo>
                    <a:cubicBezTo>
                      <a:pt x="9442" y="4259"/>
                      <a:pt x="9574" y="1955"/>
                      <a:pt x="5970" y="522"/>
                    </a:cubicBezTo>
                    <a:cubicBezTo>
                      <a:pt x="5034" y="148"/>
                      <a:pt x="4196" y="1"/>
                      <a:pt x="3461" y="1"/>
                    </a:cubicBezTo>
                    <a:close/>
                  </a:path>
                </a:pathLst>
              </a:custGeom>
              <a:solidFill>
                <a:srgbClr val="F47C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24" name="Google Shape;1924;p48"/>
              <p:cNvSpPr/>
              <p:nvPr/>
            </p:nvSpPr>
            <p:spPr>
              <a:xfrm>
                <a:off x="5983563" y="3971062"/>
                <a:ext cx="411453" cy="551907"/>
              </a:xfrm>
              <a:custGeom>
                <a:avLst/>
                <a:gdLst/>
                <a:ahLst/>
                <a:cxnLst/>
                <a:rect l="l" t="t" r="r" b="b"/>
                <a:pathLst>
                  <a:path w="5470" h="7337" extrusionOk="0">
                    <a:moveTo>
                      <a:pt x="2285" y="0"/>
                    </a:moveTo>
                    <a:cubicBezTo>
                      <a:pt x="1371" y="0"/>
                      <a:pt x="550" y="422"/>
                      <a:pt x="550" y="422"/>
                    </a:cubicBezTo>
                    <a:cubicBezTo>
                      <a:pt x="306" y="582"/>
                      <a:pt x="244" y="881"/>
                      <a:pt x="216" y="1118"/>
                    </a:cubicBezTo>
                    <a:cubicBezTo>
                      <a:pt x="0" y="2788"/>
                      <a:pt x="1149" y="4340"/>
                      <a:pt x="2268" y="5522"/>
                    </a:cubicBezTo>
                    <a:cubicBezTo>
                      <a:pt x="3276" y="6593"/>
                      <a:pt x="4222" y="7336"/>
                      <a:pt x="4785" y="7336"/>
                    </a:cubicBezTo>
                    <a:cubicBezTo>
                      <a:pt x="4910" y="7336"/>
                      <a:pt x="5017" y="7299"/>
                      <a:pt x="5101" y="7221"/>
                    </a:cubicBezTo>
                    <a:cubicBezTo>
                      <a:pt x="5470" y="6867"/>
                      <a:pt x="3835" y="4709"/>
                      <a:pt x="3835" y="4709"/>
                    </a:cubicBezTo>
                    <a:cubicBezTo>
                      <a:pt x="3835" y="4709"/>
                      <a:pt x="5241" y="3011"/>
                      <a:pt x="4239" y="1153"/>
                    </a:cubicBezTo>
                    <a:cubicBezTo>
                      <a:pt x="3758" y="254"/>
                      <a:pt x="2994" y="0"/>
                      <a:pt x="2285" y="0"/>
                    </a:cubicBezTo>
                    <a:close/>
                  </a:path>
                </a:pathLst>
              </a:custGeom>
              <a:solidFill>
                <a:srgbClr val="FF8A1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25" name="Google Shape;1925;p48"/>
              <p:cNvSpPr/>
              <p:nvPr/>
            </p:nvSpPr>
            <p:spPr>
              <a:xfrm>
                <a:off x="6332665" y="4287294"/>
                <a:ext cx="306822" cy="214008"/>
              </a:xfrm>
              <a:custGeom>
                <a:avLst/>
                <a:gdLst/>
                <a:ahLst/>
                <a:cxnLst/>
                <a:rect l="l" t="t" r="r" b="b"/>
                <a:pathLst>
                  <a:path w="4079" h="2845" extrusionOk="0">
                    <a:moveTo>
                      <a:pt x="3899" y="0"/>
                    </a:moveTo>
                    <a:cubicBezTo>
                      <a:pt x="3388" y="0"/>
                      <a:pt x="1914" y="742"/>
                      <a:pt x="1914" y="742"/>
                    </a:cubicBezTo>
                    <a:cubicBezTo>
                      <a:pt x="1914" y="742"/>
                      <a:pt x="0" y="2439"/>
                      <a:pt x="1009" y="2808"/>
                    </a:cubicBezTo>
                    <a:cubicBezTo>
                      <a:pt x="1076" y="2833"/>
                      <a:pt x="1147" y="2844"/>
                      <a:pt x="1222" y="2844"/>
                    </a:cubicBezTo>
                    <a:cubicBezTo>
                      <a:pt x="2283" y="2844"/>
                      <a:pt x="4078" y="518"/>
                      <a:pt x="4072" y="107"/>
                    </a:cubicBezTo>
                    <a:cubicBezTo>
                      <a:pt x="4069" y="32"/>
                      <a:pt x="4005" y="0"/>
                      <a:pt x="3899" y="0"/>
                    </a:cubicBezTo>
                    <a:close/>
                  </a:path>
                </a:pathLst>
              </a:custGeom>
              <a:solidFill>
                <a:srgbClr val="E070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26" name="Google Shape;1926;p48"/>
              <p:cNvSpPr/>
              <p:nvPr/>
            </p:nvSpPr>
            <p:spPr>
              <a:xfrm>
                <a:off x="6250524" y="4146930"/>
                <a:ext cx="209036" cy="293368"/>
              </a:xfrm>
              <a:custGeom>
                <a:avLst/>
                <a:gdLst/>
                <a:ahLst/>
                <a:cxnLst/>
                <a:rect l="l" t="t" r="r" b="b"/>
                <a:pathLst>
                  <a:path w="2779" h="3900" extrusionOk="0">
                    <a:moveTo>
                      <a:pt x="2401" y="1"/>
                    </a:moveTo>
                    <a:cubicBezTo>
                      <a:pt x="2392" y="1"/>
                      <a:pt x="2383" y="2"/>
                      <a:pt x="2373" y="5"/>
                    </a:cubicBezTo>
                    <a:cubicBezTo>
                      <a:pt x="1942" y="123"/>
                      <a:pt x="0" y="2850"/>
                      <a:pt x="640" y="3707"/>
                    </a:cubicBezTo>
                    <a:cubicBezTo>
                      <a:pt x="741" y="3843"/>
                      <a:pt x="854" y="3900"/>
                      <a:pt x="971" y="3900"/>
                    </a:cubicBezTo>
                    <a:cubicBezTo>
                      <a:pt x="1602" y="3900"/>
                      <a:pt x="2373" y="2252"/>
                      <a:pt x="2373" y="2252"/>
                    </a:cubicBezTo>
                    <a:cubicBezTo>
                      <a:pt x="2373" y="2252"/>
                      <a:pt x="2778" y="1"/>
                      <a:pt x="2401" y="1"/>
                    </a:cubicBezTo>
                    <a:close/>
                  </a:path>
                </a:pathLst>
              </a:custGeom>
              <a:solidFill>
                <a:srgbClr val="E070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27" name="Google Shape;1927;p48"/>
              <p:cNvSpPr/>
              <p:nvPr/>
            </p:nvSpPr>
            <p:spPr>
              <a:xfrm>
                <a:off x="6635280" y="4114284"/>
                <a:ext cx="171652" cy="157140"/>
              </a:xfrm>
              <a:custGeom>
                <a:avLst/>
                <a:gdLst/>
                <a:ahLst/>
                <a:cxnLst/>
                <a:rect l="l" t="t" r="r" b="b"/>
                <a:pathLst>
                  <a:path w="2282" h="2089" extrusionOk="0">
                    <a:moveTo>
                      <a:pt x="1447" y="0"/>
                    </a:moveTo>
                    <a:cubicBezTo>
                      <a:pt x="855" y="0"/>
                      <a:pt x="0" y="377"/>
                      <a:pt x="0" y="377"/>
                    </a:cubicBezTo>
                    <a:lnTo>
                      <a:pt x="389" y="2089"/>
                    </a:lnTo>
                    <a:cubicBezTo>
                      <a:pt x="389" y="2089"/>
                      <a:pt x="2282" y="634"/>
                      <a:pt x="1921" y="168"/>
                    </a:cubicBezTo>
                    <a:cubicBezTo>
                      <a:pt x="1826" y="46"/>
                      <a:pt x="1652" y="0"/>
                      <a:pt x="1447" y="0"/>
                    </a:cubicBezTo>
                    <a:close/>
                  </a:path>
                </a:pathLst>
              </a:custGeom>
              <a:solidFill>
                <a:srgbClr val="FFA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28" name="Google Shape;1928;p48"/>
              <p:cNvSpPr/>
              <p:nvPr/>
            </p:nvSpPr>
            <p:spPr>
              <a:xfrm>
                <a:off x="6646714" y="4150616"/>
                <a:ext cx="90640" cy="72063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958" extrusionOk="0">
                    <a:moveTo>
                      <a:pt x="978" y="1"/>
                    </a:moveTo>
                    <a:cubicBezTo>
                      <a:pt x="676" y="1"/>
                      <a:pt x="0" y="290"/>
                      <a:pt x="0" y="290"/>
                    </a:cubicBezTo>
                    <a:lnTo>
                      <a:pt x="279" y="958"/>
                    </a:lnTo>
                    <a:cubicBezTo>
                      <a:pt x="279" y="958"/>
                      <a:pt x="1204" y="248"/>
                      <a:pt x="1114" y="54"/>
                    </a:cubicBezTo>
                    <a:cubicBezTo>
                      <a:pt x="1097" y="16"/>
                      <a:pt x="1048" y="1"/>
                      <a:pt x="978" y="1"/>
                    </a:cubicBezTo>
                    <a:close/>
                  </a:path>
                </a:pathLst>
              </a:custGeom>
              <a:solidFill>
                <a:srgbClr val="D53D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29" name="Google Shape;1929;p48"/>
              <p:cNvSpPr/>
              <p:nvPr/>
            </p:nvSpPr>
            <p:spPr>
              <a:xfrm>
                <a:off x="6396603" y="3936760"/>
                <a:ext cx="124038" cy="176021"/>
              </a:xfrm>
              <a:custGeom>
                <a:avLst/>
                <a:gdLst/>
                <a:ahLst/>
                <a:cxnLst/>
                <a:rect l="l" t="t" r="r" b="b"/>
                <a:pathLst>
                  <a:path w="1649" h="2340" extrusionOk="0">
                    <a:moveTo>
                      <a:pt x="741" y="1"/>
                    </a:moveTo>
                    <a:cubicBezTo>
                      <a:pt x="164" y="1"/>
                      <a:pt x="0" y="2339"/>
                      <a:pt x="0" y="2339"/>
                    </a:cubicBezTo>
                    <a:lnTo>
                      <a:pt x="1649" y="1713"/>
                    </a:lnTo>
                    <a:cubicBezTo>
                      <a:pt x="1649" y="1713"/>
                      <a:pt x="1350" y="43"/>
                      <a:pt x="759" y="1"/>
                    </a:cubicBezTo>
                    <a:cubicBezTo>
                      <a:pt x="753" y="1"/>
                      <a:pt x="747" y="1"/>
                      <a:pt x="741" y="1"/>
                    </a:cubicBezTo>
                    <a:close/>
                  </a:path>
                </a:pathLst>
              </a:custGeom>
              <a:solidFill>
                <a:srgbClr val="FFA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30" name="Google Shape;1930;p48"/>
              <p:cNvSpPr/>
              <p:nvPr/>
            </p:nvSpPr>
            <p:spPr>
              <a:xfrm>
                <a:off x="6435267" y="3992801"/>
                <a:ext cx="54008" cy="90192"/>
              </a:xfrm>
              <a:custGeom>
                <a:avLst/>
                <a:gdLst/>
                <a:ahLst/>
                <a:cxnLst/>
                <a:rect l="l" t="t" r="r" b="b"/>
                <a:pathLst>
                  <a:path w="718" h="1199" extrusionOk="0">
                    <a:moveTo>
                      <a:pt x="310" y="0"/>
                    </a:moveTo>
                    <a:cubicBezTo>
                      <a:pt x="306" y="0"/>
                      <a:pt x="303" y="1"/>
                      <a:pt x="300" y="1"/>
                    </a:cubicBezTo>
                    <a:cubicBezTo>
                      <a:pt x="84" y="43"/>
                      <a:pt x="1" y="1198"/>
                      <a:pt x="1" y="1198"/>
                    </a:cubicBezTo>
                    <a:lnTo>
                      <a:pt x="717" y="1058"/>
                    </a:lnTo>
                    <a:cubicBezTo>
                      <a:pt x="717" y="1058"/>
                      <a:pt x="521" y="0"/>
                      <a:pt x="310" y="0"/>
                    </a:cubicBezTo>
                    <a:close/>
                  </a:path>
                </a:pathLst>
              </a:custGeom>
              <a:solidFill>
                <a:srgbClr val="D53D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31" name="Google Shape;1931;p48"/>
              <p:cNvSpPr/>
              <p:nvPr/>
            </p:nvSpPr>
            <p:spPr>
              <a:xfrm>
                <a:off x="6348386" y="4063133"/>
                <a:ext cx="357069" cy="299762"/>
              </a:xfrm>
              <a:custGeom>
                <a:avLst/>
                <a:gdLst/>
                <a:ahLst/>
                <a:cxnLst/>
                <a:rect l="l" t="t" r="r" b="b"/>
                <a:pathLst>
                  <a:path w="4747" h="3985" extrusionOk="0">
                    <a:moveTo>
                      <a:pt x="1893" y="0"/>
                    </a:moveTo>
                    <a:cubicBezTo>
                      <a:pt x="1451" y="0"/>
                      <a:pt x="1083" y="182"/>
                      <a:pt x="703" y="521"/>
                    </a:cubicBezTo>
                    <a:cubicBezTo>
                      <a:pt x="0" y="1147"/>
                      <a:pt x="327" y="3054"/>
                      <a:pt x="1101" y="3639"/>
                    </a:cubicBezTo>
                    <a:cubicBezTo>
                      <a:pt x="1420" y="3881"/>
                      <a:pt x="1774" y="3985"/>
                      <a:pt x="2132" y="3985"/>
                    </a:cubicBezTo>
                    <a:cubicBezTo>
                      <a:pt x="2840" y="3985"/>
                      <a:pt x="3565" y="3581"/>
                      <a:pt x="4078" y="3054"/>
                    </a:cubicBezTo>
                    <a:cubicBezTo>
                      <a:pt x="4746" y="2378"/>
                      <a:pt x="4384" y="1008"/>
                      <a:pt x="3230" y="409"/>
                    </a:cubicBezTo>
                    <a:cubicBezTo>
                      <a:pt x="2696" y="131"/>
                      <a:pt x="2268" y="0"/>
                      <a:pt x="1893" y="0"/>
                    </a:cubicBezTo>
                    <a:close/>
                  </a:path>
                </a:pathLst>
              </a:custGeom>
              <a:solidFill>
                <a:srgbClr val="FF8A1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32" name="Google Shape;1932;p48"/>
              <p:cNvSpPr/>
              <p:nvPr/>
            </p:nvSpPr>
            <p:spPr>
              <a:xfrm>
                <a:off x="6447829" y="4263599"/>
                <a:ext cx="57619" cy="44381"/>
              </a:xfrm>
              <a:custGeom>
                <a:avLst/>
                <a:gdLst/>
                <a:ahLst/>
                <a:cxnLst/>
                <a:rect l="l" t="t" r="r" b="b"/>
                <a:pathLst>
                  <a:path w="766" h="590" extrusionOk="0">
                    <a:moveTo>
                      <a:pt x="267" y="1"/>
                    </a:moveTo>
                    <a:cubicBezTo>
                      <a:pt x="185" y="1"/>
                      <a:pt x="116" y="30"/>
                      <a:pt x="78" y="88"/>
                    </a:cubicBezTo>
                    <a:cubicBezTo>
                      <a:pt x="1" y="200"/>
                      <a:pt x="71" y="389"/>
                      <a:pt x="245" y="506"/>
                    </a:cubicBezTo>
                    <a:cubicBezTo>
                      <a:pt x="328" y="562"/>
                      <a:pt x="420" y="590"/>
                      <a:pt x="501" y="590"/>
                    </a:cubicBezTo>
                    <a:cubicBezTo>
                      <a:pt x="582" y="590"/>
                      <a:pt x="651" y="562"/>
                      <a:pt x="689" y="506"/>
                    </a:cubicBezTo>
                    <a:cubicBezTo>
                      <a:pt x="766" y="389"/>
                      <a:pt x="697" y="207"/>
                      <a:pt x="530" y="88"/>
                    </a:cubicBezTo>
                    <a:cubicBezTo>
                      <a:pt x="442" y="30"/>
                      <a:pt x="349" y="1"/>
                      <a:pt x="267" y="1"/>
                    </a:cubicBezTo>
                    <a:close/>
                  </a:path>
                </a:pathLst>
              </a:custGeom>
              <a:solidFill>
                <a:srgbClr val="D53D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33" name="Google Shape;1933;p48"/>
              <p:cNvSpPr/>
              <p:nvPr/>
            </p:nvSpPr>
            <p:spPr>
              <a:xfrm>
                <a:off x="6520493" y="4248780"/>
                <a:ext cx="114861" cy="27682"/>
              </a:xfrm>
              <a:custGeom>
                <a:avLst/>
                <a:gdLst/>
                <a:ahLst/>
                <a:cxnLst/>
                <a:rect l="l" t="t" r="r" b="b"/>
                <a:pathLst>
                  <a:path w="1527" h="368" extrusionOk="0">
                    <a:moveTo>
                      <a:pt x="844" y="0"/>
                    </a:moveTo>
                    <a:cubicBezTo>
                      <a:pt x="604" y="0"/>
                      <a:pt x="366" y="37"/>
                      <a:pt x="140" y="112"/>
                    </a:cubicBezTo>
                    <a:cubicBezTo>
                      <a:pt x="0" y="156"/>
                      <a:pt x="19" y="367"/>
                      <a:pt x="147" y="367"/>
                    </a:cubicBezTo>
                    <a:cubicBezTo>
                      <a:pt x="158" y="367"/>
                      <a:pt x="170" y="366"/>
                      <a:pt x="182" y="362"/>
                    </a:cubicBezTo>
                    <a:cubicBezTo>
                      <a:pt x="405" y="303"/>
                      <a:pt x="621" y="276"/>
                      <a:pt x="838" y="276"/>
                    </a:cubicBezTo>
                    <a:cubicBezTo>
                      <a:pt x="1001" y="276"/>
                      <a:pt x="1164" y="291"/>
                      <a:pt x="1331" y="321"/>
                    </a:cubicBezTo>
                    <a:cubicBezTo>
                      <a:pt x="1337" y="321"/>
                      <a:pt x="1343" y="322"/>
                      <a:pt x="1349" y="322"/>
                    </a:cubicBezTo>
                    <a:cubicBezTo>
                      <a:pt x="1481" y="322"/>
                      <a:pt x="1527" y="97"/>
                      <a:pt x="1386" y="63"/>
                    </a:cubicBezTo>
                    <a:cubicBezTo>
                      <a:pt x="1208" y="21"/>
                      <a:pt x="1026" y="0"/>
                      <a:pt x="844" y="0"/>
                    </a:cubicBezTo>
                    <a:close/>
                  </a:path>
                </a:pathLst>
              </a:custGeom>
              <a:solidFill>
                <a:srgbClr val="E070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34" name="Google Shape;1934;p48"/>
              <p:cNvSpPr/>
              <p:nvPr/>
            </p:nvSpPr>
            <p:spPr>
              <a:xfrm>
                <a:off x="6409692" y="4131058"/>
                <a:ext cx="60101" cy="100798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40" extrusionOk="0">
                    <a:moveTo>
                      <a:pt x="189" y="0"/>
                    </a:moveTo>
                    <a:cubicBezTo>
                      <a:pt x="98" y="0"/>
                      <a:pt x="1" y="113"/>
                      <a:pt x="69" y="202"/>
                    </a:cubicBezTo>
                    <a:cubicBezTo>
                      <a:pt x="306" y="523"/>
                      <a:pt x="459" y="857"/>
                      <a:pt x="536" y="1246"/>
                    </a:cubicBezTo>
                    <a:cubicBezTo>
                      <a:pt x="549" y="1312"/>
                      <a:pt x="595" y="1340"/>
                      <a:pt x="643" y="1340"/>
                    </a:cubicBezTo>
                    <a:cubicBezTo>
                      <a:pt x="717" y="1340"/>
                      <a:pt x="799" y="1275"/>
                      <a:pt x="787" y="1182"/>
                    </a:cubicBezTo>
                    <a:cubicBezTo>
                      <a:pt x="723" y="765"/>
                      <a:pt x="543" y="363"/>
                      <a:pt x="271" y="42"/>
                    </a:cubicBezTo>
                    <a:cubicBezTo>
                      <a:pt x="248" y="12"/>
                      <a:pt x="219" y="0"/>
                      <a:pt x="189" y="0"/>
                    </a:cubicBezTo>
                    <a:close/>
                  </a:path>
                </a:pathLst>
              </a:custGeom>
              <a:solidFill>
                <a:srgbClr val="E070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35" name="Google Shape;1935;p48"/>
              <p:cNvSpPr/>
              <p:nvPr/>
            </p:nvSpPr>
            <p:spPr>
              <a:xfrm>
                <a:off x="6596466" y="4291130"/>
                <a:ext cx="173909" cy="99519"/>
              </a:xfrm>
              <a:custGeom>
                <a:avLst/>
                <a:gdLst/>
                <a:ahLst/>
                <a:cxnLst/>
                <a:rect l="l" t="t" r="r" b="b"/>
                <a:pathLst>
                  <a:path w="2312" h="1323" extrusionOk="0">
                    <a:moveTo>
                      <a:pt x="114" y="0"/>
                    </a:moveTo>
                    <a:cubicBezTo>
                      <a:pt x="76" y="0"/>
                      <a:pt x="37" y="21"/>
                      <a:pt x="22" y="56"/>
                    </a:cubicBezTo>
                    <a:cubicBezTo>
                      <a:pt x="0" y="98"/>
                      <a:pt x="15" y="155"/>
                      <a:pt x="57" y="182"/>
                    </a:cubicBezTo>
                    <a:cubicBezTo>
                      <a:pt x="57" y="182"/>
                      <a:pt x="64" y="190"/>
                      <a:pt x="70" y="190"/>
                    </a:cubicBezTo>
                    <a:cubicBezTo>
                      <a:pt x="84" y="197"/>
                      <a:pt x="1580" y="920"/>
                      <a:pt x="2130" y="1296"/>
                    </a:cubicBezTo>
                    <a:cubicBezTo>
                      <a:pt x="2136" y="1296"/>
                      <a:pt x="2136" y="1302"/>
                      <a:pt x="2145" y="1302"/>
                    </a:cubicBezTo>
                    <a:cubicBezTo>
                      <a:pt x="2161" y="1316"/>
                      <a:pt x="2179" y="1322"/>
                      <a:pt x="2199" y="1322"/>
                    </a:cubicBezTo>
                    <a:cubicBezTo>
                      <a:pt x="2230" y="1322"/>
                      <a:pt x="2262" y="1306"/>
                      <a:pt x="2283" y="1276"/>
                    </a:cubicBezTo>
                    <a:cubicBezTo>
                      <a:pt x="2312" y="1234"/>
                      <a:pt x="2297" y="1170"/>
                      <a:pt x="2255" y="1142"/>
                    </a:cubicBezTo>
                    <a:cubicBezTo>
                      <a:pt x="2248" y="1135"/>
                      <a:pt x="2248" y="1135"/>
                      <a:pt x="2241" y="1129"/>
                    </a:cubicBezTo>
                    <a:cubicBezTo>
                      <a:pt x="1685" y="746"/>
                      <a:pt x="216" y="43"/>
                      <a:pt x="154" y="8"/>
                    </a:cubicBezTo>
                    <a:cubicBezTo>
                      <a:pt x="141" y="3"/>
                      <a:pt x="128" y="0"/>
                      <a:pt x="114" y="0"/>
                    </a:cubicBezTo>
                    <a:close/>
                  </a:path>
                </a:pathLst>
              </a:custGeom>
              <a:solidFill>
                <a:srgbClr val="FFF9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36" name="Google Shape;1936;p48"/>
              <p:cNvSpPr/>
              <p:nvPr/>
            </p:nvSpPr>
            <p:spPr>
              <a:xfrm>
                <a:off x="6558780" y="4302639"/>
                <a:ext cx="141865" cy="142171"/>
              </a:xfrm>
              <a:custGeom>
                <a:avLst/>
                <a:gdLst/>
                <a:ahLst/>
                <a:cxnLst/>
                <a:rect l="l" t="t" r="r" b="b"/>
                <a:pathLst>
                  <a:path w="1886" h="1890" extrusionOk="0">
                    <a:moveTo>
                      <a:pt x="114" y="0"/>
                    </a:moveTo>
                    <a:cubicBezTo>
                      <a:pt x="85" y="0"/>
                      <a:pt x="56" y="13"/>
                      <a:pt x="35" y="37"/>
                    </a:cubicBezTo>
                    <a:cubicBezTo>
                      <a:pt x="0" y="79"/>
                      <a:pt x="7" y="141"/>
                      <a:pt x="49" y="176"/>
                    </a:cubicBezTo>
                    <a:cubicBezTo>
                      <a:pt x="64" y="189"/>
                      <a:pt x="1301" y="1233"/>
                      <a:pt x="1692" y="1846"/>
                    </a:cubicBezTo>
                    <a:cubicBezTo>
                      <a:pt x="1699" y="1852"/>
                      <a:pt x="1705" y="1866"/>
                      <a:pt x="1719" y="1874"/>
                    </a:cubicBezTo>
                    <a:cubicBezTo>
                      <a:pt x="1733" y="1884"/>
                      <a:pt x="1752" y="1889"/>
                      <a:pt x="1772" y="1889"/>
                    </a:cubicBezTo>
                    <a:cubicBezTo>
                      <a:pt x="1792" y="1889"/>
                      <a:pt x="1813" y="1884"/>
                      <a:pt x="1831" y="1874"/>
                    </a:cubicBezTo>
                    <a:cubicBezTo>
                      <a:pt x="1872" y="1846"/>
                      <a:pt x="1886" y="1782"/>
                      <a:pt x="1859" y="1741"/>
                    </a:cubicBezTo>
                    <a:cubicBezTo>
                      <a:pt x="1455" y="1101"/>
                      <a:pt x="231" y="70"/>
                      <a:pt x="174" y="22"/>
                    </a:cubicBezTo>
                    <a:cubicBezTo>
                      <a:pt x="156" y="7"/>
                      <a:pt x="135" y="0"/>
                      <a:pt x="114" y="0"/>
                    </a:cubicBezTo>
                    <a:close/>
                  </a:path>
                </a:pathLst>
              </a:custGeom>
              <a:solidFill>
                <a:srgbClr val="FFF9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37" name="Google Shape;1937;p48"/>
              <p:cNvSpPr/>
              <p:nvPr/>
            </p:nvSpPr>
            <p:spPr>
              <a:xfrm>
                <a:off x="6525382" y="4321219"/>
                <a:ext cx="115087" cy="159773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2124" extrusionOk="0">
                    <a:moveTo>
                      <a:pt x="110" y="0"/>
                    </a:moveTo>
                    <a:cubicBezTo>
                      <a:pt x="86" y="0"/>
                      <a:pt x="62" y="9"/>
                      <a:pt x="42" y="26"/>
                    </a:cubicBezTo>
                    <a:cubicBezTo>
                      <a:pt x="7" y="61"/>
                      <a:pt x="0" y="124"/>
                      <a:pt x="34" y="166"/>
                    </a:cubicBezTo>
                    <a:cubicBezTo>
                      <a:pt x="49" y="179"/>
                      <a:pt x="939" y="1181"/>
                      <a:pt x="1328" y="2065"/>
                    </a:cubicBezTo>
                    <a:cubicBezTo>
                      <a:pt x="1336" y="2086"/>
                      <a:pt x="1349" y="2100"/>
                      <a:pt x="1363" y="2106"/>
                    </a:cubicBezTo>
                    <a:cubicBezTo>
                      <a:pt x="1378" y="2118"/>
                      <a:pt x="1396" y="2124"/>
                      <a:pt x="1414" y="2124"/>
                    </a:cubicBezTo>
                    <a:cubicBezTo>
                      <a:pt x="1430" y="2124"/>
                      <a:pt x="1445" y="2120"/>
                      <a:pt x="1461" y="2113"/>
                    </a:cubicBezTo>
                    <a:cubicBezTo>
                      <a:pt x="1510" y="2093"/>
                      <a:pt x="1530" y="2036"/>
                      <a:pt x="1510" y="1988"/>
                    </a:cubicBezTo>
                    <a:cubicBezTo>
                      <a:pt x="1106" y="1069"/>
                      <a:pt x="222" y="74"/>
                      <a:pt x="180" y="32"/>
                    </a:cubicBezTo>
                    <a:cubicBezTo>
                      <a:pt x="162" y="10"/>
                      <a:pt x="137" y="0"/>
                      <a:pt x="110" y="0"/>
                    </a:cubicBezTo>
                    <a:close/>
                  </a:path>
                </a:pathLst>
              </a:custGeom>
              <a:solidFill>
                <a:srgbClr val="FFF9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38" name="Google Shape;1938;p48"/>
              <p:cNvSpPr/>
              <p:nvPr/>
            </p:nvSpPr>
            <p:spPr>
              <a:xfrm>
                <a:off x="6222767" y="4141364"/>
                <a:ext cx="184289" cy="75599"/>
              </a:xfrm>
              <a:custGeom>
                <a:avLst/>
                <a:gdLst/>
                <a:ahLst/>
                <a:cxnLst/>
                <a:rect l="l" t="t" r="r" b="b"/>
                <a:pathLst>
                  <a:path w="2450" h="1005" extrusionOk="0">
                    <a:moveTo>
                      <a:pt x="116" y="1"/>
                    </a:moveTo>
                    <a:cubicBezTo>
                      <a:pt x="68" y="1"/>
                      <a:pt x="27" y="29"/>
                      <a:pt x="15" y="79"/>
                    </a:cubicBezTo>
                    <a:cubicBezTo>
                      <a:pt x="0" y="120"/>
                      <a:pt x="22" y="162"/>
                      <a:pt x="57" y="184"/>
                    </a:cubicBezTo>
                    <a:cubicBezTo>
                      <a:pt x="64" y="190"/>
                      <a:pt x="77" y="197"/>
                      <a:pt x="84" y="197"/>
                    </a:cubicBezTo>
                    <a:cubicBezTo>
                      <a:pt x="717" y="351"/>
                      <a:pt x="2283" y="990"/>
                      <a:pt x="2303" y="997"/>
                    </a:cubicBezTo>
                    <a:cubicBezTo>
                      <a:pt x="2315" y="1002"/>
                      <a:pt x="2327" y="1004"/>
                      <a:pt x="2338" y="1004"/>
                    </a:cubicBezTo>
                    <a:cubicBezTo>
                      <a:pt x="2377" y="1004"/>
                      <a:pt x="2413" y="979"/>
                      <a:pt x="2428" y="942"/>
                    </a:cubicBezTo>
                    <a:cubicBezTo>
                      <a:pt x="2450" y="894"/>
                      <a:pt x="2428" y="837"/>
                      <a:pt x="2373" y="817"/>
                    </a:cubicBezTo>
                    <a:cubicBezTo>
                      <a:pt x="2311" y="788"/>
                      <a:pt x="780" y="155"/>
                      <a:pt x="132" y="2"/>
                    </a:cubicBezTo>
                    <a:cubicBezTo>
                      <a:pt x="127" y="1"/>
                      <a:pt x="121" y="1"/>
                      <a:pt x="116" y="1"/>
                    </a:cubicBezTo>
                    <a:close/>
                  </a:path>
                </a:pathLst>
              </a:custGeom>
              <a:solidFill>
                <a:srgbClr val="FFF9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39" name="Google Shape;1939;p48"/>
              <p:cNvSpPr/>
              <p:nvPr/>
            </p:nvSpPr>
            <p:spPr>
              <a:xfrm>
                <a:off x="6229010" y="4227117"/>
                <a:ext cx="194293" cy="25500"/>
              </a:xfrm>
              <a:custGeom>
                <a:avLst/>
                <a:gdLst/>
                <a:ahLst/>
                <a:cxnLst/>
                <a:rect l="l" t="t" r="r" b="b"/>
                <a:pathLst>
                  <a:path w="2583" h="339" extrusionOk="0">
                    <a:moveTo>
                      <a:pt x="674" y="1"/>
                    </a:moveTo>
                    <a:cubicBezTo>
                      <a:pt x="455" y="1"/>
                      <a:pt x="253" y="12"/>
                      <a:pt x="91" y="39"/>
                    </a:cubicBezTo>
                    <a:cubicBezTo>
                      <a:pt x="36" y="46"/>
                      <a:pt x="1" y="94"/>
                      <a:pt x="7" y="149"/>
                    </a:cubicBezTo>
                    <a:cubicBezTo>
                      <a:pt x="16" y="178"/>
                      <a:pt x="29" y="198"/>
                      <a:pt x="49" y="213"/>
                    </a:cubicBezTo>
                    <a:cubicBezTo>
                      <a:pt x="71" y="226"/>
                      <a:pt x="99" y="233"/>
                      <a:pt x="126" y="233"/>
                    </a:cubicBezTo>
                    <a:cubicBezTo>
                      <a:pt x="277" y="206"/>
                      <a:pt x="470" y="196"/>
                      <a:pt x="680" y="196"/>
                    </a:cubicBezTo>
                    <a:cubicBezTo>
                      <a:pt x="1450" y="196"/>
                      <a:pt x="2447" y="338"/>
                      <a:pt x="2457" y="338"/>
                    </a:cubicBezTo>
                    <a:cubicBezTo>
                      <a:pt x="2462" y="339"/>
                      <a:pt x="2466" y="339"/>
                      <a:pt x="2471" y="339"/>
                    </a:cubicBezTo>
                    <a:cubicBezTo>
                      <a:pt x="2520" y="339"/>
                      <a:pt x="2563" y="305"/>
                      <a:pt x="2576" y="255"/>
                    </a:cubicBezTo>
                    <a:cubicBezTo>
                      <a:pt x="2582" y="198"/>
                      <a:pt x="2541" y="149"/>
                      <a:pt x="2486" y="143"/>
                    </a:cubicBezTo>
                    <a:cubicBezTo>
                      <a:pt x="2436" y="137"/>
                      <a:pt x="1454" y="1"/>
                      <a:pt x="674" y="1"/>
                    </a:cubicBezTo>
                    <a:close/>
                  </a:path>
                </a:pathLst>
              </a:custGeom>
              <a:solidFill>
                <a:srgbClr val="FFF9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40" name="Google Shape;1940;p48"/>
              <p:cNvSpPr/>
              <p:nvPr/>
            </p:nvSpPr>
            <p:spPr>
              <a:xfrm>
                <a:off x="6242099" y="4274958"/>
                <a:ext cx="189103" cy="38589"/>
              </a:xfrm>
              <a:custGeom>
                <a:avLst/>
                <a:gdLst/>
                <a:ahLst/>
                <a:cxnLst/>
                <a:rect l="l" t="t" r="r" b="b"/>
                <a:pathLst>
                  <a:path w="2514" h="513" extrusionOk="0">
                    <a:moveTo>
                      <a:pt x="2415" y="1"/>
                    </a:moveTo>
                    <a:cubicBezTo>
                      <a:pt x="2360" y="1"/>
                      <a:pt x="1031" y="8"/>
                      <a:pt x="77" y="322"/>
                    </a:cubicBezTo>
                    <a:cubicBezTo>
                      <a:pt x="29" y="335"/>
                      <a:pt x="0" y="390"/>
                      <a:pt x="15" y="447"/>
                    </a:cubicBezTo>
                    <a:cubicBezTo>
                      <a:pt x="22" y="467"/>
                      <a:pt x="35" y="480"/>
                      <a:pt x="50" y="495"/>
                    </a:cubicBezTo>
                    <a:cubicBezTo>
                      <a:pt x="67" y="508"/>
                      <a:pt x="88" y="513"/>
                      <a:pt x="107" y="513"/>
                    </a:cubicBezTo>
                    <a:cubicBezTo>
                      <a:pt x="119" y="513"/>
                      <a:pt x="130" y="511"/>
                      <a:pt x="141" y="509"/>
                    </a:cubicBezTo>
                    <a:cubicBezTo>
                      <a:pt x="1059" y="210"/>
                      <a:pt x="2402" y="203"/>
                      <a:pt x="2415" y="203"/>
                    </a:cubicBezTo>
                    <a:cubicBezTo>
                      <a:pt x="2472" y="203"/>
                      <a:pt x="2514" y="155"/>
                      <a:pt x="2514" y="98"/>
                    </a:cubicBezTo>
                    <a:cubicBezTo>
                      <a:pt x="2514" y="49"/>
                      <a:pt x="2472" y="1"/>
                      <a:pt x="2415" y="1"/>
                    </a:cubicBezTo>
                    <a:close/>
                  </a:path>
                </a:pathLst>
              </a:custGeom>
              <a:solidFill>
                <a:srgbClr val="FFF9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41" name="Google Shape;1941;p48"/>
              <p:cNvSpPr/>
              <p:nvPr/>
            </p:nvSpPr>
            <p:spPr>
              <a:xfrm>
                <a:off x="5812435" y="3953685"/>
                <a:ext cx="538650" cy="642174"/>
              </a:xfrm>
              <a:custGeom>
                <a:avLst/>
                <a:gdLst/>
                <a:ahLst/>
                <a:cxnLst/>
                <a:rect l="l" t="t" r="r" b="b"/>
                <a:pathLst>
                  <a:path w="7161" h="8537" extrusionOk="0">
                    <a:moveTo>
                      <a:pt x="1594" y="0"/>
                    </a:moveTo>
                    <a:cubicBezTo>
                      <a:pt x="1489" y="125"/>
                      <a:pt x="1405" y="236"/>
                      <a:pt x="1350" y="334"/>
                    </a:cubicBezTo>
                    <a:cubicBezTo>
                      <a:pt x="1058" y="855"/>
                      <a:pt x="1" y="2984"/>
                      <a:pt x="2199" y="5852"/>
                    </a:cubicBezTo>
                    <a:cubicBezTo>
                      <a:pt x="3799" y="7932"/>
                      <a:pt x="5157" y="8536"/>
                      <a:pt x="5897" y="8536"/>
                    </a:cubicBezTo>
                    <a:cubicBezTo>
                      <a:pt x="6175" y="8536"/>
                      <a:pt x="6365" y="8452"/>
                      <a:pt x="6450" y="8328"/>
                    </a:cubicBezTo>
                    <a:cubicBezTo>
                      <a:pt x="7160" y="7291"/>
                      <a:pt x="4363" y="5524"/>
                      <a:pt x="3207" y="3507"/>
                    </a:cubicBezTo>
                    <a:cubicBezTo>
                      <a:pt x="2317" y="1954"/>
                      <a:pt x="2589" y="1009"/>
                      <a:pt x="2825" y="653"/>
                    </a:cubicBezTo>
                    <a:cubicBezTo>
                      <a:pt x="2825" y="653"/>
                      <a:pt x="2192" y="229"/>
                      <a:pt x="1594" y="0"/>
                    </a:cubicBezTo>
                    <a:close/>
                  </a:path>
                </a:pathLst>
              </a:custGeom>
              <a:solidFill>
                <a:srgbClr val="FFA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</p:grpSp>
      </p:grpSp>
      <p:cxnSp>
        <p:nvCxnSpPr>
          <p:cNvPr id="1942" name="Google Shape;1942;p48"/>
          <p:cNvCxnSpPr/>
          <p:nvPr/>
        </p:nvCxnSpPr>
        <p:spPr>
          <a:xfrm>
            <a:off x="1941000" y="4554088"/>
            <a:ext cx="22530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DA1D8489-DA3D-ECE5-199A-FB86F6F0BB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4" name="Google Shape;3114;p35"/>
          <p:cNvSpPr txBox="1">
            <a:spLocks noGrp="1"/>
          </p:cNvSpPr>
          <p:nvPr>
            <p:ph type="title" idx="6"/>
          </p:nvPr>
        </p:nvSpPr>
        <p:spPr>
          <a:xfrm>
            <a:off x="3704792" y="-113"/>
            <a:ext cx="1960385" cy="7671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algn="l"/>
            <a:r>
              <a:rPr lang="en-US" sz="30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Let’s play</a:t>
            </a:r>
            <a:endParaRPr sz="30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C9BB1F0-D7B5-03B0-09F6-450137C04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1545" y="645705"/>
            <a:ext cx="3100910" cy="527700"/>
          </a:xfrm>
        </p:spPr>
        <p:txBody>
          <a:bodyPr/>
          <a:lstStyle/>
          <a:p>
            <a:r>
              <a:rPr lang="en-US" sz="2100" dirty="0">
                <a:solidFill>
                  <a:srgbClr val="FF0000"/>
                </a:solidFill>
                <a:latin typeface="Comic Sans MS" panose="030F0702030302020204" pitchFamily="66" charset="0"/>
              </a:rPr>
              <a:t>What can we do?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003056E-D159-922D-8A85-0BBC30951F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2834" y="3610810"/>
            <a:ext cx="1888413" cy="491075"/>
          </a:xfrm>
        </p:spPr>
        <p:txBody>
          <a:bodyPr/>
          <a:lstStyle/>
          <a:p>
            <a:r>
              <a:rPr lang="en-US" sz="2100" dirty="0">
                <a:latin typeface="Comic Sans MS" panose="030F0702030302020204" pitchFamily="66" charset="0"/>
              </a:rPr>
              <a:t>Go camping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3694A39B-A3EE-42CB-60C9-C68C56E60B9D}"/>
              </a:ext>
            </a:extLst>
          </p:cNvPr>
          <p:cNvSpPr>
            <a:spLocks noGrp="1"/>
          </p:cNvSpPr>
          <p:nvPr>
            <p:ph type="subTitle" idx="3"/>
          </p:nvPr>
        </p:nvSpPr>
        <p:spPr>
          <a:xfrm>
            <a:off x="5592227" y="3713642"/>
            <a:ext cx="2336400" cy="767100"/>
          </a:xfrm>
        </p:spPr>
        <p:txBody>
          <a:bodyPr/>
          <a:lstStyle/>
          <a:p>
            <a:r>
              <a:rPr lang="en-US" sz="2100" dirty="0">
                <a:latin typeface="Comic Sans MS" panose="030F0702030302020204" pitchFamily="66" charset="0"/>
              </a:rPr>
              <a:t>Make a campfire</a:t>
            </a:r>
          </a:p>
        </p:txBody>
      </p:sp>
      <p:grpSp>
        <p:nvGrpSpPr>
          <p:cNvPr id="207" name="Google Shape;3121;p35">
            <a:extLst>
              <a:ext uri="{FF2B5EF4-FFF2-40B4-BE49-F238E27FC236}">
                <a16:creationId xmlns:a16="http://schemas.microsoft.com/office/drawing/2014/main" id="{91D7DDCB-126E-AFB3-5E07-4B658D530E29}"/>
              </a:ext>
            </a:extLst>
          </p:cNvPr>
          <p:cNvGrpSpPr/>
          <p:nvPr/>
        </p:nvGrpSpPr>
        <p:grpSpPr>
          <a:xfrm>
            <a:off x="7931231" y="3977003"/>
            <a:ext cx="1231044" cy="1127160"/>
            <a:chOff x="6388240" y="1709989"/>
            <a:chExt cx="394765" cy="376646"/>
          </a:xfrm>
        </p:grpSpPr>
        <p:sp>
          <p:nvSpPr>
            <p:cNvPr id="208" name="Google Shape;3122;p35">
              <a:extLst>
                <a:ext uri="{FF2B5EF4-FFF2-40B4-BE49-F238E27FC236}">
                  <a16:creationId xmlns:a16="http://schemas.microsoft.com/office/drawing/2014/main" id="{8DAC3399-E99E-865C-AB66-0905FC40A0FE}"/>
                </a:ext>
              </a:extLst>
            </p:cNvPr>
            <p:cNvSpPr/>
            <p:nvPr/>
          </p:nvSpPr>
          <p:spPr>
            <a:xfrm>
              <a:off x="6557502" y="1799318"/>
              <a:ext cx="218826" cy="243056"/>
            </a:xfrm>
            <a:custGeom>
              <a:avLst/>
              <a:gdLst/>
              <a:ahLst/>
              <a:cxnLst/>
              <a:rect l="l" t="t" r="r" b="b"/>
              <a:pathLst>
                <a:path w="8128" h="9028" extrusionOk="0">
                  <a:moveTo>
                    <a:pt x="8000" y="0"/>
                  </a:moveTo>
                  <a:cubicBezTo>
                    <a:pt x="5936" y="0"/>
                    <a:pt x="3939" y="742"/>
                    <a:pt x="2389" y="2110"/>
                  </a:cubicBezTo>
                  <a:cubicBezTo>
                    <a:pt x="900" y="3351"/>
                    <a:pt x="31" y="5212"/>
                    <a:pt x="31" y="7167"/>
                  </a:cubicBezTo>
                  <a:cubicBezTo>
                    <a:pt x="0" y="7818"/>
                    <a:pt x="124" y="8438"/>
                    <a:pt x="310" y="9028"/>
                  </a:cubicBezTo>
                  <a:lnTo>
                    <a:pt x="1985" y="8624"/>
                  </a:lnTo>
                  <a:cubicBezTo>
                    <a:pt x="1861" y="8159"/>
                    <a:pt x="1768" y="7663"/>
                    <a:pt x="1768" y="7167"/>
                  </a:cubicBezTo>
                  <a:cubicBezTo>
                    <a:pt x="1768" y="4065"/>
                    <a:pt x="4622" y="1552"/>
                    <a:pt x="8127" y="1552"/>
                  </a:cubicBezTo>
                  <a:lnTo>
                    <a:pt x="8127" y="1"/>
                  </a:lnTo>
                  <a:cubicBezTo>
                    <a:pt x="8085" y="0"/>
                    <a:pt x="8043" y="0"/>
                    <a:pt x="8000" y="0"/>
                  </a:cubicBezTo>
                  <a:close/>
                </a:path>
              </a:pathLst>
            </a:custGeom>
            <a:solidFill>
              <a:srgbClr val="FEE5CD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9" name="Google Shape;3123;p35">
              <a:extLst>
                <a:ext uri="{FF2B5EF4-FFF2-40B4-BE49-F238E27FC236}">
                  <a16:creationId xmlns:a16="http://schemas.microsoft.com/office/drawing/2014/main" id="{B6DA9118-BEB9-710C-F51C-C16255406A43}"/>
                </a:ext>
              </a:extLst>
            </p:cNvPr>
            <p:cNvSpPr/>
            <p:nvPr/>
          </p:nvSpPr>
          <p:spPr>
            <a:xfrm>
              <a:off x="6463946" y="1715831"/>
              <a:ext cx="312382" cy="349104"/>
            </a:xfrm>
            <a:custGeom>
              <a:avLst/>
              <a:gdLst/>
              <a:ahLst/>
              <a:cxnLst/>
              <a:rect l="l" t="t" r="r" b="b"/>
              <a:pathLst>
                <a:path w="11603" h="12967" extrusionOk="0">
                  <a:moveTo>
                    <a:pt x="11602" y="0"/>
                  </a:moveTo>
                  <a:cubicBezTo>
                    <a:pt x="10796" y="0"/>
                    <a:pt x="9989" y="62"/>
                    <a:pt x="9214" y="217"/>
                  </a:cubicBezTo>
                  <a:cubicBezTo>
                    <a:pt x="7042" y="590"/>
                    <a:pt x="5057" y="1551"/>
                    <a:pt x="3413" y="3009"/>
                  </a:cubicBezTo>
                  <a:cubicBezTo>
                    <a:pt x="1273" y="4808"/>
                    <a:pt x="32" y="7476"/>
                    <a:pt x="1" y="10268"/>
                  </a:cubicBezTo>
                  <a:cubicBezTo>
                    <a:pt x="1" y="11167"/>
                    <a:pt x="125" y="12098"/>
                    <a:pt x="404" y="12966"/>
                  </a:cubicBezTo>
                  <a:lnTo>
                    <a:pt x="2079" y="12563"/>
                  </a:lnTo>
                  <a:cubicBezTo>
                    <a:pt x="1862" y="11819"/>
                    <a:pt x="1738" y="11043"/>
                    <a:pt x="1738" y="10268"/>
                  </a:cubicBezTo>
                  <a:cubicBezTo>
                    <a:pt x="1769" y="7910"/>
                    <a:pt x="2824" y="5646"/>
                    <a:pt x="4623" y="4095"/>
                  </a:cubicBezTo>
                  <a:cubicBezTo>
                    <a:pt x="6019" y="2885"/>
                    <a:pt x="7725" y="2047"/>
                    <a:pt x="9555" y="1737"/>
                  </a:cubicBezTo>
                  <a:cubicBezTo>
                    <a:pt x="10237" y="1613"/>
                    <a:pt x="10920" y="1551"/>
                    <a:pt x="11602" y="1551"/>
                  </a:cubicBezTo>
                  <a:lnTo>
                    <a:pt x="11602" y="0"/>
                  </a:lnTo>
                  <a:close/>
                </a:path>
              </a:pathLst>
            </a:custGeom>
            <a:solidFill>
              <a:srgbClr val="D38777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0" name="Google Shape;3124;p35">
              <a:extLst>
                <a:ext uri="{FF2B5EF4-FFF2-40B4-BE49-F238E27FC236}">
                  <a16:creationId xmlns:a16="http://schemas.microsoft.com/office/drawing/2014/main" id="{5CD6D557-22A3-D725-E491-45AACE87D9BB}"/>
                </a:ext>
              </a:extLst>
            </p:cNvPr>
            <p:cNvSpPr/>
            <p:nvPr/>
          </p:nvSpPr>
          <p:spPr>
            <a:xfrm>
              <a:off x="6510710" y="1757588"/>
              <a:ext cx="265617" cy="296471"/>
            </a:xfrm>
            <a:custGeom>
              <a:avLst/>
              <a:gdLst/>
              <a:ahLst/>
              <a:cxnLst/>
              <a:rect l="l" t="t" r="r" b="b"/>
              <a:pathLst>
                <a:path w="9866" h="11012" extrusionOk="0">
                  <a:moveTo>
                    <a:pt x="9865" y="0"/>
                  </a:moveTo>
                  <a:cubicBezTo>
                    <a:pt x="9183" y="0"/>
                    <a:pt x="8500" y="62"/>
                    <a:pt x="7818" y="186"/>
                  </a:cubicBezTo>
                  <a:cubicBezTo>
                    <a:pt x="5988" y="527"/>
                    <a:pt x="4282" y="1334"/>
                    <a:pt x="2886" y="2575"/>
                  </a:cubicBezTo>
                  <a:cubicBezTo>
                    <a:pt x="1087" y="4126"/>
                    <a:pt x="32" y="6359"/>
                    <a:pt x="1" y="8748"/>
                  </a:cubicBezTo>
                  <a:cubicBezTo>
                    <a:pt x="1" y="9523"/>
                    <a:pt x="125" y="10268"/>
                    <a:pt x="342" y="11012"/>
                  </a:cubicBezTo>
                  <a:lnTo>
                    <a:pt x="2048" y="10609"/>
                  </a:lnTo>
                  <a:cubicBezTo>
                    <a:pt x="1862" y="9988"/>
                    <a:pt x="1769" y="9368"/>
                    <a:pt x="1769" y="8748"/>
                  </a:cubicBezTo>
                  <a:cubicBezTo>
                    <a:pt x="1769" y="6793"/>
                    <a:pt x="2638" y="4932"/>
                    <a:pt x="4127" y="3660"/>
                  </a:cubicBezTo>
                  <a:cubicBezTo>
                    <a:pt x="5708" y="2296"/>
                    <a:pt x="7756" y="1551"/>
                    <a:pt x="9865" y="1551"/>
                  </a:cubicBezTo>
                  <a:lnTo>
                    <a:pt x="9865" y="0"/>
                  </a:lnTo>
                  <a:close/>
                </a:path>
              </a:pathLst>
            </a:custGeom>
            <a:solidFill>
              <a:srgbClr val="C7BAA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1" name="Google Shape;3125;p35">
              <a:extLst>
                <a:ext uri="{FF2B5EF4-FFF2-40B4-BE49-F238E27FC236}">
                  <a16:creationId xmlns:a16="http://schemas.microsoft.com/office/drawing/2014/main" id="{961D35DB-A2A9-F991-8A1F-48A7A8B4418A}"/>
                </a:ext>
              </a:extLst>
            </p:cNvPr>
            <p:cNvSpPr/>
            <p:nvPr/>
          </p:nvSpPr>
          <p:spPr>
            <a:xfrm>
              <a:off x="6405497" y="1923646"/>
              <a:ext cx="261417" cy="157524"/>
            </a:xfrm>
            <a:custGeom>
              <a:avLst/>
              <a:gdLst/>
              <a:ahLst/>
              <a:cxnLst/>
              <a:rect l="l" t="t" r="r" b="b"/>
              <a:pathLst>
                <a:path w="9710" h="5851" extrusionOk="0">
                  <a:moveTo>
                    <a:pt x="5497" y="0"/>
                  </a:moveTo>
                  <a:cubicBezTo>
                    <a:pt x="4657" y="0"/>
                    <a:pt x="3820" y="487"/>
                    <a:pt x="3568" y="1525"/>
                  </a:cubicBezTo>
                  <a:cubicBezTo>
                    <a:pt x="3339" y="1316"/>
                    <a:pt x="3066" y="1222"/>
                    <a:pt x="2800" y="1222"/>
                  </a:cubicBezTo>
                  <a:cubicBezTo>
                    <a:pt x="2234" y="1222"/>
                    <a:pt x="1697" y="1647"/>
                    <a:pt x="1676" y="2300"/>
                  </a:cubicBezTo>
                  <a:cubicBezTo>
                    <a:pt x="1676" y="2455"/>
                    <a:pt x="1707" y="2611"/>
                    <a:pt x="1769" y="2735"/>
                  </a:cubicBezTo>
                  <a:cubicBezTo>
                    <a:pt x="1698" y="2725"/>
                    <a:pt x="1627" y="2721"/>
                    <a:pt x="1558" y="2721"/>
                  </a:cubicBezTo>
                  <a:cubicBezTo>
                    <a:pt x="715" y="2721"/>
                    <a:pt x="0" y="3397"/>
                    <a:pt x="0" y="4286"/>
                  </a:cubicBezTo>
                  <a:cubicBezTo>
                    <a:pt x="0" y="5133"/>
                    <a:pt x="695" y="5826"/>
                    <a:pt x="1522" y="5826"/>
                  </a:cubicBezTo>
                  <a:cubicBezTo>
                    <a:pt x="1603" y="5826"/>
                    <a:pt x="1685" y="5819"/>
                    <a:pt x="1769" y="5806"/>
                  </a:cubicBezTo>
                  <a:lnTo>
                    <a:pt x="7941" y="5837"/>
                  </a:lnTo>
                  <a:cubicBezTo>
                    <a:pt x="8012" y="5846"/>
                    <a:pt x="8083" y="5851"/>
                    <a:pt x="8152" y="5851"/>
                  </a:cubicBezTo>
                  <a:cubicBezTo>
                    <a:pt x="8995" y="5851"/>
                    <a:pt x="9710" y="5174"/>
                    <a:pt x="9710" y="4286"/>
                  </a:cubicBezTo>
                  <a:cubicBezTo>
                    <a:pt x="9710" y="3438"/>
                    <a:pt x="9015" y="2745"/>
                    <a:pt x="8188" y="2745"/>
                  </a:cubicBezTo>
                  <a:cubicBezTo>
                    <a:pt x="8107" y="2745"/>
                    <a:pt x="8025" y="2752"/>
                    <a:pt x="7941" y="2766"/>
                  </a:cubicBezTo>
                  <a:cubicBezTo>
                    <a:pt x="7724" y="2766"/>
                    <a:pt x="7538" y="2797"/>
                    <a:pt x="7352" y="2859"/>
                  </a:cubicBezTo>
                  <a:cubicBezTo>
                    <a:pt x="7476" y="2611"/>
                    <a:pt x="7538" y="2331"/>
                    <a:pt x="7538" y="2021"/>
                  </a:cubicBezTo>
                  <a:cubicBezTo>
                    <a:pt x="7538" y="713"/>
                    <a:pt x="6515" y="0"/>
                    <a:pt x="5497" y="0"/>
                  </a:cubicBezTo>
                  <a:close/>
                </a:path>
              </a:pathLst>
            </a:custGeom>
            <a:solidFill>
              <a:srgbClr val="FFFDFB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2" name="Google Shape;3126;p35">
              <a:extLst>
                <a:ext uri="{FF2B5EF4-FFF2-40B4-BE49-F238E27FC236}">
                  <a16:creationId xmlns:a16="http://schemas.microsoft.com/office/drawing/2014/main" id="{B3BF2822-52AA-79D7-6E41-7CD12BE9D0BB}"/>
                </a:ext>
              </a:extLst>
            </p:cNvPr>
            <p:cNvSpPr/>
            <p:nvPr/>
          </p:nvSpPr>
          <p:spPr>
            <a:xfrm>
              <a:off x="6524926" y="1923431"/>
              <a:ext cx="141155" cy="157739"/>
            </a:xfrm>
            <a:custGeom>
              <a:avLst/>
              <a:gdLst/>
              <a:ahLst/>
              <a:cxnLst/>
              <a:rect l="l" t="t" r="r" b="b"/>
              <a:pathLst>
                <a:path w="5243" h="5859" extrusionOk="0">
                  <a:moveTo>
                    <a:pt x="1072" y="1"/>
                  </a:moveTo>
                  <a:cubicBezTo>
                    <a:pt x="711" y="1"/>
                    <a:pt x="341" y="101"/>
                    <a:pt x="0" y="323"/>
                  </a:cubicBezTo>
                  <a:cubicBezTo>
                    <a:pt x="1055" y="385"/>
                    <a:pt x="1892" y="1285"/>
                    <a:pt x="1892" y="2339"/>
                  </a:cubicBezTo>
                  <a:cubicBezTo>
                    <a:pt x="1892" y="2619"/>
                    <a:pt x="1830" y="2898"/>
                    <a:pt x="1706" y="3177"/>
                  </a:cubicBezTo>
                  <a:cubicBezTo>
                    <a:pt x="1892" y="3115"/>
                    <a:pt x="2079" y="3053"/>
                    <a:pt x="2265" y="3053"/>
                  </a:cubicBezTo>
                  <a:cubicBezTo>
                    <a:pt x="3723" y="3115"/>
                    <a:pt x="4312" y="4945"/>
                    <a:pt x="3195" y="5845"/>
                  </a:cubicBezTo>
                  <a:lnTo>
                    <a:pt x="3474" y="5845"/>
                  </a:lnTo>
                  <a:cubicBezTo>
                    <a:pt x="3545" y="5854"/>
                    <a:pt x="3616" y="5859"/>
                    <a:pt x="3685" y="5859"/>
                  </a:cubicBezTo>
                  <a:cubicBezTo>
                    <a:pt x="4528" y="5859"/>
                    <a:pt x="5243" y="5182"/>
                    <a:pt x="5243" y="4294"/>
                  </a:cubicBezTo>
                  <a:cubicBezTo>
                    <a:pt x="5243" y="3446"/>
                    <a:pt x="4548" y="2753"/>
                    <a:pt x="3721" y="2753"/>
                  </a:cubicBezTo>
                  <a:cubicBezTo>
                    <a:pt x="3640" y="2753"/>
                    <a:pt x="3558" y="2760"/>
                    <a:pt x="3474" y="2774"/>
                  </a:cubicBezTo>
                  <a:lnTo>
                    <a:pt x="3505" y="2774"/>
                  </a:lnTo>
                  <a:cubicBezTo>
                    <a:pt x="3288" y="2774"/>
                    <a:pt x="3102" y="2805"/>
                    <a:pt x="2916" y="2867"/>
                  </a:cubicBezTo>
                  <a:cubicBezTo>
                    <a:pt x="3040" y="2619"/>
                    <a:pt x="3102" y="2339"/>
                    <a:pt x="3102" y="2029"/>
                  </a:cubicBezTo>
                  <a:cubicBezTo>
                    <a:pt x="3102" y="852"/>
                    <a:pt x="2123" y="1"/>
                    <a:pt x="1072" y="1"/>
                  </a:cubicBezTo>
                  <a:close/>
                </a:path>
              </a:pathLst>
            </a:custGeom>
            <a:solidFill>
              <a:srgbClr val="FFFDFB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3" name="Google Shape;3127;p35">
              <a:extLst>
                <a:ext uri="{FF2B5EF4-FFF2-40B4-BE49-F238E27FC236}">
                  <a16:creationId xmlns:a16="http://schemas.microsoft.com/office/drawing/2014/main" id="{1FDB0397-F874-3922-2B0B-B1880D7695BA}"/>
                </a:ext>
              </a:extLst>
            </p:cNvPr>
            <p:cNvSpPr/>
            <p:nvPr/>
          </p:nvSpPr>
          <p:spPr>
            <a:xfrm>
              <a:off x="6716156" y="1751719"/>
              <a:ext cx="66849" cy="16073"/>
            </a:xfrm>
            <a:custGeom>
              <a:avLst/>
              <a:gdLst/>
              <a:ahLst/>
              <a:cxnLst/>
              <a:rect l="l" t="t" r="r" b="b"/>
              <a:pathLst>
                <a:path w="2483" h="597" extrusionOk="0">
                  <a:moveTo>
                    <a:pt x="2265" y="1"/>
                  </a:moveTo>
                  <a:cubicBezTo>
                    <a:pt x="1831" y="1"/>
                    <a:pt x="1428" y="32"/>
                    <a:pt x="1024" y="63"/>
                  </a:cubicBezTo>
                  <a:cubicBezTo>
                    <a:pt x="745" y="94"/>
                    <a:pt x="466" y="156"/>
                    <a:pt x="187" y="187"/>
                  </a:cubicBezTo>
                  <a:cubicBezTo>
                    <a:pt x="63" y="218"/>
                    <a:pt x="1" y="311"/>
                    <a:pt x="32" y="435"/>
                  </a:cubicBezTo>
                  <a:lnTo>
                    <a:pt x="1" y="435"/>
                  </a:lnTo>
                  <a:cubicBezTo>
                    <a:pt x="28" y="516"/>
                    <a:pt x="101" y="596"/>
                    <a:pt x="201" y="596"/>
                  </a:cubicBezTo>
                  <a:cubicBezTo>
                    <a:pt x="216" y="596"/>
                    <a:pt x="232" y="595"/>
                    <a:pt x="249" y="590"/>
                  </a:cubicBezTo>
                  <a:cubicBezTo>
                    <a:pt x="373" y="590"/>
                    <a:pt x="466" y="559"/>
                    <a:pt x="621" y="528"/>
                  </a:cubicBezTo>
                  <a:cubicBezTo>
                    <a:pt x="1148" y="466"/>
                    <a:pt x="1707" y="404"/>
                    <a:pt x="2265" y="404"/>
                  </a:cubicBezTo>
                  <a:cubicBezTo>
                    <a:pt x="2482" y="373"/>
                    <a:pt x="2482" y="32"/>
                    <a:pt x="2265" y="1"/>
                  </a:cubicBezTo>
                  <a:close/>
                </a:path>
              </a:pathLst>
            </a:custGeom>
            <a:solidFill>
              <a:srgbClr val="5E4734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4" name="Google Shape;3128;p35">
              <a:extLst>
                <a:ext uri="{FF2B5EF4-FFF2-40B4-BE49-F238E27FC236}">
                  <a16:creationId xmlns:a16="http://schemas.microsoft.com/office/drawing/2014/main" id="{143F32BB-9433-5289-58E5-8CF3AD5E515B}"/>
                </a:ext>
              </a:extLst>
            </p:cNvPr>
            <p:cNvSpPr/>
            <p:nvPr/>
          </p:nvSpPr>
          <p:spPr>
            <a:xfrm>
              <a:off x="6613447" y="1835233"/>
              <a:ext cx="169558" cy="101929"/>
            </a:xfrm>
            <a:custGeom>
              <a:avLst/>
              <a:gdLst/>
              <a:ahLst/>
              <a:cxnLst/>
              <a:rect l="l" t="t" r="r" b="b"/>
              <a:pathLst>
                <a:path w="6298" h="3786" extrusionOk="0">
                  <a:moveTo>
                    <a:pt x="6049" y="1"/>
                  </a:moveTo>
                  <a:cubicBezTo>
                    <a:pt x="5615" y="1"/>
                    <a:pt x="5212" y="32"/>
                    <a:pt x="4777" y="125"/>
                  </a:cubicBezTo>
                  <a:cubicBezTo>
                    <a:pt x="2761" y="435"/>
                    <a:pt x="993" y="1676"/>
                    <a:pt x="31" y="3506"/>
                  </a:cubicBezTo>
                  <a:cubicBezTo>
                    <a:pt x="0" y="3599"/>
                    <a:pt x="31" y="3723"/>
                    <a:pt x="124" y="3785"/>
                  </a:cubicBezTo>
                  <a:lnTo>
                    <a:pt x="217" y="3785"/>
                  </a:lnTo>
                  <a:cubicBezTo>
                    <a:pt x="279" y="3785"/>
                    <a:pt x="373" y="3754"/>
                    <a:pt x="404" y="3692"/>
                  </a:cubicBezTo>
                  <a:cubicBezTo>
                    <a:pt x="1334" y="1800"/>
                    <a:pt x="3381" y="559"/>
                    <a:pt x="5677" y="435"/>
                  </a:cubicBezTo>
                  <a:cubicBezTo>
                    <a:pt x="5729" y="435"/>
                    <a:pt x="5794" y="439"/>
                    <a:pt x="5862" y="439"/>
                  </a:cubicBezTo>
                  <a:cubicBezTo>
                    <a:pt x="5997" y="439"/>
                    <a:pt x="6142" y="425"/>
                    <a:pt x="6204" y="342"/>
                  </a:cubicBezTo>
                  <a:cubicBezTo>
                    <a:pt x="6297" y="187"/>
                    <a:pt x="6204" y="1"/>
                    <a:pt x="6049" y="1"/>
                  </a:cubicBezTo>
                  <a:close/>
                </a:path>
              </a:pathLst>
            </a:custGeom>
            <a:solidFill>
              <a:srgbClr val="5E4734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5" name="Google Shape;3129;p35">
              <a:extLst>
                <a:ext uri="{FF2B5EF4-FFF2-40B4-BE49-F238E27FC236}">
                  <a16:creationId xmlns:a16="http://schemas.microsoft.com/office/drawing/2014/main" id="{2CBDFB2C-351E-7108-EE51-89BD956A9D49}"/>
                </a:ext>
              </a:extLst>
            </p:cNvPr>
            <p:cNvSpPr/>
            <p:nvPr/>
          </p:nvSpPr>
          <p:spPr>
            <a:xfrm>
              <a:off x="6388240" y="1709989"/>
              <a:ext cx="393930" cy="376646"/>
            </a:xfrm>
            <a:custGeom>
              <a:avLst/>
              <a:gdLst/>
              <a:ahLst/>
              <a:cxnLst/>
              <a:rect l="l" t="t" r="r" b="b"/>
              <a:pathLst>
                <a:path w="14632" h="13990" extrusionOk="0">
                  <a:moveTo>
                    <a:pt x="14414" y="0"/>
                  </a:moveTo>
                  <a:cubicBezTo>
                    <a:pt x="13608" y="0"/>
                    <a:pt x="12770" y="93"/>
                    <a:pt x="11995" y="217"/>
                  </a:cubicBezTo>
                  <a:cubicBezTo>
                    <a:pt x="9792" y="620"/>
                    <a:pt x="7745" y="1613"/>
                    <a:pt x="6039" y="3071"/>
                  </a:cubicBezTo>
                  <a:cubicBezTo>
                    <a:pt x="4240" y="4653"/>
                    <a:pt x="3030" y="6824"/>
                    <a:pt x="2689" y="9182"/>
                  </a:cubicBezTo>
                  <a:cubicBezTo>
                    <a:pt x="2255" y="9492"/>
                    <a:pt x="2068" y="9988"/>
                    <a:pt x="2161" y="10516"/>
                  </a:cubicBezTo>
                  <a:cubicBezTo>
                    <a:pt x="1" y="10793"/>
                    <a:pt x="205" y="13959"/>
                    <a:pt x="2378" y="13959"/>
                  </a:cubicBezTo>
                  <a:cubicBezTo>
                    <a:pt x="2388" y="13959"/>
                    <a:pt x="2399" y="13959"/>
                    <a:pt x="2410" y="13959"/>
                  </a:cubicBezTo>
                  <a:lnTo>
                    <a:pt x="3340" y="13959"/>
                  </a:lnTo>
                  <a:cubicBezTo>
                    <a:pt x="3619" y="13959"/>
                    <a:pt x="3619" y="13555"/>
                    <a:pt x="3340" y="13555"/>
                  </a:cubicBezTo>
                  <a:lnTo>
                    <a:pt x="2410" y="13555"/>
                  </a:lnTo>
                  <a:cubicBezTo>
                    <a:pt x="610" y="13555"/>
                    <a:pt x="610" y="10888"/>
                    <a:pt x="2410" y="10888"/>
                  </a:cubicBezTo>
                  <a:cubicBezTo>
                    <a:pt x="2534" y="10888"/>
                    <a:pt x="2658" y="10764"/>
                    <a:pt x="2596" y="10609"/>
                  </a:cubicBezTo>
                  <a:cubicBezTo>
                    <a:pt x="2565" y="10485"/>
                    <a:pt x="2534" y="10391"/>
                    <a:pt x="2534" y="10267"/>
                  </a:cubicBezTo>
                  <a:cubicBezTo>
                    <a:pt x="2534" y="9771"/>
                    <a:pt x="2937" y="9368"/>
                    <a:pt x="3433" y="9368"/>
                  </a:cubicBezTo>
                  <a:cubicBezTo>
                    <a:pt x="3681" y="9368"/>
                    <a:pt x="3899" y="9461"/>
                    <a:pt x="4054" y="9616"/>
                  </a:cubicBezTo>
                  <a:cubicBezTo>
                    <a:pt x="4099" y="9662"/>
                    <a:pt x="4153" y="9682"/>
                    <a:pt x="4205" y="9682"/>
                  </a:cubicBezTo>
                  <a:cubicBezTo>
                    <a:pt x="4293" y="9682"/>
                    <a:pt x="4375" y="9621"/>
                    <a:pt x="4395" y="9523"/>
                  </a:cubicBezTo>
                  <a:cubicBezTo>
                    <a:pt x="4633" y="8571"/>
                    <a:pt x="5388" y="8131"/>
                    <a:pt x="6143" y="8131"/>
                  </a:cubicBezTo>
                  <a:cubicBezTo>
                    <a:pt x="7062" y="8131"/>
                    <a:pt x="7979" y="8783"/>
                    <a:pt x="7962" y="9957"/>
                  </a:cubicBezTo>
                  <a:cubicBezTo>
                    <a:pt x="7962" y="10236"/>
                    <a:pt x="7931" y="10485"/>
                    <a:pt x="7807" y="10733"/>
                  </a:cubicBezTo>
                  <a:cubicBezTo>
                    <a:pt x="7753" y="10867"/>
                    <a:pt x="7862" y="11024"/>
                    <a:pt x="8013" y="11024"/>
                  </a:cubicBezTo>
                  <a:cubicBezTo>
                    <a:pt x="8036" y="11024"/>
                    <a:pt x="8061" y="11020"/>
                    <a:pt x="8086" y="11012"/>
                  </a:cubicBezTo>
                  <a:cubicBezTo>
                    <a:pt x="8241" y="10950"/>
                    <a:pt x="8396" y="10919"/>
                    <a:pt x="8582" y="10919"/>
                  </a:cubicBezTo>
                  <a:cubicBezTo>
                    <a:pt x="10351" y="10919"/>
                    <a:pt x="10351" y="13555"/>
                    <a:pt x="8582" y="13555"/>
                  </a:cubicBezTo>
                  <a:lnTo>
                    <a:pt x="4519" y="13555"/>
                  </a:lnTo>
                  <a:cubicBezTo>
                    <a:pt x="4271" y="13555"/>
                    <a:pt x="4271" y="13990"/>
                    <a:pt x="4519" y="13990"/>
                  </a:cubicBezTo>
                  <a:lnTo>
                    <a:pt x="8582" y="13990"/>
                  </a:lnTo>
                  <a:cubicBezTo>
                    <a:pt x="10909" y="13990"/>
                    <a:pt x="10909" y="10485"/>
                    <a:pt x="8582" y="10485"/>
                  </a:cubicBezTo>
                  <a:cubicBezTo>
                    <a:pt x="8489" y="10485"/>
                    <a:pt x="8396" y="10485"/>
                    <a:pt x="8303" y="10516"/>
                  </a:cubicBezTo>
                  <a:cubicBezTo>
                    <a:pt x="8365" y="10329"/>
                    <a:pt x="8396" y="10143"/>
                    <a:pt x="8365" y="9957"/>
                  </a:cubicBezTo>
                  <a:cubicBezTo>
                    <a:pt x="8396" y="9089"/>
                    <a:pt x="7869" y="8282"/>
                    <a:pt x="7062" y="7941"/>
                  </a:cubicBezTo>
                  <a:cubicBezTo>
                    <a:pt x="7466" y="7041"/>
                    <a:pt x="8055" y="6235"/>
                    <a:pt x="8800" y="5583"/>
                  </a:cubicBezTo>
                  <a:cubicBezTo>
                    <a:pt x="10320" y="4250"/>
                    <a:pt x="12243" y="3536"/>
                    <a:pt x="14228" y="3505"/>
                  </a:cubicBezTo>
                  <a:cubicBezTo>
                    <a:pt x="14267" y="3505"/>
                    <a:pt x="14307" y="3507"/>
                    <a:pt x="14348" y="3507"/>
                  </a:cubicBezTo>
                  <a:cubicBezTo>
                    <a:pt x="14468" y="3507"/>
                    <a:pt x="14585" y="3490"/>
                    <a:pt x="14631" y="3350"/>
                  </a:cubicBezTo>
                  <a:cubicBezTo>
                    <a:pt x="14631" y="3226"/>
                    <a:pt x="14538" y="3102"/>
                    <a:pt x="14414" y="3102"/>
                  </a:cubicBezTo>
                  <a:cubicBezTo>
                    <a:pt x="13421" y="3102"/>
                    <a:pt x="12429" y="3257"/>
                    <a:pt x="11498" y="3567"/>
                  </a:cubicBezTo>
                  <a:cubicBezTo>
                    <a:pt x="10413" y="3939"/>
                    <a:pt x="9389" y="4498"/>
                    <a:pt x="8551" y="5273"/>
                  </a:cubicBezTo>
                  <a:cubicBezTo>
                    <a:pt x="7745" y="5956"/>
                    <a:pt x="7094" y="6824"/>
                    <a:pt x="6659" y="7786"/>
                  </a:cubicBezTo>
                  <a:cubicBezTo>
                    <a:pt x="6510" y="7758"/>
                    <a:pt x="6359" y="7744"/>
                    <a:pt x="6207" y="7744"/>
                  </a:cubicBezTo>
                  <a:cubicBezTo>
                    <a:pt x="5852" y="7744"/>
                    <a:pt x="5496" y="7820"/>
                    <a:pt x="5170" y="7972"/>
                  </a:cubicBezTo>
                  <a:cubicBezTo>
                    <a:pt x="5667" y="6638"/>
                    <a:pt x="6473" y="5428"/>
                    <a:pt x="7559" y="4498"/>
                  </a:cubicBezTo>
                  <a:cubicBezTo>
                    <a:pt x="8613" y="3567"/>
                    <a:pt x="9854" y="2854"/>
                    <a:pt x="11219" y="2451"/>
                  </a:cubicBezTo>
                  <a:cubicBezTo>
                    <a:pt x="11426" y="2362"/>
                    <a:pt x="11323" y="2076"/>
                    <a:pt x="11125" y="2076"/>
                  </a:cubicBezTo>
                  <a:cubicBezTo>
                    <a:pt x="11115" y="2076"/>
                    <a:pt x="11105" y="2077"/>
                    <a:pt x="11095" y="2078"/>
                  </a:cubicBezTo>
                  <a:cubicBezTo>
                    <a:pt x="9699" y="2482"/>
                    <a:pt x="8396" y="3226"/>
                    <a:pt x="7280" y="4188"/>
                  </a:cubicBezTo>
                  <a:cubicBezTo>
                    <a:pt x="6008" y="5273"/>
                    <a:pt x="5077" y="6731"/>
                    <a:pt x="4612" y="8375"/>
                  </a:cubicBezTo>
                  <a:cubicBezTo>
                    <a:pt x="4395" y="8592"/>
                    <a:pt x="4209" y="8841"/>
                    <a:pt x="4085" y="9151"/>
                  </a:cubicBezTo>
                  <a:cubicBezTo>
                    <a:pt x="3892" y="9022"/>
                    <a:pt x="3670" y="8953"/>
                    <a:pt x="3438" y="8953"/>
                  </a:cubicBezTo>
                  <a:cubicBezTo>
                    <a:pt x="3334" y="8953"/>
                    <a:pt x="3229" y="8967"/>
                    <a:pt x="3123" y="8996"/>
                  </a:cubicBezTo>
                  <a:cubicBezTo>
                    <a:pt x="3495" y="6824"/>
                    <a:pt x="4643" y="4839"/>
                    <a:pt x="6318" y="3381"/>
                  </a:cubicBezTo>
                  <a:cubicBezTo>
                    <a:pt x="7962" y="1954"/>
                    <a:pt x="9916" y="1024"/>
                    <a:pt x="12057" y="620"/>
                  </a:cubicBezTo>
                  <a:cubicBezTo>
                    <a:pt x="12770" y="496"/>
                    <a:pt x="13483" y="434"/>
                    <a:pt x="14228" y="434"/>
                  </a:cubicBezTo>
                  <a:cubicBezTo>
                    <a:pt x="14383" y="434"/>
                    <a:pt x="14569" y="434"/>
                    <a:pt x="14600" y="248"/>
                  </a:cubicBezTo>
                  <a:cubicBezTo>
                    <a:pt x="14631" y="124"/>
                    <a:pt x="14538" y="0"/>
                    <a:pt x="14414" y="0"/>
                  </a:cubicBezTo>
                  <a:close/>
                </a:path>
              </a:pathLst>
            </a:custGeom>
            <a:solidFill>
              <a:srgbClr val="5E4734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6" name="Google Shape;3130;p35">
              <a:extLst>
                <a:ext uri="{FF2B5EF4-FFF2-40B4-BE49-F238E27FC236}">
                  <a16:creationId xmlns:a16="http://schemas.microsoft.com/office/drawing/2014/main" id="{8F346D31-D821-822F-8C81-97C017BDC371}"/>
                </a:ext>
              </a:extLst>
            </p:cNvPr>
            <p:cNvSpPr/>
            <p:nvPr/>
          </p:nvSpPr>
          <p:spPr>
            <a:xfrm>
              <a:off x="6570021" y="2030044"/>
              <a:ext cx="69325" cy="32388"/>
            </a:xfrm>
            <a:custGeom>
              <a:avLst/>
              <a:gdLst/>
              <a:ahLst/>
              <a:cxnLst/>
              <a:rect l="l" t="t" r="r" b="b"/>
              <a:pathLst>
                <a:path w="2575" h="1203" extrusionOk="0">
                  <a:moveTo>
                    <a:pt x="2362" y="0"/>
                  </a:moveTo>
                  <a:cubicBezTo>
                    <a:pt x="2257" y="0"/>
                    <a:pt x="2156" y="70"/>
                    <a:pt x="2172" y="210"/>
                  </a:cubicBezTo>
                  <a:cubicBezTo>
                    <a:pt x="2172" y="520"/>
                    <a:pt x="1892" y="799"/>
                    <a:pt x="1551" y="799"/>
                  </a:cubicBezTo>
                  <a:lnTo>
                    <a:pt x="279" y="799"/>
                  </a:lnTo>
                  <a:cubicBezTo>
                    <a:pt x="0" y="799"/>
                    <a:pt x="0" y="1202"/>
                    <a:pt x="279" y="1202"/>
                  </a:cubicBezTo>
                  <a:lnTo>
                    <a:pt x="1551" y="1202"/>
                  </a:lnTo>
                  <a:cubicBezTo>
                    <a:pt x="2110" y="1202"/>
                    <a:pt x="2575" y="768"/>
                    <a:pt x="2575" y="210"/>
                  </a:cubicBezTo>
                  <a:cubicBezTo>
                    <a:pt x="2575" y="70"/>
                    <a:pt x="2466" y="0"/>
                    <a:pt x="2362" y="0"/>
                  </a:cubicBezTo>
                  <a:close/>
                </a:path>
              </a:pathLst>
            </a:custGeom>
            <a:solidFill>
              <a:srgbClr val="5E4734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03" name="Google Shape;1850;p47">
            <a:extLst>
              <a:ext uri="{FF2B5EF4-FFF2-40B4-BE49-F238E27FC236}">
                <a16:creationId xmlns:a16="http://schemas.microsoft.com/office/drawing/2014/main" id="{97A7171D-6543-C76B-ABDF-C4B5779C2D15}"/>
              </a:ext>
            </a:extLst>
          </p:cNvPr>
          <p:cNvGrpSpPr/>
          <p:nvPr/>
        </p:nvGrpSpPr>
        <p:grpSpPr>
          <a:xfrm rot="1253449">
            <a:off x="986340" y="187064"/>
            <a:ext cx="768481" cy="999802"/>
            <a:chOff x="4318023" y="4113296"/>
            <a:chExt cx="716422" cy="932073"/>
          </a:xfrm>
        </p:grpSpPr>
        <p:sp>
          <p:nvSpPr>
            <p:cNvPr id="304" name="Google Shape;1851;p47">
              <a:extLst>
                <a:ext uri="{FF2B5EF4-FFF2-40B4-BE49-F238E27FC236}">
                  <a16:creationId xmlns:a16="http://schemas.microsoft.com/office/drawing/2014/main" id="{F3656ECB-5F62-264B-E405-52FC4304FD04}"/>
                </a:ext>
              </a:extLst>
            </p:cNvPr>
            <p:cNvSpPr/>
            <p:nvPr/>
          </p:nvSpPr>
          <p:spPr>
            <a:xfrm>
              <a:off x="4842115" y="4245779"/>
              <a:ext cx="192329" cy="205812"/>
            </a:xfrm>
            <a:custGeom>
              <a:avLst/>
              <a:gdLst/>
              <a:ahLst/>
              <a:cxnLst/>
              <a:rect l="l" t="t" r="r" b="b"/>
              <a:pathLst>
                <a:path w="2211" h="2366" extrusionOk="0">
                  <a:moveTo>
                    <a:pt x="1579" y="179"/>
                  </a:moveTo>
                  <a:cubicBezTo>
                    <a:pt x="1798" y="179"/>
                    <a:pt x="1943" y="252"/>
                    <a:pt x="1992" y="422"/>
                  </a:cubicBezTo>
                  <a:cubicBezTo>
                    <a:pt x="2041" y="519"/>
                    <a:pt x="2016" y="616"/>
                    <a:pt x="1968" y="689"/>
                  </a:cubicBezTo>
                  <a:cubicBezTo>
                    <a:pt x="1798" y="908"/>
                    <a:pt x="1239" y="1005"/>
                    <a:pt x="802" y="1005"/>
                  </a:cubicBezTo>
                  <a:lnTo>
                    <a:pt x="777" y="1005"/>
                  </a:lnTo>
                  <a:cubicBezTo>
                    <a:pt x="705" y="1005"/>
                    <a:pt x="680" y="1054"/>
                    <a:pt x="705" y="1127"/>
                  </a:cubicBezTo>
                  <a:cubicBezTo>
                    <a:pt x="802" y="1321"/>
                    <a:pt x="1045" y="1904"/>
                    <a:pt x="826" y="2171"/>
                  </a:cubicBezTo>
                  <a:cubicBezTo>
                    <a:pt x="802" y="2195"/>
                    <a:pt x="777" y="2195"/>
                    <a:pt x="777" y="2195"/>
                  </a:cubicBezTo>
                  <a:cubicBezTo>
                    <a:pt x="632" y="2195"/>
                    <a:pt x="364" y="1782"/>
                    <a:pt x="170" y="1369"/>
                  </a:cubicBezTo>
                  <a:lnTo>
                    <a:pt x="486" y="495"/>
                  </a:lnTo>
                  <a:cubicBezTo>
                    <a:pt x="826" y="325"/>
                    <a:pt x="1190" y="203"/>
                    <a:pt x="1579" y="179"/>
                  </a:cubicBezTo>
                  <a:close/>
                  <a:moveTo>
                    <a:pt x="1663" y="1"/>
                  </a:moveTo>
                  <a:cubicBezTo>
                    <a:pt x="1635" y="1"/>
                    <a:pt x="1607" y="4"/>
                    <a:pt x="1579" y="9"/>
                  </a:cubicBezTo>
                  <a:cubicBezTo>
                    <a:pt x="1142" y="33"/>
                    <a:pt x="753" y="155"/>
                    <a:pt x="389" y="349"/>
                  </a:cubicBezTo>
                  <a:cubicBezTo>
                    <a:pt x="364" y="374"/>
                    <a:pt x="340" y="374"/>
                    <a:pt x="340" y="398"/>
                  </a:cubicBezTo>
                  <a:lnTo>
                    <a:pt x="0" y="1345"/>
                  </a:lnTo>
                  <a:cubicBezTo>
                    <a:pt x="0" y="1345"/>
                    <a:pt x="0" y="1369"/>
                    <a:pt x="0" y="1394"/>
                  </a:cubicBezTo>
                  <a:cubicBezTo>
                    <a:pt x="73" y="1564"/>
                    <a:pt x="437" y="2365"/>
                    <a:pt x="777" y="2365"/>
                  </a:cubicBezTo>
                  <a:cubicBezTo>
                    <a:pt x="850" y="2365"/>
                    <a:pt x="923" y="2341"/>
                    <a:pt x="972" y="2268"/>
                  </a:cubicBezTo>
                  <a:cubicBezTo>
                    <a:pt x="1215" y="1953"/>
                    <a:pt x="1020" y="1394"/>
                    <a:pt x="899" y="1151"/>
                  </a:cubicBezTo>
                  <a:cubicBezTo>
                    <a:pt x="1215" y="1151"/>
                    <a:pt x="1871" y="1102"/>
                    <a:pt x="2089" y="786"/>
                  </a:cubicBezTo>
                  <a:cubicBezTo>
                    <a:pt x="2186" y="665"/>
                    <a:pt x="2211" y="519"/>
                    <a:pt x="2162" y="374"/>
                  </a:cubicBezTo>
                  <a:cubicBezTo>
                    <a:pt x="2076" y="159"/>
                    <a:pt x="187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5" name="Google Shape;1852;p47">
              <a:extLst>
                <a:ext uri="{FF2B5EF4-FFF2-40B4-BE49-F238E27FC236}">
                  <a16:creationId xmlns:a16="http://schemas.microsoft.com/office/drawing/2014/main" id="{2349E16D-541A-BA4A-E6B7-19A7EF5C4612}"/>
                </a:ext>
              </a:extLst>
            </p:cNvPr>
            <p:cNvSpPr/>
            <p:nvPr/>
          </p:nvSpPr>
          <p:spPr>
            <a:xfrm>
              <a:off x="4730077" y="4175144"/>
              <a:ext cx="156491" cy="223645"/>
            </a:xfrm>
            <a:custGeom>
              <a:avLst/>
              <a:gdLst/>
              <a:ahLst/>
              <a:cxnLst/>
              <a:rect l="l" t="t" r="r" b="b"/>
              <a:pathLst>
                <a:path w="1799" h="2571" extrusionOk="0">
                  <a:moveTo>
                    <a:pt x="649" y="0"/>
                  </a:moveTo>
                  <a:cubicBezTo>
                    <a:pt x="597" y="0"/>
                    <a:pt x="542" y="6"/>
                    <a:pt x="486" y="19"/>
                  </a:cubicBezTo>
                  <a:cubicBezTo>
                    <a:pt x="365" y="44"/>
                    <a:pt x="244" y="141"/>
                    <a:pt x="195" y="262"/>
                  </a:cubicBezTo>
                  <a:cubicBezTo>
                    <a:pt x="98" y="602"/>
                    <a:pt x="511" y="1113"/>
                    <a:pt x="827" y="1501"/>
                  </a:cubicBezTo>
                  <a:cubicBezTo>
                    <a:pt x="632" y="1574"/>
                    <a:pt x="462" y="1671"/>
                    <a:pt x="292" y="1793"/>
                  </a:cubicBezTo>
                  <a:cubicBezTo>
                    <a:pt x="122" y="1890"/>
                    <a:pt x="1" y="2109"/>
                    <a:pt x="49" y="2327"/>
                  </a:cubicBezTo>
                  <a:cubicBezTo>
                    <a:pt x="49" y="2400"/>
                    <a:pt x="122" y="2497"/>
                    <a:pt x="195" y="2522"/>
                  </a:cubicBezTo>
                  <a:cubicBezTo>
                    <a:pt x="268" y="2546"/>
                    <a:pt x="341" y="2570"/>
                    <a:pt x="414" y="2570"/>
                  </a:cubicBezTo>
                  <a:cubicBezTo>
                    <a:pt x="754" y="2522"/>
                    <a:pt x="1094" y="2424"/>
                    <a:pt x="1410" y="2254"/>
                  </a:cubicBezTo>
                  <a:cubicBezTo>
                    <a:pt x="1458" y="2230"/>
                    <a:pt x="1458" y="2181"/>
                    <a:pt x="1434" y="2133"/>
                  </a:cubicBezTo>
                  <a:cubicBezTo>
                    <a:pt x="1434" y="2116"/>
                    <a:pt x="1397" y="2099"/>
                    <a:pt x="1367" y="2099"/>
                  </a:cubicBezTo>
                  <a:cubicBezTo>
                    <a:pt x="1355" y="2099"/>
                    <a:pt x="1344" y="2101"/>
                    <a:pt x="1337" y="2109"/>
                  </a:cubicBezTo>
                  <a:cubicBezTo>
                    <a:pt x="1075" y="2229"/>
                    <a:pt x="664" y="2400"/>
                    <a:pt x="406" y="2400"/>
                  </a:cubicBezTo>
                  <a:cubicBezTo>
                    <a:pt x="352" y="2400"/>
                    <a:pt x="305" y="2393"/>
                    <a:pt x="268" y="2376"/>
                  </a:cubicBezTo>
                  <a:cubicBezTo>
                    <a:pt x="244" y="2352"/>
                    <a:pt x="219" y="2327"/>
                    <a:pt x="195" y="2279"/>
                  </a:cubicBezTo>
                  <a:cubicBezTo>
                    <a:pt x="195" y="2206"/>
                    <a:pt x="219" y="2109"/>
                    <a:pt x="268" y="2036"/>
                  </a:cubicBezTo>
                  <a:cubicBezTo>
                    <a:pt x="462" y="1841"/>
                    <a:pt x="705" y="1696"/>
                    <a:pt x="972" y="1647"/>
                  </a:cubicBezTo>
                  <a:cubicBezTo>
                    <a:pt x="997" y="1647"/>
                    <a:pt x="1021" y="1623"/>
                    <a:pt x="1045" y="1598"/>
                  </a:cubicBezTo>
                  <a:cubicBezTo>
                    <a:pt x="1094" y="1550"/>
                    <a:pt x="1069" y="1526"/>
                    <a:pt x="997" y="1428"/>
                  </a:cubicBezTo>
                  <a:cubicBezTo>
                    <a:pt x="389" y="724"/>
                    <a:pt x="316" y="432"/>
                    <a:pt x="365" y="311"/>
                  </a:cubicBezTo>
                  <a:cubicBezTo>
                    <a:pt x="365" y="287"/>
                    <a:pt x="389" y="214"/>
                    <a:pt x="511" y="190"/>
                  </a:cubicBezTo>
                  <a:cubicBezTo>
                    <a:pt x="554" y="179"/>
                    <a:pt x="596" y="174"/>
                    <a:pt x="636" y="174"/>
                  </a:cubicBezTo>
                  <a:cubicBezTo>
                    <a:pt x="1244" y="174"/>
                    <a:pt x="1628" y="1283"/>
                    <a:pt x="1628" y="1283"/>
                  </a:cubicBezTo>
                  <a:cubicBezTo>
                    <a:pt x="1652" y="1307"/>
                    <a:pt x="1701" y="1331"/>
                    <a:pt x="1725" y="1331"/>
                  </a:cubicBezTo>
                  <a:cubicBezTo>
                    <a:pt x="1774" y="1307"/>
                    <a:pt x="1798" y="1258"/>
                    <a:pt x="1798" y="1210"/>
                  </a:cubicBezTo>
                  <a:cubicBezTo>
                    <a:pt x="1776" y="1165"/>
                    <a:pt x="1373" y="0"/>
                    <a:pt x="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6" name="Google Shape;1853;p47">
              <a:extLst>
                <a:ext uri="{FF2B5EF4-FFF2-40B4-BE49-F238E27FC236}">
                  <a16:creationId xmlns:a16="http://schemas.microsoft.com/office/drawing/2014/main" id="{A1DA1366-B067-2F49-57EA-8B5EF044E872}"/>
                </a:ext>
              </a:extLst>
            </p:cNvPr>
            <p:cNvSpPr/>
            <p:nvPr/>
          </p:nvSpPr>
          <p:spPr>
            <a:xfrm>
              <a:off x="4828807" y="4113296"/>
              <a:ext cx="167625" cy="150227"/>
            </a:xfrm>
            <a:custGeom>
              <a:avLst/>
              <a:gdLst/>
              <a:ahLst/>
              <a:cxnLst/>
              <a:rect l="l" t="t" r="r" b="b"/>
              <a:pathLst>
                <a:path w="1927" h="1727" extrusionOk="0">
                  <a:moveTo>
                    <a:pt x="119" y="1"/>
                  </a:moveTo>
                  <a:cubicBezTo>
                    <a:pt x="57" y="1"/>
                    <a:pt x="1" y="74"/>
                    <a:pt x="56" y="147"/>
                  </a:cubicBezTo>
                  <a:cubicBezTo>
                    <a:pt x="347" y="463"/>
                    <a:pt x="566" y="828"/>
                    <a:pt x="712" y="1241"/>
                  </a:cubicBezTo>
                  <a:cubicBezTo>
                    <a:pt x="663" y="1386"/>
                    <a:pt x="639" y="1532"/>
                    <a:pt x="663" y="1654"/>
                  </a:cubicBezTo>
                  <a:cubicBezTo>
                    <a:pt x="663" y="1702"/>
                    <a:pt x="712" y="1726"/>
                    <a:pt x="736" y="1726"/>
                  </a:cubicBezTo>
                  <a:cubicBezTo>
                    <a:pt x="785" y="1726"/>
                    <a:pt x="809" y="1702"/>
                    <a:pt x="833" y="1678"/>
                  </a:cubicBezTo>
                  <a:cubicBezTo>
                    <a:pt x="882" y="1532"/>
                    <a:pt x="882" y="1411"/>
                    <a:pt x="858" y="1265"/>
                  </a:cubicBezTo>
                  <a:cubicBezTo>
                    <a:pt x="882" y="1241"/>
                    <a:pt x="906" y="1216"/>
                    <a:pt x="906" y="1192"/>
                  </a:cubicBezTo>
                  <a:cubicBezTo>
                    <a:pt x="1149" y="876"/>
                    <a:pt x="1489" y="706"/>
                    <a:pt x="1854" y="658"/>
                  </a:cubicBezTo>
                  <a:cubicBezTo>
                    <a:pt x="1902" y="633"/>
                    <a:pt x="1926" y="609"/>
                    <a:pt x="1926" y="560"/>
                  </a:cubicBezTo>
                  <a:cubicBezTo>
                    <a:pt x="1902" y="512"/>
                    <a:pt x="1854" y="488"/>
                    <a:pt x="1829" y="488"/>
                  </a:cubicBezTo>
                  <a:cubicBezTo>
                    <a:pt x="1441" y="536"/>
                    <a:pt x="1076" y="730"/>
                    <a:pt x="809" y="1046"/>
                  </a:cubicBezTo>
                  <a:cubicBezTo>
                    <a:pt x="663" y="658"/>
                    <a:pt x="445" y="318"/>
                    <a:pt x="177" y="26"/>
                  </a:cubicBezTo>
                  <a:cubicBezTo>
                    <a:pt x="160" y="8"/>
                    <a:pt x="139" y="1"/>
                    <a:pt x="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7" name="Google Shape;1854;p47">
              <a:extLst>
                <a:ext uri="{FF2B5EF4-FFF2-40B4-BE49-F238E27FC236}">
                  <a16:creationId xmlns:a16="http://schemas.microsoft.com/office/drawing/2014/main" id="{C7C1164E-3CEC-6A31-EDB7-CD4C6A8C4617}"/>
                </a:ext>
              </a:extLst>
            </p:cNvPr>
            <p:cNvSpPr/>
            <p:nvPr/>
          </p:nvSpPr>
          <p:spPr>
            <a:xfrm>
              <a:off x="4318023" y="4482647"/>
              <a:ext cx="515662" cy="562722"/>
            </a:xfrm>
            <a:custGeom>
              <a:avLst/>
              <a:gdLst/>
              <a:ahLst/>
              <a:cxnLst/>
              <a:rect l="l" t="t" r="r" b="b"/>
              <a:pathLst>
                <a:path w="5928" h="6469" extrusionOk="0">
                  <a:moveTo>
                    <a:pt x="5857" y="0"/>
                  </a:moveTo>
                  <a:cubicBezTo>
                    <a:pt x="5849" y="0"/>
                    <a:pt x="5840" y="2"/>
                    <a:pt x="5831" y="7"/>
                  </a:cubicBezTo>
                  <a:cubicBezTo>
                    <a:pt x="5782" y="7"/>
                    <a:pt x="5758" y="31"/>
                    <a:pt x="5758" y="80"/>
                  </a:cubicBezTo>
                  <a:cubicBezTo>
                    <a:pt x="5758" y="250"/>
                    <a:pt x="5734" y="396"/>
                    <a:pt x="5734" y="566"/>
                  </a:cubicBezTo>
                  <a:cubicBezTo>
                    <a:pt x="5709" y="590"/>
                    <a:pt x="5734" y="638"/>
                    <a:pt x="5782" y="638"/>
                  </a:cubicBezTo>
                  <a:lnTo>
                    <a:pt x="5782" y="614"/>
                  </a:lnTo>
                  <a:cubicBezTo>
                    <a:pt x="5791" y="619"/>
                    <a:pt x="5801" y="621"/>
                    <a:pt x="5810" y="621"/>
                  </a:cubicBezTo>
                  <a:cubicBezTo>
                    <a:pt x="5848" y="621"/>
                    <a:pt x="5879" y="585"/>
                    <a:pt x="5879" y="566"/>
                  </a:cubicBezTo>
                  <a:cubicBezTo>
                    <a:pt x="5904" y="396"/>
                    <a:pt x="5928" y="225"/>
                    <a:pt x="5928" y="80"/>
                  </a:cubicBezTo>
                  <a:cubicBezTo>
                    <a:pt x="5928" y="40"/>
                    <a:pt x="5896" y="0"/>
                    <a:pt x="5857" y="0"/>
                  </a:cubicBezTo>
                  <a:close/>
                  <a:moveTo>
                    <a:pt x="5682" y="972"/>
                  </a:moveTo>
                  <a:cubicBezTo>
                    <a:pt x="5644" y="972"/>
                    <a:pt x="5612" y="1007"/>
                    <a:pt x="5612" y="1027"/>
                  </a:cubicBezTo>
                  <a:cubicBezTo>
                    <a:pt x="5564" y="1197"/>
                    <a:pt x="5515" y="1343"/>
                    <a:pt x="5442" y="1489"/>
                  </a:cubicBezTo>
                  <a:cubicBezTo>
                    <a:pt x="5418" y="1513"/>
                    <a:pt x="5442" y="1562"/>
                    <a:pt x="5491" y="1586"/>
                  </a:cubicBezTo>
                  <a:lnTo>
                    <a:pt x="5515" y="1586"/>
                  </a:lnTo>
                  <a:lnTo>
                    <a:pt x="5515" y="1562"/>
                  </a:lnTo>
                  <a:cubicBezTo>
                    <a:pt x="5523" y="1570"/>
                    <a:pt x="5531" y="1572"/>
                    <a:pt x="5539" y="1572"/>
                  </a:cubicBezTo>
                  <a:cubicBezTo>
                    <a:pt x="5555" y="1572"/>
                    <a:pt x="5572" y="1562"/>
                    <a:pt x="5588" y="1562"/>
                  </a:cubicBezTo>
                  <a:cubicBezTo>
                    <a:pt x="5661" y="1392"/>
                    <a:pt x="5734" y="1246"/>
                    <a:pt x="5782" y="1076"/>
                  </a:cubicBezTo>
                  <a:cubicBezTo>
                    <a:pt x="5782" y="1027"/>
                    <a:pt x="5758" y="1003"/>
                    <a:pt x="5709" y="979"/>
                  </a:cubicBezTo>
                  <a:cubicBezTo>
                    <a:pt x="5700" y="974"/>
                    <a:pt x="5691" y="972"/>
                    <a:pt x="5682" y="972"/>
                  </a:cubicBezTo>
                  <a:close/>
                  <a:moveTo>
                    <a:pt x="4303" y="1753"/>
                  </a:moveTo>
                  <a:cubicBezTo>
                    <a:pt x="4217" y="1753"/>
                    <a:pt x="4164" y="1879"/>
                    <a:pt x="4276" y="1902"/>
                  </a:cubicBezTo>
                  <a:cubicBezTo>
                    <a:pt x="4398" y="1975"/>
                    <a:pt x="4543" y="2047"/>
                    <a:pt x="4640" y="2169"/>
                  </a:cubicBezTo>
                  <a:cubicBezTo>
                    <a:pt x="4640" y="2193"/>
                    <a:pt x="4665" y="2193"/>
                    <a:pt x="4689" y="2193"/>
                  </a:cubicBezTo>
                  <a:cubicBezTo>
                    <a:pt x="4713" y="2193"/>
                    <a:pt x="4738" y="2193"/>
                    <a:pt x="4762" y="2169"/>
                  </a:cubicBezTo>
                  <a:cubicBezTo>
                    <a:pt x="4786" y="2145"/>
                    <a:pt x="4786" y="2096"/>
                    <a:pt x="4762" y="2072"/>
                  </a:cubicBezTo>
                  <a:cubicBezTo>
                    <a:pt x="4640" y="1926"/>
                    <a:pt x="4495" y="1829"/>
                    <a:pt x="4325" y="1756"/>
                  </a:cubicBezTo>
                  <a:cubicBezTo>
                    <a:pt x="4317" y="1754"/>
                    <a:pt x="4310" y="1753"/>
                    <a:pt x="4303" y="1753"/>
                  </a:cubicBezTo>
                  <a:close/>
                  <a:moveTo>
                    <a:pt x="3790" y="1732"/>
                  </a:moveTo>
                  <a:cubicBezTo>
                    <a:pt x="3596" y="1780"/>
                    <a:pt x="3474" y="1926"/>
                    <a:pt x="3474" y="2120"/>
                  </a:cubicBezTo>
                  <a:cubicBezTo>
                    <a:pt x="3450" y="2145"/>
                    <a:pt x="3450" y="2169"/>
                    <a:pt x="3474" y="2193"/>
                  </a:cubicBezTo>
                  <a:cubicBezTo>
                    <a:pt x="3474" y="2242"/>
                    <a:pt x="3499" y="2266"/>
                    <a:pt x="3547" y="2266"/>
                  </a:cubicBezTo>
                  <a:lnTo>
                    <a:pt x="3572" y="2266"/>
                  </a:lnTo>
                  <a:cubicBezTo>
                    <a:pt x="3620" y="2242"/>
                    <a:pt x="3644" y="2193"/>
                    <a:pt x="3620" y="2169"/>
                  </a:cubicBezTo>
                  <a:lnTo>
                    <a:pt x="3620" y="2120"/>
                  </a:lnTo>
                  <a:cubicBezTo>
                    <a:pt x="3644" y="1999"/>
                    <a:pt x="3717" y="1926"/>
                    <a:pt x="3839" y="1902"/>
                  </a:cubicBezTo>
                  <a:cubicBezTo>
                    <a:pt x="3887" y="1877"/>
                    <a:pt x="3912" y="1829"/>
                    <a:pt x="3887" y="1780"/>
                  </a:cubicBezTo>
                  <a:cubicBezTo>
                    <a:pt x="3887" y="1756"/>
                    <a:pt x="3839" y="1732"/>
                    <a:pt x="3790" y="1732"/>
                  </a:cubicBezTo>
                  <a:close/>
                  <a:moveTo>
                    <a:pt x="5248" y="1835"/>
                  </a:moveTo>
                  <a:cubicBezTo>
                    <a:pt x="5230" y="1835"/>
                    <a:pt x="5211" y="1841"/>
                    <a:pt x="5199" y="1853"/>
                  </a:cubicBezTo>
                  <a:cubicBezTo>
                    <a:pt x="5078" y="1975"/>
                    <a:pt x="4981" y="2072"/>
                    <a:pt x="4835" y="2169"/>
                  </a:cubicBezTo>
                  <a:cubicBezTo>
                    <a:pt x="4786" y="2169"/>
                    <a:pt x="4786" y="2217"/>
                    <a:pt x="4811" y="2266"/>
                  </a:cubicBezTo>
                  <a:cubicBezTo>
                    <a:pt x="4811" y="2290"/>
                    <a:pt x="4859" y="2315"/>
                    <a:pt x="4883" y="2315"/>
                  </a:cubicBezTo>
                  <a:lnTo>
                    <a:pt x="4883" y="2290"/>
                  </a:lnTo>
                  <a:cubicBezTo>
                    <a:pt x="4883" y="2290"/>
                    <a:pt x="4908" y="2290"/>
                    <a:pt x="4908" y="2315"/>
                  </a:cubicBezTo>
                  <a:cubicBezTo>
                    <a:pt x="5053" y="2217"/>
                    <a:pt x="5199" y="2096"/>
                    <a:pt x="5296" y="1975"/>
                  </a:cubicBezTo>
                  <a:cubicBezTo>
                    <a:pt x="5345" y="1926"/>
                    <a:pt x="5345" y="1877"/>
                    <a:pt x="5296" y="1853"/>
                  </a:cubicBezTo>
                  <a:cubicBezTo>
                    <a:pt x="5284" y="1841"/>
                    <a:pt x="5266" y="1835"/>
                    <a:pt x="5248" y="1835"/>
                  </a:cubicBezTo>
                  <a:close/>
                  <a:moveTo>
                    <a:pt x="4416" y="2312"/>
                  </a:moveTo>
                  <a:cubicBezTo>
                    <a:pt x="4410" y="2312"/>
                    <a:pt x="4404" y="2313"/>
                    <a:pt x="4398" y="2315"/>
                  </a:cubicBezTo>
                  <a:cubicBezTo>
                    <a:pt x="4276" y="2339"/>
                    <a:pt x="4179" y="2363"/>
                    <a:pt x="4057" y="2363"/>
                  </a:cubicBezTo>
                  <a:lnTo>
                    <a:pt x="3936" y="2363"/>
                  </a:lnTo>
                  <a:cubicBezTo>
                    <a:pt x="3930" y="2362"/>
                    <a:pt x="3925" y="2361"/>
                    <a:pt x="3920" y="2361"/>
                  </a:cubicBezTo>
                  <a:cubicBezTo>
                    <a:pt x="3836" y="2361"/>
                    <a:pt x="3820" y="2533"/>
                    <a:pt x="3912" y="2533"/>
                  </a:cubicBezTo>
                  <a:lnTo>
                    <a:pt x="4057" y="2533"/>
                  </a:lnTo>
                  <a:lnTo>
                    <a:pt x="4057" y="2509"/>
                  </a:lnTo>
                  <a:cubicBezTo>
                    <a:pt x="4179" y="2509"/>
                    <a:pt x="4300" y="2509"/>
                    <a:pt x="4422" y="2485"/>
                  </a:cubicBezTo>
                  <a:cubicBezTo>
                    <a:pt x="4535" y="2462"/>
                    <a:pt x="4500" y="2312"/>
                    <a:pt x="4416" y="2312"/>
                  </a:cubicBezTo>
                  <a:close/>
                  <a:moveTo>
                    <a:pt x="4946" y="2451"/>
                  </a:moveTo>
                  <a:cubicBezTo>
                    <a:pt x="4934" y="2451"/>
                    <a:pt x="4921" y="2454"/>
                    <a:pt x="4908" y="2460"/>
                  </a:cubicBezTo>
                  <a:cubicBezTo>
                    <a:pt x="4859" y="2485"/>
                    <a:pt x="4859" y="2533"/>
                    <a:pt x="4859" y="2582"/>
                  </a:cubicBezTo>
                  <a:cubicBezTo>
                    <a:pt x="4932" y="2728"/>
                    <a:pt x="4956" y="2873"/>
                    <a:pt x="4981" y="3019"/>
                  </a:cubicBezTo>
                  <a:cubicBezTo>
                    <a:pt x="4981" y="3068"/>
                    <a:pt x="5029" y="3092"/>
                    <a:pt x="5078" y="3092"/>
                  </a:cubicBezTo>
                  <a:cubicBezTo>
                    <a:pt x="5126" y="3092"/>
                    <a:pt x="5151" y="3043"/>
                    <a:pt x="5151" y="3019"/>
                  </a:cubicBezTo>
                  <a:cubicBezTo>
                    <a:pt x="5126" y="2825"/>
                    <a:pt x="5078" y="2679"/>
                    <a:pt x="5029" y="2509"/>
                  </a:cubicBezTo>
                  <a:cubicBezTo>
                    <a:pt x="5011" y="2473"/>
                    <a:pt x="4981" y="2451"/>
                    <a:pt x="4946" y="2451"/>
                  </a:cubicBezTo>
                  <a:close/>
                  <a:moveTo>
                    <a:pt x="5078" y="3432"/>
                  </a:moveTo>
                  <a:cubicBezTo>
                    <a:pt x="5029" y="3432"/>
                    <a:pt x="5005" y="3456"/>
                    <a:pt x="4981" y="3505"/>
                  </a:cubicBezTo>
                  <a:cubicBezTo>
                    <a:pt x="4956" y="3651"/>
                    <a:pt x="4932" y="3821"/>
                    <a:pt x="4883" y="3966"/>
                  </a:cubicBezTo>
                  <a:cubicBezTo>
                    <a:pt x="4859" y="3991"/>
                    <a:pt x="4883" y="4039"/>
                    <a:pt x="4908" y="4064"/>
                  </a:cubicBezTo>
                  <a:lnTo>
                    <a:pt x="4956" y="4064"/>
                  </a:lnTo>
                  <a:cubicBezTo>
                    <a:pt x="4981" y="4064"/>
                    <a:pt x="5005" y="4039"/>
                    <a:pt x="5029" y="4015"/>
                  </a:cubicBezTo>
                  <a:cubicBezTo>
                    <a:pt x="5078" y="3869"/>
                    <a:pt x="5126" y="3699"/>
                    <a:pt x="5151" y="3529"/>
                  </a:cubicBezTo>
                  <a:cubicBezTo>
                    <a:pt x="5151" y="3481"/>
                    <a:pt x="5126" y="3432"/>
                    <a:pt x="5078" y="3432"/>
                  </a:cubicBezTo>
                  <a:close/>
                  <a:moveTo>
                    <a:pt x="4703" y="4339"/>
                  </a:moveTo>
                  <a:cubicBezTo>
                    <a:pt x="4677" y="4339"/>
                    <a:pt x="4655" y="4351"/>
                    <a:pt x="4640" y="4379"/>
                  </a:cubicBezTo>
                  <a:cubicBezTo>
                    <a:pt x="4543" y="4501"/>
                    <a:pt x="4422" y="4622"/>
                    <a:pt x="4325" y="4720"/>
                  </a:cubicBezTo>
                  <a:cubicBezTo>
                    <a:pt x="4276" y="4744"/>
                    <a:pt x="4276" y="4792"/>
                    <a:pt x="4325" y="4841"/>
                  </a:cubicBezTo>
                  <a:cubicBezTo>
                    <a:pt x="4325" y="4841"/>
                    <a:pt x="4349" y="4865"/>
                    <a:pt x="4373" y="4865"/>
                  </a:cubicBezTo>
                  <a:lnTo>
                    <a:pt x="4373" y="4841"/>
                  </a:lnTo>
                  <a:lnTo>
                    <a:pt x="4422" y="4841"/>
                  </a:lnTo>
                  <a:cubicBezTo>
                    <a:pt x="4543" y="4720"/>
                    <a:pt x="4665" y="4598"/>
                    <a:pt x="4762" y="4477"/>
                  </a:cubicBezTo>
                  <a:cubicBezTo>
                    <a:pt x="4786" y="4428"/>
                    <a:pt x="4786" y="4379"/>
                    <a:pt x="4762" y="4355"/>
                  </a:cubicBezTo>
                  <a:cubicBezTo>
                    <a:pt x="4742" y="4345"/>
                    <a:pt x="4722" y="4339"/>
                    <a:pt x="4703" y="4339"/>
                  </a:cubicBezTo>
                  <a:close/>
                  <a:moveTo>
                    <a:pt x="3975" y="4971"/>
                  </a:moveTo>
                  <a:cubicBezTo>
                    <a:pt x="3960" y="4971"/>
                    <a:pt x="3946" y="4977"/>
                    <a:pt x="3936" y="4987"/>
                  </a:cubicBezTo>
                  <a:cubicBezTo>
                    <a:pt x="3790" y="5060"/>
                    <a:pt x="3644" y="5108"/>
                    <a:pt x="3474" y="5133"/>
                  </a:cubicBezTo>
                  <a:cubicBezTo>
                    <a:pt x="3450" y="5157"/>
                    <a:pt x="3402" y="5205"/>
                    <a:pt x="3426" y="5254"/>
                  </a:cubicBezTo>
                  <a:cubicBezTo>
                    <a:pt x="3426" y="5278"/>
                    <a:pt x="3474" y="5303"/>
                    <a:pt x="3499" y="5303"/>
                  </a:cubicBezTo>
                  <a:lnTo>
                    <a:pt x="3523" y="5303"/>
                  </a:lnTo>
                  <a:cubicBezTo>
                    <a:pt x="3693" y="5254"/>
                    <a:pt x="3839" y="5205"/>
                    <a:pt x="4009" y="5133"/>
                  </a:cubicBezTo>
                  <a:cubicBezTo>
                    <a:pt x="4033" y="5108"/>
                    <a:pt x="4057" y="5060"/>
                    <a:pt x="4033" y="5011"/>
                  </a:cubicBezTo>
                  <a:cubicBezTo>
                    <a:pt x="4019" y="4983"/>
                    <a:pt x="3996" y="4971"/>
                    <a:pt x="3975" y="4971"/>
                  </a:cubicBezTo>
                  <a:close/>
                  <a:moveTo>
                    <a:pt x="1531" y="5205"/>
                  </a:moveTo>
                  <a:cubicBezTo>
                    <a:pt x="1434" y="5205"/>
                    <a:pt x="1434" y="5375"/>
                    <a:pt x="1531" y="5375"/>
                  </a:cubicBezTo>
                  <a:lnTo>
                    <a:pt x="2041" y="5375"/>
                  </a:lnTo>
                  <a:cubicBezTo>
                    <a:pt x="2065" y="5375"/>
                    <a:pt x="2114" y="5327"/>
                    <a:pt x="2114" y="5303"/>
                  </a:cubicBezTo>
                  <a:cubicBezTo>
                    <a:pt x="2114" y="5254"/>
                    <a:pt x="2090" y="5205"/>
                    <a:pt x="2041" y="5205"/>
                  </a:cubicBezTo>
                  <a:close/>
                  <a:moveTo>
                    <a:pt x="2527" y="5205"/>
                  </a:moveTo>
                  <a:cubicBezTo>
                    <a:pt x="2478" y="5205"/>
                    <a:pt x="2454" y="5254"/>
                    <a:pt x="2454" y="5278"/>
                  </a:cubicBezTo>
                  <a:cubicBezTo>
                    <a:pt x="2430" y="5327"/>
                    <a:pt x="2478" y="5375"/>
                    <a:pt x="2527" y="5375"/>
                  </a:cubicBezTo>
                  <a:lnTo>
                    <a:pt x="3013" y="5375"/>
                  </a:lnTo>
                  <a:cubicBezTo>
                    <a:pt x="3061" y="5375"/>
                    <a:pt x="3110" y="5327"/>
                    <a:pt x="3110" y="5278"/>
                  </a:cubicBezTo>
                  <a:cubicBezTo>
                    <a:pt x="3086" y="5230"/>
                    <a:pt x="3061" y="5205"/>
                    <a:pt x="3013" y="5205"/>
                  </a:cubicBezTo>
                  <a:close/>
                  <a:moveTo>
                    <a:pt x="1044" y="5270"/>
                  </a:moveTo>
                  <a:cubicBezTo>
                    <a:pt x="1037" y="5270"/>
                    <a:pt x="1029" y="5273"/>
                    <a:pt x="1021" y="5278"/>
                  </a:cubicBezTo>
                  <a:cubicBezTo>
                    <a:pt x="851" y="5327"/>
                    <a:pt x="681" y="5400"/>
                    <a:pt x="559" y="5497"/>
                  </a:cubicBezTo>
                  <a:cubicBezTo>
                    <a:pt x="511" y="5545"/>
                    <a:pt x="511" y="5594"/>
                    <a:pt x="559" y="5618"/>
                  </a:cubicBezTo>
                  <a:cubicBezTo>
                    <a:pt x="559" y="5643"/>
                    <a:pt x="584" y="5643"/>
                    <a:pt x="608" y="5667"/>
                  </a:cubicBezTo>
                  <a:cubicBezTo>
                    <a:pt x="632" y="5643"/>
                    <a:pt x="632" y="5643"/>
                    <a:pt x="657" y="5643"/>
                  </a:cubicBezTo>
                  <a:cubicBezTo>
                    <a:pt x="778" y="5545"/>
                    <a:pt x="899" y="5473"/>
                    <a:pt x="1069" y="5424"/>
                  </a:cubicBezTo>
                  <a:cubicBezTo>
                    <a:pt x="1134" y="5424"/>
                    <a:pt x="1103" y="5270"/>
                    <a:pt x="1044" y="5270"/>
                  </a:cubicBezTo>
                  <a:close/>
                  <a:moveTo>
                    <a:pt x="295" y="5864"/>
                  </a:moveTo>
                  <a:cubicBezTo>
                    <a:pt x="265" y="5864"/>
                    <a:pt x="235" y="5877"/>
                    <a:pt x="219" y="5910"/>
                  </a:cubicBezTo>
                  <a:cubicBezTo>
                    <a:pt x="122" y="6056"/>
                    <a:pt x="74" y="6201"/>
                    <a:pt x="25" y="6371"/>
                  </a:cubicBezTo>
                  <a:cubicBezTo>
                    <a:pt x="1" y="6420"/>
                    <a:pt x="25" y="6469"/>
                    <a:pt x="74" y="6469"/>
                  </a:cubicBezTo>
                  <a:lnTo>
                    <a:pt x="98" y="6469"/>
                  </a:lnTo>
                  <a:cubicBezTo>
                    <a:pt x="122" y="6469"/>
                    <a:pt x="146" y="6444"/>
                    <a:pt x="171" y="6420"/>
                  </a:cubicBezTo>
                  <a:cubicBezTo>
                    <a:pt x="219" y="6274"/>
                    <a:pt x="292" y="6129"/>
                    <a:pt x="365" y="5983"/>
                  </a:cubicBezTo>
                  <a:cubicBezTo>
                    <a:pt x="414" y="5918"/>
                    <a:pt x="354" y="5864"/>
                    <a:pt x="295" y="58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08" name="Google Shape;1948;p50">
            <a:extLst>
              <a:ext uri="{FF2B5EF4-FFF2-40B4-BE49-F238E27FC236}">
                <a16:creationId xmlns:a16="http://schemas.microsoft.com/office/drawing/2014/main" id="{112EA627-A858-DBDD-58E7-8471BC228A17}"/>
              </a:ext>
            </a:extLst>
          </p:cNvPr>
          <p:cNvGrpSpPr/>
          <p:nvPr/>
        </p:nvGrpSpPr>
        <p:grpSpPr>
          <a:xfrm>
            <a:off x="2271229" y="168193"/>
            <a:ext cx="840377" cy="767100"/>
            <a:chOff x="5735838" y="1539587"/>
            <a:chExt cx="1326733" cy="1319741"/>
          </a:xfrm>
        </p:grpSpPr>
        <p:sp>
          <p:nvSpPr>
            <p:cNvPr id="309" name="Google Shape;1949;p50">
              <a:extLst>
                <a:ext uri="{FF2B5EF4-FFF2-40B4-BE49-F238E27FC236}">
                  <a16:creationId xmlns:a16="http://schemas.microsoft.com/office/drawing/2014/main" id="{CE2CEE26-0770-1CF7-4C49-6B8DAEF87C9B}"/>
                </a:ext>
              </a:extLst>
            </p:cNvPr>
            <p:cNvSpPr/>
            <p:nvPr/>
          </p:nvSpPr>
          <p:spPr>
            <a:xfrm>
              <a:off x="6498981" y="2139394"/>
              <a:ext cx="393019" cy="667256"/>
            </a:xfrm>
            <a:custGeom>
              <a:avLst/>
              <a:gdLst/>
              <a:ahLst/>
              <a:cxnLst/>
              <a:rect l="l" t="t" r="r" b="b"/>
              <a:pathLst>
                <a:path w="22708" h="38553" extrusionOk="0">
                  <a:moveTo>
                    <a:pt x="1869" y="0"/>
                  </a:moveTo>
                  <a:lnTo>
                    <a:pt x="1869" y="0"/>
                  </a:lnTo>
                  <a:cubicBezTo>
                    <a:pt x="1" y="3436"/>
                    <a:pt x="401" y="7739"/>
                    <a:pt x="1902" y="11342"/>
                  </a:cubicBezTo>
                  <a:cubicBezTo>
                    <a:pt x="3403" y="14944"/>
                    <a:pt x="5905" y="18013"/>
                    <a:pt x="8307" y="21082"/>
                  </a:cubicBezTo>
                  <a:cubicBezTo>
                    <a:pt x="10742" y="24151"/>
                    <a:pt x="13144" y="27320"/>
                    <a:pt x="14378" y="31022"/>
                  </a:cubicBezTo>
                  <a:cubicBezTo>
                    <a:pt x="15212" y="33524"/>
                    <a:pt x="14678" y="37460"/>
                    <a:pt x="17147" y="38394"/>
                  </a:cubicBezTo>
                  <a:cubicBezTo>
                    <a:pt x="17440" y="38502"/>
                    <a:pt x="17729" y="38552"/>
                    <a:pt x="18013" y="38552"/>
                  </a:cubicBezTo>
                  <a:cubicBezTo>
                    <a:pt x="20625" y="38552"/>
                    <a:pt x="22707" y="34275"/>
                    <a:pt x="22617" y="31356"/>
                  </a:cubicBezTo>
                  <a:cubicBezTo>
                    <a:pt x="22550" y="28754"/>
                    <a:pt x="20949" y="25718"/>
                    <a:pt x="19515" y="23550"/>
                  </a:cubicBezTo>
                  <a:cubicBezTo>
                    <a:pt x="16579" y="19114"/>
                    <a:pt x="8874" y="7139"/>
                    <a:pt x="5905" y="2735"/>
                  </a:cubicBezTo>
                  <a:lnTo>
                    <a:pt x="186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0" name="Google Shape;1950;p50">
              <a:extLst>
                <a:ext uri="{FF2B5EF4-FFF2-40B4-BE49-F238E27FC236}">
                  <a16:creationId xmlns:a16="http://schemas.microsoft.com/office/drawing/2014/main" id="{A998F57C-B83B-D4D0-DDAE-CD09D92FB77F}"/>
                </a:ext>
              </a:extLst>
            </p:cNvPr>
            <p:cNvSpPr/>
            <p:nvPr/>
          </p:nvSpPr>
          <p:spPr>
            <a:xfrm>
              <a:off x="5735838" y="1539587"/>
              <a:ext cx="486704" cy="1293736"/>
            </a:xfrm>
            <a:custGeom>
              <a:avLst/>
              <a:gdLst/>
              <a:ahLst/>
              <a:cxnLst/>
              <a:rect l="l" t="t" r="r" b="b"/>
              <a:pathLst>
                <a:path w="28121" h="74750" extrusionOk="0">
                  <a:moveTo>
                    <a:pt x="15277" y="408"/>
                  </a:moveTo>
                  <a:cubicBezTo>
                    <a:pt x="15768" y="408"/>
                    <a:pt x="16258" y="437"/>
                    <a:pt x="16746" y="496"/>
                  </a:cubicBezTo>
                  <a:cubicBezTo>
                    <a:pt x="19314" y="830"/>
                    <a:pt x="21716" y="1964"/>
                    <a:pt x="23617" y="3732"/>
                  </a:cubicBezTo>
                  <a:cubicBezTo>
                    <a:pt x="25552" y="5467"/>
                    <a:pt x="26820" y="7835"/>
                    <a:pt x="27287" y="10403"/>
                  </a:cubicBezTo>
                  <a:cubicBezTo>
                    <a:pt x="27720" y="13139"/>
                    <a:pt x="27153" y="16174"/>
                    <a:pt x="25652" y="19376"/>
                  </a:cubicBezTo>
                  <a:cubicBezTo>
                    <a:pt x="24718" y="21178"/>
                    <a:pt x="23684" y="22946"/>
                    <a:pt x="22550" y="24647"/>
                  </a:cubicBezTo>
                  <a:cubicBezTo>
                    <a:pt x="22150" y="25281"/>
                    <a:pt x="21716" y="25948"/>
                    <a:pt x="21316" y="26582"/>
                  </a:cubicBezTo>
                  <a:cubicBezTo>
                    <a:pt x="16212" y="34888"/>
                    <a:pt x="13377" y="44361"/>
                    <a:pt x="13043" y="54101"/>
                  </a:cubicBezTo>
                  <a:cubicBezTo>
                    <a:pt x="12910" y="58705"/>
                    <a:pt x="13444" y="62174"/>
                    <a:pt x="14778" y="64942"/>
                  </a:cubicBezTo>
                  <a:cubicBezTo>
                    <a:pt x="16379" y="68312"/>
                    <a:pt x="19381" y="70680"/>
                    <a:pt x="22417" y="70980"/>
                  </a:cubicBezTo>
                  <a:cubicBezTo>
                    <a:pt x="24609" y="71206"/>
                    <a:pt x="24340" y="74361"/>
                    <a:pt x="22301" y="74361"/>
                  </a:cubicBezTo>
                  <a:cubicBezTo>
                    <a:pt x="22230" y="74361"/>
                    <a:pt x="22158" y="74357"/>
                    <a:pt x="22083" y="74349"/>
                  </a:cubicBezTo>
                  <a:cubicBezTo>
                    <a:pt x="17813" y="73916"/>
                    <a:pt x="13877" y="70880"/>
                    <a:pt x="11742" y="66410"/>
                  </a:cubicBezTo>
                  <a:cubicBezTo>
                    <a:pt x="9674" y="62107"/>
                    <a:pt x="9574" y="57270"/>
                    <a:pt x="9674" y="54001"/>
                  </a:cubicBezTo>
                  <a:cubicBezTo>
                    <a:pt x="10008" y="43694"/>
                    <a:pt x="13043" y="33620"/>
                    <a:pt x="18447" y="24847"/>
                  </a:cubicBezTo>
                  <a:cubicBezTo>
                    <a:pt x="18847" y="24147"/>
                    <a:pt x="19314" y="23479"/>
                    <a:pt x="19715" y="22812"/>
                  </a:cubicBezTo>
                  <a:cubicBezTo>
                    <a:pt x="20782" y="21244"/>
                    <a:pt x="21716" y="19610"/>
                    <a:pt x="22583" y="17942"/>
                  </a:cubicBezTo>
                  <a:cubicBezTo>
                    <a:pt x="23818" y="15374"/>
                    <a:pt x="24251" y="13039"/>
                    <a:pt x="23918" y="10970"/>
                  </a:cubicBezTo>
                  <a:cubicBezTo>
                    <a:pt x="23351" y="7368"/>
                    <a:pt x="20082" y="4332"/>
                    <a:pt x="16312" y="3865"/>
                  </a:cubicBezTo>
                  <a:cubicBezTo>
                    <a:pt x="15945" y="3832"/>
                    <a:pt x="15578" y="3799"/>
                    <a:pt x="15211" y="3799"/>
                  </a:cubicBezTo>
                  <a:cubicBezTo>
                    <a:pt x="11709" y="3865"/>
                    <a:pt x="8440" y="5633"/>
                    <a:pt x="6505" y="8569"/>
                  </a:cubicBezTo>
                  <a:cubicBezTo>
                    <a:pt x="4437" y="11738"/>
                    <a:pt x="3970" y="16041"/>
                    <a:pt x="5338" y="19877"/>
                  </a:cubicBezTo>
                  <a:cubicBezTo>
                    <a:pt x="5638" y="20744"/>
                    <a:pt x="5204" y="21711"/>
                    <a:pt x="4304" y="22045"/>
                  </a:cubicBezTo>
                  <a:cubicBezTo>
                    <a:pt x="4125" y="22107"/>
                    <a:pt x="3942" y="22136"/>
                    <a:pt x="3762" y="22136"/>
                  </a:cubicBezTo>
                  <a:cubicBezTo>
                    <a:pt x="3066" y="22136"/>
                    <a:pt x="2407" y="21700"/>
                    <a:pt x="2169" y="21011"/>
                  </a:cubicBezTo>
                  <a:cubicBezTo>
                    <a:pt x="434" y="16208"/>
                    <a:pt x="1035" y="10737"/>
                    <a:pt x="3703" y="6734"/>
                  </a:cubicBezTo>
                  <a:cubicBezTo>
                    <a:pt x="6289" y="2826"/>
                    <a:pt x="10798" y="408"/>
                    <a:pt x="15277" y="408"/>
                  </a:cubicBezTo>
                  <a:close/>
                  <a:moveTo>
                    <a:pt x="15227" y="1"/>
                  </a:moveTo>
                  <a:cubicBezTo>
                    <a:pt x="10615" y="1"/>
                    <a:pt x="6005" y="2482"/>
                    <a:pt x="3336" y="6501"/>
                  </a:cubicBezTo>
                  <a:cubicBezTo>
                    <a:pt x="601" y="10637"/>
                    <a:pt x="1" y="16241"/>
                    <a:pt x="1769" y="21144"/>
                  </a:cubicBezTo>
                  <a:cubicBezTo>
                    <a:pt x="2082" y="22006"/>
                    <a:pt x="2885" y="22540"/>
                    <a:pt x="3747" y="22540"/>
                  </a:cubicBezTo>
                  <a:cubicBezTo>
                    <a:pt x="3987" y="22540"/>
                    <a:pt x="4231" y="22499"/>
                    <a:pt x="4470" y="22412"/>
                  </a:cubicBezTo>
                  <a:cubicBezTo>
                    <a:pt x="5538" y="22012"/>
                    <a:pt x="6105" y="20811"/>
                    <a:pt x="5738" y="19710"/>
                  </a:cubicBezTo>
                  <a:cubicBezTo>
                    <a:pt x="4404" y="16041"/>
                    <a:pt x="4837" y="11838"/>
                    <a:pt x="6872" y="8802"/>
                  </a:cubicBezTo>
                  <a:cubicBezTo>
                    <a:pt x="8738" y="5973"/>
                    <a:pt x="11963" y="4203"/>
                    <a:pt x="15222" y="4203"/>
                  </a:cubicBezTo>
                  <a:cubicBezTo>
                    <a:pt x="15574" y="4203"/>
                    <a:pt x="15927" y="4223"/>
                    <a:pt x="16279" y="4266"/>
                  </a:cubicBezTo>
                  <a:cubicBezTo>
                    <a:pt x="19848" y="4699"/>
                    <a:pt x="22984" y="7601"/>
                    <a:pt x="23517" y="11004"/>
                  </a:cubicBezTo>
                  <a:cubicBezTo>
                    <a:pt x="23851" y="13005"/>
                    <a:pt x="23384" y="15240"/>
                    <a:pt x="22216" y="17742"/>
                  </a:cubicBezTo>
                  <a:cubicBezTo>
                    <a:pt x="21383" y="19410"/>
                    <a:pt x="20415" y="21011"/>
                    <a:pt x="19381" y="22579"/>
                  </a:cubicBezTo>
                  <a:cubicBezTo>
                    <a:pt x="18947" y="23246"/>
                    <a:pt x="18514" y="23913"/>
                    <a:pt x="18080" y="24614"/>
                  </a:cubicBezTo>
                  <a:cubicBezTo>
                    <a:pt x="12643" y="33453"/>
                    <a:pt x="9607" y="43594"/>
                    <a:pt x="9274" y="53968"/>
                  </a:cubicBezTo>
                  <a:cubicBezTo>
                    <a:pt x="9140" y="57270"/>
                    <a:pt x="9274" y="62174"/>
                    <a:pt x="11342" y="66577"/>
                  </a:cubicBezTo>
                  <a:cubicBezTo>
                    <a:pt x="13544" y="71180"/>
                    <a:pt x="17647" y="74316"/>
                    <a:pt x="22050" y="74749"/>
                  </a:cubicBezTo>
                  <a:lnTo>
                    <a:pt x="22216" y="74749"/>
                  </a:lnTo>
                  <a:cubicBezTo>
                    <a:pt x="22228" y="74750"/>
                    <a:pt x="22239" y="74750"/>
                    <a:pt x="22250" y="74750"/>
                  </a:cubicBezTo>
                  <a:cubicBezTo>
                    <a:pt x="24920" y="74750"/>
                    <a:pt x="25107" y="70812"/>
                    <a:pt x="22450" y="70546"/>
                  </a:cubicBezTo>
                  <a:cubicBezTo>
                    <a:pt x="19548" y="70280"/>
                    <a:pt x="16646" y="67978"/>
                    <a:pt x="15111" y="64776"/>
                  </a:cubicBezTo>
                  <a:cubicBezTo>
                    <a:pt x="13844" y="62040"/>
                    <a:pt x="13310" y="58671"/>
                    <a:pt x="13444" y="54101"/>
                  </a:cubicBezTo>
                  <a:cubicBezTo>
                    <a:pt x="13777" y="44461"/>
                    <a:pt x="16612" y="35054"/>
                    <a:pt x="21649" y="26815"/>
                  </a:cubicBezTo>
                  <a:cubicBezTo>
                    <a:pt x="22083" y="26181"/>
                    <a:pt x="22483" y="25514"/>
                    <a:pt x="22917" y="24847"/>
                  </a:cubicBezTo>
                  <a:cubicBezTo>
                    <a:pt x="24051" y="23146"/>
                    <a:pt x="25085" y="21378"/>
                    <a:pt x="25986" y="19543"/>
                  </a:cubicBezTo>
                  <a:cubicBezTo>
                    <a:pt x="27554" y="16274"/>
                    <a:pt x="28121" y="13172"/>
                    <a:pt x="27654" y="10337"/>
                  </a:cubicBezTo>
                  <a:cubicBezTo>
                    <a:pt x="27187" y="7668"/>
                    <a:pt x="25852" y="5266"/>
                    <a:pt x="23851" y="3432"/>
                  </a:cubicBezTo>
                  <a:cubicBezTo>
                    <a:pt x="21916" y="1630"/>
                    <a:pt x="19414" y="463"/>
                    <a:pt x="16779" y="96"/>
                  </a:cubicBezTo>
                  <a:cubicBezTo>
                    <a:pt x="16264" y="32"/>
                    <a:pt x="15745" y="1"/>
                    <a:pt x="15227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1" name="Google Shape;1951;p50">
              <a:extLst>
                <a:ext uri="{FF2B5EF4-FFF2-40B4-BE49-F238E27FC236}">
                  <a16:creationId xmlns:a16="http://schemas.microsoft.com/office/drawing/2014/main" id="{35591CFB-7D6F-027B-98D3-794C7D33DA78}"/>
                </a:ext>
              </a:extLst>
            </p:cNvPr>
            <p:cNvSpPr/>
            <p:nvPr/>
          </p:nvSpPr>
          <p:spPr>
            <a:xfrm>
              <a:off x="6000271" y="1901749"/>
              <a:ext cx="1062300" cy="957572"/>
            </a:xfrm>
            <a:custGeom>
              <a:avLst/>
              <a:gdLst/>
              <a:ahLst/>
              <a:cxnLst/>
              <a:rect l="l" t="t" r="r" b="b"/>
              <a:pathLst>
                <a:path w="61378" h="55327" extrusionOk="0">
                  <a:moveTo>
                    <a:pt x="32838" y="0"/>
                  </a:moveTo>
                  <a:cubicBezTo>
                    <a:pt x="32612" y="0"/>
                    <a:pt x="32385" y="17"/>
                    <a:pt x="32156" y="54"/>
                  </a:cubicBezTo>
                  <a:lnTo>
                    <a:pt x="31523" y="154"/>
                  </a:lnTo>
                  <a:cubicBezTo>
                    <a:pt x="27587" y="821"/>
                    <a:pt x="23817" y="2055"/>
                    <a:pt x="20248" y="3823"/>
                  </a:cubicBezTo>
                  <a:cubicBezTo>
                    <a:pt x="12909" y="7426"/>
                    <a:pt x="6938" y="13130"/>
                    <a:pt x="3736" y="19868"/>
                  </a:cubicBezTo>
                  <a:cubicBezTo>
                    <a:pt x="667" y="26306"/>
                    <a:pt x="100" y="33344"/>
                    <a:pt x="0" y="40316"/>
                  </a:cubicBezTo>
                  <a:cubicBezTo>
                    <a:pt x="0" y="41750"/>
                    <a:pt x="0" y="43151"/>
                    <a:pt x="0" y="44552"/>
                  </a:cubicBezTo>
                  <a:cubicBezTo>
                    <a:pt x="0" y="47354"/>
                    <a:pt x="100" y="50423"/>
                    <a:pt x="2335" y="52424"/>
                  </a:cubicBezTo>
                  <a:cubicBezTo>
                    <a:pt x="3169" y="53158"/>
                    <a:pt x="4103" y="53759"/>
                    <a:pt x="5137" y="54192"/>
                  </a:cubicBezTo>
                  <a:cubicBezTo>
                    <a:pt x="6738" y="54860"/>
                    <a:pt x="8473" y="55226"/>
                    <a:pt x="10241" y="55260"/>
                  </a:cubicBezTo>
                  <a:cubicBezTo>
                    <a:pt x="12376" y="55293"/>
                    <a:pt x="14744" y="55327"/>
                    <a:pt x="17179" y="55327"/>
                  </a:cubicBezTo>
                  <a:lnTo>
                    <a:pt x="27053" y="55327"/>
                  </a:lnTo>
                  <a:cubicBezTo>
                    <a:pt x="33024" y="55327"/>
                    <a:pt x="39995" y="48655"/>
                    <a:pt x="39995" y="48655"/>
                  </a:cubicBezTo>
                  <a:cubicBezTo>
                    <a:pt x="39995" y="48655"/>
                    <a:pt x="42075" y="48845"/>
                    <a:pt x="44351" y="48845"/>
                  </a:cubicBezTo>
                  <a:cubicBezTo>
                    <a:pt x="46122" y="48845"/>
                    <a:pt x="48012" y="48730"/>
                    <a:pt x="49135" y="48322"/>
                  </a:cubicBezTo>
                  <a:cubicBezTo>
                    <a:pt x="50603" y="45219"/>
                    <a:pt x="61377" y="27507"/>
                    <a:pt x="51770" y="24338"/>
                  </a:cubicBezTo>
                  <a:cubicBezTo>
                    <a:pt x="50711" y="23991"/>
                    <a:pt x="49641" y="23833"/>
                    <a:pt x="48568" y="23833"/>
                  </a:cubicBezTo>
                  <a:cubicBezTo>
                    <a:pt x="38694" y="23833"/>
                    <a:pt x="28618" y="37230"/>
                    <a:pt x="25218" y="40449"/>
                  </a:cubicBezTo>
                  <a:cubicBezTo>
                    <a:pt x="30522" y="31776"/>
                    <a:pt x="35826" y="23103"/>
                    <a:pt x="41096" y="14431"/>
                  </a:cubicBezTo>
                  <a:lnTo>
                    <a:pt x="41196" y="14264"/>
                  </a:lnTo>
                  <a:cubicBezTo>
                    <a:pt x="42397" y="12296"/>
                    <a:pt x="43631" y="10161"/>
                    <a:pt x="43331" y="7993"/>
                  </a:cubicBezTo>
                  <a:cubicBezTo>
                    <a:pt x="43064" y="5824"/>
                    <a:pt x="41296" y="3956"/>
                    <a:pt x="39161" y="2789"/>
                  </a:cubicBezTo>
                  <a:cubicBezTo>
                    <a:pt x="37252" y="1698"/>
                    <a:pt x="35094" y="0"/>
                    <a:pt x="328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2" name="Google Shape;1952;p50">
              <a:extLst>
                <a:ext uri="{FF2B5EF4-FFF2-40B4-BE49-F238E27FC236}">
                  <a16:creationId xmlns:a16="http://schemas.microsoft.com/office/drawing/2014/main" id="{A2C7CF84-AB56-FC70-DB4C-5111B924D8A5}"/>
                </a:ext>
              </a:extLst>
            </p:cNvPr>
            <p:cNvSpPr/>
            <p:nvPr/>
          </p:nvSpPr>
          <p:spPr>
            <a:xfrm>
              <a:off x="6482815" y="1662857"/>
              <a:ext cx="439368" cy="427028"/>
            </a:xfrm>
            <a:custGeom>
              <a:avLst/>
              <a:gdLst/>
              <a:ahLst/>
              <a:cxnLst/>
              <a:rect l="l" t="t" r="r" b="b"/>
              <a:pathLst>
                <a:path w="25386" h="24673" extrusionOk="0">
                  <a:moveTo>
                    <a:pt x="10744" y="0"/>
                  </a:moveTo>
                  <a:cubicBezTo>
                    <a:pt x="7175" y="0"/>
                    <a:pt x="3634" y="2202"/>
                    <a:pt x="1969" y="5416"/>
                  </a:cubicBezTo>
                  <a:cubicBezTo>
                    <a:pt x="1" y="9119"/>
                    <a:pt x="435" y="13889"/>
                    <a:pt x="2670" y="17425"/>
                  </a:cubicBezTo>
                  <a:cubicBezTo>
                    <a:pt x="4904" y="20994"/>
                    <a:pt x="8774" y="23396"/>
                    <a:pt x="12877" y="24296"/>
                  </a:cubicBezTo>
                  <a:cubicBezTo>
                    <a:pt x="13077" y="24330"/>
                    <a:pt x="13277" y="24363"/>
                    <a:pt x="13477" y="24430"/>
                  </a:cubicBezTo>
                  <a:cubicBezTo>
                    <a:pt x="14321" y="24589"/>
                    <a:pt x="15180" y="24672"/>
                    <a:pt x="16039" y="24672"/>
                  </a:cubicBezTo>
                  <a:cubicBezTo>
                    <a:pt x="16981" y="24672"/>
                    <a:pt x="17924" y="24572"/>
                    <a:pt x="18848" y="24363"/>
                  </a:cubicBezTo>
                  <a:cubicBezTo>
                    <a:pt x="20816" y="23929"/>
                    <a:pt x="22584" y="22829"/>
                    <a:pt x="23818" y="21228"/>
                  </a:cubicBezTo>
                  <a:cubicBezTo>
                    <a:pt x="25052" y="19560"/>
                    <a:pt x="25386" y="17458"/>
                    <a:pt x="24785" y="15523"/>
                  </a:cubicBezTo>
                  <a:cubicBezTo>
                    <a:pt x="24418" y="14489"/>
                    <a:pt x="23751" y="13622"/>
                    <a:pt x="22884" y="13022"/>
                  </a:cubicBezTo>
                  <a:cubicBezTo>
                    <a:pt x="22217" y="12521"/>
                    <a:pt x="20949" y="12388"/>
                    <a:pt x="20449" y="11754"/>
                  </a:cubicBezTo>
                  <a:cubicBezTo>
                    <a:pt x="19915" y="11054"/>
                    <a:pt x="20049" y="9619"/>
                    <a:pt x="20015" y="8619"/>
                  </a:cubicBezTo>
                  <a:cubicBezTo>
                    <a:pt x="19915" y="7518"/>
                    <a:pt x="19615" y="6450"/>
                    <a:pt x="19081" y="5450"/>
                  </a:cubicBezTo>
                  <a:cubicBezTo>
                    <a:pt x="18981" y="5249"/>
                    <a:pt x="18881" y="5049"/>
                    <a:pt x="18781" y="4849"/>
                  </a:cubicBezTo>
                  <a:cubicBezTo>
                    <a:pt x="17413" y="2514"/>
                    <a:pt x="15145" y="813"/>
                    <a:pt x="12477" y="179"/>
                  </a:cubicBezTo>
                  <a:cubicBezTo>
                    <a:pt x="11904" y="58"/>
                    <a:pt x="11323" y="0"/>
                    <a:pt x="107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3" name="Google Shape;1953;p50">
              <a:extLst>
                <a:ext uri="{FF2B5EF4-FFF2-40B4-BE49-F238E27FC236}">
                  <a16:creationId xmlns:a16="http://schemas.microsoft.com/office/drawing/2014/main" id="{10CF9550-2A6F-66FA-0A7B-C67AACB57C7E}"/>
                </a:ext>
              </a:extLst>
            </p:cNvPr>
            <p:cNvSpPr/>
            <p:nvPr/>
          </p:nvSpPr>
          <p:spPr>
            <a:xfrm>
              <a:off x="6434318" y="1814237"/>
              <a:ext cx="135120" cy="177575"/>
            </a:xfrm>
            <a:custGeom>
              <a:avLst/>
              <a:gdLst/>
              <a:ahLst/>
              <a:cxnLst/>
              <a:rect l="l" t="t" r="r" b="b"/>
              <a:pathLst>
                <a:path w="7807" h="10260" extrusionOk="0">
                  <a:moveTo>
                    <a:pt x="4265" y="1"/>
                  </a:moveTo>
                  <a:cubicBezTo>
                    <a:pt x="3041" y="1"/>
                    <a:pt x="1895" y="563"/>
                    <a:pt x="1168" y="1574"/>
                  </a:cubicBezTo>
                  <a:cubicBezTo>
                    <a:pt x="368" y="2641"/>
                    <a:pt x="1" y="3942"/>
                    <a:pt x="101" y="5276"/>
                  </a:cubicBezTo>
                  <a:cubicBezTo>
                    <a:pt x="168" y="6611"/>
                    <a:pt x="668" y="7912"/>
                    <a:pt x="1569" y="8879"/>
                  </a:cubicBezTo>
                  <a:cubicBezTo>
                    <a:pt x="2394" y="9765"/>
                    <a:pt x="3526" y="10259"/>
                    <a:pt x="4710" y="10259"/>
                  </a:cubicBezTo>
                  <a:cubicBezTo>
                    <a:pt x="4819" y="10259"/>
                    <a:pt x="4928" y="10255"/>
                    <a:pt x="5038" y="10247"/>
                  </a:cubicBezTo>
                  <a:cubicBezTo>
                    <a:pt x="6239" y="10080"/>
                    <a:pt x="7807" y="9279"/>
                    <a:pt x="7807" y="7978"/>
                  </a:cubicBezTo>
                  <a:cubicBezTo>
                    <a:pt x="7773" y="7478"/>
                    <a:pt x="7640" y="7044"/>
                    <a:pt x="7373" y="6644"/>
                  </a:cubicBezTo>
                  <a:cubicBezTo>
                    <a:pt x="7139" y="6344"/>
                    <a:pt x="7006" y="5977"/>
                    <a:pt x="6939" y="5610"/>
                  </a:cubicBezTo>
                  <a:cubicBezTo>
                    <a:pt x="6939" y="5143"/>
                    <a:pt x="6973" y="4643"/>
                    <a:pt x="7106" y="4176"/>
                  </a:cubicBezTo>
                  <a:cubicBezTo>
                    <a:pt x="7273" y="3542"/>
                    <a:pt x="7473" y="2941"/>
                    <a:pt x="7273" y="2308"/>
                  </a:cubicBezTo>
                  <a:cubicBezTo>
                    <a:pt x="6906" y="1040"/>
                    <a:pt x="5772" y="106"/>
                    <a:pt x="4471" y="6"/>
                  </a:cubicBezTo>
                  <a:cubicBezTo>
                    <a:pt x="4402" y="2"/>
                    <a:pt x="4333" y="1"/>
                    <a:pt x="4265" y="1"/>
                  </a:cubicBezTo>
                  <a:close/>
                </a:path>
              </a:pathLst>
            </a:custGeom>
            <a:solidFill>
              <a:srgbClr val="F3CBAE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4" name="Google Shape;1954;p50">
              <a:extLst>
                <a:ext uri="{FF2B5EF4-FFF2-40B4-BE49-F238E27FC236}">
                  <a16:creationId xmlns:a16="http://schemas.microsoft.com/office/drawing/2014/main" id="{8E60ACE7-7C26-DAFF-B8F3-B259BBD69DE7}"/>
                </a:ext>
              </a:extLst>
            </p:cNvPr>
            <p:cNvSpPr/>
            <p:nvPr/>
          </p:nvSpPr>
          <p:spPr>
            <a:xfrm>
              <a:off x="6584431" y="1755787"/>
              <a:ext cx="337756" cy="334104"/>
            </a:xfrm>
            <a:custGeom>
              <a:avLst/>
              <a:gdLst/>
              <a:ahLst/>
              <a:cxnLst/>
              <a:rect l="l" t="t" r="r" b="b"/>
              <a:pathLst>
                <a:path w="19515" h="19304" extrusionOk="0">
                  <a:moveTo>
                    <a:pt x="8516" y="1"/>
                  </a:moveTo>
                  <a:cubicBezTo>
                    <a:pt x="7283" y="1"/>
                    <a:pt x="6046" y="75"/>
                    <a:pt x="4871" y="414"/>
                  </a:cubicBezTo>
                  <a:cubicBezTo>
                    <a:pt x="2970" y="948"/>
                    <a:pt x="1235" y="2349"/>
                    <a:pt x="601" y="4217"/>
                  </a:cubicBezTo>
                  <a:cubicBezTo>
                    <a:pt x="1" y="6085"/>
                    <a:pt x="601" y="8387"/>
                    <a:pt x="2269" y="9454"/>
                  </a:cubicBezTo>
                  <a:cubicBezTo>
                    <a:pt x="3337" y="10121"/>
                    <a:pt x="4704" y="10255"/>
                    <a:pt x="5705" y="10988"/>
                  </a:cubicBezTo>
                  <a:cubicBezTo>
                    <a:pt x="7106" y="11989"/>
                    <a:pt x="7573" y="13857"/>
                    <a:pt x="7606" y="15592"/>
                  </a:cubicBezTo>
                  <a:cubicBezTo>
                    <a:pt x="7640" y="16726"/>
                    <a:pt x="7540" y="17893"/>
                    <a:pt x="7606" y="19061"/>
                  </a:cubicBezTo>
                  <a:cubicBezTo>
                    <a:pt x="8450" y="19220"/>
                    <a:pt x="9309" y="19303"/>
                    <a:pt x="10168" y="19303"/>
                  </a:cubicBezTo>
                  <a:cubicBezTo>
                    <a:pt x="11110" y="19303"/>
                    <a:pt x="12053" y="19203"/>
                    <a:pt x="12977" y="18994"/>
                  </a:cubicBezTo>
                  <a:cubicBezTo>
                    <a:pt x="14945" y="18560"/>
                    <a:pt x="16713" y="17460"/>
                    <a:pt x="17947" y="15859"/>
                  </a:cubicBezTo>
                  <a:cubicBezTo>
                    <a:pt x="19181" y="14191"/>
                    <a:pt x="19515" y="12089"/>
                    <a:pt x="18914" y="10154"/>
                  </a:cubicBezTo>
                  <a:cubicBezTo>
                    <a:pt x="18547" y="9120"/>
                    <a:pt x="17880" y="8253"/>
                    <a:pt x="17013" y="7653"/>
                  </a:cubicBezTo>
                  <a:cubicBezTo>
                    <a:pt x="16346" y="7152"/>
                    <a:pt x="15045" y="7019"/>
                    <a:pt x="14578" y="6385"/>
                  </a:cubicBezTo>
                  <a:cubicBezTo>
                    <a:pt x="14044" y="5685"/>
                    <a:pt x="14178" y="4250"/>
                    <a:pt x="14111" y="3250"/>
                  </a:cubicBezTo>
                  <a:cubicBezTo>
                    <a:pt x="14044" y="2149"/>
                    <a:pt x="13711" y="1081"/>
                    <a:pt x="13210" y="81"/>
                  </a:cubicBezTo>
                  <a:lnTo>
                    <a:pt x="9541" y="14"/>
                  </a:lnTo>
                  <a:cubicBezTo>
                    <a:pt x="9201" y="7"/>
                    <a:pt x="8859" y="1"/>
                    <a:pt x="8516" y="1"/>
                  </a:cubicBezTo>
                  <a:close/>
                </a:path>
              </a:pathLst>
            </a:custGeom>
            <a:solidFill>
              <a:srgbClr val="F3CBAE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5" name="Google Shape;1955;p50">
              <a:extLst>
                <a:ext uri="{FF2B5EF4-FFF2-40B4-BE49-F238E27FC236}">
                  <a16:creationId xmlns:a16="http://schemas.microsoft.com/office/drawing/2014/main" id="{B995A186-CF45-CA98-94AC-EE54CA5676C2}"/>
                </a:ext>
              </a:extLst>
            </p:cNvPr>
            <p:cNvSpPr/>
            <p:nvPr/>
          </p:nvSpPr>
          <p:spPr>
            <a:xfrm>
              <a:off x="6724298" y="1827673"/>
              <a:ext cx="44455" cy="44160"/>
            </a:xfrm>
            <a:custGeom>
              <a:avLst/>
              <a:gdLst/>
              <a:ahLst/>
              <a:cxnLst/>
              <a:rect l="l" t="t" r="r" b="b"/>
              <a:pathLst>
                <a:path w="5204" h="5171" extrusionOk="0">
                  <a:moveTo>
                    <a:pt x="2602" y="0"/>
                  </a:moveTo>
                  <a:cubicBezTo>
                    <a:pt x="1168" y="0"/>
                    <a:pt x="0" y="1135"/>
                    <a:pt x="0" y="2569"/>
                  </a:cubicBezTo>
                  <a:cubicBezTo>
                    <a:pt x="0" y="4003"/>
                    <a:pt x="1168" y="5171"/>
                    <a:pt x="2602" y="5171"/>
                  </a:cubicBezTo>
                  <a:cubicBezTo>
                    <a:pt x="4036" y="5171"/>
                    <a:pt x="5204" y="4003"/>
                    <a:pt x="5204" y="2569"/>
                  </a:cubicBezTo>
                  <a:cubicBezTo>
                    <a:pt x="5204" y="1135"/>
                    <a:pt x="4036" y="0"/>
                    <a:pt x="26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6" name="Google Shape;1956;p50">
              <a:extLst>
                <a:ext uri="{FF2B5EF4-FFF2-40B4-BE49-F238E27FC236}">
                  <a16:creationId xmlns:a16="http://schemas.microsoft.com/office/drawing/2014/main" id="{EA3447ED-7169-052E-22FF-E7B5F7BFE03E}"/>
                </a:ext>
              </a:extLst>
            </p:cNvPr>
            <p:cNvSpPr/>
            <p:nvPr/>
          </p:nvSpPr>
          <p:spPr>
            <a:xfrm>
              <a:off x="6687500" y="1776989"/>
              <a:ext cx="58032" cy="34269"/>
            </a:xfrm>
            <a:custGeom>
              <a:avLst/>
              <a:gdLst/>
              <a:ahLst/>
              <a:cxnLst/>
              <a:rect l="l" t="t" r="r" b="b"/>
              <a:pathLst>
                <a:path w="3353" h="1980" extrusionOk="0">
                  <a:moveTo>
                    <a:pt x="2292" y="0"/>
                  </a:moveTo>
                  <a:cubicBezTo>
                    <a:pt x="1245" y="0"/>
                    <a:pt x="0" y="882"/>
                    <a:pt x="50" y="1858"/>
                  </a:cubicBezTo>
                  <a:cubicBezTo>
                    <a:pt x="50" y="1909"/>
                    <a:pt x="109" y="1980"/>
                    <a:pt x="167" y="1980"/>
                  </a:cubicBezTo>
                  <a:cubicBezTo>
                    <a:pt x="184" y="1980"/>
                    <a:pt x="201" y="1973"/>
                    <a:pt x="217" y="1958"/>
                  </a:cubicBezTo>
                  <a:cubicBezTo>
                    <a:pt x="584" y="1591"/>
                    <a:pt x="951" y="1291"/>
                    <a:pt x="1384" y="1024"/>
                  </a:cubicBezTo>
                  <a:cubicBezTo>
                    <a:pt x="1951" y="757"/>
                    <a:pt x="2519" y="890"/>
                    <a:pt x="3086" y="757"/>
                  </a:cubicBezTo>
                  <a:cubicBezTo>
                    <a:pt x="3286" y="690"/>
                    <a:pt x="3352" y="457"/>
                    <a:pt x="3219" y="323"/>
                  </a:cubicBezTo>
                  <a:cubicBezTo>
                    <a:pt x="2969" y="98"/>
                    <a:pt x="2642" y="0"/>
                    <a:pt x="2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7" name="Google Shape;1957;p50">
              <a:extLst>
                <a:ext uri="{FF2B5EF4-FFF2-40B4-BE49-F238E27FC236}">
                  <a16:creationId xmlns:a16="http://schemas.microsoft.com/office/drawing/2014/main" id="{87FF0E7C-B69D-56DD-DFA1-AE32B5365682}"/>
                </a:ext>
              </a:extLst>
            </p:cNvPr>
            <p:cNvSpPr/>
            <p:nvPr/>
          </p:nvSpPr>
          <p:spPr>
            <a:xfrm>
              <a:off x="6832126" y="1900295"/>
              <a:ext cx="32659" cy="22707"/>
            </a:xfrm>
            <a:custGeom>
              <a:avLst/>
              <a:gdLst/>
              <a:ahLst/>
              <a:cxnLst/>
              <a:rect l="l" t="t" r="r" b="b"/>
              <a:pathLst>
                <a:path w="1887" h="1312" extrusionOk="0">
                  <a:moveTo>
                    <a:pt x="601" y="1"/>
                  </a:moveTo>
                  <a:cubicBezTo>
                    <a:pt x="568" y="1"/>
                    <a:pt x="534" y="2"/>
                    <a:pt x="500" y="4"/>
                  </a:cubicBezTo>
                  <a:cubicBezTo>
                    <a:pt x="0" y="171"/>
                    <a:pt x="400" y="871"/>
                    <a:pt x="634" y="1072"/>
                  </a:cubicBezTo>
                  <a:cubicBezTo>
                    <a:pt x="801" y="1172"/>
                    <a:pt x="967" y="1272"/>
                    <a:pt x="1134" y="1305"/>
                  </a:cubicBezTo>
                  <a:cubicBezTo>
                    <a:pt x="1162" y="1309"/>
                    <a:pt x="1190" y="1312"/>
                    <a:pt x="1217" y="1312"/>
                  </a:cubicBezTo>
                  <a:cubicBezTo>
                    <a:pt x="1609" y="1312"/>
                    <a:pt x="1886" y="881"/>
                    <a:pt x="1668" y="538"/>
                  </a:cubicBezTo>
                  <a:cubicBezTo>
                    <a:pt x="1420" y="197"/>
                    <a:pt x="1029" y="1"/>
                    <a:pt x="6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8" name="Google Shape;1958;p50">
              <a:extLst>
                <a:ext uri="{FF2B5EF4-FFF2-40B4-BE49-F238E27FC236}">
                  <a16:creationId xmlns:a16="http://schemas.microsoft.com/office/drawing/2014/main" id="{AE80FA3A-A831-754A-011A-19B032FA8454}"/>
                </a:ext>
              </a:extLst>
            </p:cNvPr>
            <p:cNvSpPr/>
            <p:nvPr/>
          </p:nvSpPr>
          <p:spPr>
            <a:xfrm>
              <a:off x="6768742" y="1951303"/>
              <a:ext cx="146075" cy="34096"/>
            </a:xfrm>
            <a:custGeom>
              <a:avLst/>
              <a:gdLst/>
              <a:ahLst/>
              <a:cxnLst/>
              <a:rect l="l" t="t" r="r" b="b"/>
              <a:pathLst>
                <a:path w="8440" h="1970" extrusionOk="0">
                  <a:moveTo>
                    <a:pt x="417" y="1"/>
                  </a:moveTo>
                  <a:cubicBezTo>
                    <a:pt x="401" y="1"/>
                    <a:pt x="384" y="9"/>
                    <a:pt x="367" y="26"/>
                  </a:cubicBezTo>
                  <a:cubicBezTo>
                    <a:pt x="0" y="1594"/>
                    <a:pt x="2102" y="1927"/>
                    <a:pt x="3169" y="1927"/>
                  </a:cubicBezTo>
                  <a:cubicBezTo>
                    <a:pt x="4070" y="1927"/>
                    <a:pt x="4971" y="1961"/>
                    <a:pt x="5871" y="1961"/>
                  </a:cubicBezTo>
                  <a:cubicBezTo>
                    <a:pt x="6010" y="1966"/>
                    <a:pt x="6148" y="1969"/>
                    <a:pt x="6286" y="1969"/>
                  </a:cubicBezTo>
                  <a:cubicBezTo>
                    <a:pt x="6972" y="1969"/>
                    <a:pt x="7639" y="1900"/>
                    <a:pt x="8306" y="1761"/>
                  </a:cubicBezTo>
                  <a:cubicBezTo>
                    <a:pt x="8440" y="1727"/>
                    <a:pt x="8440" y="1527"/>
                    <a:pt x="8306" y="1494"/>
                  </a:cubicBezTo>
                  <a:cubicBezTo>
                    <a:pt x="7812" y="1411"/>
                    <a:pt x="7296" y="1352"/>
                    <a:pt x="6775" y="1352"/>
                  </a:cubicBezTo>
                  <a:cubicBezTo>
                    <a:pt x="6663" y="1352"/>
                    <a:pt x="6551" y="1354"/>
                    <a:pt x="6438" y="1360"/>
                  </a:cubicBezTo>
                  <a:cubicBezTo>
                    <a:pt x="6071" y="1344"/>
                    <a:pt x="5713" y="1344"/>
                    <a:pt x="5354" y="1344"/>
                  </a:cubicBezTo>
                  <a:cubicBezTo>
                    <a:pt x="4996" y="1344"/>
                    <a:pt x="4637" y="1344"/>
                    <a:pt x="4270" y="1327"/>
                  </a:cubicBezTo>
                  <a:cubicBezTo>
                    <a:pt x="4078" y="1335"/>
                    <a:pt x="3889" y="1339"/>
                    <a:pt x="3700" y="1339"/>
                  </a:cubicBezTo>
                  <a:cubicBezTo>
                    <a:pt x="3134" y="1339"/>
                    <a:pt x="2577" y="1302"/>
                    <a:pt x="2002" y="1227"/>
                  </a:cubicBezTo>
                  <a:cubicBezTo>
                    <a:pt x="1335" y="1060"/>
                    <a:pt x="768" y="626"/>
                    <a:pt x="467" y="26"/>
                  </a:cubicBezTo>
                  <a:cubicBezTo>
                    <a:pt x="451" y="9"/>
                    <a:pt x="434" y="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9" name="Google Shape;1959;p50">
              <a:extLst>
                <a:ext uri="{FF2B5EF4-FFF2-40B4-BE49-F238E27FC236}">
                  <a16:creationId xmlns:a16="http://schemas.microsoft.com/office/drawing/2014/main" id="{7127247C-05F8-313D-CA64-AB8B744C4A94}"/>
                </a:ext>
              </a:extLst>
            </p:cNvPr>
            <p:cNvSpPr/>
            <p:nvPr/>
          </p:nvSpPr>
          <p:spPr>
            <a:xfrm>
              <a:off x="6462045" y="1856245"/>
              <a:ext cx="59122" cy="89878"/>
            </a:xfrm>
            <a:custGeom>
              <a:avLst/>
              <a:gdLst/>
              <a:ahLst/>
              <a:cxnLst/>
              <a:rect l="l" t="t" r="r" b="b"/>
              <a:pathLst>
                <a:path w="3416" h="5193" extrusionOk="0">
                  <a:moveTo>
                    <a:pt x="2613" y="1"/>
                  </a:moveTo>
                  <a:cubicBezTo>
                    <a:pt x="2568" y="1"/>
                    <a:pt x="2520" y="5"/>
                    <a:pt x="2469" y="14"/>
                  </a:cubicBezTo>
                  <a:cubicBezTo>
                    <a:pt x="1068" y="281"/>
                    <a:pt x="0" y="2649"/>
                    <a:pt x="967" y="3750"/>
                  </a:cubicBezTo>
                  <a:cubicBezTo>
                    <a:pt x="1005" y="3788"/>
                    <a:pt x="1061" y="3806"/>
                    <a:pt x="1119" y="3806"/>
                  </a:cubicBezTo>
                  <a:cubicBezTo>
                    <a:pt x="1215" y="3806"/>
                    <a:pt x="1314" y="3754"/>
                    <a:pt x="1334" y="3650"/>
                  </a:cubicBezTo>
                  <a:cubicBezTo>
                    <a:pt x="1368" y="3083"/>
                    <a:pt x="1434" y="2549"/>
                    <a:pt x="1535" y="2015"/>
                  </a:cubicBezTo>
                  <a:cubicBezTo>
                    <a:pt x="1595" y="1804"/>
                    <a:pt x="2178" y="712"/>
                    <a:pt x="2509" y="712"/>
                  </a:cubicBezTo>
                  <a:cubicBezTo>
                    <a:pt x="2543" y="712"/>
                    <a:pt x="2574" y="723"/>
                    <a:pt x="2602" y="748"/>
                  </a:cubicBezTo>
                  <a:cubicBezTo>
                    <a:pt x="2735" y="848"/>
                    <a:pt x="2602" y="1649"/>
                    <a:pt x="2602" y="1782"/>
                  </a:cubicBezTo>
                  <a:lnTo>
                    <a:pt x="2602" y="3016"/>
                  </a:lnTo>
                  <a:cubicBezTo>
                    <a:pt x="2602" y="3683"/>
                    <a:pt x="2502" y="4484"/>
                    <a:pt x="2769" y="5118"/>
                  </a:cubicBezTo>
                  <a:cubicBezTo>
                    <a:pt x="2802" y="5168"/>
                    <a:pt x="2860" y="5193"/>
                    <a:pt x="2919" y="5193"/>
                  </a:cubicBezTo>
                  <a:cubicBezTo>
                    <a:pt x="2977" y="5193"/>
                    <a:pt x="3036" y="5168"/>
                    <a:pt x="3069" y="5118"/>
                  </a:cubicBezTo>
                  <a:lnTo>
                    <a:pt x="3102" y="5118"/>
                  </a:lnTo>
                  <a:cubicBezTo>
                    <a:pt x="3269" y="4617"/>
                    <a:pt x="3302" y="4117"/>
                    <a:pt x="3236" y="3617"/>
                  </a:cubicBezTo>
                  <a:lnTo>
                    <a:pt x="3236" y="1882"/>
                  </a:lnTo>
                  <a:cubicBezTo>
                    <a:pt x="3236" y="1345"/>
                    <a:pt x="3415" y="1"/>
                    <a:pt x="26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0" name="Google Shape;1960;p50">
              <a:extLst>
                <a:ext uri="{FF2B5EF4-FFF2-40B4-BE49-F238E27FC236}">
                  <a16:creationId xmlns:a16="http://schemas.microsoft.com/office/drawing/2014/main" id="{14033C1F-867C-A447-C20A-D6009FDF394C}"/>
                </a:ext>
              </a:extLst>
            </p:cNvPr>
            <p:cNvSpPr/>
            <p:nvPr/>
          </p:nvSpPr>
          <p:spPr>
            <a:xfrm>
              <a:off x="6650824" y="2736950"/>
              <a:ext cx="284639" cy="122001"/>
            </a:xfrm>
            <a:custGeom>
              <a:avLst/>
              <a:gdLst/>
              <a:ahLst/>
              <a:cxnLst/>
              <a:rect l="l" t="t" r="r" b="b"/>
              <a:pathLst>
                <a:path w="16446" h="7049" extrusionOk="0">
                  <a:moveTo>
                    <a:pt x="868" y="1"/>
                  </a:moveTo>
                  <a:cubicBezTo>
                    <a:pt x="501" y="901"/>
                    <a:pt x="234" y="1869"/>
                    <a:pt x="101" y="2836"/>
                  </a:cubicBezTo>
                  <a:cubicBezTo>
                    <a:pt x="1" y="3837"/>
                    <a:pt x="268" y="4838"/>
                    <a:pt x="902" y="5605"/>
                  </a:cubicBezTo>
                  <a:cubicBezTo>
                    <a:pt x="1902" y="6772"/>
                    <a:pt x="3637" y="7006"/>
                    <a:pt x="5171" y="7039"/>
                  </a:cubicBezTo>
                  <a:cubicBezTo>
                    <a:pt x="5947" y="7046"/>
                    <a:pt x="6721" y="7049"/>
                    <a:pt x="7494" y="7049"/>
                  </a:cubicBezTo>
                  <a:cubicBezTo>
                    <a:pt x="9606" y="7049"/>
                    <a:pt x="11711" y="7030"/>
                    <a:pt x="13823" y="7030"/>
                  </a:cubicBezTo>
                  <a:cubicBezTo>
                    <a:pt x="14596" y="7030"/>
                    <a:pt x="15370" y="7032"/>
                    <a:pt x="16146" y="7039"/>
                  </a:cubicBezTo>
                  <a:cubicBezTo>
                    <a:pt x="16446" y="5872"/>
                    <a:pt x="16079" y="4671"/>
                    <a:pt x="15212" y="3870"/>
                  </a:cubicBezTo>
                  <a:cubicBezTo>
                    <a:pt x="14378" y="3136"/>
                    <a:pt x="13344" y="2703"/>
                    <a:pt x="12343" y="2236"/>
                  </a:cubicBezTo>
                  <a:cubicBezTo>
                    <a:pt x="11309" y="1735"/>
                    <a:pt x="10442" y="968"/>
                    <a:pt x="9841" y="1"/>
                  </a:cubicBezTo>
                  <a:close/>
                </a:path>
              </a:pathLst>
            </a:custGeom>
            <a:solidFill>
              <a:srgbClr val="F3CBAE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1" name="Google Shape;1961;p50">
              <a:extLst>
                <a:ext uri="{FF2B5EF4-FFF2-40B4-BE49-F238E27FC236}">
                  <a16:creationId xmlns:a16="http://schemas.microsoft.com/office/drawing/2014/main" id="{43C183F2-9454-0E5B-69DF-8038F88D698B}"/>
                </a:ext>
              </a:extLst>
            </p:cNvPr>
            <p:cNvSpPr/>
            <p:nvPr/>
          </p:nvSpPr>
          <p:spPr>
            <a:xfrm>
              <a:off x="5999682" y="2598396"/>
              <a:ext cx="297931" cy="260391"/>
            </a:xfrm>
            <a:custGeom>
              <a:avLst/>
              <a:gdLst/>
              <a:ahLst/>
              <a:cxnLst/>
              <a:rect l="l" t="t" r="r" b="b"/>
              <a:pathLst>
                <a:path w="17214" h="15045" extrusionOk="0">
                  <a:moveTo>
                    <a:pt x="34" y="0"/>
                  </a:moveTo>
                  <a:cubicBezTo>
                    <a:pt x="1" y="1434"/>
                    <a:pt x="1" y="2835"/>
                    <a:pt x="1" y="4236"/>
                  </a:cubicBezTo>
                  <a:cubicBezTo>
                    <a:pt x="1" y="7038"/>
                    <a:pt x="101" y="10141"/>
                    <a:pt x="2369" y="12142"/>
                  </a:cubicBezTo>
                  <a:cubicBezTo>
                    <a:pt x="4337" y="13943"/>
                    <a:pt x="7406" y="14944"/>
                    <a:pt x="10275" y="14977"/>
                  </a:cubicBezTo>
                  <a:cubicBezTo>
                    <a:pt x="12410" y="14977"/>
                    <a:pt x="14778" y="15044"/>
                    <a:pt x="17213" y="15044"/>
                  </a:cubicBezTo>
                  <a:lnTo>
                    <a:pt x="17213" y="15011"/>
                  </a:lnTo>
                  <a:cubicBezTo>
                    <a:pt x="15445" y="6772"/>
                    <a:pt x="8440" y="634"/>
                    <a:pt x="34" y="0"/>
                  </a:cubicBezTo>
                  <a:close/>
                </a:path>
              </a:pathLst>
            </a:custGeom>
            <a:solidFill>
              <a:srgbClr val="F3CBAE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2" name="Google Shape;1962;p50">
              <a:extLst>
                <a:ext uri="{FF2B5EF4-FFF2-40B4-BE49-F238E27FC236}">
                  <a16:creationId xmlns:a16="http://schemas.microsoft.com/office/drawing/2014/main" id="{3D8254CA-49DA-248D-F3F0-1E8DD893B66C}"/>
                </a:ext>
              </a:extLst>
            </p:cNvPr>
            <p:cNvSpPr/>
            <p:nvPr/>
          </p:nvSpPr>
          <p:spPr>
            <a:xfrm>
              <a:off x="5970721" y="2598967"/>
              <a:ext cx="17" cy="1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3" name="Google Shape;1963;p50">
              <a:extLst>
                <a:ext uri="{FF2B5EF4-FFF2-40B4-BE49-F238E27FC236}">
                  <a16:creationId xmlns:a16="http://schemas.microsoft.com/office/drawing/2014/main" id="{4AB6DAB0-7F84-F3EA-F061-0580561A7EC4}"/>
                </a:ext>
              </a:extLst>
            </p:cNvPr>
            <p:cNvSpPr/>
            <p:nvPr/>
          </p:nvSpPr>
          <p:spPr>
            <a:xfrm>
              <a:off x="6329829" y="2133041"/>
              <a:ext cx="213055" cy="726257"/>
            </a:xfrm>
            <a:custGeom>
              <a:avLst/>
              <a:gdLst/>
              <a:ahLst/>
              <a:cxnLst/>
              <a:rect l="l" t="t" r="r" b="b"/>
              <a:pathLst>
                <a:path w="12310" h="41962" extrusionOk="0">
                  <a:moveTo>
                    <a:pt x="4270" y="0"/>
                  </a:moveTo>
                  <a:cubicBezTo>
                    <a:pt x="1268" y="2469"/>
                    <a:pt x="0" y="6572"/>
                    <a:pt x="34" y="10474"/>
                  </a:cubicBezTo>
                  <a:cubicBezTo>
                    <a:pt x="67" y="14377"/>
                    <a:pt x="1201" y="18180"/>
                    <a:pt x="2269" y="21916"/>
                  </a:cubicBezTo>
                  <a:cubicBezTo>
                    <a:pt x="3069" y="24718"/>
                    <a:pt x="3836" y="27553"/>
                    <a:pt x="4103" y="30422"/>
                  </a:cubicBezTo>
                  <a:cubicBezTo>
                    <a:pt x="4170" y="31423"/>
                    <a:pt x="4203" y="32423"/>
                    <a:pt x="4137" y="33424"/>
                  </a:cubicBezTo>
                  <a:cubicBezTo>
                    <a:pt x="3970" y="36059"/>
                    <a:pt x="1968" y="39495"/>
                    <a:pt x="3903" y="41296"/>
                  </a:cubicBezTo>
                  <a:cubicBezTo>
                    <a:pt x="4410" y="41761"/>
                    <a:pt x="5003" y="41962"/>
                    <a:pt x="5633" y="41962"/>
                  </a:cubicBezTo>
                  <a:cubicBezTo>
                    <a:pt x="7944" y="41962"/>
                    <a:pt x="10751" y="39252"/>
                    <a:pt x="11642" y="36893"/>
                  </a:cubicBezTo>
                  <a:cubicBezTo>
                    <a:pt x="12276" y="35225"/>
                    <a:pt x="12309" y="33091"/>
                    <a:pt x="12142" y="31089"/>
                  </a:cubicBezTo>
                  <a:cubicBezTo>
                    <a:pt x="12009" y="30155"/>
                    <a:pt x="11875" y="29288"/>
                    <a:pt x="11709" y="28454"/>
                  </a:cubicBezTo>
                  <a:cubicBezTo>
                    <a:pt x="10675" y="23250"/>
                    <a:pt x="9807" y="18714"/>
                    <a:pt x="8740" y="13510"/>
                  </a:cubicBezTo>
                  <a:lnTo>
                    <a:pt x="427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4" name="Google Shape;1964;p50">
              <a:extLst>
                <a:ext uri="{FF2B5EF4-FFF2-40B4-BE49-F238E27FC236}">
                  <a16:creationId xmlns:a16="http://schemas.microsoft.com/office/drawing/2014/main" id="{605CC246-7690-3221-D40F-FADFBDFB3723}"/>
                </a:ext>
              </a:extLst>
            </p:cNvPr>
            <p:cNvSpPr/>
            <p:nvPr/>
          </p:nvSpPr>
          <p:spPr>
            <a:xfrm>
              <a:off x="6363891" y="2659581"/>
              <a:ext cx="178994" cy="199746"/>
            </a:xfrm>
            <a:custGeom>
              <a:avLst/>
              <a:gdLst/>
              <a:ahLst/>
              <a:cxnLst/>
              <a:rect l="l" t="t" r="r" b="b"/>
              <a:pathLst>
                <a:path w="10342" h="11541" extrusionOk="0">
                  <a:moveTo>
                    <a:pt x="2135" y="1"/>
                  </a:moveTo>
                  <a:lnTo>
                    <a:pt x="2135" y="1"/>
                  </a:lnTo>
                  <a:cubicBezTo>
                    <a:pt x="2202" y="1002"/>
                    <a:pt x="2235" y="2002"/>
                    <a:pt x="2169" y="3003"/>
                  </a:cubicBezTo>
                  <a:cubicBezTo>
                    <a:pt x="2002" y="5638"/>
                    <a:pt x="0" y="9074"/>
                    <a:pt x="1935" y="10875"/>
                  </a:cubicBezTo>
                  <a:cubicBezTo>
                    <a:pt x="2442" y="11340"/>
                    <a:pt x="3035" y="11541"/>
                    <a:pt x="3665" y="11541"/>
                  </a:cubicBezTo>
                  <a:cubicBezTo>
                    <a:pt x="5976" y="11541"/>
                    <a:pt x="8783" y="8831"/>
                    <a:pt x="9674" y="6472"/>
                  </a:cubicBezTo>
                  <a:cubicBezTo>
                    <a:pt x="10308" y="4804"/>
                    <a:pt x="10341" y="2670"/>
                    <a:pt x="10141" y="668"/>
                  </a:cubicBezTo>
                  <a:lnTo>
                    <a:pt x="2135" y="1"/>
                  </a:lnTo>
                  <a:close/>
                </a:path>
              </a:pathLst>
            </a:custGeom>
            <a:solidFill>
              <a:srgbClr val="F3CBAE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5" name="Google Shape;1965;p50">
              <a:extLst>
                <a:ext uri="{FF2B5EF4-FFF2-40B4-BE49-F238E27FC236}">
                  <a16:creationId xmlns:a16="http://schemas.microsoft.com/office/drawing/2014/main" id="{D6D52016-7C33-D87D-DD2A-83681E22F875}"/>
                </a:ext>
              </a:extLst>
            </p:cNvPr>
            <p:cNvSpPr/>
            <p:nvPr/>
          </p:nvSpPr>
          <p:spPr>
            <a:xfrm>
              <a:off x="6326367" y="2134097"/>
              <a:ext cx="93547" cy="613014"/>
            </a:xfrm>
            <a:custGeom>
              <a:avLst/>
              <a:gdLst/>
              <a:ahLst/>
              <a:cxnLst/>
              <a:rect l="l" t="t" r="r" b="b"/>
              <a:pathLst>
                <a:path w="5405" h="35419" extrusionOk="0">
                  <a:moveTo>
                    <a:pt x="4745" y="1"/>
                  </a:moveTo>
                  <a:cubicBezTo>
                    <a:pt x="4732" y="1"/>
                    <a:pt x="4718" y="2"/>
                    <a:pt x="4704" y="6"/>
                  </a:cubicBezTo>
                  <a:cubicBezTo>
                    <a:pt x="3836" y="273"/>
                    <a:pt x="3202" y="1207"/>
                    <a:pt x="2669" y="1907"/>
                  </a:cubicBezTo>
                  <a:cubicBezTo>
                    <a:pt x="2068" y="2741"/>
                    <a:pt x="1601" y="3642"/>
                    <a:pt x="1234" y="4576"/>
                  </a:cubicBezTo>
                  <a:cubicBezTo>
                    <a:pt x="467" y="6544"/>
                    <a:pt x="100" y="8679"/>
                    <a:pt x="167" y="10780"/>
                  </a:cubicBezTo>
                  <a:cubicBezTo>
                    <a:pt x="300" y="16051"/>
                    <a:pt x="2202" y="21088"/>
                    <a:pt x="3303" y="26158"/>
                  </a:cubicBezTo>
                  <a:cubicBezTo>
                    <a:pt x="3936" y="29127"/>
                    <a:pt x="4337" y="32229"/>
                    <a:pt x="3870" y="35231"/>
                  </a:cubicBezTo>
                  <a:cubicBezTo>
                    <a:pt x="3850" y="35347"/>
                    <a:pt x="3932" y="35419"/>
                    <a:pt x="4017" y="35419"/>
                  </a:cubicBezTo>
                  <a:cubicBezTo>
                    <a:pt x="4079" y="35419"/>
                    <a:pt x="4142" y="35382"/>
                    <a:pt x="4170" y="35298"/>
                  </a:cubicBezTo>
                  <a:cubicBezTo>
                    <a:pt x="5404" y="30194"/>
                    <a:pt x="3903" y="25224"/>
                    <a:pt x="2502" y="20287"/>
                  </a:cubicBezTo>
                  <a:cubicBezTo>
                    <a:pt x="1134" y="15684"/>
                    <a:pt x="0" y="10814"/>
                    <a:pt x="1368" y="6077"/>
                  </a:cubicBezTo>
                  <a:cubicBezTo>
                    <a:pt x="1668" y="4943"/>
                    <a:pt x="2135" y="3909"/>
                    <a:pt x="2735" y="2908"/>
                  </a:cubicBezTo>
                  <a:cubicBezTo>
                    <a:pt x="3036" y="2408"/>
                    <a:pt x="3369" y="1907"/>
                    <a:pt x="3770" y="1474"/>
                  </a:cubicBezTo>
                  <a:cubicBezTo>
                    <a:pt x="4170" y="1107"/>
                    <a:pt x="4537" y="673"/>
                    <a:pt x="4870" y="206"/>
                  </a:cubicBezTo>
                  <a:cubicBezTo>
                    <a:pt x="4930" y="117"/>
                    <a:pt x="4856" y="1"/>
                    <a:pt x="47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6" name="Google Shape;1966;p50">
              <a:extLst>
                <a:ext uri="{FF2B5EF4-FFF2-40B4-BE49-F238E27FC236}">
                  <a16:creationId xmlns:a16="http://schemas.microsoft.com/office/drawing/2014/main" id="{A40012D6-777B-E726-1A33-D23ABEA28843}"/>
                </a:ext>
              </a:extLst>
            </p:cNvPr>
            <p:cNvSpPr/>
            <p:nvPr/>
          </p:nvSpPr>
          <p:spPr>
            <a:xfrm>
              <a:off x="6484563" y="2376831"/>
              <a:ext cx="61199" cy="307312"/>
            </a:xfrm>
            <a:custGeom>
              <a:avLst/>
              <a:gdLst/>
              <a:ahLst/>
              <a:cxnLst/>
              <a:rect l="l" t="t" r="r" b="b"/>
              <a:pathLst>
                <a:path w="3536" h="17756" extrusionOk="0">
                  <a:moveTo>
                    <a:pt x="63" y="0"/>
                  </a:moveTo>
                  <a:cubicBezTo>
                    <a:pt x="42" y="0"/>
                    <a:pt x="17" y="9"/>
                    <a:pt x="0" y="25"/>
                  </a:cubicBezTo>
                  <a:lnTo>
                    <a:pt x="0" y="59"/>
                  </a:lnTo>
                  <a:cubicBezTo>
                    <a:pt x="67" y="1493"/>
                    <a:pt x="267" y="2961"/>
                    <a:pt x="600" y="4395"/>
                  </a:cubicBezTo>
                  <a:cubicBezTo>
                    <a:pt x="867" y="5863"/>
                    <a:pt x="1134" y="7297"/>
                    <a:pt x="1434" y="8765"/>
                  </a:cubicBezTo>
                  <a:cubicBezTo>
                    <a:pt x="1735" y="10233"/>
                    <a:pt x="1968" y="11700"/>
                    <a:pt x="2268" y="13168"/>
                  </a:cubicBezTo>
                  <a:cubicBezTo>
                    <a:pt x="2468" y="14669"/>
                    <a:pt x="2769" y="16170"/>
                    <a:pt x="3169" y="17638"/>
                  </a:cubicBezTo>
                  <a:cubicBezTo>
                    <a:pt x="3200" y="17714"/>
                    <a:pt x="3279" y="17756"/>
                    <a:pt x="3356" y="17756"/>
                  </a:cubicBezTo>
                  <a:cubicBezTo>
                    <a:pt x="3448" y="17756"/>
                    <a:pt x="3536" y="17698"/>
                    <a:pt x="3536" y="17571"/>
                  </a:cubicBezTo>
                  <a:cubicBezTo>
                    <a:pt x="3402" y="16103"/>
                    <a:pt x="3136" y="14669"/>
                    <a:pt x="2802" y="13235"/>
                  </a:cubicBezTo>
                  <a:cubicBezTo>
                    <a:pt x="2535" y="11767"/>
                    <a:pt x="2268" y="10299"/>
                    <a:pt x="1968" y="8832"/>
                  </a:cubicBezTo>
                  <a:cubicBezTo>
                    <a:pt x="1701" y="7397"/>
                    <a:pt x="1434" y="5929"/>
                    <a:pt x="1134" y="4462"/>
                  </a:cubicBezTo>
                  <a:cubicBezTo>
                    <a:pt x="934" y="2961"/>
                    <a:pt x="567" y="1460"/>
                    <a:pt x="100" y="25"/>
                  </a:cubicBezTo>
                  <a:cubicBezTo>
                    <a:pt x="100" y="9"/>
                    <a:pt x="83" y="0"/>
                    <a:pt x="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7" name="Google Shape;1967;p50">
              <a:extLst>
                <a:ext uri="{FF2B5EF4-FFF2-40B4-BE49-F238E27FC236}">
                  <a16:creationId xmlns:a16="http://schemas.microsoft.com/office/drawing/2014/main" id="{1808F519-5718-D791-6289-FC665AB2A2D7}"/>
                </a:ext>
              </a:extLst>
            </p:cNvPr>
            <p:cNvSpPr/>
            <p:nvPr/>
          </p:nvSpPr>
          <p:spPr>
            <a:xfrm>
              <a:off x="6661798" y="2514641"/>
              <a:ext cx="101335" cy="228096"/>
            </a:xfrm>
            <a:custGeom>
              <a:avLst/>
              <a:gdLst/>
              <a:ahLst/>
              <a:cxnLst/>
              <a:rect l="l" t="t" r="r" b="b"/>
              <a:pathLst>
                <a:path w="5855" h="13179" extrusionOk="0">
                  <a:moveTo>
                    <a:pt x="5702" y="0"/>
                  </a:moveTo>
                  <a:cubicBezTo>
                    <a:pt x="5678" y="0"/>
                    <a:pt x="5655" y="11"/>
                    <a:pt x="5638" y="36"/>
                  </a:cubicBezTo>
                  <a:cubicBezTo>
                    <a:pt x="4137" y="1904"/>
                    <a:pt x="3036" y="4205"/>
                    <a:pt x="2102" y="6373"/>
                  </a:cubicBezTo>
                  <a:cubicBezTo>
                    <a:pt x="1635" y="7441"/>
                    <a:pt x="1202" y="8542"/>
                    <a:pt x="835" y="9642"/>
                  </a:cubicBezTo>
                  <a:cubicBezTo>
                    <a:pt x="501" y="10743"/>
                    <a:pt x="1" y="11944"/>
                    <a:pt x="1" y="13178"/>
                  </a:cubicBezTo>
                  <a:lnTo>
                    <a:pt x="34" y="13178"/>
                  </a:lnTo>
                  <a:cubicBezTo>
                    <a:pt x="501" y="12144"/>
                    <a:pt x="868" y="11110"/>
                    <a:pt x="1168" y="10009"/>
                  </a:cubicBezTo>
                  <a:cubicBezTo>
                    <a:pt x="1602" y="8842"/>
                    <a:pt x="2002" y="7674"/>
                    <a:pt x="2536" y="6507"/>
                  </a:cubicBezTo>
                  <a:cubicBezTo>
                    <a:pt x="3470" y="4339"/>
                    <a:pt x="4737" y="2304"/>
                    <a:pt x="5805" y="169"/>
                  </a:cubicBezTo>
                  <a:cubicBezTo>
                    <a:pt x="5855" y="94"/>
                    <a:pt x="5774" y="0"/>
                    <a:pt x="57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8" name="Google Shape;1968;p50">
              <a:extLst>
                <a:ext uri="{FF2B5EF4-FFF2-40B4-BE49-F238E27FC236}">
                  <a16:creationId xmlns:a16="http://schemas.microsoft.com/office/drawing/2014/main" id="{655FE001-307B-921F-E528-D83E4C74CD9C}"/>
                </a:ext>
              </a:extLst>
            </p:cNvPr>
            <p:cNvSpPr/>
            <p:nvPr/>
          </p:nvSpPr>
          <p:spPr>
            <a:xfrm>
              <a:off x="5970132" y="2686150"/>
              <a:ext cx="89514" cy="153587"/>
            </a:xfrm>
            <a:custGeom>
              <a:avLst/>
              <a:gdLst/>
              <a:ahLst/>
              <a:cxnLst/>
              <a:rect l="l" t="t" r="r" b="b"/>
              <a:pathLst>
                <a:path w="5172" h="8874" extrusionOk="0">
                  <a:moveTo>
                    <a:pt x="1" y="0"/>
                  </a:moveTo>
                  <a:cubicBezTo>
                    <a:pt x="34" y="2569"/>
                    <a:pt x="334" y="5271"/>
                    <a:pt x="2369" y="7105"/>
                  </a:cubicBezTo>
                  <a:cubicBezTo>
                    <a:pt x="3203" y="7839"/>
                    <a:pt x="4137" y="8440"/>
                    <a:pt x="5171" y="8873"/>
                  </a:cubicBezTo>
                  <a:lnTo>
                    <a:pt x="5171" y="8840"/>
                  </a:lnTo>
                  <a:cubicBezTo>
                    <a:pt x="4137" y="8406"/>
                    <a:pt x="3203" y="7806"/>
                    <a:pt x="2369" y="7072"/>
                  </a:cubicBezTo>
                  <a:cubicBezTo>
                    <a:pt x="334" y="5237"/>
                    <a:pt x="34" y="2536"/>
                    <a:pt x="1" y="0"/>
                  </a:cubicBezTo>
                  <a:close/>
                </a:path>
              </a:pathLst>
            </a:custGeom>
            <a:solidFill>
              <a:srgbClr val="BC6C25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79" name="Google Shape;5871;p111">
            <a:extLst>
              <a:ext uri="{FF2B5EF4-FFF2-40B4-BE49-F238E27FC236}">
                <a16:creationId xmlns:a16="http://schemas.microsoft.com/office/drawing/2014/main" id="{1ACF9473-8385-FC82-FF0D-6351B91D969F}"/>
              </a:ext>
            </a:extLst>
          </p:cNvPr>
          <p:cNvGrpSpPr/>
          <p:nvPr/>
        </p:nvGrpSpPr>
        <p:grpSpPr>
          <a:xfrm>
            <a:off x="4045638" y="4206057"/>
            <a:ext cx="1278694" cy="931397"/>
            <a:chOff x="6674323" y="1354528"/>
            <a:chExt cx="654766" cy="442507"/>
          </a:xfrm>
        </p:grpSpPr>
        <p:sp>
          <p:nvSpPr>
            <p:cNvPr id="380" name="Google Shape;5872;p111">
              <a:extLst>
                <a:ext uri="{FF2B5EF4-FFF2-40B4-BE49-F238E27FC236}">
                  <a16:creationId xmlns:a16="http://schemas.microsoft.com/office/drawing/2014/main" id="{848F95FE-D81C-E728-D7F8-1B704ACBCCAA}"/>
                </a:ext>
              </a:extLst>
            </p:cNvPr>
            <p:cNvSpPr/>
            <p:nvPr/>
          </p:nvSpPr>
          <p:spPr>
            <a:xfrm>
              <a:off x="6674323" y="1370667"/>
              <a:ext cx="654766" cy="426368"/>
            </a:xfrm>
            <a:custGeom>
              <a:avLst/>
              <a:gdLst/>
              <a:ahLst/>
              <a:cxnLst/>
              <a:rect l="l" t="t" r="r" b="b"/>
              <a:pathLst>
                <a:path w="8844" h="5759" extrusionOk="0">
                  <a:moveTo>
                    <a:pt x="4811" y="1"/>
                  </a:moveTo>
                  <a:lnTo>
                    <a:pt x="2746" y="4155"/>
                  </a:lnTo>
                  <a:lnTo>
                    <a:pt x="1507" y="2309"/>
                  </a:lnTo>
                  <a:lnTo>
                    <a:pt x="1" y="5758"/>
                  </a:lnTo>
                  <a:lnTo>
                    <a:pt x="8843" y="5758"/>
                  </a:lnTo>
                  <a:lnTo>
                    <a:pt x="7459" y="2212"/>
                  </a:lnTo>
                  <a:lnTo>
                    <a:pt x="6657" y="4131"/>
                  </a:lnTo>
                  <a:lnTo>
                    <a:pt x="481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1" name="Google Shape;5873;p111">
              <a:extLst>
                <a:ext uri="{FF2B5EF4-FFF2-40B4-BE49-F238E27FC236}">
                  <a16:creationId xmlns:a16="http://schemas.microsoft.com/office/drawing/2014/main" id="{5F9DC6DB-C974-D014-9CC0-CF2D54EED1EC}"/>
                </a:ext>
              </a:extLst>
            </p:cNvPr>
            <p:cNvSpPr/>
            <p:nvPr/>
          </p:nvSpPr>
          <p:spPr>
            <a:xfrm>
              <a:off x="6733699" y="1523547"/>
              <a:ext cx="120603" cy="165542"/>
            </a:xfrm>
            <a:custGeom>
              <a:avLst/>
              <a:gdLst/>
              <a:ahLst/>
              <a:cxnLst/>
              <a:rect l="l" t="t" r="r" b="b"/>
              <a:pathLst>
                <a:path w="1629" h="2236" extrusionOk="0">
                  <a:moveTo>
                    <a:pt x="705" y="1"/>
                  </a:moveTo>
                  <a:lnTo>
                    <a:pt x="1" y="1871"/>
                  </a:lnTo>
                  <a:lnTo>
                    <a:pt x="486" y="1531"/>
                  </a:lnTo>
                  <a:lnTo>
                    <a:pt x="899" y="2236"/>
                  </a:lnTo>
                  <a:lnTo>
                    <a:pt x="1215" y="1531"/>
                  </a:lnTo>
                  <a:lnTo>
                    <a:pt x="1507" y="2066"/>
                  </a:lnTo>
                  <a:lnTo>
                    <a:pt x="1628" y="1531"/>
                  </a:lnTo>
                  <a:lnTo>
                    <a:pt x="70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2" name="Google Shape;5874;p111">
              <a:extLst>
                <a:ext uri="{FF2B5EF4-FFF2-40B4-BE49-F238E27FC236}">
                  <a16:creationId xmlns:a16="http://schemas.microsoft.com/office/drawing/2014/main" id="{C19DE71A-AB02-A550-79EC-518F36566E96}"/>
                </a:ext>
              </a:extLst>
            </p:cNvPr>
            <p:cNvSpPr/>
            <p:nvPr/>
          </p:nvSpPr>
          <p:spPr>
            <a:xfrm>
              <a:off x="6728295" y="1518142"/>
              <a:ext cx="129561" cy="176351"/>
            </a:xfrm>
            <a:custGeom>
              <a:avLst/>
              <a:gdLst/>
              <a:ahLst/>
              <a:cxnLst/>
              <a:rect l="l" t="t" r="r" b="b"/>
              <a:pathLst>
                <a:path w="1750" h="2382" extrusionOk="0">
                  <a:moveTo>
                    <a:pt x="754" y="195"/>
                  </a:moveTo>
                  <a:lnTo>
                    <a:pt x="1604" y="1604"/>
                  </a:lnTo>
                  <a:lnTo>
                    <a:pt x="1531" y="1969"/>
                  </a:lnTo>
                  <a:lnTo>
                    <a:pt x="1312" y="1556"/>
                  </a:lnTo>
                  <a:cubicBezTo>
                    <a:pt x="1312" y="1556"/>
                    <a:pt x="1288" y="1531"/>
                    <a:pt x="1264" y="1531"/>
                  </a:cubicBezTo>
                  <a:cubicBezTo>
                    <a:pt x="1240" y="1531"/>
                    <a:pt x="1215" y="1556"/>
                    <a:pt x="1215" y="1580"/>
                  </a:cubicBezTo>
                  <a:lnTo>
                    <a:pt x="948" y="2187"/>
                  </a:lnTo>
                  <a:lnTo>
                    <a:pt x="608" y="1580"/>
                  </a:lnTo>
                  <a:cubicBezTo>
                    <a:pt x="608" y="1556"/>
                    <a:pt x="584" y="1556"/>
                    <a:pt x="559" y="1531"/>
                  </a:cubicBezTo>
                  <a:lnTo>
                    <a:pt x="511" y="1531"/>
                  </a:lnTo>
                  <a:lnTo>
                    <a:pt x="146" y="1774"/>
                  </a:lnTo>
                  <a:lnTo>
                    <a:pt x="146" y="1774"/>
                  </a:lnTo>
                  <a:lnTo>
                    <a:pt x="754" y="195"/>
                  </a:lnTo>
                  <a:close/>
                  <a:moveTo>
                    <a:pt x="754" y="1"/>
                  </a:moveTo>
                  <a:cubicBezTo>
                    <a:pt x="729" y="1"/>
                    <a:pt x="729" y="25"/>
                    <a:pt x="705" y="50"/>
                  </a:cubicBezTo>
                  <a:lnTo>
                    <a:pt x="1" y="1920"/>
                  </a:lnTo>
                  <a:cubicBezTo>
                    <a:pt x="1" y="1944"/>
                    <a:pt x="1" y="1969"/>
                    <a:pt x="25" y="1993"/>
                  </a:cubicBezTo>
                  <a:lnTo>
                    <a:pt x="98" y="1993"/>
                  </a:lnTo>
                  <a:lnTo>
                    <a:pt x="559" y="1677"/>
                  </a:lnTo>
                  <a:lnTo>
                    <a:pt x="924" y="2357"/>
                  </a:lnTo>
                  <a:cubicBezTo>
                    <a:pt x="924" y="2357"/>
                    <a:pt x="948" y="2382"/>
                    <a:pt x="972" y="2382"/>
                  </a:cubicBezTo>
                  <a:lnTo>
                    <a:pt x="972" y="2357"/>
                  </a:lnTo>
                  <a:cubicBezTo>
                    <a:pt x="997" y="2357"/>
                    <a:pt x="1021" y="2333"/>
                    <a:pt x="1021" y="2309"/>
                  </a:cubicBezTo>
                  <a:lnTo>
                    <a:pt x="1288" y="1701"/>
                  </a:lnTo>
                  <a:lnTo>
                    <a:pt x="1507" y="2139"/>
                  </a:lnTo>
                  <a:cubicBezTo>
                    <a:pt x="1531" y="2163"/>
                    <a:pt x="1555" y="2163"/>
                    <a:pt x="1580" y="2163"/>
                  </a:cubicBezTo>
                  <a:cubicBezTo>
                    <a:pt x="1604" y="2163"/>
                    <a:pt x="1628" y="2139"/>
                    <a:pt x="1628" y="2114"/>
                  </a:cubicBezTo>
                  <a:lnTo>
                    <a:pt x="1750" y="1580"/>
                  </a:lnTo>
                  <a:cubicBezTo>
                    <a:pt x="1750" y="1580"/>
                    <a:pt x="1750" y="1556"/>
                    <a:pt x="1750" y="1556"/>
                  </a:cubicBezTo>
                  <a:lnTo>
                    <a:pt x="827" y="25"/>
                  </a:lnTo>
                  <a:cubicBezTo>
                    <a:pt x="802" y="25"/>
                    <a:pt x="778" y="1"/>
                    <a:pt x="7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3" name="Google Shape;5875;p111">
              <a:extLst>
                <a:ext uri="{FF2B5EF4-FFF2-40B4-BE49-F238E27FC236}">
                  <a16:creationId xmlns:a16="http://schemas.microsoft.com/office/drawing/2014/main" id="{1C1B871D-2FA8-1DD0-9A6D-452C408509FE}"/>
                </a:ext>
              </a:extLst>
            </p:cNvPr>
            <p:cNvSpPr/>
            <p:nvPr/>
          </p:nvSpPr>
          <p:spPr>
            <a:xfrm>
              <a:off x="6962098" y="1358081"/>
              <a:ext cx="133189" cy="201523"/>
            </a:xfrm>
            <a:custGeom>
              <a:avLst/>
              <a:gdLst/>
              <a:ahLst/>
              <a:cxnLst/>
              <a:rect l="l" t="t" r="r" b="b"/>
              <a:pathLst>
                <a:path w="1799" h="2722" extrusionOk="0">
                  <a:moveTo>
                    <a:pt x="900" y="1"/>
                  </a:moveTo>
                  <a:lnTo>
                    <a:pt x="1" y="2017"/>
                  </a:lnTo>
                  <a:lnTo>
                    <a:pt x="1" y="2017"/>
                  </a:lnTo>
                  <a:lnTo>
                    <a:pt x="414" y="1847"/>
                  </a:lnTo>
                  <a:lnTo>
                    <a:pt x="535" y="2624"/>
                  </a:lnTo>
                  <a:lnTo>
                    <a:pt x="802" y="2041"/>
                  </a:lnTo>
                  <a:lnTo>
                    <a:pt x="1142" y="2722"/>
                  </a:lnTo>
                  <a:lnTo>
                    <a:pt x="1385" y="1920"/>
                  </a:lnTo>
                  <a:lnTo>
                    <a:pt x="1798" y="2139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4" name="Google Shape;5876;p111">
              <a:extLst>
                <a:ext uri="{FF2B5EF4-FFF2-40B4-BE49-F238E27FC236}">
                  <a16:creationId xmlns:a16="http://schemas.microsoft.com/office/drawing/2014/main" id="{776E9187-F8A8-4C1C-47A4-942D4E085AC8}"/>
                </a:ext>
              </a:extLst>
            </p:cNvPr>
            <p:cNvSpPr/>
            <p:nvPr/>
          </p:nvSpPr>
          <p:spPr>
            <a:xfrm>
              <a:off x="6958545" y="1354528"/>
              <a:ext cx="143924" cy="208705"/>
            </a:xfrm>
            <a:custGeom>
              <a:avLst/>
              <a:gdLst/>
              <a:ahLst/>
              <a:cxnLst/>
              <a:rect l="l" t="t" r="r" b="b"/>
              <a:pathLst>
                <a:path w="1944" h="2819" extrusionOk="0">
                  <a:moveTo>
                    <a:pt x="948" y="195"/>
                  </a:moveTo>
                  <a:lnTo>
                    <a:pt x="1725" y="2065"/>
                  </a:lnTo>
                  <a:lnTo>
                    <a:pt x="1458" y="1895"/>
                  </a:lnTo>
                  <a:lnTo>
                    <a:pt x="1409" y="1895"/>
                  </a:lnTo>
                  <a:cubicBezTo>
                    <a:pt x="1409" y="1919"/>
                    <a:pt x="1385" y="1919"/>
                    <a:pt x="1385" y="1944"/>
                  </a:cubicBezTo>
                  <a:lnTo>
                    <a:pt x="1190" y="2600"/>
                  </a:lnTo>
                  <a:lnTo>
                    <a:pt x="899" y="2065"/>
                  </a:lnTo>
                  <a:cubicBezTo>
                    <a:pt x="899" y="2041"/>
                    <a:pt x="875" y="2017"/>
                    <a:pt x="850" y="2017"/>
                  </a:cubicBezTo>
                  <a:cubicBezTo>
                    <a:pt x="826" y="2017"/>
                    <a:pt x="826" y="2041"/>
                    <a:pt x="802" y="2065"/>
                  </a:cubicBezTo>
                  <a:lnTo>
                    <a:pt x="607" y="2478"/>
                  </a:lnTo>
                  <a:lnTo>
                    <a:pt x="510" y="1871"/>
                  </a:lnTo>
                  <a:cubicBezTo>
                    <a:pt x="510" y="1871"/>
                    <a:pt x="486" y="1847"/>
                    <a:pt x="486" y="1847"/>
                  </a:cubicBezTo>
                  <a:cubicBezTo>
                    <a:pt x="474" y="1834"/>
                    <a:pt x="462" y="1828"/>
                    <a:pt x="453" y="1828"/>
                  </a:cubicBezTo>
                  <a:cubicBezTo>
                    <a:pt x="443" y="1828"/>
                    <a:pt x="437" y="1834"/>
                    <a:pt x="437" y="1847"/>
                  </a:cubicBezTo>
                  <a:lnTo>
                    <a:pt x="170" y="1944"/>
                  </a:lnTo>
                  <a:lnTo>
                    <a:pt x="948" y="195"/>
                  </a:lnTo>
                  <a:close/>
                  <a:moveTo>
                    <a:pt x="972" y="0"/>
                  </a:moveTo>
                  <a:cubicBezTo>
                    <a:pt x="948" y="25"/>
                    <a:pt x="923" y="25"/>
                    <a:pt x="923" y="49"/>
                  </a:cubicBezTo>
                  <a:lnTo>
                    <a:pt x="0" y="2065"/>
                  </a:lnTo>
                  <a:cubicBezTo>
                    <a:pt x="0" y="2065"/>
                    <a:pt x="0" y="2089"/>
                    <a:pt x="0" y="2114"/>
                  </a:cubicBezTo>
                  <a:cubicBezTo>
                    <a:pt x="12" y="2126"/>
                    <a:pt x="24" y="2132"/>
                    <a:pt x="37" y="2132"/>
                  </a:cubicBezTo>
                  <a:cubicBezTo>
                    <a:pt x="49" y="2132"/>
                    <a:pt x="61" y="2126"/>
                    <a:pt x="73" y="2114"/>
                  </a:cubicBezTo>
                  <a:lnTo>
                    <a:pt x="413" y="1968"/>
                  </a:lnTo>
                  <a:lnTo>
                    <a:pt x="535" y="2672"/>
                  </a:lnTo>
                  <a:cubicBezTo>
                    <a:pt x="535" y="2697"/>
                    <a:pt x="559" y="2721"/>
                    <a:pt x="583" y="2721"/>
                  </a:cubicBezTo>
                  <a:cubicBezTo>
                    <a:pt x="607" y="2721"/>
                    <a:pt x="632" y="2721"/>
                    <a:pt x="632" y="2697"/>
                  </a:cubicBezTo>
                  <a:lnTo>
                    <a:pt x="875" y="2211"/>
                  </a:lnTo>
                  <a:lnTo>
                    <a:pt x="1142" y="2794"/>
                  </a:lnTo>
                  <a:cubicBezTo>
                    <a:pt x="1142" y="2794"/>
                    <a:pt x="1166" y="2818"/>
                    <a:pt x="1190" y="2818"/>
                  </a:cubicBezTo>
                  <a:lnTo>
                    <a:pt x="1239" y="2818"/>
                  </a:lnTo>
                  <a:cubicBezTo>
                    <a:pt x="1263" y="2818"/>
                    <a:pt x="1263" y="2794"/>
                    <a:pt x="1288" y="2770"/>
                  </a:cubicBezTo>
                  <a:lnTo>
                    <a:pt x="1506" y="2041"/>
                  </a:lnTo>
                  <a:lnTo>
                    <a:pt x="1846" y="2235"/>
                  </a:lnTo>
                  <a:cubicBezTo>
                    <a:pt x="1858" y="2247"/>
                    <a:pt x="1871" y="2253"/>
                    <a:pt x="1883" y="2253"/>
                  </a:cubicBezTo>
                  <a:cubicBezTo>
                    <a:pt x="1895" y="2253"/>
                    <a:pt x="1907" y="2247"/>
                    <a:pt x="1919" y="2235"/>
                  </a:cubicBezTo>
                  <a:cubicBezTo>
                    <a:pt x="1943" y="2211"/>
                    <a:pt x="1943" y="2187"/>
                    <a:pt x="1943" y="2187"/>
                  </a:cubicBezTo>
                  <a:lnTo>
                    <a:pt x="1020" y="49"/>
                  </a:lnTo>
                  <a:cubicBezTo>
                    <a:pt x="1020" y="25"/>
                    <a:pt x="996" y="25"/>
                    <a:pt x="972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5" name="Google Shape;5877;p111">
              <a:extLst>
                <a:ext uri="{FF2B5EF4-FFF2-40B4-BE49-F238E27FC236}">
                  <a16:creationId xmlns:a16="http://schemas.microsoft.com/office/drawing/2014/main" id="{6957AC1E-8A83-4552-0BC4-2D583B608BB2}"/>
                </a:ext>
              </a:extLst>
            </p:cNvPr>
            <p:cNvSpPr/>
            <p:nvPr/>
          </p:nvSpPr>
          <p:spPr>
            <a:xfrm>
              <a:off x="7183316" y="1523547"/>
              <a:ext cx="77441" cy="136817"/>
            </a:xfrm>
            <a:custGeom>
              <a:avLst/>
              <a:gdLst/>
              <a:ahLst/>
              <a:cxnLst/>
              <a:rect l="l" t="t" r="r" b="b"/>
              <a:pathLst>
                <a:path w="1046" h="1848" extrusionOk="0">
                  <a:moveTo>
                    <a:pt x="584" y="1"/>
                  </a:moveTo>
                  <a:lnTo>
                    <a:pt x="1" y="1531"/>
                  </a:lnTo>
                  <a:lnTo>
                    <a:pt x="1" y="1531"/>
                  </a:lnTo>
                  <a:lnTo>
                    <a:pt x="316" y="1385"/>
                  </a:lnTo>
                  <a:lnTo>
                    <a:pt x="535" y="1847"/>
                  </a:lnTo>
                  <a:lnTo>
                    <a:pt x="681" y="1361"/>
                  </a:lnTo>
                  <a:lnTo>
                    <a:pt x="972" y="1798"/>
                  </a:lnTo>
                  <a:lnTo>
                    <a:pt x="1045" y="1337"/>
                  </a:lnTo>
                  <a:lnTo>
                    <a:pt x="58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6" name="Google Shape;5878;p111">
              <a:extLst>
                <a:ext uri="{FF2B5EF4-FFF2-40B4-BE49-F238E27FC236}">
                  <a16:creationId xmlns:a16="http://schemas.microsoft.com/office/drawing/2014/main" id="{B744DFFE-07BA-F524-0C37-A32E975E8E10}"/>
                </a:ext>
              </a:extLst>
            </p:cNvPr>
            <p:cNvSpPr/>
            <p:nvPr/>
          </p:nvSpPr>
          <p:spPr>
            <a:xfrm>
              <a:off x="7179762" y="1519993"/>
              <a:ext cx="86399" cy="145701"/>
            </a:xfrm>
            <a:custGeom>
              <a:avLst/>
              <a:gdLst/>
              <a:ahLst/>
              <a:cxnLst/>
              <a:rect l="l" t="t" r="r" b="b"/>
              <a:pathLst>
                <a:path w="1167" h="1968" extrusionOk="0">
                  <a:moveTo>
                    <a:pt x="632" y="219"/>
                  </a:moveTo>
                  <a:lnTo>
                    <a:pt x="1045" y="1385"/>
                  </a:lnTo>
                  <a:lnTo>
                    <a:pt x="972" y="1701"/>
                  </a:lnTo>
                  <a:lnTo>
                    <a:pt x="777" y="1385"/>
                  </a:lnTo>
                  <a:cubicBezTo>
                    <a:pt x="777" y="1361"/>
                    <a:pt x="753" y="1336"/>
                    <a:pt x="729" y="1336"/>
                  </a:cubicBezTo>
                  <a:cubicBezTo>
                    <a:pt x="705" y="1336"/>
                    <a:pt x="680" y="1361"/>
                    <a:pt x="680" y="1385"/>
                  </a:cubicBezTo>
                  <a:lnTo>
                    <a:pt x="559" y="1749"/>
                  </a:lnTo>
                  <a:lnTo>
                    <a:pt x="413" y="1409"/>
                  </a:lnTo>
                  <a:cubicBezTo>
                    <a:pt x="413" y="1385"/>
                    <a:pt x="389" y="1385"/>
                    <a:pt x="364" y="1385"/>
                  </a:cubicBezTo>
                  <a:lnTo>
                    <a:pt x="340" y="1385"/>
                  </a:lnTo>
                  <a:lnTo>
                    <a:pt x="146" y="1482"/>
                  </a:lnTo>
                  <a:lnTo>
                    <a:pt x="632" y="219"/>
                  </a:lnTo>
                  <a:close/>
                  <a:moveTo>
                    <a:pt x="656" y="0"/>
                  </a:moveTo>
                  <a:cubicBezTo>
                    <a:pt x="632" y="0"/>
                    <a:pt x="607" y="0"/>
                    <a:pt x="607" y="25"/>
                  </a:cubicBezTo>
                  <a:lnTo>
                    <a:pt x="0" y="1555"/>
                  </a:lnTo>
                  <a:cubicBezTo>
                    <a:pt x="0" y="1579"/>
                    <a:pt x="0" y="1604"/>
                    <a:pt x="0" y="1628"/>
                  </a:cubicBezTo>
                  <a:lnTo>
                    <a:pt x="73" y="1628"/>
                  </a:lnTo>
                  <a:lnTo>
                    <a:pt x="340" y="1506"/>
                  </a:lnTo>
                  <a:lnTo>
                    <a:pt x="510" y="1919"/>
                  </a:lnTo>
                  <a:cubicBezTo>
                    <a:pt x="534" y="1944"/>
                    <a:pt x="559" y="1944"/>
                    <a:pt x="583" y="1944"/>
                  </a:cubicBezTo>
                  <a:lnTo>
                    <a:pt x="583" y="1968"/>
                  </a:lnTo>
                  <a:cubicBezTo>
                    <a:pt x="607" y="1968"/>
                    <a:pt x="632" y="1944"/>
                    <a:pt x="632" y="1919"/>
                  </a:cubicBezTo>
                  <a:lnTo>
                    <a:pt x="753" y="1555"/>
                  </a:lnTo>
                  <a:lnTo>
                    <a:pt x="972" y="1895"/>
                  </a:lnTo>
                  <a:cubicBezTo>
                    <a:pt x="981" y="1914"/>
                    <a:pt x="997" y="1922"/>
                    <a:pt x="1015" y="1922"/>
                  </a:cubicBezTo>
                  <a:cubicBezTo>
                    <a:pt x="1045" y="1922"/>
                    <a:pt x="1078" y="1901"/>
                    <a:pt x="1093" y="1871"/>
                  </a:cubicBezTo>
                  <a:lnTo>
                    <a:pt x="1166" y="1385"/>
                  </a:lnTo>
                  <a:cubicBezTo>
                    <a:pt x="1166" y="1385"/>
                    <a:pt x="1166" y="1385"/>
                    <a:pt x="1166" y="1361"/>
                  </a:cubicBezTo>
                  <a:lnTo>
                    <a:pt x="705" y="25"/>
                  </a:lnTo>
                  <a:cubicBezTo>
                    <a:pt x="705" y="0"/>
                    <a:pt x="680" y="0"/>
                    <a:pt x="6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7" name="Google Shape;5879;p111">
              <a:extLst>
                <a:ext uri="{FF2B5EF4-FFF2-40B4-BE49-F238E27FC236}">
                  <a16:creationId xmlns:a16="http://schemas.microsoft.com/office/drawing/2014/main" id="{B88EFBDB-5586-3970-E887-B64DEDA1C8E7}"/>
                </a:ext>
              </a:extLst>
            </p:cNvPr>
            <p:cNvSpPr/>
            <p:nvPr/>
          </p:nvSpPr>
          <p:spPr>
            <a:xfrm>
              <a:off x="6872219" y="1673909"/>
              <a:ext cx="39609" cy="60190"/>
            </a:xfrm>
            <a:custGeom>
              <a:avLst/>
              <a:gdLst/>
              <a:ahLst/>
              <a:cxnLst/>
              <a:rect l="l" t="t" r="r" b="b"/>
              <a:pathLst>
                <a:path w="535" h="813" extrusionOk="0">
                  <a:moveTo>
                    <a:pt x="70" y="0"/>
                  </a:moveTo>
                  <a:cubicBezTo>
                    <a:pt x="63" y="0"/>
                    <a:pt x="56" y="3"/>
                    <a:pt x="49" y="10"/>
                  </a:cubicBezTo>
                  <a:cubicBezTo>
                    <a:pt x="0" y="35"/>
                    <a:pt x="0" y="59"/>
                    <a:pt x="24" y="83"/>
                  </a:cubicBezTo>
                  <a:lnTo>
                    <a:pt x="413" y="788"/>
                  </a:lnTo>
                  <a:cubicBezTo>
                    <a:pt x="413" y="812"/>
                    <a:pt x="437" y="812"/>
                    <a:pt x="462" y="812"/>
                  </a:cubicBezTo>
                  <a:lnTo>
                    <a:pt x="486" y="812"/>
                  </a:lnTo>
                  <a:cubicBezTo>
                    <a:pt x="510" y="788"/>
                    <a:pt x="535" y="763"/>
                    <a:pt x="510" y="739"/>
                  </a:cubicBezTo>
                  <a:lnTo>
                    <a:pt x="122" y="35"/>
                  </a:lnTo>
                  <a:cubicBezTo>
                    <a:pt x="104" y="17"/>
                    <a:pt x="87" y="0"/>
                    <a:pt x="70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8" name="Google Shape;5880;p111">
              <a:extLst>
                <a:ext uri="{FF2B5EF4-FFF2-40B4-BE49-F238E27FC236}">
                  <a16:creationId xmlns:a16="http://schemas.microsoft.com/office/drawing/2014/main" id="{EC305E7B-4ECB-FAA8-3068-844213B200B5}"/>
                </a:ext>
              </a:extLst>
            </p:cNvPr>
            <p:cNvSpPr/>
            <p:nvPr/>
          </p:nvSpPr>
          <p:spPr>
            <a:xfrm>
              <a:off x="7161772" y="1672133"/>
              <a:ext cx="27023" cy="51158"/>
            </a:xfrm>
            <a:custGeom>
              <a:avLst/>
              <a:gdLst/>
              <a:ahLst/>
              <a:cxnLst/>
              <a:rect l="l" t="t" r="r" b="b"/>
              <a:pathLst>
                <a:path w="365" h="691" extrusionOk="0">
                  <a:moveTo>
                    <a:pt x="74" y="0"/>
                  </a:moveTo>
                  <a:cubicBezTo>
                    <a:pt x="65" y="0"/>
                    <a:pt x="56" y="3"/>
                    <a:pt x="49" y="10"/>
                  </a:cubicBezTo>
                  <a:cubicBezTo>
                    <a:pt x="24" y="10"/>
                    <a:pt x="0" y="59"/>
                    <a:pt x="24" y="83"/>
                  </a:cubicBezTo>
                  <a:lnTo>
                    <a:pt x="243" y="642"/>
                  </a:lnTo>
                  <a:cubicBezTo>
                    <a:pt x="267" y="666"/>
                    <a:pt x="267" y="690"/>
                    <a:pt x="316" y="690"/>
                  </a:cubicBezTo>
                  <a:cubicBezTo>
                    <a:pt x="365" y="666"/>
                    <a:pt x="365" y="642"/>
                    <a:pt x="365" y="617"/>
                  </a:cubicBezTo>
                  <a:lnTo>
                    <a:pt x="122" y="34"/>
                  </a:lnTo>
                  <a:cubicBezTo>
                    <a:pt x="122" y="17"/>
                    <a:pt x="97" y="0"/>
                    <a:pt x="74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9" name="Google Shape;5881;p111">
              <a:extLst>
                <a:ext uri="{FF2B5EF4-FFF2-40B4-BE49-F238E27FC236}">
                  <a16:creationId xmlns:a16="http://schemas.microsoft.com/office/drawing/2014/main" id="{82A28E14-E0F5-059E-B5E6-8BB556CBE2B6}"/>
                </a:ext>
              </a:extLst>
            </p:cNvPr>
            <p:cNvSpPr/>
            <p:nvPr/>
          </p:nvSpPr>
          <p:spPr>
            <a:xfrm>
              <a:off x="7076409" y="1590473"/>
              <a:ext cx="18879" cy="28503"/>
            </a:xfrm>
            <a:custGeom>
              <a:avLst/>
              <a:gdLst/>
              <a:ahLst/>
              <a:cxnLst/>
              <a:rect l="l" t="t" r="r" b="b"/>
              <a:pathLst>
                <a:path w="255" h="385" extrusionOk="0">
                  <a:moveTo>
                    <a:pt x="76" y="0"/>
                  </a:moveTo>
                  <a:cubicBezTo>
                    <a:pt x="41" y="0"/>
                    <a:pt x="1" y="40"/>
                    <a:pt x="36" y="93"/>
                  </a:cubicBezTo>
                  <a:cubicBezTo>
                    <a:pt x="84" y="166"/>
                    <a:pt x="109" y="239"/>
                    <a:pt x="133" y="336"/>
                  </a:cubicBezTo>
                  <a:cubicBezTo>
                    <a:pt x="133" y="360"/>
                    <a:pt x="157" y="384"/>
                    <a:pt x="181" y="384"/>
                  </a:cubicBezTo>
                  <a:lnTo>
                    <a:pt x="206" y="384"/>
                  </a:lnTo>
                  <a:cubicBezTo>
                    <a:pt x="230" y="360"/>
                    <a:pt x="254" y="336"/>
                    <a:pt x="254" y="311"/>
                  </a:cubicBezTo>
                  <a:cubicBezTo>
                    <a:pt x="230" y="214"/>
                    <a:pt x="181" y="117"/>
                    <a:pt x="109" y="20"/>
                  </a:cubicBezTo>
                  <a:cubicBezTo>
                    <a:pt x="102" y="6"/>
                    <a:pt x="89" y="0"/>
                    <a:pt x="76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0" name="Google Shape;5882;p111">
              <a:extLst>
                <a:ext uri="{FF2B5EF4-FFF2-40B4-BE49-F238E27FC236}">
                  <a16:creationId xmlns:a16="http://schemas.microsoft.com/office/drawing/2014/main" id="{98193465-55EE-6D3B-86EC-4D96D16A0E04}"/>
                </a:ext>
              </a:extLst>
            </p:cNvPr>
            <p:cNvSpPr/>
            <p:nvPr/>
          </p:nvSpPr>
          <p:spPr>
            <a:xfrm>
              <a:off x="7086182" y="1563599"/>
              <a:ext cx="16288" cy="28355"/>
            </a:xfrm>
            <a:custGeom>
              <a:avLst/>
              <a:gdLst/>
              <a:ahLst/>
              <a:cxnLst/>
              <a:rect l="l" t="t" r="r" b="b"/>
              <a:pathLst>
                <a:path w="220" h="383" extrusionOk="0">
                  <a:moveTo>
                    <a:pt x="62" y="0"/>
                  </a:moveTo>
                  <a:cubicBezTo>
                    <a:pt x="49" y="0"/>
                    <a:pt x="37" y="6"/>
                    <a:pt x="25" y="19"/>
                  </a:cubicBezTo>
                  <a:cubicBezTo>
                    <a:pt x="1" y="43"/>
                    <a:pt x="1" y="67"/>
                    <a:pt x="25" y="91"/>
                  </a:cubicBezTo>
                  <a:cubicBezTo>
                    <a:pt x="74" y="164"/>
                    <a:pt x="98" y="261"/>
                    <a:pt x="122" y="334"/>
                  </a:cubicBezTo>
                  <a:cubicBezTo>
                    <a:pt x="122" y="359"/>
                    <a:pt x="147" y="383"/>
                    <a:pt x="171" y="383"/>
                  </a:cubicBezTo>
                  <a:lnTo>
                    <a:pt x="171" y="359"/>
                  </a:lnTo>
                  <a:cubicBezTo>
                    <a:pt x="195" y="359"/>
                    <a:pt x="219" y="334"/>
                    <a:pt x="219" y="310"/>
                  </a:cubicBezTo>
                  <a:cubicBezTo>
                    <a:pt x="195" y="189"/>
                    <a:pt x="147" y="116"/>
                    <a:pt x="98" y="19"/>
                  </a:cubicBezTo>
                  <a:cubicBezTo>
                    <a:pt x="86" y="6"/>
                    <a:pt x="74" y="0"/>
                    <a:pt x="62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1" name="Google Shape;5883;p111">
              <a:extLst>
                <a:ext uri="{FF2B5EF4-FFF2-40B4-BE49-F238E27FC236}">
                  <a16:creationId xmlns:a16="http://schemas.microsoft.com/office/drawing/2014/main" id="{164BB838-2548-0146-D652-14A351AB8E40}"/>
                </a:ext>
              </a:extLst>
            </p:cNvPr>
            <p:cNvSpPr/>
            <p:nvPr/>
          </p:nvSpPr>
          <p:spPr>
            <a:xfrm>
              <a:off x="7102914" y="1594989"/>
              <a:ext cx="17546" cy="27541"/>
            </a:xfrm>
            <a:custGeom>
              <a:avLst/>
              <a:gdLst/>
              <a:ahLst/>
              <a:cxnLst/>
              <a:rect l="l" t="t" r="r" b="b"/>
              <a:pathLst>
                <a:path w="237" h="372" extrusionOk="0">
                  <a:moveTo>
                    <a:pt x="78" y="1"/>
                  </a:moveTo>
                  <a:cubicBezTo>
                    <a:pt x="43" y="1"/>
                    <a:pt x="1" y="47"/>
                    <a:pt x="18" y="80"/>
                  </a:cubicBezTo>
                  <a:cubicBezTo>
                    <a:pt x="66" y="153"/>
                    <a:pt x="115" y="250"/>
                    <a:pt x="139" y="323"/>
                  </a:cubicBezTo>
                  <a:cubicBezTo>
                    <a:pt x="139" y="348"/>
                    <a:pt x="164" y="372"/>
                    <a:pt x="188" y="372"/>
                  </a:cubicBezTo>
                  <a:cubicBezTo>
                    <a:pt x="236" y="372"/>
                    <a:pt x="236" y="348"/>
                    <a:pt x="236" y="299"/>
                  </a:cubicBezTo>
                  <a:cubicBezTo>
                    <a:pt x="212" y="202"/>
                    <a:pt x="188" y="105"/>
                    <a:pt x="115" y="32"/>
                  </a:cubicBezTo>
                  <a:cubicBezTo>
                    <a:pt x="108" y="10"/>
                    <a:pt x="93" y="1"/>
                    <a:pt x="78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2" name="Google Shape;5884;p111">
              <a:extLst>
                <a:ext uri="{FF2B5EF4-FFF2-40B4-BE49-F238E27FC236}">
                  <a16:creationId xmlns:a16="http://schemas.microsoft.com/office/drawing/2014/main" id="{C55B2606-ED06-C7E9-1272-42E91253655E}"/>
                </a:ext>
              </a:extLst>
            </p:cNvPr>
            <p:cNvSpPr/>
            <p:nvPr/>
          </p:nvSpPr>
          <p:spPr>
            <a:xfrm>
              <a:off x="7089069" y="1632821"/>
              <a:ext cx="18805" cy="27541"/>
            </a:xfrm>
            <a:custGeom>
              <a:avLst/>
              <a:gdLst/>
              <a:ahLst/>
              <a:cxnLst/>
              <a:rect l="l" t="t" r="r" b="b"/>
              <a:pathLst>
                <a:path w="254" h="372" extrusionOk="0">
                  <a:moveTo>
                    <a:pt x="82" y="1"/>
                  </a:moveTo>
                  <a:cubicBezTo>
                    <a:pt x="39" y="1"/>
                    <a:pt x="0" y="52"/>
                    <a:pt x="35" y="104"/>
                  </a:cubicBezTo>
                  <a:cubicBezTo>
                    <a:pt x="83" y="177"/>
                    <a:pt x="108" y="250"/>
                    <a:pt x="132" y="322"/>
                  </a:cubicBezTo>
                  <a:cubicBezTo>
                    <a:pt x="156" y="347"/>
                    <a:pt x="180" y="371"/>
                    <a:pt x="205" y="371"/>
                  </a:cubicBezTo>
                  <a:cubicBezTo>
                    <a:pt x="229" y="371"/>
                    <a:pt x="253" y="347"/>
                    <a:pt x="253" y="322"/>
                  </a:cubicBezTo>
                  <a:cubicBezTo>
                    <a:pt x="229" y="201"/>
                    <a:pt x="180" y="104"/>
                    <a:pt x="132" y="31"/>
                  </a:cubicBezTo>
                  <a:cubicBezTo>
                    <a:pt x="118" y="10"/>
                    <a:pt x="99" y="1"/>
                    <a:pt x="82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3" name="Google Shape;5885;p111">
              <a:extLst>
                <a:ext uri="{FF2B5EF4-FFF2-40B4-BE49-F238E27FC236}">
                  <a16:creationId xmlns:a16="http://schemas.microsoft.com/office/drawing/2014/main" id="{A4240227-E9BC-DCFF-F0B8-0C15CDE30B10}"/>
                </a:ext>
              </a:extLst>
            </p:cNvPr>
            <p:cNvSpPr/>
            <p:nvPr/>
          </p:nvSpPr>
          <p:spPr>
            <a:xfrm>
              <a:off x="7120386" y="1629711"/>
              <a:ext cx="16288" cy="27763"/>
            </a:xfrm>
            <a:custGeom>
              <a:avLst/>
              <a:gdLst/>
              <a:ahLst/>
              <a:cxnLst/>
              <a:rect l="l" t="t" r="r" b="b"/>
              <a:pathLst>
                <a:path w="220" h="375" extrusionOk="0">
                  <a:moveTo>
                    <a:pt x="25" y="0"/>
                  </a:moveTo>
                  <a:cubicBezTo>
                    <a:pt x="0" y="24"/>
                    <a:pt x="0" y="73"/>
                    <a:pt x="25" y="97"/>
                  </a:cubicBezTo>
                  <a:cubicBezTo>
                    <a:pt x="73" y="170"/>
                    <a:pt x="98" y="243"/>
                    <a:pt x="122" y="340"/>
                  </a:cubicBezTo>
                  <a:cubicBezTo>
                    <a:pt x="122" y="357"/>
                    <a:pt x="134" y="375"/>
                    <a:pt x="150" y="375"/>
                  </a:cubicBezTo>
                  <a:cubicBezTo>
                    <a:pt x="156" y="375"/>
                    <a:pt x="163" y="372"/>
                    <a:pt x="170" y="364"/>
                  </a:cubicBezTo>
                  <a:cubicBezTo>
                    <a:pt x="195" y="364"/>
                    <a:pt x="219" y="340"/>
                    <a:pt x="219" y="316"/>
                  </a:cubicBezTo>
                  <a:cubicBezTo>
                    <a:pt x="195" y="219"/>
                    <a:pt x="146" y="122"/>
                    <a:pt x="98" y="24"/>
                  </a:cubicBezTo>
                  <a:cubicBezTo>
                    <a:pt x="73" y="0"/>
                    <a:pt x="49" y="0"/>
                    <a:pt x="25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4" name="Google Shape;5886;p111">
              <a:extLst>
                <a:ext uri="{FF2B5EF4-FFF2-40B4-BE49-F238E27FC236}">
                  <a16:creationId xmlns:a16="http://schemas.microsoft.com/office/drawing/2014/main" id="{392B2479-0904-83B3-FB44-16BDD8BBAF98}"/>
                </a:ext>
              </a:extLst>
            </p:cNvPr>
            <p:cNvSpPr/>
            <p:nvPr/>
          </p:nvSpPr>
          <p:spPr>
            <a:xfrm>
              <a:off x="7248097" y="1699081"/>
              <a:ext cx="18065" cy="27763"/>
            </a:xfrm>
            <a:custGeom>
              <a:avLst/>
              <a:gdLst/>
              <a:ahLst/>
              <a:cxnLst/>
              <a:rect l="l" t="t" r="r" b="b"/>
              <a:pathLst>
                <a:path w="244" h="375" extrusionOk="0">
                  <a:moveTo>
                    <a:pt x="50" y="0"/>
                  </a:moveTo>
                  <a:cubicBezTo>
                    <a:pt x="41" y="0"/>
                    <a:pt x="32" y="3"/>
                    <a:pt x="24" y="10"/>
                  </a:cubicBezTo>
                  <a:cubicBezTo>
                    <a:pt x="0" y="35"/>
                    <a:pt x="0" y="59"/>
                    <a:pt x="0" y="83"/>
                  </a:cubicBezTo>
                  <a:cubicBezTo>
                    <a:pt x="49" y="156"/>
                    <a:pt x="97" y="253"/>
                    <a:pt x="122" y="326"/>
                  </a:cubicBezTo>
                  <a:cubicBezTo>
                    <a:pt x="122" y="351"/>
                    <a:pt x="146" y="375"/>
                    <a:pt x="170" y="375"/>
                  </a:cubicBezTo>
                  <a:lnTo>
                    <a:pt x="195" y="375"/>
                  </a:lnTo>
                  <a:cubicBezTo>
                    <a:pt x="219" y="375"/>
                    <a:pt x="243" y="351"/>
                    <a:pt x="219" y="302"/>
                  </a:cubicBezTo>
                  <a:cubicBezTo>
                    <a:pt x="195" y="205"/>
                    <a:pt x="170" y="108"/>
                    <a:pt x="97" y="35"/>
                  </a:cubicBezTo>
                  <a:cubicBezTo>
                    <a:pt x="97" y="18"/>
                    <a:pt x="73" y="0"/>
                    <a:pt x="50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5" name="Google Shape;5887;p111">
              <a:extLst>
                <a:ext uri="{FF2B5EF4-FFF2-40B4-BE49-F238E27FC236}">
                  <a16:creationId xmlns:a16="http://schemas.microsoft.com/office/drawing/2014/main" id="{7D28B2AE-3592-9CF7-7066-2F36955CDC29}"/>
                </a:ext>
              </a:extLst>
            </p:cNvPr>
            <p:cNvSpPr/>
            <p:nvPr/>
          </p:nvSpPr>
          <p:spPr>
            <a:xfrm>
              <a:off x="7264237" y="1675094"/>
              <a:ext cx="16288" cy="28429"/>
            </a:xfrm>
            <a:custGeom>
              <a:avLst/>
              <a:gdLst/>
              <a:ahLst/>
              <a:cxnLst/>
              <a:rect l="l" t="t" r="r" b="b"/>
              <a:pathLst>
                <a:path w="220" h="384" extrusionOk="0">
                  <a:moveTo>
                    <a:pt x="62" y="0"/>
                  </a:moveTo>
                  <a:cubicBezTo>
                    <a:pt x="49" y="0"/>
                    <a:pt x="37" y="7"/>
                    <a:pt x="25" y="19"/>
                  </a:cubicBezTo>
                  <a:cubicBezTo>
                    <a:pt x="1" y="43"/>
                    <a:pt x="1" y="67"/>
                    <a:pt x="25" y="92"/>
                  </a:cubicBezTo>
                  <a:cubicBezTo>
                    <a:pt x="74" y="164"/>
                    <a:pt x="98" y="237"/>
                    <a:pt x="122" y="334"/>
                  </a:cubicBezTo>
                  <a:cubicBezTo>
                    <a:pt x="122" y="359"/>
                    <a:pt x="147" y="383"/>
                    <a:pt x="171" y="383"/>
                  </a:cubicBezTo>
                  <a:lnTo>
                    <a:pt x="171" y="359"/>
                  </a:lnTo>
                  <a:cubicBezTo>
                    <a:pt x="195" y="359"/>
                    <a:pt x="219" y="334"/>
                    <a:pt x="219" y="286"/>
                  </a:cubicBezTo>
                  <a:cubicBezTo>
                    <a:pt x="195" y="189"/>
                    <a:pt x="147" y="92"/>
                    <a:pt x="98" y="19"/>
                  </a:cubicBezTo>
                  <a:cubicBezTo>
                    <a:pt x="86" y="7"/>
                    <a:pt x="74" y="0"/>
                    <a:pt x="62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6" name="Google Shape;5888;p111">
              <a:extLst>
                <a:ext uri="{FF2B5EF4-FFF2-40B4-BE49-F238E27FC236}">
                  <a16:creationId xmlns:a16="http://schemas.microsoft.com/office/drawing/2014/main" id="{DFC3F6A6-4A9F-B51B-336A-AE7D355298E7}"/>
                </a:ext>
              </a:extLst>
            </p:cNvPr>
            <p:cNvSpPr/>
            <p:nvPr/>
          </p:nvSpPr>
          <p:spPr>
            <a:xfrm>
              <a:off x="7273269" y="1709223"/>
              <a:ext cx="16214" cy="28429"/>
            </a:xfrm>
            <a:custGeom>
              <a:avLst/>
              <a:gdLst/>
              <a:ahLst/>
              <a:cxnLst/>
              <a:rect l="l" t="t" r="r" b="b"/>
              <a:pathLst>
                <a:path w="219" h="384" extrusionOk="0">
                  <a:moveTo>
                    <a:pt x="70" y="1"/>
                  </a:moveTo>
                  <a:cubicBezTo>
                    <a:pt x="55" y="1"/>
                    <a:pt x="37" y="7"/>
                    <a:pt x="25" y="19"/>
                  </a:cubicBezTo>
                  <a:cubicBezTo>
                    <a:pt x="0" y="19"/>
                    <a:pt x="0" y="68"/>
                    <a:pt x="0" y="92"/>
                  </a:cubicBezTo>
                  <a:cubicBezTo>
                    <a:pt x="49" y="165"/>
                    <a:pt x="97" y="238"/>
                    <a:pt x="122" y="335"/>
                  </a:cubicBezTo>
                  <a:cubicBezTo>
                    <a:pt x="122" y="359"/>
                    <a:pt x="146" y="384"/>
                    <a:pt x="170" y="384"/>
                  </a:cubicBezTo>
                  <a:cubicBezTo>
                    <a:pt x="219" y="359"/>
                    <a:pt x="219" y="335"/>
                    <a:pt x="219" y="311"/>
                  </a:cubicBezTo>
                  <a:cubicBezTo>
                    <a:pt x="195" y="214"/>
                    <a:pt x="170" y="116"/>
                    <a:pt x="97" y="19"/>
                  </a:cubicBezTo>
                  <a:cubicBezTo>
                    <a:pt x="97" y="7"/>
                    <a:pt x="85" y="1"/>
                    <a:pt x="70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7" name="Google Shape;5889;p111">
              <a:extLst>
                <a:ext uri="{FF2B5EF4-FFF2-40B4-BE49-F238E27FC236}">
                  <a16:creationId xmlns:a16="http://schemas.microsoft.com/office/drawing/2014/main" id="{508C001F-5027-5AD8-69E5-4CEFBADC897D}"/>
                </a:ext>
              </a:extLst>
            </p:cNvPr>
            <p:cNvSpPr/>
            <p:nvPr/>
          </p:nvSpPr>
          <p:spPr>
            <a:xfrm>
              <a:off x="7260091" y="1736690"/>
              <a:ext cx="18657" cy="27911"/>
            </a:xfrm>
            <a:custGeom>
              <a:avLst/>
              <a:gdLst/>
              <a:ahLst/>
              <a:cxnLst/>
              <a:rect l="l" t="t" r="r" b="b"/>
              <a:pathLst>
                <a:path w="252" h="377" extrusionOk="0">
                  <a:moveTo>
                    <a:pt x="69" y="1"/>
                  </a:moveTo>
                  <a:cubicBezTo>
                    <a:pt x="31" y="1"/>
                    <a:pt x="1" y="38"/>
                    <a:pt x="33" y="85"/>
                  </a:cubicBezTo>
                  <a:cubicBezTo>
                    <a:pt x="81" y="158"/>
                    <a:pt x="105" y="256"/>
                    <a:pt x="130" y="328"/>
                  </a:cubicBezTo>
                  <a:cubicBezTo>
                    <a:pt x="130" y="353"/>
                    <a:pt x="154" y="377"/>
                    <a:pt x="203" y="377"/>
                  </a:cubicBezTo>
                  <a:cubicBezTo>
                    <a:pt x="227" y="377"/>
                    <a:pt x="251" y="353"/>
                    <a:pt x="251" y="304"/>
                  </a:cubicBezTo>
                  <a:cubicBezTo>
                    <a:pt x="227" y="207"/>
                    <a:pt x="178" y="110"/>
                    <a:pt x="130" y="37"/>
                  </a:cubicBezTo>
                  <a:cubicBezTo>
                    <a:pt x="113" y="11"/>
                    <a:pt x="90" y="1"/>
                    <a:pt x="69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8" name="Google Shape;5890;p111">
              <a:extLst>
                <a:ext uri="{FF2B5EF4-FFF2-40B4-BE49-F238E27FC236}">
                  <a16:creationId xmlns:a16="http://schemas.microsoft.com/office/drawing/2014/main" id="{230275A8-5F28-3662-3412-7F6AED1EBEE5}"/>
                </a:ext>
              </a:extLst>
            </p:cNvPr>
            <p:cNvSpPr/>
            <p:nvPr/>
          </p:nvSpPr>
          <p:spPr>
            <a:xfrm>
              <a:off x="7282746" y="1742539"/>
              <a:ext cx="19323" cy="27467"/>
            </a:xfrm>
            <a:custGeom>
              <a:avLst/>
              <a:gdLst/>
              <a:ahLst/>
              <a:cxnLst/>
              <a:rect l="l" t="t" r="r" b="b"/>
              <a:pathLst>
                <a:path w="261" h="371" extrusionOk="0">
                  <a:moveTo>
                    <a:pt x="80" y="1"/>
                  </a:moveTo>
                  <a:cubicBezTo>
                    <a:pt x="44" y="1"/>
                    <a:pt x="1" y="52"/>
                    <a:pt x="18" y="104"/>
                  </a:cubicBezTo>
                  <a:cubicBezTo>
                    <a:pt x="67" y="177"/>
                    <a:pt x="115" y="249"/>
                    <a:pt x="139" y="322"/>
                  </a:cubicBezTo>
                  <a:cubicBezTo>
                    <a:pt x="139" y="347"/>
                    <a:pt x="164" y="371"/>
                    <a:pt x="188" y="371"/>
                  </a:cubicBezTo>
                  <a:lnTo>
                    <a:pt x="212" y="371"/>
                  </a:lnTo>
                  <a:cubicBezTo>
                    <a:pt x="237" y="371"/>
                    <a:pt x="261" y="347"/>
                    <a:pt x="237" y="298"/>
                  </a:cubicBezTo>
                  <a:cubicBezTo>
                    <a:pt x="212" y="201"/>
                    <a:pt x="188" y="104"/>
                    <a:pt x="115" y="31"/>
                  </a:cubicBezTo>
                  <a:cubicBezTo>
                    <a:pt x="108" y="9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9" name="Google Shape;5891;p111">
              <a:extLst>
                <a:ext uri="{FF2B5EF4-FFF2-40B4-BE49-F238E27FC236}">
                  <a16:creationId xmlns:a16="http://schemas.microsoft.com/office/drawing/2014/main" id="{BFC974C6-C54A-B073-06C1-9076DF912A31}"/>
                </a:ext>
              </a:extLst>
            </p:cNvPr>
            <p:cNvSpPr/>
            <p:nvPr/>
          </p:nvSpPr>
          <p:spPr>
            <a:xfrm>
              <a:off x="6845196" y="1730989"/>
              <a:ext cx="14511" cy="30058"/>
            </a:xfrm>
            <a:custGeom>
              <a:avLst/>
              <a:gdLst/>
              <a:ahLst/>
              <a:cxnLst/>
              <a:rect l="l" t="t" r="r" b="b"/>
              <a:pathLst>
                <a:path w="196" h="406" extrusionOk="0">
                  <a:moveTo>
                    <a:pt x="79" y="1"/>
                  </a:moveTo>
                  <a:cubicBezTo>
                    <a:pt x="69" y="1"/>
                    <a:pt x="59" y="7"/>
                    <a:pt x="49" y="17"/>
                  </a:cubicBezTo>
                  <a:cubicBezTo>
                    <a:pt x="25" y="17"/>
                    <a:pt x="1" y="65"/>
                    <a:pt x="25" y="90"/>
                  </a:cubicBezTo>
                  <a:cubicBezTo>
                    <a:pt x="49" y="162"/>
                    <a:pt x="74" y="260"/>
                    <a:pt x="74" y="333"/>
                  </a:cubicBezTo>
                  <a:cubicBezTo>
                    <a:pt x="74" y="368"/>
                    <a:pt x="87" y="391"/>
                    <a:pt x="103" y="391"/>
                  </a:cubicBezTo>
                  <a:cubicBezTo>
                    <a:pt x="109" y="391"/>
                    <a:pt x="116" y="388"/>
                    <a:pt x="122" y="381"/>
                  </a:cubicBezTo>
                  <a:lnTo>
                    <a:pt x="122" y="405"/>
                  </a:lnTo>
                  <a:cubicBezTo>
                    <a:pt x="171" y="381"/>
                    <a:pt x="195" y="357"/>
                    <a:pt x="195" y="333"/>
                  </a:cubicBezTo>
                  <a:cubicBezTo>
                    <a:pt x="171" y="235"/>
                    <a:pt x="171" y="138"/>
                    <a:pt x="122" y="41"/>
                  </a:cubicBezTo>
                  <a:cubicBezTo>
                    <a:pt x="108" y="13"/>
                    <a:pt x="94" y="1"/>
                    <a:pt x="79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0" name="Google Shape;5892;p111">
              <a:extLst>
                <a:ext uri="{FF2B5EF4-FFF2-40B4-BE49-F238E27FC236}">
                  <a16:creationId xmlns:a16="http://schemas.microsoft.com/office/drawing/2014/main" id="{AD12118B-226F-F338-18B8-F0441CCF7028}"/>
                </a:ext>
              </a:extLst>
            </p:cNvPr>
            <p:cNvSpPr/>
            <p:nvPr/>
          </p:nvSpPr>
          <p:spPr>
            <a:xfrm>
              <a:off x="6873996" y="1741206"/>
              <a:ext cx="12660" cy="28800"/>
            </a:xfrm>
            <a:custGeom>
              <a:avLst/>
              <a:gdLst/>
              <a:ahLst/>
              <a:cxnLst/>
              <a:rect l="l" t="t" r="r" b="b"/>
              <a:pathLst>
                <a:path w="171" h="389" extrusionOk="0">
                  <a:moveTo>
                    <a:pt x="25" y="0"/>
                  </a:moveTo>
                  <a:cubicBezTo>
                    <a:pt x="0" y="24"/>
                    <a:pt x="0" y="49"/>
                    <a:pt x="0" y="97"/>
                  </a:cubicBezTo>
                  <a:cubicBezTo>
                    <a:pt x="25" y="170"/>
                    <a:pt x="49" y="243"/>
                    <a:pt x="49" y="340"/>
                  </a:cubicBezTo>
                  <a:cubicBezTo>
                    <a:pt x="49" y="365"/>
                    <a:pt x="73" y="389"/>
                    <a:pt x="122" y="389"/>
                  </a:cubicBezTo>
                  <a:cubicBezTo>
                    <a:pt x="146" y="389"/>
                    <a:pt x="170" y="365"/>
                    <a:pt x="170" y="340"/>
                  </a:cubicBezTo>
                  <a:cubicBezTo>
                    <a:pt x="170" y="243"/>
                    <a:pt x="146" y="146"/>
                    <a:pt x="98" y="49"/>
                  </a:cubicBezTo>
                  <a:cubicBezTo>
                    <a:pt x="98" y="0"/>
                    <a:pt x="49" y="0"/>
                    <a:pt x="25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1" name="Google Shape;5893;p111">
              <a:extLst>
                <a:ext uri="{FF2B5EF4-FFF2-40B4-BE49-F238E27FC236}">
                  <a16:creationId xmlns:a16="http://schemas.microsoft.com/office/drawing/2014/main" id="{CB772850-FF1D-4FAD-B842-4BCD9D182D2B}"/>
                </a:ext>
              </a:extLst>
            </p:cNvPr>
            <p:cNvSpPr/>
            <p:nvPr/>
          </p:nvSpPr>
          <p:spPr>
            <a:xfrm>
              <a:off x="6858819" y="1709149"/>
              <a:ext cx="15251" cy="28503"/>
            </a:xfrm>
            <a:custGeom>
              <a:avLst/>
              <a:gdLst/>
              <a:ahLst/>
              <a:cxnLst/>
              <a:rect l="l" t="t" r="r" b="b"/>
              <a:pathLst>
                <a:path w="206" h="385" extrusionOk="0">
                  <a:moveTo>
                    <a:pt x="93" y="0"/>
                  </a:moveTo>
                  <a:cubicBezTo>
                    <a:pt x="52" y="0"/>
                    <a:pt x="1" y="34"/>
                    <a:pt x="35" y="69"/>
                  </a:cubicBezTo>
                  <a:cubicBezTo>
                    <a:pt x="60" y="166"/>
                    <a:pt x="84" y="239"/>
                    <a:pt x="84" y="336"/>
                  </a:cubicBezTo>
                  <a:cubicBezTo>
                    <a:pt x="84" y="360"/>
                    <a:pt x="108" y="385"/>
                    <a:pt x="157" y="385"/>
                  </a:cubicBezTo>
                  <a:cubicBezTo>
                    <a:pt x="181" y="385"/>
                    <a:pt x="205" y="360"/>
                    <a:pt x="205" y="336"/>
                  </a:cubicBezTo>
                  <a:cubicBezTo>
                    <a:pt x="205" y="239"/>
                    <a:pt x="181" y="117"/>
                    <a:pt x="133" y="20"/>
                  </a:cubicBezTo>
                  <a:cubicBezTo>
                    <a:pt x="125" y="6"/>
                    <a:pt x="110" y="0"/>
                    <a:pt x="93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2" name="Google Shape;5894;p111">
              <a:extLst>
                <a:ext uri="{FF2B5EF4-FFF2-40B4-BE49-F238E27FC236}">
                  <a16:creationId xmlns:a16="http://schemas.microsoft.com/office/drawing/2014/main" id="{C09BAF6D-391A-6231-3DD3-014C2D51436E}"/>
                </a:ext>
              </a:extLst>
            </p:cNvPr>
            <p:cNvSpPr/>
            <p:nvPr/>
          </p:nvSpPr>
          <p:spPr>
            <a:xfrm>
              <a:off x="6832610" y="1693676"/>
              <a:ext cx="14437" cy="29614"/>
            </a:xfrm>
            <a:custGeom>
              <a:avLst/>
              <a:gdLst/>
              <a:ahLst/>
              <a:cxnLst/>
              <a:rect l="l" t="t" r="r" b="b"/>
              <a:pathLst>
                <a:path w="195" h="400" extrusionOk="0">
                  <a:moveTo>
                    <a:pt x="75" y="1"/>
                  </a:moveTo>
                  <a:cubicBezTo>
                    <a:pt x="66" y="1"/>
                    <a:pt x="56" y="3"/>
                    <a:pt x="49" y="11"/>
                  </a:cubicBezTo>
                  <a:cubicBezTo>
                    <a:pt x="25" y="35"/>
                    <a:pt x="1" y="59"/>
                    <a:pt x="25" y="83"/>
                  </a:cubicBezTo>
                  <a:cubicBezTo>
                    <a:pt x="49" y="156"/>
                    <a:pt x="74" y="254"/>
                    <a:pt x="74" y="326"/>
                  </a:cubicBezTo>
                  <a:cubicBezTo>
                    <a:pt x="74" y="375"/>
                    <a:pt x="98" y="399"/>
                    <a:pt x="146" y="399"/>
                  </a:cubicBezTo>
                  <a:cubicBezTo>
                    <a:pt x="171" y="399"/>
                    <a:pt x="195" y="375"/>
                    <a:pt x="195" y="326"/>
                  </a:cubicBezTo>
                  <a:cubicBezTo>
                    <a:pt x="195" y="229"/>
                    <a:pt x="171" y="132"/>
                    <a:pt x="122" y="35"/>
                  </a:cubicBezTo>
                  <a:cubicBezTo>
                    <a:pt x="122" y="18"/>
                    <a:pt x="98" y="1"/>
                    <a:pt x="75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3" name="Google Shape;5895;p111">
              <a:extLst>
                <a:ext uri="{FF2B5EF4-FFF2-40B4-BE49-F238E27FC236}">
                  <a16:creationId xmlns:a16="http://schemas.microsoft.com/office/drawing/2014/main" id="{A2236B6D-F704-7010-3563-D8FB2031876B}"/>
                </a:ext>
              </a:extLst>
            </p:cNvPr>
            <p:cNvSpPr/>
            <p:nvPr/>
          </p:nvSpPr>
          <p:spPr>
            <a:xfrm>
              <a:off x="6850601" y="1675686"/>
              <a:ext cx="12660" cy="29614"/>
            </a:xfrm>
            <a:custGeom>
              <a:avLst/>
              <a:gdLst/>
              <a:ahLst/>
              <a:cxnLst/>
              <a:rect l="l" t="t" r="r" b="b"/>
              <a:pathLst>
                <a:path w="171" h="400" extrusionOk="0">
                  <a:moveTo>
                    <a:pt x="51" y="1"/>
                  </a:moveTo>
                  <a:cubicBezTo>
                    <a:pt x="41" y="1"/>
                    <a:pt x="32" y="4"/>
                    <a:pt x="25" y="11"/>
                  </a:cubicBezTo>
                  <a:cubicBezTo>
                    <a:pt x="1" y="11"/>
                    <a:pt x="1" y="59"/>
                    <a:pt x="1" y="84"/>
                  </a:cubicBezTo>
                  <a:cubicBezTo>
                    <a:pt x="25" y="156"/>
                    <a:pt x="49" y="254"/>
                    <a:pt x="49" y="326"/>
                  </a:cubicBezTo>
                  <a:cubicBezTo>
                    <a:pt x="49" y="375"/>
                    <a:pt x="73" y="399"/>
                    <a:pt x="122" y="399"/>
                  </a:cubicBezTo>
                  <a:cubicBezTo>
                    <a:pt x="146" y="399"/>
                    <a:pt x="171" y="375"/>
                    <a:pt x="171" y="326"/>
                  </a:cubicBezTo>
                  <a:cubicBezTo>
                    <a:pt x="171" y="229"/>
                    <a:pt x="146" y="132"/>
                    <a:pt x="98" y="35"/>
                  </a:cubicBezTo>
                  <a:cubicBezTo>
                    <a:pt x="98" y="18"/>
                    <a:pt x="73" y="1"/>
                    <a:pt x="51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4" name="Google Shape;5896;p111">
              <a:extLst>
                <a:ext uri="{FF2B5EF4-FFF2-40B4-BE49-F238E27FC236}">
                  <a16:creationId xmlns:a16="http://schemas.microsoft.com/office/drawing/2014/main" id="{7362651F-A586-967E-D46F-87F3FB5DE358}"/>
                </a:ext>
              </a:extLst>
            </p:cNvPr>
            <p:cNvSpPr/>
            <p:nvPr/>
          </p:nvSpPr>
          <p:spPr>
            <a:xfrm>
              <a:off x="7111354" y="1655919"/>
              <a:ext cx="18065" cy="27763"/>
            </a:xfrm>
            <a:custGeom>
              <a:avLst/>
              <a:gdLst/>
              <a:ahLst/>
              <a:cxnLst/>
              <a:rect l="l" t="t" r="r" b="b"/>
              <a:pathLst>
                <a:path w="244" h="375" extrusionOk="0">
                  <a:moveTo>
                    <a:pt x="71" y="0"/>
                  </a:moveTo>
                  <a:cubicBezTo>
                    <a:pt x="64" y="0"/>
                    <a:pt x="57" y="3"/>
                    <a:pt x="50" y="10"/>
                  </a:cubicBezTo>
                  <a:cubicBezTo>
                    <a:pt x="1" y="35"/>
                    <a:pt x="1" y="59"/>
                    <a:pt x="25" y="83"/>
                  </a:cubicBezTo>
                  <a:cubicBezTo>
                    <a:pt x="74" y="156"/>
                    <a:pt x="98" y="253"/>
                    <a:pt x="122" y="326"/>
                  </a:cubicBezTo>
                  <a:cubicBezTo>
                    <a:pt x="122" y="351"/>
                    <a:pt x="147" y="375"/>
                    <a:pt x="171" y="375"/>
                  </a:cubicBezTo>
                  <a:lnTo>
                    <a:pt x="195" y="375"/>
                  </a:lnTo>
                  <a:cubicBezTo>
                    <a:pt x="220" y="375"/>
                    <a:pt x="244" y="351"/>
                    <a:pt x="244" y="302"/>
                  </a:cubicBezTo>
                  <a:cubicBezTo>
                    <a:pt x="220" y="205"/>
                    <a:pt x="171" y="108"/>
                    <a:pt x="122" y="35"/>
                  </a:cubicBezTo>
                  <a:cubicBezTo>
                    <a:pt x="105" y="18"/>
                    <a:pt x="88" y="0"/>
                    <a:pt x="71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8" name="Picture 77">
            <a:extLst>
              <a:ext uri="{FF2B5EF4-FFF2-40B4-BE49-F238E27FC236}">
                <a16:creationId xmlns:a16="http://schemas.microsoft.com/office/drawing/2014/main" id="{4BB6A958-CDAF-F9D5-44FF-9910113E61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1676A3C-70E3-CC1E-256C-691578E38A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138" y="1360607"/>
            <a:ext cx="3174728" cy="2113178"/>
          </a:xfrm>
          <a:prstGeom prst="roundRect">
            <a:avLst/>
          </a:prstGeom>
        </p:spPr>
      </p:pic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CD7BEF1B-8A03-CC75-E05E-95B424FBFF4C}"/>
              </a:ext>
            </a:extLst>
          </p:cNvPr>
          <p:cNvSpPr/>
          <p:nvPr/>
        </p:nvSpPr>
        <p:spPr>
          <a:xfrm>
            <a:off x="777812" y="1352239"/>
            <a:ext cx="3174728" cy="212154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BFDA4EC-A179-B01D-8C81-613466D0AD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711" y="1339396"/>
            <a:ext cx="3256395" cy="2167919"/>
          </a:xfrm>
          <a:prstGeom prst="roundRect">
            <a:avLst/>
          </a:prstGeom>
        </p:spPr>
      </p:pic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6667C1B4-52B8-E935-823D-A7029B5467F8}"/>
              </a:ext>
            </a:extLst>
          </p:cNvPr>
          <p:cNvSpPr/>
          <p:nvPr/>
        </p:nvSpPr>
        <p:spPr>
          <a:xfrm>
            <a:off x="5023964" y="1344797"/>
            <a:ext cx="3256394" cy="216251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54971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</p:childTnLst>
        </p:cTn>
      </p:par>
    </p:tnLst>
    <p:bldLst>
      <p:bldP spid="5" grpId="0" build="p"/>
      <p:bldP spid="7" grpId="0" build="p"/>
      <p:bldP spid="92" grpId="0" animBg="1"/>
      <p:bldP spid="9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4" name="Google Shape;3114;p35"/>
          <p:cNvSpPr txBox="1">
            <a:spLocks noGrp="1"/>
          </p:cNvSpPr>
          <p:nvPr>
            <p:ph type="title" idx="6"/>
          </p:nvPr>
        </p:nvSpPr>
        <p:spPr>
          <a:xfrm>
            <a:off x="3704792" y="-113"/>
            <a:ext cx="1960385" cy="7671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algn="l"/>
            <a:r>
              <a:rPr lang="en-US" sz="30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Let’s play</a:t>
            </a:r>
            <a:endParaRPr sz="30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C9BB1F0-D7B5-03B0-09F6-450137C04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2556" y="654411"/>
            <a:ext cx="3100910" cy="527700"/>
          </a:xfrm>
        </p:spPr>
        <p:txBody>
          <a:bodyPr/>
          <a:lstStyle/>
          <a:p>
            <a:r>
              <a:rPr lang="en-US" sz="2100" dirty="0">
                <a:solidFill>
                  <a:srgbClr val="FF0000"/>
                </a:solidFill>
                <a:latin typeface="Comic Sans MS" panose="030F0702030302020204" pitchFamily="66" charset="0"/>
              </a:rPr>
              <a:t>What can we do?</a:t>
            </a:r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9DD57A09-8EE7-2407-CA90-C47F61F77FF3}"/>
              </a:ext>
            </a:extLst>
          </p:cNvPr>
          <p:cNvSpPr>
            <a:spLocks noGrp="1"/>
          </p:cNvSpPr>
          <p:nvPr>
            <p:ph type="subTitle" idx="5"/>
          </p:nvPr>
        </p:nvSpPr>
        <p:spPr>
          <a:xfrm>
            <a:off x="1325446" y="3529601"/>
            <a:ext cx="2336400" cy="767100"/>
          </a:xfrm>
        </p:spPr>
        <p:txBody>
          <a:bodyPr/>
          <a:lstStyle/>
          <a:p>
            <a:r>
              <a:rPr lang="en-US" sz="2100" dirty="0">
                <a:latin typeface="Comic Sans MS" panose="030F0702030302020204" pitchFamily="66" charset="0"/>
              </a:rPr>
              <a:t>Pitch a tent</a:t>
            </a:r>
          </a:p>
        </p:txBody>
      </p:sp>
      <p:sp>
        <p:nvSpPr>
          <p:cNvPr id="96" name="Subtitle 12">
            <a:extLst>
              <a:ext uri="{FF2B5EF4-FFF2-40B4-BE49-F238E27FC236}">
                <a16:creationId xmlns:a16="http://schemas.microsoft.com/office/drawing/2014/main" id="{3A4FBB7F-17B1-2920-1708-7E0EBF39FF4A}"/>
              </a:ext>
            </a:extLst>
          </p:cNvPr>
          <p:cNvSpPr txBox="1">
            <a:spLocks/>
          </p:cNvSpPr>
          <p:nvPr/>
        </p:nvSpPr>
        <p:spPr>
          <a:xfrm>
            <a:off x="5344151" y="3464076"/>
            <a:ext cx="2336400" cy="767100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t" anchorCtr="0">
            <a:noAutofit/>
          </a:bodyPr>
          <a:lstStyle>
            <a:lvl1pPr marL="457189" lvl="0" indent="-457189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lvl="1" indent="-380990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lvl="2" indent="-304792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lvl="3" indent="-304792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lvl="4" indent="-304792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lvl="5" indent="-304792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lvl="6" indent="-304792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lvl="7" indent="-304792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lvl="8" indent="-304792" algn="ctr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92" indent="-342892" defTabSz="914378">
              <a:buClrTx/>
            </a:pPr>
            <a:r>
              <a:rPr lang="en-US" sz="2100" dirty="0">
                <a:solidFill>
                  <a:prstClr val="black"/>
                </a:solidFill>
                <a:latin typeface="Comic Sans MS" panose="030F0702030302020204" pitchFamily="66" charset="0"/>
              </a:rPr>
              <a:t>Walk the dog</a:t>
            </a:r>
          </a:p>
        </p:txBody>
      </p:sp>
      <p:grpSp>
        <p:nvGrpSpPr>
          <p:cNvPr id="207" name="Google Shape;3121;p35">
            <a:extLst>
              <a:ext uri="{FF2B5EF4-FFF2-40B4-BE49-F238E27FC236}">
                <a16:creationId xmlns:a16="http://schemas.microsoft.com/office/drawing/2014/main" id="{91D7DDCB-126E-AFB3-5E07-4B658D530E29}"/>
              </a:ext>
            </a:extLst>
          </p:cNvPr>
          <p:cNvGrpSpPr/>
          <p:nvPr/>
        </p:nvGrpSpPr>
        <p:grpSpPr>
          <a:xfrm>
            <a:off x="7931231" y="3977003"/>
            <a:ext cx="1231044" cy="1127160"/>
            <a:chOff x="6388240" y="1709989"/>
            <a:chExt cx="394765" cy="376646"/>
          </a:xfrm>
        </p:grpSpPr>
        <p:sp>
          <p:nvSpPr>
            <p:cNvPr id="208" name="Google Shape;3122;p35">
              <a:extLst>
                <a:ext uri="{FF2B5EF4-FFF2-40B4-BE49-F238E27FC236}">
                  <a16:creationId xmlns:a16="http://schemas.microsoft.com/office/drawing/2014/main" id="{8DAC3399-E99E-865C-AB66-0905FC40A0FE}"/>
                </a:ext>
              </a:extLst>
            </p:cNvPr>
            <p:cNvSpPr/>
            <p:nvPr/>
          </p:nvSpPr>
          <p:spPr>
            <a:xfrm>
              <a:off x="6557502" y="1799318"/>
              <a:ext cx="218826" cy="243056"/>
            </a:xfrm>
            <a:custGeom>
              <a:avLst/>
              <a:gdLst/>
              <a:ahLst/>
              <a:cxnLst/>
              <a:rect l="l" t="t" r="r" b="b"/>
              <a:pathLst>
                <a:path w="8128" h="9028" extrusionOk="0">
                  <a:moveTo>
                    <a:pt x="8000" y="0"/>
                  </a:moveTo>
                  <a:cubicBezTo>
                    <a:pt x="5936" y="0"/>
                    <a:pt x="3939" y="742"/>
                    <a:pt x="2389" y="2110"/>
                  </a:cubicBezTo>
                  <a:cubicBezTo>
                    <a:pt x="900" y="3351"/>
                    <a:pt x="31" y="5212"/>
                    <a:pt x="31" y="7167"/>
                  </a:cubicBezTo>
                  <a:cubicBezTo>
                    <a:pt x="0" y="7818"/>
                    <a:pt x="124" y="8438"/>
                    <a:pt x="310" y="9028"/>
                  </a:cubicBezTo>
                  <a:lnTo>
                    <a:pt x="1985" y="8624"/>
                  </a:lnTo>
                  <a:cubicBezTo>
                    <a:pt x="1861" y="8159"/>
                    <a:pt x="1768" y="7663"/>
                    <a:pt x="1768" y="7167"/>
                  </a:cubicBezTo>
                  <a:cubicBezTo>
                    <a:pt x="1768" y="4065"/>
                    <a:pt x="4622" y="1552"/>
                    <a:pt x="8127" y="1552"/>
                  </a:cubicBezTo>
                  <a:lnTo>
                    <a:pt x="8127" y="1"/>
                  </a:lnTo>
                  <a:cubicBezTo>
                    <a:pt x="8085" y="0"/>
                    <a:pt x="8043" y="0"/>
                    <a:pt x="8000" y="0"/>
                  </a:cubicBezTo>
                  <a:close/>
                </a:path>
              </a:pathLst>
            </a:custGeom>
            <a:solidFill>
              <a:srgbClr val="FEE5CD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9" name="Google Shape;3123;p35">
              <a:extLst>
                <a:ext uri="{FF2B5EF4-FFF2-40B4-BE49-F238E27FC236}">
                  <a16:creationId xmlns:a16="http://schemas.microsoft.com/office/drawing/2014/main" id="{B6DA9118-BEB9-710C-F51C-C16255406A43}"/>
                </a:ext>
              </a:extLst>
            </p:cNvPr>
            <p:cNvSpPr/>
            <p:nvPr/>
          </p:nvSpPr>
          <p:spPr>
            <a:xfrm>
              <a:off x="6463946" y="1715831"/>
              <a:ext cx="312382" cy="349104"/>
            </a:xfrm>
            <a:custGeom>
              <a:avLst/>
              <a:gdLst/>
              <a:ahLst/>
              <a:cxnLst/>
              <a:rect l="l" t="t" r="r" b="b"/>
              <a:pathLst>
                <a:path w="11603" h="12967" extrusionOk="0">
                  <a:moveTo>
                    <a:pt x="11602" y="0"/>
                  </a:moveTo>
                  <a:cubicBezTo>
                    <a:pt x="10796" y="0"/>
                    <a:pt x="9989" y="62"/>
                    <a:pt x="9214" y="217"/>
                  </a:cubicBezTo>
                  <a:cubicBezTo>
                    <a:pt x="7042" y="590"/>
                    <a:pt x="5057" y="1551"/>
                    <a:pt x="3413" y="3009"/>
                  </a:cubicBezTo>
                  <a:cubicBezTo>
                    <a:pt x="1273" y="4808"/>
                    <a:pt x="32" y="7476"/>
                    <a:pt x="1" y="10268"/>
                  </a:cubicBezTo>
                  <a:cubicBezTo>
                    <a:pt x="1" y="11167"/>
                    <a:pt x="125" y="12098"/>
                    <a:pt x="404" y="12966"/>
                  </a:cubicBezTo>
                  <a:lnTo>
                    <a:pt x="2079" y="12563"/>
                  </a:lnTo>
                  <a:cubicBezTo>
                    <a:pt x="1862" y="11819"/>
                    <a:pt x="1738" y="11043"/>
                    <a:pt x="1738" y="10268"/>
                  </a:cubicBezTo>
                  <a:cubicBezTo>
                    <a:pt x="1769" y="7910"/>
                    <a:pt x="2824" y="5646"/>
                    <a:pt x="4623" y="4095"/>
                  </a:cubicBezTo>
                  <a:cubicBezTo>
                    <a:pt x="6019" y="2885"/>
                    <a:pt x="7725" y="2047"/>
                    <a:pt x="9555" y="1737"/>
                  </a:cubicBezTo>
                  <a:cubicBezTo>
                    <a:pt x="10237" y="1613"/>
                    <a:pt x="10920" y="1551"/>
                    <a:pt x="11602" y="1551"/>
                  </a:cubicBezTo>
                  <a:lnTo>
                    <a:pt x="11602" y="0"/>
                  </a:lnTo>
                  <a:close/>
                </a:path>
              </a:pathLst>
            </a:custGeom>
            <a:solidFill>
              <a:srgbClr val="D38777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0" name="Google Shape;3124;p35">
              <a:extLst>
                <a:ext uri="{FF2B5EF4-FFF2-40B4-BE49-F238E27FC236}">
                  <a16:creationId xmlns:a16="http://schemas.microsoft.com/office/drawing/2014/main" id="{5CD6D557-22A3-D725-E491-45AACE87D9BB}"/>
                </a:ext>
              </a:extLst>
            </p:cNvPr>
            <p:cNvSpPr/>
            <p:nvPr/>
          </p:nvSpPr>
          <p:spPr>
            <a:xfrm>
              <a:off x="6510710" y="1757588"/>
              <a:ext cx="265617" cy="296471"/>
            </a:xfrm>
            <a:custGeom>
              <a:avLst/>
              <a:gdLst/>
              <a:ahLst/>
              <a:cxnLst/>
              <a:rect l="l" t="t" r="r" b="b"/>
              <a:pathLst>
                <a:path w="9866" h="11012" extrusionOk="0">
                  <a:moveTo>
                    <a:pt x="9865" y="0"/>
                  </a:moveTo>
                  <a:cubicBezTo>
                    <a:pt x="9183" y="0"/>
                    <a:pt x="8500" y="62"/>
                    <a:pt x="7818" y="186"/>
                  </a:cubicBezTo>
                  <a:cubicBezTo>
                    <a:pt x="5988" y="527"/>
                    <a:pt x="4282" y="1334"/>
                    <a:pt x="2886" y="2575"/>
                  </a:cubicBezTo>
                  <a:cubicBezTo>
                    <a:pt x="1087" y="4126"/>
                    <a:pt x="32" y="6359"/>
                    <a:pt x="1" y="8748"/>
                  </a:cubicBezTo>
                  <a:cubicBezTo>
                    <a:pt x="1" y="9523"/>
                    <a:pt x="125" y="10268"/>
                    <a:pt x="342" y="11012"/>
                  </a:cubicBezTo>
                  <a:lnTo>
                    <a:pt x="2048" y="10609"/>
                  </a:lnTo>
                  <a:cubicBezTo>
                    <a:pt x="1862" y="9988"/>
                    <a:pt x="1769" y="9368"/>
                    <a:pt x="1769" y="8748"/>
                  </a:cubicBezTo>
                  <a:cubicBezTo>
                    <a:pt x="1769" y="6793"/>
                    <a:pt x="2638" y="4932"/>
                    <a:pt x="4127" y="3660"/>
                  </a:cubicBezTo>
                  <a:cubicBezTo>
                    <a:pt x="5708" y="2296"/>
                    <a:pt x="7756" y="1551"/>
                    <a:pt x="9865" y="1551"/>
                  </a:cubicBezTo>
                  <a:lnTo>
                    <a:pt x="9865" y="0"/>
                  </a:lnTo>
                  <a:close/>
                </a:path>
              </a:pathLst>
            </a:custGeom>
            <a:solidFill>
              <a:srgbClr val="C7BAA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1" name="Google Shape;3125;p35">
              <a:extLst>
                <a:ext uri="{FF2B5EF4-FFF2-40B4-BE49-F238E27FC236}">
                  <a16:creationId xmlns:a16="http://schemas.microsoft.com/office/drawing/2014/main" id="{961D35DB-A2A9-F991-8A1F-48A7A8B4418A}"/>
                </a:ext>
              </a:extLst>
            </p:cNvPr>
            <p:cNvSpPr/>
            <p:nvPr/>
          </p:nvSpPr>
          <p:spPr>
            <a:xfrm>
              <a:off x="6405497" y="1923646"/>
              <a:ext cx="261417" cy="157524"/>
            </a:xfrm>
            <a:custGeom>
              <a:avLst/>
              <a:gdLst/>
              <a:ahLst/>
              <a:cxnLst/>
              <a:rect l="l" t="t" r="r" b="b"/>
              <a:pathLst>
                <a:path w="9710" h="5851" extrusionOk="0">
                  <a:moveTo>
                    <a:pt x="5497" y="0"/>
                  </a:moveTo>
                  <a:cubicBezTo>
                    <a:pt x="4657" y="0"/>
                    <a:pt x="3820" y="487"/>
                    <a:pt x="3568" y="1525"/>
                  </a:cubicBezTo>
                  <a:cubicBezTo>
                    <a:pt x="3339" y="1316"/>
                    <a:pt x="3066" y="1222"/>
                    <a:pt x="2800" y="1222"/>
                  </a:cubicBezTo>
                  <a:cubicBezTo>
                    <a:pt x="2234" y="1222"/>
                    <a:pt x="1697" y="1647"/>
                    <a:pt x="1676" y="2300"/>
                  </a:cubicBezTo>
                  <a:cubicBezTo>
                    <a:pt x="1676" y="2455"/>
                    <a:pt x="1707" y="2611"/>
                    <a:pt x="1769" y="2735"/>
                  </a:cubicBezTo>
                  <a:cubicBezTo>
                    <a:pt x="1698" y="2725"/>
                    <a:pt x="1627" y="2721"/>
                    <a:pt x="1558" y="2721"/>
                  </a:cubicBezTo>
                  <a:cubicBezTo>
                    <a:pt x="715" y="2721"/>
                    <a:pt x="0" y="3397"/>
                    <a:pt x="0" y="4286"/>
                  </a:cubicBezTo>
                  <a:cubicBezTo>
                    <a:pt x="0" y="5133"/>
                    <a:pt x="695" y="5826"/>
                    <a:pt x="1522" y="5826"/>
                  </a:cubicBezTo>
                  <a:cubicBezTo>
                    <a:pt x="1603" y="5826"/>
                    <a:pt x="1685" y="5819"/>
                    <a:pt x="1769" y="5806"/>
                  </a:cubicBezTo>
                  <a:lnTo>
                    <a:pt x="7941" y="5837"/>
                  </a:lnTo>
                  <a:cubicBezTo>
                    <a:pt x="8012" y="5846"/>
                    <a:pt x="8083" y="5851"/>
                    <a:pt x="8152" y="5851"/>
                  </a:cubicBezTo>
                  <a:cubicBezTo>
                    <a:pt x="8995" y="5851"/>
                    <a:pt x="9710" y="5174"/>
                    <a:pt x="9710" y="4286"/>
                  </a:cubicBezTo>
                  <a:cubicBezTo>
                    <a:pt x="9710" y="3438"/>
                    <a:pt x="9015" y="2745"/>
                    <a:pt x="8188" y="2745"/>
                  </a:cubicBezTo>
                  <a:cubicBezTo>
                    <a:pt x="8107" y="2745"/>
                    <a:pt x="8025" y="2752"/>
                    <a:pt x="7941" y="2766"/>
                  </a:cubicBezTo>
                  <a:cubicBezTo>
                    <a:pt x="7724" y="2766"/>
                    <a:pt x="7538" y="2797"/>
                    <a:pt x="7352" y="2859"/>
                  </a:cubicBezTo>
                  <a:cubicBezTo>
                    <a:pt x="7476" y="2611"/>
                    <a:pt x="7538" y="2331"/>
                    <a:pt x="7538" y="2021"/>
                  </a:cubicBezTo>
                  <a:cubicBezTo>
                    <a:pt x="7538" y="713"/>
                    <a:pt x="6515" y="0"/>
                    <a:pt x="5497" y="0"/>
                  </a:cubicBezTo>
                  <a:close/>
                </a:path>
              </a:pathLst>
            </a:custGeom>
            <a:solidFill>
              <a:srgbClr val="FFFDFB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2" name="Google Shape;3126;p35">
              <a:extLst>
                <a:ext uri="{FF2B5EF4-FFF2-40B4-BE49-F238E27FC236}">
                  <a16:creationId xmlns:a16="http://schemas.microsoft.com/office/drawing/2014/main" id="{B3BF2822-52AA-79D7-6E41-7CD12BE9D0BB}"/>
                </a:ext>
              </a:extLst>
            </p:cNvPr>
            <p:cNvSpPr/>
            <p:nvPr/>
          </p:nvSpPr>
          <p:spPr>
            <a:xfrm>
              <a:off x="6524926" y="1923431"/>
              <a:ext cx="141155" cy="157739"/>
            </a:xfrm>
            <a:custGeom>
              <a:avLst/>
              <a:gdLst/>
              <a:ahLst/>
              <a:cxnLst/>
              <a:rect l="l" t="t" r="r" b="b"/>
              <a:pathLst>
                <a:path w="5243" h="5859" extrusionOk="0">
                  <a:moveTo>
                    <a:pt x="1072" y="1"/>
                  </a:moveTo>
                  <a:cubicBezTo>
                    <a:pt x="711" y="1"/>
                    <a:pt x="341" y="101"/>
                    <a:pt x="0" y="323"/>
                  </a:cubicBezTo>
                  <a:cubicBezTo>
                    <a:pt x="1055" y="385"/>
                    <a:pt x="1892" y="1285"/>
                    <a:pt x="1892" y="2339"/>
                  </a:cubicBezTo>
                  <a:cubicBezTo>
                    <a:pt x="1892" y="2619"/>
                    <a:pt x="1830" y="2898"/>
                    <a:pt x="1706" y="3177"/>
                  </a:cubicBezTo>
                  <a:cubicBezTo>
                    <a:pt x="1892" y="3115"/>
                    <a:pt x="2079" y="3053"/>
                    <a:pt x="2265" y="3053"/>
                  </a:cubicBezTo>
                  <a:cubicBezTo>
                    <a:pt x="3723" y="3115"/>
                    <a:pt x="4312" y="4945"/>
                    <a:pt x="3195" y="5845"/>
                  </a:cubicBezTo>
                  <a:lnTo>
                    <a:pt x="3474" y="5845"/>
                  </a:lnTo>
                  <a:cubicBezTo>
                    <a:pt x="3545" y="5854"/>
                    <a:pt x="3616" y="5859"/>
                    <a:pt x="3685" y="5859"/>
                  </a:cubicBezTo>
                  <a:cubicBezTo>
                    <a:pt x="4528" y="5859"/>
                    <a:pt x="5243" y="5182"/>
                    <a:pt x="5243" y="4294"/>
                  </a:cubicBezTo>
                  <a:cubicBezTo>
                    <a:pt x="5243" y="3446"/>
                    <a:pt x="4548" y="2753"/>
                    <a:pt x="3721" y="2753"/>
                  </a:cubicBezTo>
                  <a:cubicBezTo>
                    <a:pt x="3640" y="2753"/>
                    <a:pt x="3558" y="2760"/>
                    <a:pt x="3474" y="2774"/>
                  </a:cubicBezTo>
                  <a:lnTo>
                    <a:pt x="3505" y="2774"/>
                  </a:lnTo>
                  <a:cubicBezTo>
                    <a:pt x="3288" y="2774"/>
                    <a:pt x="3102" y="2805"/>
                    <a:pt x="2916" y="2867"/>
                  </a:cubicBezTo>
                  <a:cubicBezTo>
                    <a:pt x="3040" y="2619"/>
                    <a:pt x="3102" y="2339"/>
                    <a:pt x="3102" y="2029"/>
                  </a:cubicBezTo>
                  <a:cubicBezTo>
                    <a:pt x="3102" y="852"/>
                    <a:pt x="2123" y="1"/>
                    <a:pt x="1072" y="1"/>
                  </a:cubicBezTo>
                  <a:close/>
                </a:path>
              </a:pathLst>
            </a:custGeom>
            <a:solidFill>
              <a:srgbClr val="FFFDFB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3" name="Google Shape;3127;p35">
              <a:extLst>
                <a:ext uri="{FF2B5EF4-FFF2-40B4-BE49-F238E27FC236}">
                  <a16:creationId xmlns:a16="http://schemas.microsoft.com/office/drawing/2014/main" id="{1FDB0397-F874-3922-2B0B-B1880D7695BA}"/>
                </a:ext>
              </a:extLst>
            </p:cNvPr>
            <p:cNvSpPr/>
            <p:nvPr/>
          </p:nvSpPr>
          <p:spPr>
            <a:xfrm>
              <a:off x="6716156" y="1751719"/>
              <a:ext cx="66849" cy="16073"/>
            </a:xfrm>
            <a:custGeom>
              <a:avLst/>
              <a:gdLst/>
              <a:ahLst/>
              <a:cxnLst/>
              <a:rect l="l" t="t" r="r" b="b"/>
              <a:pathLst>
                <a:path w="2483" h="597" extrusionOk="0">
                  <a:moveTo>
                    <a:pt x="2265" y="1"/>
                  </a:moveTo>
                  <a:cubicBezTo>
                    <a:pt x="1831" y="1"/>
                    <a:pt x="1428" y="32"/>
                    <a:pt x="1024" y="63"/>
                  </a:cubicBezTo>
                  <a:cubicBezTo>
                    <a:pt x="745" y="94"/>
                    <a:pt x="466" y="156"/>
                    <a:pt x="187" y="187"/>
                  </a:cubicBezTo>
                  <a:cubicBezTo>
                    <a:pt x="63" y="218"/>
                    <a:pt x="1" y="311"/>
                    <a:pt x="32" y="435"/>
                  </a:cubicBezTo>
                  <a:lnTo>
                    <a:pt x="1" y="435"/>
                  </a:lnTo>
                  <a:cubicBezTo>
                    <a:pt x="28" y="516"/>
                    <a:pt x="101" y="596"/>
                    <a:pt x="201" y="596"/>
                  </a:cubicBezTo>
                  <a:cubicBezTo>
                    <a:pt x="216" y="596"/>
                    <a:pt x="232" y="595"/>
                    <a:pt x="249" y="590"/>
                  </a:cubicBezTo>
                  <a:cubicBezTo>
                    <a:pt x="373" y="590"/>
                    <a:pt x="466" y="559"/>
                    <a:pt x="621" y="528"/>
                  </a:cubicBezTo>
                  <a:cubicBezTo>
                    <a:pt x="1148" y="466"/>
                    <a:pt x="1707" y="404"/>
                    <a:pt x="2265" y="404"/>
                  </a:cubicBezTo>
                  <a:cubicBezTo>
                    <a:pt x="2482" y="373"/>
                    <a:pt x="2482" y="32"/>
                    <a:pt x="2265" y="1"/>
                  </a:cubicBezTo>
                  <a:close/>
                </a:path>
              </a:pathLst>
            </a:custGeom>
            <a:solidFill>
              <a:srgbClr val="5E4734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4" name="Google Shape;3128;p35">
              <a:extLst>
                <a:ext uri="{FF2B5EF4-FFF2-40B4-BE49-F238E27FC236}">
                  <a16:creationId xmlns:a16="http://schemas.microsoft.com/office/drawing/2014/main" id="{143F32BB-9433-5289-58E5-8CF3AD5E515B}"/>
                </a:ext>
              </a:extLst>
            </p:cNvPr>
            <p:cNvSpPr/>
            <p:nvPr/>
          </p:nvSpPr>
          <p:spPr>
            <a:xfrm>
              <a:off x="6613447" y="1835233"/>
              <a:ext cx="169558" cy="101929"/>
            </a:xfrm>
            <a:custGeom>
              <a:avLst/>
              <a:gdLst/>
              <a:ahLst/>
              <a:cxnLst/>
              <a:rect l="l" t="t" r="r" b="b"/>
              <a:pathLst>
                <a:path w="6298" h="3786" extrusionOk="0">
                  <a:moveTo>
                    <a:pt x="6049" y="1"/>
                  </a:moveTo>
                  <a:cubicBezTo>
                    <a:pt x="5615" y="1"/>
                    <a:pt x="5212" y="32"/>
                    <a:pt x="4777" y="125"/>
                  </a:cubicBezTo>
                  <a:cubicBezTo>
                    <a:pt x="2761" y="435"/>
                    <a:pt x="993" y="1676"/>
                    <a:pt x="31" y="3506"/>
                  </a:cubicBezTo>
                  <a:cubicBezTo>
                    <a:pt x="0" y="3599"/>
                    <a:pt x="31" y="3723"/>
                    <a:pt x="124" y="3785"/>
                  </a:cubicBezTo>
                  <a:lnTo>
                    <a:pt x="217" y="3785"/>
                  </a:lnTo>
                  <a:cubicBezTo>
                    <a:pt x="279" y="3785"/>
                    <a:pt x="373" y="3754"/>
                    <a:pt x="404" y="3692"/>
                  </a:cubicBezTo>
                  <a:cubicBezTo>
                    <a:pt x="1334" y="1800"/>
                    <a:pt x="3381" y="559"/>
                    <a:pt x="5677" y="435"/>
                  </a:cubicBezTo>
                  <a:cubicBezTo>
                    <a:pt x="5729" y="435"/>
                    <a:pt x="5794" y="439"/>
                    <a:pt x="5862" y="439"/>
                  </a:cubicBezTo>
                  <a:cubicBezTo>
                    <a:pt x="5997" y="439"/>
                    <a:pt x="6142" y="425"/>
                    <a:pt x="6204" y="342"/>
                  </a:cubicBezTo>
                  <a:cubicBezTo>
                    <a:pt x="6297" y="187"/>
                    <a:pt x="6204" y="1"/>
                    <a:pt x="6049" y="1"/>
                  </a:cubicBezTo>
                  <a:close/>
                </a:path>
              </a:pathLst>
            </a:custGeom>
            <a:solidFill>
              <a:srgbClr val="5E4734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5" name="Google Shape;3129;p35">
              <a:extLst>
                <a:ext uri="{FF2B5EF4-FFF2-40B4-BE49-F238E27FC236}">
                  <a16:creationId xmlns:a16="http://schemas.microsoft.com/office/drawing/2014/main" id="{2CBDFB2C-351E-7108-EE51-89BD956A9D49}"/>
                </a:ext>
              </a:extLst>
            </p:cNvPr>
            <p:cNvSpPr/>
            <p:nvPr/>
          </p:nvSpPr>
          <p:spPr>
            <a:xfrm>
              <a:off x="6388240" y="1709989"/>
              <a:ext cx="393930" cy="376646"/>
            </a:xfrm>
            <a:custGeom>
              <a:avLst/>
              <a:gdLst/>
              <a:ahLst/>
              <a:cxnLst/>
              <a:rect l="l" t="t" r="r" b="b"/>
              <a:pathLst>
                <a:path w="14632" h="13990" extrusionOk="0">
                  <a:moveTo>
                    <a:pt x="14414" y="0"/>
                  </a:moveTo>
                  <a:cubicBezTo>
                    <a:pt x="13608" y="0"/>
                    <a:pt x="12770" y="93"/>
                    <a:pt x="11995" y="217"/>
                  </a:cubicBezTo>
                  <a:cubicBezTo>
                    <a:pt x="9792" y="620"/>
                    <a:pt x="7745" y="1613"/>
                    <a:pt x="6039" y="3071"/>
                  </a:cubicBezTo>
                  <a:cubicBezTo>
                    <a:pt x="4240" y="4653"/>
                    <a:pt x="3030" y="6824"/>
                    <a:pt x="2689" y="9182"/>
                  </a:cubicBezTo>
                  <a:cubicBezTo>
                    <a:pt x="2255" y="9492"/>
                    <a:pt x="2068" y="9988"/>
                    <a:pt x="2161" y="10516"/>
                  </a:cubicBezTo>
                  <a:cubicBezTo>
                    <a:pt x="1" y="10793"/>
                    <a:pt x="205" y="13959"/>
                    <a:pt x="2378" y="13959"/>
                  </a:cubicBezTo>
                  <a:cubicBezTo>
                    <a:pt x="2388" y="13959"/>
                    <a:pt x="2399" y="13959"/>
                    <a:pt x="2410" y="13959"/>
                  </a:cubicBezTo>
                  <a:lnTo>
                    <a:pt x="3340" y="13959"/>
                  </a:lnTo>
                  <a:cubicBezTo>
                    <a:pt x="3619" y="13959"/>
                    <a:pt x="3619" y="13555"/>
                    <a:pt x="3340" y="13555"/>
                  </a:cubicBezTo>
                  <a:lnTo>
                    <a:pt x="2410" y="13555"/>
                  </a:lnTo>
                  <a:cubicBezTo>
                    <a:pt x="610" y="13555"/>
                    <a:pt x="610" y="10888"/>
                    <a:pt x="2410" y="10888"/>
                  </a:cubicBezTo>
                  <a:cubicBezTo>
                    <a:pt x="2534" y="10888"/>
                    <a:pt x="2658" y="10764"/>
                    <a:pt x="2596" y="10609"/>
                  </a:cubicBezTo>
                  <a:cubicBezTo>
                    <a:pt x="2565" y="10485"/>
                    <a:pt x="2534" y="10391"/>
                    <a:pt x="2534" y="10267"/>
                  </a:cubicBezTo>
                  <a:cubicBezTo>
                    <a:pt x="2534" y="9771"/>
                    <a:pt x="2937" y="9368"/>
                    <a:pt x="3433" y="9368"/>
                  </a:cubicBezTo>
                  <a:cubicBezTo>
                    <a:pt x="3681" y="9368"/>
                    <a:pt x="3899" y="9461"/>
                    <a:pt x="4054" y="9616"/>
                  </a:cubicBezTo>
                  <a:cubicBezTo>
                    <a:pt x="4099" y="9662"/>
                    <a:pt x="4153" y="9682"/>
                    <a:pt x="4205" y="9682"/>
                  </a:cubicBezTo>
                  <a:cubicBezTo>
                    <a:pt x="4293" y="9682"/>
                    <a:pt x="4375" y="9621"/>
                    <a:pt x="4395" y="9523"/>
                  </a:cubicBezTo>
                  <a:cubicBezTo>
                    <a:pt x="4633" y="8571"/>
                    <a:pt x="5388" y="8131"/>
                    <a:pt x="6143" y="8131"/>
                  </a:cubicBezTo>
                  <a:cubicBezTo>
                    <a:pt x="7062" y="8131"/>
                    <a:pt x="7979" y="8783"/>
                    <a:pt x="7962" y="9957"/>
                  </a:cubicBezTo>
                  <a:cubicBezTo>
                    <a:pt x="7962" y="10236"/>
                    <a:pt x="7931" y="10485"/>
                    <a:pt x="7807" y="10733"/>
                  </a:cubicBezTo>
                  <a:cubicBezTo>
                    <a:pt x="7753" y="10867"/>
                    <a:pt x="7862" y="11024"/>
                    <a:pt x="8013" y="11024"/>
                  </a:cubicBezTo>
                  <a:cubicBezTo>
                    <a:pt x="8036" y="11024"/>
                    <a:pt x="8061" y="11020"/>
                    <a:pt x="8086" y="11012"/>
                  </a:cubicBezTo>
                  <a:cubicBezTo>
                    <a:pt x="8241" y="10950"/>
                    <a:pt x="8396" y="10919"/>
                    <a:pt x="8582" y="10919"/>
                  </a:cubicBezTo>
                  <a:cubicBezTo>
                    <a:pt x="10351" y="10919"/>
                    <a:pt x="10351" y="13555"/>
                    <a:pt x="8582" y="13555"/>
                  </a:cubicBezTo>
                  <a:lnTo>
                    <a:pt x="4519" y="13555"/>
                  </a:lnTo>
                  <a:cubicBezTo>
                    <a:pt x="4271" y="13555"/>
                    <a:pt x="4271" y="13990"/>
                    <a:pt x="4519" y="13990"/>
                  </a:cubicBezTo>
                  <a:lnTo>
                    <a:pt x="8582" y="13990"/>
                  </a:lnTo>
                  <a:cubicBezTo>
                    <a:pt x="10909" y="13990"/>
                    <a:pt x="10909" y="10485"/>
                    <a:pt x="8582" y="10485"/>
                  </a:cubicBezTo>
                  <a:cubicBezTo>
                    <a:pt x="8489" y="10485"/>
                    <a:pt x="8396" y="10485"/>
                    <a:pt x="8303" y="10516"/>
                  </a:cubicBezTo>
                  <a:cubicBezTo>
                    <a:pt x="8365" y="10329"/>
                    <a:pt x="8396" y="10143"/>
                    <a:pt x="8365" y="9957"/>
                  </a:cubicBezTo>
                  <a:cubicBezTo>
                    <a:pt x="8396" y="9089"/>
                    <a:pt x="7869" y="8282"/>
                    <a:pt x="7062" y="7941"/>
                  </a:cubicBezTo>
                  <a:cubicBezTo>
                    <a:pt x="7466" y="7041"/>
                    <a:pt x="8055" y="6235"/>
                    <a:pt x="8800" y="5583"/>
                  </a:cubicBezTo>
                  <a:cubicBezTo>
                    <a:pt x="10320" y="4250"/>
                    <a:pt x="12243" y="3536"/>
                    <a:pt x="14228" y="3505"/>
                  </a:cubicBezTo>
                  <a:cubicBezTo>
                    <a:pt x="14267" y="3505"/>
                    <a:pt x="14307" y="3507"/>
                    <a:pt x="14348" y="3507"/>
                  </a:cubicBezTo>
                  <a:cubicBezTo>
                    <a:pt x="14468" y="3507"/>
                    <a:pt x="14585" y="3490"/>
                    <a:pt x="14631" y="3350"/>
                  </a:cubicBezTo>
                  <a:cubicBezTo>
                    <a:pt x="14631" y="3226"/>
                    <a:pt x="14538" y="3102"/>
                    <a:pt x="14414" y="3102"/>
                  </a:cubicBezTo>
                  <a:cubicBezTo>
                    <a:pt x="13421" y="3102"/>
                    <a:pt x="12429" y="3257"/>
                    <a:pt x="11498" y="3567"/>
                  </a:cubicBezTo>
                  <a:cubicBezTo>
                    <a:pt x="10413" y="3939"/>
                    <a:pt x="9389" y="4498"/>
                    <a:pt x="8551" y="5273"/>
                  </a:cubicBezTo>
                  <a:cubicBezTo>
                    <a:pt x="7745" y="5956"/>
                    <a:pt x="7094" y="6824"/>
                    <a:pt x="6659" y="7786"/>
                  </a:cubicBezTo>
                  <a:cubicBezTo>
                    <a:pt x="6510" y="7758"/>
                    <a:pt x="6359" y="7744"/>
                    <a:pt x="6207" y="7744"/>
                  </a:cubicBezTo>
                  <a:cubicBezTo>
                    <a:pt x="5852" y="7744"/>
                    <a:pt x="5496" y="7820"/>
                    <a:pt x="5170" y="7972"/>
                  </a:cubicBezTo>
                  <a:cubicBezTo>
                    <a:pt x="5667" y="6638"/>
                    <a:pt x="6473" y="5428"/>
                    <a:pt x="7559" y="4498"/>
                  </a:cubicBezTo>
                  <a:cubicBezTo>
                    <a:pt x="8613" y="3567"/>
                    <a:pt x="9854" y="2854"/>
                    <a:pt x="11219" y="2451"/>
                  </a:cubicBezTo>
                  <a:cubicBezTo>
                    <a:pt x="11426" y="2362"/>
                    <a:pt x="11323" y="2076"/>
                    <a:pt x="11125" y="2076"/>
                  </a:cubicBezTo>
                  <a:cubicBezTo>
                    <a:pt x="11115" y="2076"/>
                    <a:pt x="11105" y="2077"/>
                    <a:pt x="11095" y="2078"/>
                  </a:cubicBezTo>
                  <a:cubicBezTo>
                    <a:pt x="9699" y="2482"/>
                    <a:pt x="8396" y="3226"/>
                    <a:pt x="7280" y="4188"/>
                  </a:cubicBezTo>
                  <a:cubicBezTo>
                    <a:pt x="6008" y="5273"/>
                    <a:pt x="5077" y="6731"/>
                    <a:pt x="4612" y="8375"/>
                  </a:cubicBezTo>
                  <a:cubicBezTo>
                    <a:pt x="4395" y="8592"/>
                    <a:pt x="4209" y="8841"/>
                    <a:pt x="4085" y="9151"/>
                  </a:cubicBezTo>
                  <a:cubicBezTo>
                    <a:pt x="3892" y="9022"/>
                    <a:pt x="3670" y="8953"/>
                    <a:pt x="3438" y="8953"/>
                  </a:cubicBezTo>
                  <a:cubicBezTo>
                    <a:pt x="3334" y="8953"/>
                    <a:pt x="3229" y="8967"/>
                    <a:pt x="3123" y="8996"/>
                  </a:cubicBezTo>
                  <a:cubicBezTo>
                    <a:pt x="3495" y="6824"/>
                    <a:pt x="4643" y="4839"/>
                    <a:pt x="6318" y="3381"/>
                  </a:cubicBezTo>
                  <a:cubicBezTo>
                    <a:pt x="7962" y="1954"/>
                    <a:pt x="9916" y="1024"/>
                    <a:pt x="12057" y="620"/>
                  </a:cubicBezTo>
                  <a:cubicBezTo>
                    <a:pt x="12770" y="496"/>
                    <a:pt x="13483" y="434"/>
                    <a:pt x="14228" y="434"/>
                  </a:cubicBezTo>
                  <a:cubicBezTo>
                    <a:pt x="14383" y="434"/>
                    <a:pt x="14569" y="434"/>
                    <a:pt x="14600" y="248"/>
                  </a:cubicBezTo>
                  <a:cubicBezTo>
                    <a:pt x="14631" y="124"/>
                    <a:pt x="14538" y="0"/>
                    <a:pt x="14414" y="0"/>
                  </a:cubicBezTo>
                  <a:close/>
                </a:path>
              </a:pathLst>
            </a:custGeom>
            <a:solidFill>
              <a:srgbClr val="5E4734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6" name="Google Shape;3130;p35">
              <a:extLst>
                <a:ext uri="{FF2B5EF4-FFF2-40B4-BE49-F238E27FC236}">
                  <a16:creationId xmlns:a16="http://schemas.microsoft.com/office/drawing/2014/main" id="{8F346D31-D821-822F-8C81-97C017BDC371}"/>
                </a:ext>
              </a:extLst>
            </p:cNvPr>
            <p:cNvSpPr/>
            <p:nvPr/>
          </p:nvSpPr>
          <p:spPr>
            <a:xfrm>
              <a:off x="6570021" y="2030044"/>
              <a:ext cx="69325" cy="32388"/>
            </a:xfrm>
            <a:custGeom>
              <a:avLst/>
              <a:gdLst/>
              <a:ahLst/>
              <a:cxnLst/>
              <a:rect l="l" t="t" r="r" b="b"/>
              <a:pathLst>
                <a:path w="2575" h="1203" extrusionOk="0">
                  <a:moveTo>
                    <a:pt x="2362" y="0"/>
                  </a:moveTo>
                  <a:cubicBezTo>
                    <a:pt x="2257" y="0"/>
                    <a:pt x="2156" y="70"/>
                    <a:pt x="2172" y="210"/>
                  </a:cubicBezTo>
                  <a:cubicBezTo>
                    <a:pt x="2172" y="520"/>
                    <a:pt x="1892" y="799"/>
                    <a:pt x="1551" y="799"/>
                  </a:cubicBezTo>
                  <a:lnTo>
                    <a:pt x="279" y="799"/>
                  </a:lnTo>
                  <a:cubicBezTo>
                    <a:pt x="0" y="799"/>
                    <a:pt x="0" y="1202"/>
                    <a:pt x="279" y="1202"/>
                  </a:cubicBezTo>
                  <a:lnTo>
                    <a:pt x="1551" y="1202"/>
                  </a:lnTo>
                  <a:cubicBezTo>
                    <a:pt x="2110" y="1202"/>
                    <a:pt x="2575" y="768"/>
                    <a:pt x="2575" y="210"/>
                  </a:cubicBezTo>
                  <a:cubicBezTo>
                    <a:pt x="2575" y="70"/>
                    <a:pt x="2466" y="0"/>
                    <a:pt x="2362" y="0"/>
                  </a:cubicBezTo>
                  <a:close/>
                </a:path>
              </a:pathLst>
            </a:custGeom>
            <a:solidFill>
              <a:srgbClr val="5E4734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03" name="Google Shape;1850;p47">
            <a:extLst>
              <a:ext uri="{FF2B5EF4-FFF2-40B4-BE49-F238E27FC236}">
                <a16:creationId xmlns:a16="http://schemas.microsoft.com/office/drawing/2014/main" id="{97A7171D-6543-C76B-ABDF-C4B5779C2D15}"/>
              </a:ext>
            </a:extLst>
          </p:cNvPr>
          <p:cNvGrpSpPr/>
          <p:nvPr/>
        </p:nvGrpSpPr>
        <p:grpSpPr>
          <a:xfrm rot="1253449">
            <a:off x="986340" y="187064"/>
            <a:ext cx="768481" cy="999802"/>
            <a:chOff x="4318023" y="4113296"/>
            <a:chExt cx="716422" cy="932073"/>
          </a:xfrm>
        </p:grpSpPr>
        <p:sp>
          <p:nvSpPr>
            <p:cNvPr id="304" name="Google Shape;1851;p47">
              <a:extLst>
                <a:ext uri="{FF2B5EF4-FFF2-40B4-BE49-F238E27FC236}">
                  <a16:creationId xmlns:a16="http://schemas.microsoft.com/office/drawing/2014/main" id="{F3656ECB-5F62-264B-E405-52FC4304FD04}"/>
                </a:ext>
              </a:extLst>
            </p:cNvPr>
            <p:cNvSpPr/>
            <p:nvPr/>
          </p:nvSpPr>
          <p:spPr>
            <a:xfrm>
              <a:off x="4842115" y="4245779"/>
              <a:ext cx="192329" cy="205812"/>
            </a:xfrm>
            <a:custGeom>
              <a:avLst/>
              <a:gdLst/>
              <a:ahLst/>
              <a:cxnLst/>
              <a:rect l="l" t="t" r="r" b="b"/>
              <a:pathLst>
                <a:path w="2211" h="2366" extrusionOk="0">
                  <a:moveTo>
                    <a:pt x="1579" y="179"/>
                  </a:moveTo>
                  <a:cubicBezTo>
                    <a:pt x="1798" y="179"/>
                    <a:pt x="1943" y="252"/>
                    <a:pt x="1992" y="422"/>
                  </a:cubicBezTo>
                  <a:cubicBezTo>
                    <a:pt x="2041" y="519"/>
                    <a:pt x="2016" y="616"/>
                    <a:pt x="1968" y="689"/>
                  </a:cubicBezTo>
                  <a:cubicBezTo>
                    <a:pt x="1798" y="908"/>
                    <a:pt x="1239" y="1005"/>
                    <a:pt x="802" y="1005"/>
                  </a:cubicBezTo>
                  <a:lnTo>
                    <a:pt x="777" y="1005"/>
                  </a:lnTo>
                  <a:cubicBezTo>
                    <a:pt x="705" y="1005"/>
                    <a:pt x="680" y="1054"/>
                    <a:pt x="705" y="1127"/>
                  </a:cubicBezTo>
                  <a:cubicBezTo>
                    <a:pt x="802" y="1321"/>
                    <a:pt x="1045" y="1904"/>
                    <a:pt x="826" y="2171"/>
                  </a:cubicBezTo>
                  <a:cubicBezTo>
                    <a:pt x="802" y="2195"/>
                    <a:pt x="777" y="2195"/>
                    <a:pt x="777" y="2195"/>
                  </a:cubicBezTo>
                  <a:cubicBezTo>
                    <a:pt x="632" y="2195"/>
                    <a:pt x="364" y="1782"/>
                    <a:pt x="170" y="1369"/>
                  </a:cubicBezTo>
                  <a:lnTo>
                    <a:pt x="486" y="495"/>
                  </a:lnTo>
                  <a:cubicBezTo>
                    <a:pt x="826" y="325"/>
                    <a:pt x="1190" y="203"/>
                    <a:pt x="1579" y="179"/>
                  </a:cubicBezTo>
                  <a:close/>
                  <a:moveTo>
                    <a:pt x="1663" y="1"/>
                  </a:moveTo>
                  <a:cubicBezTo>
                    <a:pt x="1635" y="1"/>
                    <a:pt x="1607" y="4"/>
                    <a:pt x="1579" y="9"/>
                  </a:cubicBezTo>
                  <a:cubicBezTo>
                    <a:pt x="1142" y="33"/>
                    <a:pt x="753" y="155"/>
                    <a:pt x="389" y="349"/>
                  </a:cubicBezTo>
                  <a:cubicBezTo>
                    <a:pt x="364" y="374"/>
                    <a:pt x="340" y="374"/>
                    <a:pt x="340" y="398"/>
                  </a:cubicBezTo>
                  <a:lnTo>
                    <a:pt x="0" y="1345"/>
                  </a:lnTo>
                  <a:cubicBezTo>
                    <a:pt x="0" y="1345"/>
                    <a:pt x="0" y="1369"/>
                    <a:pt x="0" y="1394"/>
                  </a:cubicBezTo>
                  <a:cubicBezTo>
                    <a:pt x="73" y="1564"/>
                    <a:pt x="437" y="2365"/>
                    <a:pt x="777" y="2365"/>
                  </a:cubicBezTo>
                  <a:cubicBezTo>
                    <a:pt x="850" y="2365"/>
                    <a:pt x="923" y="2341"/>
                    <a:pt x="972" y="2268"/>
                  </a:cubicBezTo>
                  <a:cubicBezTo>
                    <a:pt x="1215" y="1953"/>
                    <a:pt x="1020" y="1394"/>
                    <a:pt x="899" y="1151"/>
                  </a:cubicBezTo>
                  <a:cubicBezTo>
                    <a:pt x="1215" y="1151"/>
                    <a:pt x="1871" y="1102"/>
                    <a:pt x="2089" y="786"/>
                  </a:cubicBezTo>
                  <a:cubicBezTo>
                    <a:pt x="2186" y="665"/>
                    <a:pt x="2211" y="519"/>
                    <a:pt x="2162" y="374"/>
                  </a:cubicBezTo>
                  <a:cubicBezTo>
                    <a:pt x="2076" y="159"/>
                    <a:pt x="187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5" name="Google Shape;1852;p47">
              <a:extLst>
                <a:ext uri="{FF2B5EF4-FFF2-40B4-BE49-F238E27FC236}">
                  <a16:creationId xmlns:a16="http://schemas.microsoft.com/office/drawing/2014/main" id="{2349E16D-541A-BA4A-E6B7-19A7EF5C4612}"/>
                </a:ext>
              </a:extLst>
            </p:cNvPr>
            <p:cNvSpPr/>
            <p:nvPr/>
          </p:nvSpPr>
          <p:spPr>
            <a:xfrm>
              <a:off x="4730077" y="4175144"/>
              <a:ext cx="156491" cy="223645"/>
            </a:xfrm>
            <a:custGeom>
              <a:avLst/>
              <a:gdLst/>
              <a:ahLst/>
              <a:cxnLst/>
              <a:rect l="l" t="t" r="r" b="b"/>
              <a:pathLst>
                <a:path w="1799" h="2571" extrusionOk="0">
                  <a:moveTo>
                    <a:pt x="649" y="0"/>
                  </a:moveTo>
                  <a:cubicBezTo>
                    <a:pt x="597" y="0"/>
                    <a:pt x="542" y="6"/>
                    <a:pt x="486" y="19"/>
                  </a:cubicBezTo>
                  <a:cubicBezTo>
                    <a:pt x="365" y="44"/>
                    <a:pt x="244" y="141"/>
                    <a:pt x="195" y="262"/>
                  </a:cubicBezTo>
                  <a:cubicBezTo>
                    <a:pt x="98" y="602"/>
                    <a:pt x="511" y="1113"/>
                    <a:pt x="827" y="1501"/>
                  </a:cubicBezTo>
                  <a:cubicBezTo>
                    <a:pt x="632" y="1574"/>
                    <a:pt x="462" y="1671"/>
                    <a:pt x="292" y="1793"/>
                  </a:cubicBezTo>
                  <a:cubicBezTo>
                    <a:pt x="122" y="1890"/>
                    <a:pt x="1" y="2109"/>
                    <a:pt x="49" y="2327"/>
                  </a:cubicBezTo>
                  <a:cubicBezTo>
                    <a:pt x="49" y="2400"/>
                    <a:pt x="122" y="2497"/>
                    <a:pt x="195" y="2522"/>
                  </a:cubicBezTo>
                  <a:cubicBezTo>
                    <a:pt x="268" y="2546"/>
                    <a:pt x="341" y="2570"/>
                    <a:pt x="414" y="2570"/>
                  </a:cubicBezTo>
                  <a:cubicBezTo>
                    <a:pt x="754" y="2522"/>
                    <a:pt x="1094" y="2424"/>
                    <a:pt x="1410" y="2254"/>
                  </a:cubicBezTo>
                  <a:cubicBezTo>
                    <a:pt x="1458" y="2230"/>
                    <a:pt x="1458" y="2181"/>
                    <a:pt x="1434" y="2133"/>
                  </a:cubicBezTo>
                  <a:cubicBezTo>
                    <a:pt x="1434" y="2116"/>
                    <a:pt x="1397" y="2099"/>
                    <a:pt x="1367" y="2099"/>
                  </a:cubicBezTo>
                  <a:cubicBezTo>
                    <a:pt x="1355" y="2099"/>
                    <a:pt x="1344" y="2101"/>
                    <a:pt x="1337" y="2109"/>
                  </a:cubicBezTo>
                  <a:cubicBezTo>
                    <a:pt x="1075" y="2229"/>
                    <a:pt x="664" y="2400"/>
                    <a:pt x="406" y="2400"/>
                  </a:cubicBezTo>
                  <a:cubicBezTo>
                    <a:pt x="352" y="2400"/>
                    <a:pt x="305" y="2393"/>
                    <a:pt x="268" y="2376"/>
                  </a:cubicBezTo>
                  <a:cubicBezTo>
                    <a:pt x="244" y="2352"/>
                    <a:pt x="219" y="2327"/>
                    <a:pt x="195" y="2279"/>
                  </a:cubicBezTo>
                  <a:cubicBezTo>
                    <a:pt x="195" y="2206"/>
                    <a:pt x="219" y="2109"/>
                    <a:pt x="268" y="2036"/>
                  </a:cubicBezTo>
                  <a:cubicBezTo>
                    <a:pt x="462" y="1841"/>
                    <a:pt x="705" y="1696"/>
                    <a:pt x="972" y="1647"/>
                  </a:cubicBezTo>
                  <a:cubicBezTo>
                    <a:pt x="997" y="1647"/>
                    <a:pt x="1021" y="1623"/>
                    <a:pt x="1045" y="1598"/>
                  </a:cubicBezTo>
                  <a:cubicBezTo>
                    <a:pt x="1094" y="1550"/>
                    <a:pt x="1069" y="1526"/>
                    <a:pt x="997" y="1428"/>
                  </a:cubicBezTo>
                  <a:cubicBezTo>
                    <a:pt x="389" y="724"/>
                    <a:pt x="316" y="432"/>
                    <a:pt x="365" y="311"/>
                  </a:cubicBezTo>
                  <a:cubicBezTo>
                    <a:pt x="365" y="287"/>
                    <a:pt x="389" y="214"/>
                    <a:pt x="511" y="190"/>
                  </a:cubicBezTo>
                  <a:cubicBezTo>
                    <a:pt x="554" y="179"/>
                    <a:pt x="596" y="174"/>
                    <a:pt x="636" y="174"/>
                  </a:cubicBezTo>
                  <a:cubicBezTo>
                    <a:pt x="1244" y="174"/>
                    <a:pt x="1628" y="1283"/>
                    <a:pt x="1628" y="1283"/>
                  </a:cubicBezTo>
                  <a:cubicBezTo>
                    <a:pt x="1652" y="1307"/>
                    <a:pt x="1701" y="1331"/>
                    <a:pt x="1725" y="1331"/>
                  </a:cubicBezTo>
                  <a:cubicBezTo>
                    <a:pt x="1774" y="1307"/>
                    <a:pt x="1798" y="1258"/>
                    <a:pt x="1798" y="1210"/>
                  </a:cubicBezTo>
                  <a:cubicBezTo>
                    <a:pt x="1776" y="1165"/>
                    <a:pt x="1373" y="0"/>
                    <a:pt x="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6" name="Google Shape;1853;p47">
              <a:extLst>
                <a:ext uri="{FF2B5EF4-FFF2-40B4-BE49-F238E27FC236}">
                  <a16:creationId xmlns:a16="http://schemas.microsoft.com/office/drawing/2014/main" id="{A1DA1366-B067-2F49-57EA-8B5EF044E872}"/>
                </a:ext>
              </a:extLst>
            </p:cNvPr>
            <p:cNvSpPr/>
            <p:nvPr/>
          </p:nvSpPr>
          <p:spPr>
            <a:xfrm>
              <a:off x="4828807" y="4113296"/>
              <a:ext cx="167625" cy="150227"/>
            </a:xfrm>
            <a:custGeom>
              <a:avLst/>
              <a:gdLst/>
              <a:ahLst/>
              <a:cxnLst/>
              <a:rect l="l" t="t" r="r" b="b"/>
              <a:pathLst>
                <a:path w="1927" h="1727" extrusionOk="0">
                  <a:moveTo>
                    <a:pt x="119" y="1"/>
                  </a:moveTo>
                  <a:cubicBezTo>
                    <a:pt x="57" y="1"/>
                    <a:pt x="1" y="74"/>
                    <a:pt x="56" y="147"/>
                  </a:cubicBezTo>
                  <a:cubicBezTo>
                    <a:pt x="347" y="463"/>
                    <a:pt x="566" y="828"/>
                    <a:pt x="712" y="1241"/>
                  </a:cubicBezTo>
                  <a:cubicBezTo>
                    <a:pt x="663" y="1386"/>
                    <a:pt x="639" y="1532"/>
                    <a:pt x="663" y="1654"/>
                  </a:cubicBezTo>
                  <a:cubicBezTo>
                    <a:pt x="663" y="1702"/>
                    <a:pt x="712" y="1726"/>
                    <a:pt x="736" y="1726"/>
                  </a:cubicBezTo>
                  <a:cubicBezTo>
                    <a:pt x="785" y="1726"/>
                    <a:pt x="809" y="1702"/>
                    <a:pt x="833" y="1678"/>
                  </a:cubicBezTo>
                  <a:cubicBezTo>
                    <a:pt x="882" y="1532"/>
                    <a:pt x="882" y="1411"/>
                    <a:pt x="858" y="1265"/>
                  </a:cubicBezTo>
                  <a:cubicBezTo>
                    <a:pt x="882" y="1241"/>
                    <a:pt x="906" y="1216"/>
                    <a:pt x="906" y="1192"/>
                  </a:cubicBezTo>
                  <a:cubicBezTo>
                    <a:pt x="1149" y="876"/>
                    <a:pt x="1489" y="706"/>
                    <a:pt x="1854" y="658"/>
                  </a:cubicBezTo>
                  <a:cubicBezTo>
                    <a:pt x="1902" y="633"/>
                    <a:pt x="1926" y="609"/>
                    <a:pt x="1926" y="560"/>
                  </a:cubicBezTo>
                  <a:cubicBezTo>
                    <a:pt x="1902" y="512"/>
                    <a:pt x="1854" y="488"/>
                    <a:pt x="1829" y="488"/>
                  </a:cubicBezTo>
                  <a:cubicBezTo>
                    <a:pt x="1441" y="536"/>
                    <a:pt x="1076" y="730"/>
                    <a:pt x="809" y="1046"/>
                  </a:cubicBezTo>
                  <a:cubicBezTo>
                    <a:pt x="663" y="658"/>
                    <a:pt x="445" y="318"/>
                    <a:pt x="177" y="26"/>
                  </a:cubicBezTo>
                  <a:cubicBezTo>
                    <a:pt x="160" y="8"/>
                    <a:pt x="139" y="1"/>
                    <a:pt x="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7" name="Google Shape;1854;p47">
              <a:extLst>
                <a:ext uri="{FF2B5EF4-FFF2-40B4-BE49-F238E27FC236}">
                  <a16:creationId xmlns:a16="http://schemas.microsoft.com/office/drawing/2014/main" id="{C7C1164E-3CEC-6A31-EDB7-CD4C6A8C4617}"/>
                </a:ext>
              </a:extLst>
            </p:cNvPr>
            <p:cNvSpPr/>
            <p:nvPr/>
          </p:nvSpPr>
          <p:spPr>
            <a:xfrm>
              <a:off x="4318023" y="4482647"/>
              <a:ext cx="515662" cy="562722"/>
            </a:xfrm>
            <a:custGeom>
              <a:avLst/>
              <a:gdLst/>
              <a:ahLst/>
              <a:cxnLst/>
              <a:rect l="l" t="t" r="r" b="b"/>
              <a:pathLst>
                <a:path w="5928" h="6469" extrusionOk="0">
                  <a:moveTo>
                    <a:pt x="5857" y="0"/>
                  </a:moveTo>
                  <a:cubicBezTo>
                    <a:pt x="5849" y="0"/>
                    <a:pt x="5840" y="2"/>
                    <a:pt x="5831" y="7"/>
                  </a:cubicBezTo>
                  <a:cubicBezTo>
                    <a:pt x="5782" y="7"/>
                    <a:pt x="5758" y="31"/>
                    <a:pt x="5758" y="80"/>
                  </a:cubicBezTo>
                  <a:cubicBezTo>
                    <a:pt x="5758" y="250"/>
                    <a:pt x="5734" y="396"/>
                    <a:pt x="5734" y="566"/>
                  </a:cubicBezTo>
                  <a:cubicBezTo>
                    <a:pt x="5709" y="590"/>
                    <a:pt x="5734" y="638"/>
                    <a:pt x="5782" y="638"/>
                  </a:cubicBezTo>
                  <a:lnTo>
                    <a:pt x="5782" y="614"/>
                  </a:lnTo>
                  <a:cubicBezTo>
                    <a:pt x="5791" y="619"/>
                    <a:pt x="5801" y="621"/>
                    <a:pt x="5810" y="621"/>
                  </a:cubicBezTo>
                  <a:cubicBezTo>
                    <a:pt x="5848" y="621"/>
                    <a:pt x="5879" y="585"/>
                    <a:pt x="5879" y="566"/>
                  </a:cubicBezTo>
                  <a:cubicBezTo>
                    <a:pt x="5904" y="396"/>
                    <a:pt x="5928" y="225"/>
                    <a:pt x="5928" y="80"/>
                  </a:cubicBezTo>
                  <a:cubicBezTo>
                    <a:pt x="5928" y="40"/>
                    <a:pt x="5896" y="0"/>
                    <a:pt x="5857" y="0"/>
                  </a:cubicBezTo>
                  <a:close/>
                  <a:moveTo>
                    <a:pt x="5682" y="972"/>
                  </a:moveTo>
                  <a:cubicBezTo>
                    <a:pt x="5644" y="972"/>
                    <a:pt x="5612" y="1007"/>
                    <a:pt x="5612" y="1027"/>
                  </a:cubicBezTo>
                  <a:cubicBezTo>
                    <a:pt x="5564" y="1197"/>
                    <a:pt x="5515" y="1343"/>
                    <a:pt x="5442" y="1489"/>
                  </a:cubicBezTo>
                  <a:cubicBezTo>
                    <a:pt x="5418" y="1513"/>
                    <a:pt x="5442" y="1562"/>
                    <a:pt x="5491" y="1586"/>
                  </a:cubicBezTo>
                  <a:lnTo>
                    <a:pt x="5515" y="1586"/>
                  </a:lnTo>
                  <a:lnTo>
                    <a:pt x="5515" y="1562"/>
                  </a:lnTo>
                  <a:cubicBezTo>
                    <a:pt x="5523" y="1570"/>
                    <a:pt x="5531" y="1572"/>
                    <a:pt x="5539" y="1572"/>
                  </a:cubicBezTo>
                  <a:cubicBezTo>
                    <a:pt x="5555" y="1572"/>
                    <a:pt x="5572" y="1562"/>
                    <a:pt x="5588" y="1562"/>
                  </a:cubicBezTo>
                  <a:cubicBezTo>
                    <a:pt x="5661" y="1392"/>
                    <a:pt x="5734" y="1246"/>
                    <a:pt x="5782" y="1076"/>
                  </a:cubicBezTo>
                  <a:cubicBezTo>
                    <a:pt x="5782" y="1027"/>
                    <a:pt x="5758" y="1003"/>
                    <a:pt x="5709" y="979"/>
                  </a:cubicBezTo>
                  <a:cubicBezTo>
                    <a:pt x="5700" y="974"/>
                    <a:pt x="5691" y="972"/>
                    <a:pt x="5682" y="972"/>
                  </a:cubicBezTo>
                  <a:close/>
                  <a:moveTo>
                    <a:pt x="4303" y="1753"/>
                  </a:moveTo>
                  <a:cubicBezTo>
                    <a:pt x="4217" y="1753"/>
                    <a:pt x="4164" y="1879"/>
                    <a:pt x="4276" y="1902"/>
                  </a:cubicBezTo>
                  <a:cubicBezTo>
                    <a:pt x="4398" y="1975"/>
                    <a:pt x="4543" y="2047"/>
                    <a:pt x="4640" y="2169"/>
                  </a:cubicBezTo>
                  <a:cubicBezTo>
                    <a:pt x="4640" y="2193"/>
                    <a:pt x="4665" y="2193"/>
                    <a:pt x="4689" y="2193"/>
                  </a:cubicBezTo>
                  <a:cubicBezTo>
                    <a:pt x="4713" y="2193"/>
                    <a:pt x="4738" y="2193"/>
                    <a:pt x="4762" y="2169"/>
                  </a:cubicBezTo>
                  <a:cubicBezTo>
                    <a:pt x="4786" y="2145"/>
                    <a:pt x="4786" y="2096"/>
                    <a:pt x="4762" y="2072"/>
                  </a:cubicBezTo>
                  <a:cubicBezTo>
                    <a:pt x="4640" y="1926"/>
                    <a:pt x="4495" y="1829"/>
                    <a:pt x="4325" y="1756"/>
                  </a:cubicBezTo>
                  <a:cubicBezTo>
                    <a:pt x="4317" y="1754"/>
                    <a:pt x="4310" y="1753"/>
                    <a:pt x="4303" y="1753"/>
                  </a:cubicBezTo>
                  <a:close/>
                  <a:moveTo>
                    <a:pt x="3790" y="1732"/>
                  </a:moveTo>
                  <a:cubicBezTo>
                    <a:pt x="3596" y="1780"/>
                    <a:pt x="3474" y="1926"/>
                    <a:pt x="3474" y="2120"/>
                  </a:cubicBezTo>
                  <a:cubicBezTo>
                    <a:pt x="3450" y="2145"/>
                    <a:pt x="3450" y="2169"/>
                    <a:pt x="3474" y="2193"/>
                  </a:cubicBezTo>
                  <a:cubicBezTo>
                    <a:pt x="3474" y="2242"/>
                    <a:pt x="3499" y="2266"/>
                    <a:pt x="3547" y="2266"/>
                  </a:cubicBezTo>
                  <a:lnTo>
                    <a:pt x="3572" y="2266"/>
                  </a:lnTo>
                  <a:cubicBezTo>
                    <a:pt x="3620" y="2242"/>
                    <a:pt x="3644" y="2193"/>
                    <a:pt x="3620" y="2169"/>
                  </a:cubicBezTo>
                  <a:lnTo>
                    <a:pt x="3620" y="2120"/>
                  </a:lnTo>
                  <a:cubicBezTo>
                    <a:pt x="3644" y="1999"/>
                    <a:pt x="3717" y="1926"/>
                    <a:pt x="3839" y="1902"/>
                  </a:cubicBezTo>
                  <a:cubicBezTo>
                    <a:pt x="3887" y="1877"/>
                    <a:pt x="3912" y="1829"/>
                    <a:pt x="3887" y="1780"/>
                  </a:cubicBezTo>
                  <a:cubicBezTo>
                    <a:pt x="3887" y="1756"/>
                    <a:pt x="3839" y="1732"/>
                    <a:pt x="3790" y="1732"/>
                  </a:cubicBezTo>
                  <a:close/>
                  <a:moveTo>
                    <a:pt x="5248" y="1835"/>
                  </a:moveTo>
                  <a:cubicBezTo>
                    <a:pt x="5230" y="1835"/>
                    <a:pt x="5211" y="1841"/>
                    <a:pt x="5199" y="1853"/>
                  </a:cubicBezTo>
                  <a:cubicBezTo>
                    <a:pt x="5078" y="1975"/>
                    <a:pt x="4981" y="2072"/>
                    <a:pt x="4835" y="2169"/>
                  </a:cubicBezTo>
                  <a:cubicBezTo>
                    <a:pt x="4786" y="2169"/>
                    <a:pt x="4786" y="2217"/>
                    <a:pt x="4811" y="2266"/>
                  </a:cubicBezTo>
                  <a:cubicBezTo>
                    <a:pt x="4811" y="2290"/>
                    <a:pt x="4859" y="2315"/>
                    <a:pt x="4883" y="2315"/>
                  </a:cubicBezTo>
                  <a:lnTo>
                    <a:pt x="4883" y="2290"/>
                  </a:lnTo>
                  <a:cubicBezTo>
                    <a:pt x="4883" y="2290"/>
                    <a:pt x="4908" y="2290"/>
                    <a:pt x="4908" y="2315"/>
                  </a:cubicBezTo>
                  <a:cubicBezTo>
                    <a:pt x="5053" y="2217"/>
                    <a:pt x="5199" y="2096"/>
                    <a:pt x="5296" y="1975"/>
                  </a:cubicBezTo>
                  <a:cubicBezTo>
                    <a:pt x="5345" y="1926"/>
                    <a:pt x="5345" y="1877"/>
                    <a:pt x="5296" y="1853"/>
                  </a:cubicBezTo>
                  <a:cubicBezTo>
                    <a:pt x="5284" y="1841"/>
                    <a:pt x="5266" y="1835"/>
                    <a:pt x="5248" y="1835"/>
                  </a:cubicBezTo>
                  <a:close/>
                  <a:moveTo>
                    <a:pt x="4416" y="2312"/>
                  </a:moveTo>
                  <a:cubicBezTo>
                    <a:pt x="4410" y="2312"/>
                    <a:pt x="4404" y="2313"/>
                    <a:pt x="4398" y="2315"/>
                  </a:cubicBezTo>
                  <a:cubicBezTo>
                    <a:pt x="4276" y="2339"/>
                    <a:pt x="4179" y="2363"/>
                    <a:pt x="4057" y="2363"/>
                  </a:cubicBezTo>
                  <a:lnTo>
                    <a:pt x="3936" y="2363"/>
                  </a:lnTo>
                  <a:cubicBezTo>
                    <a:pt x="3930" y="2362"/>
                    <a:pt x="3925" y="2361"/>
                    <a:pt x="3920" y="2361"/>
                  </a:cubicBezTo>
                  <a:cubicBezTo>
                    <a:pt x="3836" y="2361"/>
                    <a:pt x="3820" y="2533"/>
                    <a:pt x="3912" y="2533"/>
                  </a:cubicBezTo>
                  <a:lnTo>
                    <a:pt x="4057" y="2533"/>
                  </a:lnTo>
                  <a:lnTo>
                    <a:pt x="4057" y="2509"/>
                  </a:lnTo>
                  <a:cubicBezTo>
                    <a:pt x="4179" y="2509"/>
                    <a:pt x="4300" y="2509"/>
                    <a:pt x="4422" y="2485"/>
                  </a:cubicBezTo>
                  <a:cubicBezTo>
                    <a:pt x="4535" y="2462"/>
                    <a:pt x="4500" y="2312"/>
                    <a:pt x="4416" y="2312"/>
                  </a:cubicBezTo>
                  <a:close/>
                  <a:moveTo>
                    <a:pt x="4946" y="2451"/>
                  </a:moveTo>
                  <a:cubicBezTo>
                    <a:pt x="4934" y="2451"/>
                    <a:pt x="4921" y="2454"/>
                    <a:pt x="4908" y="2460"/>
                  </a:cubicBezTo>
                  <a:cubicBezTo>
                    <a:pt x="4859" y="2485"/>
                    <a:pt x="4859" y="2533"/>
                    <a:pt x="4859" y="2582"/>
                  </a:cubicBezTo>
                  <a:cubicBezTo>
                    <a:pt x="4932" y="2728"/>
                    <a:pt x="4956" y="2873"/>
                    <a:pt x="4981" y="3019"/>
                  </a:cubicBezTo>
                  <a:cubicBezTo>
                    <a:pt x="4981" y="3068"/>
                    <a:pt x="5029" y="3092"/>
                    <a:pt x="5078" y="3092"/>
                  </a:cubicBezTo>
                  <a:cubicBezTo>
                    <a:pt x="5126" y="3092"/>
                    <a:pt x="5151" y="3043"/>
                    <a:pt x="5151" y="3019"/>
                  </a:cubicBezTo>
                  <a:cubicBezTo>
                    <a:pt x="5126" y="2825"/>
                    <a:pt x="5078" y="2679"/>
                    <a:pt x="5029" y="2509"/>
                  </a:cubicBezTo>
                  <a:cubicBezTo>
                    <a:pt x="5011" y="2473"/>
                    <a:pt x="4981" y="2451"/>
                    <a:pt x="4946" y="2451"/>
                  </a:cubicBezTo>
                  <a:close/>
                  <a:moveTo>
                    <a:pt x="5078" y="3432"/>
                  </a:moveTo>
                  <a:cubicBezTo>
                    <a:pt x="5029" y="3432"/>
                    <a:pt x="5005" y="3456"/>
                    <a:pt x="4981" y="3505"/>
                  </a:cubicBezTo>
                  <a:cubicBezTo>
                    <a:pt x="4956" y="3651"/>
                    <a:pt x="4932" y="3821"/>
                    <a:pt x="4883" y="3966"/>
                  </a:cubicBezTo>
                  <a:cubicBezTo>
                    <a:pt x="4859" y="3991"/>
                    <a:pt x="4883" y="4039"/>
                    <a:pt x="4908" y="4064"/>
                  </a:cubicBezTo>
                  <a:lnTo>
                    <a:pt x="4956" y="4064"/>
                  </a:lnTo>
                  <a:cubicBezTo>
                    <a:pt x="4981" y="4064"/>
                    <a:pt x="5005" y="4039"/>
                    <a:pt x="5029" y="4015"/>
                  </a:cubicBezTo>
                  <a:cubicBezTo>
                    <a:pt x="5078" y="3869"/>
                    <a:pt x="5126" y="3699"/>
                    <a:pt x="5151" y="3529"/>
                  </a:cubicBezTo>
                  <a:cubicBezTo>
                    <a:pt x="5151" y="3481"/>
                    <a:pt x="5126" y="3432"/>
                    <a:pt x="5078" y="3432"/>
                  </a:cubicBezTo>
                  <a:close/>
                  <a:moveTo>
                    <a:pt x="4703" y="4339"/>
                  </a:moveTo>
                  <a:cubicBezTo>
                    <a:pt x="4677" y="4339"/>
                    <a:pt x="4655" y="4351"/>
                    <a:pt x="4640" y="4379"/>
                  </a:cubicBezTo>
                  <a:cubicBezTo>
                    <a:pt x="4543" y="4501"/>
                    <a:pt x="4422" y="4622"/>
                    <a:pt x="4325" y="4720"/>
                  </a:cubicBezTo>
                  <a:cubicBezTo>
                    <a:pt x="4276" y="4744"/>
                    <a:pt x="4276" y="4792"/>
                    <a:pt x="4325" y="4841"/>
                  </a:cubicBezTo>
                  <a:cubicBezTo>
                    <a:pt x="4325" y="4841"/>
                    <a:pt x="4349" y="4865"/>
                    <a:pt x="4373" y="4865"/>
                  </a:cubicBezTo>
                  <a:lnTo>
                    <a:pt x="4373" y="4841"/>
                  </a:lnTo>
                  <a:lnTo>
                    <a:pt x="4422" y="4841"/>
                  </a:lnTo>
                  <a:cubicBezTo>
                    <a:pt x="4543" y="4720"/>
                    <a:pt x="4665" y="4598"/>
                    <a:pt x="4762" y="4477"/>
                  </a:cubicBezTo>
                  <a:cubicBezTo>
                    <a:pt x="4786" y="4428"/>
                    <a:pt x="4786" y="4379"/>
                    <a:pt x="4762" y="4355"/>
                  </a:cubicBezTo>
                  <a:cubicBezTo>
                    <a:pt x="4742" y="4345"/>
                    <a:pt x="4722" y="4339"/>
                    <a:pt x="4703" y="4339"/>
                  </a:cubicBezTo>
                  <a:close/>
                  <a:moveTo>
                    <a:pt x="3975" y="4971"/>
                  </a:moveTo>
                  <a:cubicBezTo>
                    <a:pt x="3960" y="4971"/>
                    <a:pt x="3946" y="4977"/>
                    <a:pt x="3936" y="4987"/>
                  </a:cubicBezTo>
                  <a:cubicBezTo>
                    <a:pt x="3790" y="5060"/>
                    <a:pt x="3644" y="5108"/>
                    <a:pt x="3474" y="5133"/>
                  </a:cubicBezTo>
                  <a:cubicBezTo>
                    <a:pt x="3450" y="5157"/>
                    <a:pt x="3402" y="5205"/>
                    <a:pt x="3426" y="5254"/>
                  </a:cubicBezTo>
                  <a:cubicBezTo>
                    <a:pt x="3426" y="5278"/>
                    <a:pt x="3474" y="5303"/>
                    <a:pt x="3499" y="5303"/>
                  </a:cubicBezTo>
                  <a:lnTo>
                    <a:pt x="3523" y="5303"/>
                  </a:lnTo>
                  <a:cubicBezTo>
                    <a:pt x="3693" y="5254"/>
                    <a:pt x="3839" y="5205"/>
                    <a:pt x="4009" y="5133"/>
                  </a:cubicBezTo>
                  <a:cubicBezTo>
                    <a:pt x="4033" y="5108"/>
                    <a:pt x="4057" y="5060"/>
                    <a:pt x="4033" y="5011"/>
                  </a:cubicBezTo>
                  <a:cubicBezTo>
                    <a:pt x="4019" y="4983"/>
                    <a:pt x="3996" y="4971"/>
                    <a:pt x="3975" y="4971"/>
                  </a:cubicBezTo>
                  <a:close/>
                  <a:moveTo>
                    <a:pt x="1531" y="5205"/>
                  </a:moveTo>
                  <a:cubicBezTo>
                    <a:pt x="1434" y="5205"/>
                    <a:pt x="1434" y="5375"/>
                    <a:pt x="1531" y="5375"/>
                  </a:cubicBezTo>
                  <a:lnTo>
                    <a:pt x="2041" y="5375"/>
                  </a:lnTo>
                  <a:cubicBezTo>
                    <a:pt x="2065" y="5375"/>
                    <a:pt x="2114" y="5327"/>
                    <a:pt x="2114" y="5303"/>
                  </a:cubicBezTo>
                  <a:cubicBezTo>
                    <a:pt x="2114" y="5254"/>
                    <a:pt x="2090" y="5205"/>
                    <a:pt x="2041" y="5205"/>
                  </a:cubicBezTo>
                  <a:close/>
                  <a:moveTo>
                    <a:pt x="2527" y="5205"/>
                  </a:moveTo>
                  <a:cubicBezTo>
                    <a:pt x="2478" y="5205"/>
                    <a:pt x="2454" y="5254"/>
                    <a:pt x="2454" y="5278"/>
                  </a:cubicBezTo>
                  <a:cubicBezTo>
                    <a:pt x="2430" y="5327"/>
                    <a:pt x="2478" y="5375"/>
                    <a:pt x="2527" y="5375"/>
                  </a:cubicBezTo>
                  <a:lnTo>
                    <a:pt x="3013" y="5375"/>
                  </a:lnTo>
                  <a:cubicBezTo>
                    <a:pt x="3061" y="5375"/>
                    <a:pt x="3110" y="5327"/>
                    <a:pt x="3110" y="5278"/>
                  </a:cubicBezTo>
                  <a:cubicBezTo>
                    <a:pt x="3086" y="5230"/>
                    <a:pt x="3061" y="5205"/>
                    <a:pt x="3013" y="5205"/>
                  </a:cubicBezTo>
                  <a:close/>
                  <a:moveTo>
                    <a:pt x="1044" y="5270"/>
                  </a:moveTo>
                  <a:cubicBezTo>
                    <a:pt x="1037" y="5270"/>
                    <a:pt x="1029" y="5273"/>
                    <a:pt x="1021" y="5278"/>
                  </a:cubicBezTo>
                  <a:cubicBezTo>
                    <a:pt x="851" y="5327"/>
                    <a:pt x="681" y="5400"/>
                    <a:pt x="559" y="5497"/>
                  </a:cubicBezTo>
                  <a:cubicBezTo>
                    <a:pt x="511" y="5545"/>
                    <a:pt x="511" y="5594"/>
                    <a:pt x="559" y="5618"/>
                  </a:cubicBezTo>
                  <a:cubicBezTo>
                    <a:pt x="559" y="5643"/>
                    <a:pt x="584" y="5643"/>
                    <a:pt x="608" y="5667"/>
                  </a:cubicBezTo>
                  <a:cubicBezTo>
                    <a:pt x="632" y="5643"/>
                    <a:pt x="632" y="5643"/>
                    <a:pt x="657" y="5643"/>
                  </a:cubicBezTo>
                  <a:cubicBezTo>
                    <a:pt x="778" y="5545"/>
                    <a:pt x="899" y="5473"/>
                    <a:pt x="1069" y="5424"/>
                  </a:cubicBezTo>
                  <a:cubicBezTo>
                    <a:pt x="1134" y="5424"/>
                    <a:pt x="1103" y="5270"/>
                    <a:pt x="1044" y="5270"/>
                  </a:cubicBezTo>
                  <a:close/>
                  <a:moveTo>
                    <a:pt x="295" y="5864"/>
                  </a:moveTo>
                  <a:cubicBezTo>
                    <a:pt x="265" y="5864"/>
                    <a:pt x="235" y="5877"/>
                    <a:pt x="219" y="5910"/>
                  </a:cubicBezTo>
                  <a:cubicBezTo>
                    <a:pt x="122" y="6056"/>
                    <a:pt x="74" y="6201"/>
                    <a:pt x="25" y="6371"/>
                  </a:cubicBezTo>
                  <a:cubicBezTo>
                    <a:pt x="1" y="6420"/>
                    <a:pt x="25" y="6469"/>
                    <a:pt x="74" y="6469"/>
                  </a:cubicBezTo>
                  <a:lnTo>
                    <a:pt x="98" y="6469"/>
                  </a:lnTo>
                  <a:cubicBezTo>
                    <a:pt x="122" y="6469"/>
                    <a:pt x="146" y="6444"/>
                    <a:pt x="171" y="6420"/>
                  </a:cubicBezTo>
                  <a:cubicBezTo>
                    <a:pt x="219" y="6274"/>
                    <a:pt x="292" y="6129"/>
                    <a:pt x="365" y="5983"/>
                  </a:cubicBezTo>
                  <a:cubicBezTo>
                    <a:pt x="414" y="5918"/>
                    <a:pt x="354" y="5864"/>
                    <a:pt x="295" y="58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08" name="Google Shape;1948;p50">
            <a:extLst>
              <a:ext uri="{FF2B5EF4-FFF2-40B4-BE49-F238E27FC236}">
                <a16:creationId xmlns:a16="http://schemas.microsoft.com/office/drawing/2014/main" id="{112EA627-A858-DBDD-58E7-8471BC228A17}"/>
              </a:ext>
            </a:extLst>
          </p:cNvPr>
          <p:cNvGrpSpPr/>
          <p:nvPr/>
        </p:nvGrpSpPr>
        <p:grpSpPr>
          <a:xfrm>
            <a:off x="2271229" y="168193"/>
            <a:ext cx="840377" cy="767100"/>
            <a:chOff x="5735838" y="1539587"/>
            <a:chExt cx="1326733" cy="1319741"/>
          </a:xfrm>
        </p:grpSpPr>
        <p:sp>
          <p:nvSpPr>
            <p:cNvPr id="309" name="Google Shape;1949;p50">
              <a:extLst>
                <a:ext uri="{FF2B5EF4-FFF2-40B4-BE49-F238E27FC236}">
                  <a16:creationId xmlns:a16="http://schemas.microsoft.com/office/drawing/2014/main" id="{CE2CEE26-0770-1CF7-4C49-6B8DAEF87C9B}"/>
                </a:ext>
              </a:extLst>
            </p:cNvPr>
            <p:cNvSpPr/>
            <p:nvPr/>
          </p:nvSpPr>
          <p:spPr>
            <a:xfrm>
              <a:off x="6498981" y="2139394"/>
              <a:ext cx="393019" cy="667256"/>
            </a:xfrm>
            <a:custGeom>
              <a:avLst/>
              <a:gdLst/>
              <a:ahLst/>
              <a:cxnLst/>
              <a:rect l="l" t="t" r="r" b="b"/>
              <a:pathLst>
                <a:path w="22708" h="38553" extrusionOk="0">
                  <a:moveTo>
                    <a:pt x="1869" y="0"/>
                  </a:moveTo>
                  <a:lnTo>
                    <a:pt x="1869" y="0"/>
                  </a:lnTo>
                  <a:cubicBezTo>
                    <a:pt x="1" y="3436"/>
                    <a:pt x="401" y="7739"/>
                    <a:pt x="1902" y="11342"/>
                  </a:cubicBezTo>
                  <a:cubicBezTo>
                    <a:pt x="3403" y="14944"/>
                    <a:pt x="5905" y="18013"/>
                    <a:pt x="8307" y="21082"/>
                  </a:cubicBezTo>
                  <a:cubicBezTo>
                    <a:pt x="10742" y="24151"/>
                    <a:pt x="13144" y="27320"/>
                    <a:pt x="14378" y="31022"/>
                  </a:cubicBezTo>
                  <a:cubicBezTo>
                    <a:pt x="15212" y="33524"/>
                    <a:pt x="14678" y="37460"/>
                    <a:pt x="17147" y="38394"/>
                  </a:cubicBezTo>
                  <a:cubicBezTo>
                    <a:pt x="17440" y="38502"/>
                    <a:pt x="17729" y="38552"/>
                    <a:pt x="18013" y="38552"/>
                  </a:cubicBezTo>
                  <a:cubicBezTo>
                    <a:pt x="20625" y="38552"/>
                    <a:pt x="22707" y="34275"/>
                    <a:pt x="22617" y="31356"/>
                  </a:cubicBezTo>
                  <a:cubicBezTo>
                    <a:pt x="22550" y="28754"/>
                    <a:pt x="20949" y="25718"/>
                    <a:pt x="19515" y="23550"/>
                  </a:cubicBezTo>
                  <a:cubicBezTo>
                    <a:pt x="16579" y="19114"/>
                    <a:pt x="8874" y="7139"/>
                    <a:pt x="5905" y="2735"/>
                  </a:cubicBezTo>
                  <a:lnTo>
                    <a:pt x="186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0" name="Google Shape;1950;p50">
              <a:extLst>
                <a:ext uri="{FF2B5EF4-FFF2-40B4-BE49-F238E27FC236}">
                  <a16:creationId xmlns:a16="http://schemas.microsoft.com/office/drawing/2014/main" id="{A998F57C-B83B-D4D0-DDAE-CD09D92FB77F}"/>
                </a:ext>
              </a:extLst>
            </p:cNvPr>
            <p:cNvSpPr/>
            <p:nvPr/>
          </p:nvSpPr>
          <p:spPr>
            <a:xfrm>
              <a:off x="5735838" y="1539587"/>
              <a:ext cx="486704" cy="1293736"/>
            </a:xfrm>
            <a:custGeom>
              <a:avLst/>
              <a:gdLst/>
              <a:ahLst/>
              <a:cxnLst/>
              <a:rect l="l" t="t" r="r" b="b"/>
              <a:pathLst>
                <a:path w="28121" h="74750" extrusionOk="0">
                  <a:moveTo>
                    <a:pt x="15277" y="408"/>
                  </a:moveTo>
                  <a:cubicBezTo>
                    <a:pt x="15768" y="408"/>
                    <a:pt x="16258" y="437"/>
                    <a:pt x="16746" y="496"/>
                  </a:cubicBezTo>
                  <a:cubicBezTo>
                    <a:pt x="19314" y="830"/>
                    <a:pt x="21716" y="1964"/>
                    <a:pt x="23617" y="3732"/>
                  </a:cubicBezTo>
                  <a:cubicBezTo>
                    <a:pt x="25552" y="5467"/>
                    <a:pt x="26820" y="7835"/>
                    <a:pt x="27287" y="10403"/>
                  </a:cubicBezTo>
                  <a:cubicBezTo>
                    <a:pt x="27720" y="13139"/>
                    <a:pt x="27153" y="16174"/>
                    <a:pt x="25652" y="19376"/>
                  </a:cubicBezTo>
                  <a:cubicBezTo>
                    <a:pt x="24718" y="21178"/>
                    <a:pt x="23684" y="22946"/>
                    <a:pt x="22550" y="24647"/>
                  </a:cubicBezTo>
                  <a:cubicBezTo>
                    <a:pt x="22150" y="25281"/>
                    <a:pt x="21716" y="25948"/>
                    <a:pt x="21316" y="26582"/>
                  </a:cubicBezTo>
                  <a:cubicBezTo>
                    <a:pt x="16212" y="34888"/>
                    <a:pt x="13377" y="44361"/>
                    <a:pt x="13043" y="54101"/>
                  </a:cubicBezTo>
                  <a:cubicBezTo>
                    <a:pt x="12910" y="58705"/>
                    <a:pt x="13444" y="62174"/>
                    <a:pt x="14778" y="64942"/>
                  </a:cubicBezTo>
                  <a:cubicBezTo>
                    <a:pt x="16379" y="68312"/>
                    <a:pt x="19381" y="70680"/>
                    <a:pt x="22417" y="70980"/>
                  </a:cubicBezTo>
                  <a:cubicBezTo>
                    <a:pt x="24609" y="71206"/>
                    <a:pt x="24340" y="74361"/>
                    <a:pt x="22301" y="74361"/>
                  </a:cubicBezTo>
                  <a:cubicBezTo>
                    <a:pt x="22230" y="74361"/>
                    <a:pt x="22158" y="74357"/>
                    <a:pt x="22083" y="74349"/>
                  </a:cubicBezTo>
                  <a:cubicBezTo>
                    <a:pt x="17813" y="73916"/>
                    <a:pt x="13877" y="70880"/>
                    <a:pt x="11742" y="66410"/>
                  </a:cubicBezTo>
                  <a:cubicBezTo>
                    <a:pt x="9674" y="62107"/>
                    <a:pt x="9574" y="57270"/>
                    <a:pt x="9674" y="54001"/>
                  </a:cubicBezTo>
                  <a:cubicBezTo>
                    <a:pt x="10008" y="43694"/>
                    <a:pt x="13043" y="33620"/>
                    <a:pt x="18447" y="24847"/>
                  </a:cubicBezTo>
                  <a:cubicBezTo>
                    <a:pt x="18847" y="24147"/>
                    <a:pt x="19314" y="23479"/>
                    <a:pt x="19715" y="22812"/>
                  </a:cubicBezTo>
                  <a:cubicBezTo>
                    <a:pt x="20782" y="21244"/>
                    <a:pt x="21716" y="19610"/>
                    <a:pt x="22583" y="17942"/>
                  </a:cubicBezTo>
                  <a:cubicBezTo>
                    <a:pt x="23818" y="15374"/>
                    <a:pt x="24251" y="13039"/>
                    <a:pt x="23918" y="10970"/>
                  </a:cubicBezTo>
                  <a:cubicBezTo>
                    <a:pt x="23351" y="7368"/>
                    <a:pt x="20082" y="4332"/>
                    <a:pt x="16312" y="3865"/>
                  </a:cubicBezTo>
                  <a:cubicBezTo>
                    <a:pt x="15945" y="3832"/>
                    <a:pt x="15578" y="3799"/>
                    <a:pt x="15211" y="3799"/>
                  </a:cubicBezTo>
                  <a:cubicBezTo>
                    <a:pt x="11709" y="3865"/>
                    <a:pt x="8440" y="5633"/>
                    <a:pt x="6505" y="8569"/>
                  </a:cubicBezTo>
                  <a:cubicBezTo>
                    <a:pt x="4437" y="11738"/>
                    <a:pt x="3970" y="16041"/>
                    <a:pt x="5338" y="19877"/>
                  </a:cubicBezTo>
                  <a:cubicBezTo>
                    <a:pt x="5638" y="20744"/>
                    <a:pt x="5204" y="21711"/>
                    <a:pt x="4304" y="22045"/>
                  </a:cubicBezTo>
                  <a:cubicBezTo>
                    <a:pt x="4125" y="22107"/>
                    <a:pt x="3942" y="22136"/>
                    <a:pt x="3762" y="22136"/>
                  </a:cubicBezTo>
                  <a:cubicBezTo>
                    <a:pt x="3066" y="22136"/>
                    <a:pt x="2407" y="21700"/>
                    <a:pt x="2169" y="21011"/>
                  </a:cubicBezTo>
                  <a:cubicBezTo>
                    <a:pt x="434" y="16208"/>
                    <a:pt x="1035" y="10737"/>
                    <a:pt x="3703" y="6734"/>
                  </a:cubicBezTo>
                  <a:cubicBezTo>
                    <a:pt x="6289" y="2826"/>
                    <a:pt x="10798" y="408"/>
                    <a:pt x="15277" y="408"/>
                  </a:cubicBezTo>
                  <a:close/>
                  <a:moveTo>
                    <a:pt x="15227" y="1"/>
                  </a:moveTo>
                  <a:cubicBezTo>
                    <a:pt x="10615" y="1"/>
                    <a:pt x="6005" y="2482"/>
                    <a:pt x="3336" y="6501"/>
                  </a:cubicBezTo>
                  <a:cubicBezTo>
                    <a:pt x="601" y="10637"/>
                    <a:pt x="1" y="16241"/>
                    <a:pt x="1769" y="21144"/>
                  </a:cubicBezTo>
                  <a:cubicBezTo>
                    <a:pt x="2082" y="22006"/>
                    <a:pt x="2885" y="22540"/>
                    <a:pt x="3747" y="22540"/>
                  </a:cubicBezTo>
                  <a:cubicBezTo>
                    <a:pt x="3987" y="22540"/>
                    <a:pt x="4231" y="22499"/>
                    <a:pt x="4470" y="22412"/>
                  </a:cubicBezTo>
                  <a:cubicBezTo>
                    <a:pt x="5538" y="22012"/>
                    <a:pt x="6105" y="20811"/>
                    <a:pt x="5738" y="19710"/>
                  </a:cubicBezTo>
                  <a:cubicBezTo>
                    <a:pt x="4404" y="16041"/>
                    <a:pt x="4837" y="11838"/>
                    <a:pt x="6872" y="8802"/>
                  </a:cubicBezTo>
                  <a:cubicBezTo>
                    <a:pt x="8738" y="5973"/>
                    <a:pt x="11963" y="4203"/>
                    <a:pt x="15222" y="4203"/>
                  </a:cubicBezTo>
                  <a:cubicBezTo>
                    <a:pt x="15574" y="4203"/>
                    <a:pt x="15927" y="4223"/>
                    <a:pt x="16279" y="4266"/>
                  </a:cubicBezTo>
                  <a:cubicBezTo>
                    <a:pt x="19848" y="4699"/>
                    <a:pt x="22984" y="7601"/>
                    <a:pt x="23517" y="11004"/>
                  </a:cubicBezTo>
                  <a:cubicBezTo>
                    <a:pt x="23851" y="13005"/>
                    <a:pt x="23384" y="15240"/>
                    <a:pt x="22216" y="17742"/>
                  </a:cubicBezTo>
                  <a:cubicBezTo>
                    <a:pt x="21383" y="19410"/>
                    <a:pt x="20415" y="21011"/>
                    <a:pt x="19381" y="22579"/>
                  </a:cubicBezTo>
                  <a:cubicBezTo>
                    <a:pt x="18947" y="23246"/>
                    <a:pt x="18514" y="23913"/>
                    <a:pt x="18080" y="24614"/>
                  </a:cubicBezTo>
                  <a:cubicBezTo>
                    <a:pt x="12643" y="33453"/>
                    <a:pt x="9607" y="43594"/>
                    <a:pt x="9274" y="53968"/>
                  </a:cubicBezTo>
                  <a:cubicBezTo>
                    <a:pt x="9140" y="57270"/>
                    <a:pt x="9274" y="62174"/>
                    <a:pt x="11342" y="66577"/>
                  </a:cubicBezTo>
                  <a:cubicBezTo>
                    <a:pt x="13544" y="71180"/>
                    <a:pt x="17647" y="74316"/>
                    <a:pt x="22050" y="74749"/>
                  </a:cubicBezTo>
                  <a:lnTo>
                    <a:pt x="22216" y="74749"/>
                  </a:lnTo>
                  <a:cubicBezTo>
                    <a:pt x="22228" y="74750"/>
                    <a:pt x="22239" y="74750"/>
                    <a:pt x="22250" y="74750"/>
                  </a:cubicBezTo>
                  <a:cubicBezTo>
                    <a:pt x="24920" y="74750"/>
                    <a:pt x="25107" y="70812"/>
                    <a:pt x="22450" y="70546"/>
                  </a:cubicBezTo>
                  <a:cubicBezTo>
                    <a:pt x="19548" y="70280"/>
                    <a:pt x="16646" y="67978"/>
                    <a:pt x="15111" y="64776"/>
                  </a:cubicBezTo>
                  <a:cubicBezTo>
                    <a:pt x="13844" y="62040"/>
                    <a:pt x="13310" y="58671"/>
                    <a:pt x="13444" y="54101"/>
                  </a:cubicBezTo>
                  <a:cubicBezTo>
                    <a:pt x="13777" y="44461"/>
                    <a:pt x="16612" y="35054"/>
                    <a:pt x="21649" y="26815"/>
                  </a:cubicBezTo>
                  <a:cubicBezTo>
                    <a:pt x="22083" y="26181"/>
                    <a:pt x="22483" y="25514"/>
                    <a:pt x="22917" y="24847"/>
                  </a:cubicBezTo>
                  <a:cubicBezTo>
                    <a:pt x="24051" y="23146"/>
                    <a:pt x="25085" y="21378"/>
                    <a:pt x="25986" y="19543"/>
                  </a:cubicBezTo>
                  <a:cubicBezTo>
                    <a:pt x="27554" y="16274"/>
                    <a:pt x="28121" y="13172"/>
                    <a:pt x="27654" y="10337"/>
                  </a:cubicBezTo>
                  <a:cubicBezTo>
                    <a:pt x="27187" y="7668"/>
                    <a:pt x="25852" y="5266"/>
                    <a:pt x="23851" y="3432"/>
                  </a:cubicBezTo>
                  <a:cubicBezTo>
                    <a:pt x="21916" y="1630"/>
                    <a:pt x="19414" y="463"/>
                    <a:pt x="16779" y="96"/>
                  </a:cubicBezTo>
                  <a:cubicBezTo>
                    <a:pt x="16264" y="32"/>
                    <a:pt x="15745" y="1"/>
                    <a:pt x="15227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1" name="Google Shape;1951;p50">
              <a:extLst>
                <a:ext uri="{FF2B5EF4-FFF2-40B4-BE49-F238E27FC236}">
                  <a16:creationId xmlns:a16="http://schemas.microsoft.com/office/drawing/2014/main" id="{35591CFB-7D6F-027B-98D3-794C7D33DA78}"/>
                </a:ext>
              </a:extLst>
            </p:cNvPr>
            <p:cNvSpPr/>
            <p:nvPr/>
          </p:nvSpPr>
          <p:spPr>
            <a:xfrm>
              <a:off x="6000271" y="1901749"/>
              <a:ext cx="1062300" cy="957572"/>
            </a:xfrm>
            <a:custGeom>
              <a:avLst/>
              <a:gdLst/>
              <a:ahLst/>
              <a:cxnLst/>
              <a:rect l="l" t="t" r="r" b="b"/>
              <a:pathLst>
                <a:path w="61378" h="55327" extrusionOk="0">
                  <a:moveTo>
                    <a:pt x="32838" y="0"/>
                  </a:moveTo>
                  <a:cubicBezTo>
                    <a:pt x="32612" y="0"/>
                    <a:pt x="32385" y="17"/>
                    <a:pt x="32156" y="54"/>
                  </a:cubicBezTo>
                  <a:lnTo>
                    <a:pt x="31523" y="154"/>
                  </a:lnTo>
                  <a:cubicBezTo>
                    <a:pt x="27587" y="821"/>
                    <a:pt x="23817" y="2055"/>
                    <a:pt x="20248" y="3823"/>
                  </a:cubicBezTo>
                  <a:cubicBezTo>
                    <a:pt x="12909" y="7426"/>
                    <a:pt x="6938" y="13130"/>
                    <a:pt x="3736" y="19868"/>
                  </a:cubicBezTo>
                  <a:cubicBezTo>
                    <a:pt x="667" y="26306"/>
                    <a:pt x="100" y="33344"/>
                    <a:pt x="0" y="40316"/>
                  </a:cubicBezTo>
                  <a:cubicBezTo>
                    <a:pt x="0" y="41750"/>
                    <a:pt x="0" y="43151"/>
                    <a:pt x="0" y="44552"/>
                  </a:cubicBezTo>
                  <a:cubicBezTo>
                    <a:pt x="0" y="47354"/>
                    <a:pt x="100" y="50423"/>
                    <a:pt x="2335" y="52424"/>
                  </a:cubicBezTo>
                  <a:cubicBezTo>
                    <a:pt x="3169" y="53158"/>
                    <a:pt x="4103" y="53759"/>
                    <a:pt x="5137" y="54192"/>
                  </a:cubicBezTo>
                  <a:cubicBezTo>
                    <a:pt x="6738" y="54860"/>
                    <a:pt x="8473" y="55226"/>
                    <a:pt x="10241" y="55260"/>
                  </a:cubicBezTo>
                  <a:cubicBezTo>
                    <a:pt x="12376" y="55293"/>
                    <a:pt x="14744" y="55327"/>
                    <a:pt x="17179" y="55327"/>
                  </a:cubicBezTo>
                  <a:lnTo>
                    <a:pt x="27053" y="55327"/>
                  </a:lnTo>
                  <a:cubicBezTo>
                    <a:pt x="33024" y="55327"/>
                    <a:pt x="39995" y="48655"/>
                    <a:pt x="39995" y="48655"/>
                  </a:cubicBezTo>
                  <a:cubicBezTo>
                    <a:pt x="39995" y="48655"/>
                    <a:pt x="42075" y="48845"/>
                    <a:pt x="44351" y="48845"/>
                  </a:cubicBezTo>
                  <a:cubicBezTo>
                    <a:pt x="46122" y="48845"/>
                    <a:pt x="48012" y="48730"/>
                    <a:pt x="49135" y="48322"/>
                  </a:cubicBezTo>
                  <a:cubicBezTo>
                    <a:pt x="50603" y="45219"/>
                    <a:pt x="61377" y="27507"/>
                    <a:pt x="51770" y="24338"/>
                  </a:cubicBezTo>
                  <a:cubicBezTo>
                    <a:pt x="50711" y="23991"/>
                    <a:pt x="49641" y="23833"/>
                    <a:pt x="48568" y="23833"/>
                  </a:cubicBezTo>
                  <a:cubicBezTo>
                    <a:pt x="38694" y="23833"/>
                    <a:pt x="28618" y="37230"/>
                    <a:pt x="25218" y="40449"/>
                  </a:cubicBezTo>
                  <a:cubicBezTo>
                    <a:pt x="30522" y="31776"/>
                    <a:pt x="35826" y="23103"/>
                    <a:pt x="41096" y="14431"/>
                  </a:cubicBezTo>
                  <a:lnTo>
                    <a:pt x="41196" y="14264"/>
                  </a:lnTo>
                  <a:cubicBezTo>
                    <a:pt x="42397" y="12296"/>
                    <a:pt x="43631" y="10161"/>
                    <a:pt x="43331" y="7993"/>
                  </a:cubicBezTo>
                  <a:cubicBezTo>
                    <a:pt x="43064" y="5824"/>
                    <a:pt x="41296" y="3956"/>
                    <a:pt x="39161" y="2789"/>
                  </a:cubicBezTo>
                  <a:cubicBezTo>
                    <a:pt x="37252" y="1698"/>
                    <a:pt x="35094" y="0"/>
                    <a:pt x="328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2" name="Google Shape;1952;p50">
              <a:extLst>
                <a:ext uri="{FF2B5EF4-FFF2-40B4-BE49-F238E27FC236}">
                  <a16:creationId xmlns:a16="http://schemas.microsoft.com/office/drawing/2014/main" id="{A2C7CF84-AB56-FC70-DB4C-5111B924D8A5}"/>
                </a:ext>
              </a:extLst>
            </p:cNvPr>
            <p:cNvSpPr/>
            <p:nvPr/>
          </p:nvSpPr>
          <p:spPr>
            <a:xfrm>
              <a:off x="6482815" y="1662857"/>
              <a:ext cx="439368" cy="427028"/>
            </a:xfrm>
            <a:custGeom>
              <a:avLst/>
              <a:gdLst/>
              <a:ahLst/>
              <a:cxnLst/>
              <a:rect l="l" t="t" r="r" b="b"/>
              <a:pathLst>
                <a:path w="25386" h="24673" extrusionOk="0">
                  <a:moveTo>
                    <a:pt x="10744" y="0"/>
                  </a:moveTo>
                  <a:cubicBezTo>
                    <a:pt x="7175" y="0"/>
                    <a:pt x="3634" y="2202"/>
                    <a:pt x="1969" y="5416"/>
                  </a:cubicBezTo>
                  <a:cubicBezTo>
                    <a:pt x="1" y="9119"/>
                    <a:pt x="435" y="13889"/>
                    <a:pt x="2670" y="17425"/>
                  </a:cubicBezTo>
                  <a:cubicBezTo>
                    <a:pt x="4904" y="20994"/>
                    <a:pt x="8774" y="23396"/>
                    <a:pt x="12877" y="24296"/>
                  </a:cubicBezTo>
                  <a:cubicBezTo>
                    <a:pt x="13077" y="24330"/>
                    <a:pt x="13277" y="24363"/>
                    <a:pt x="13477" y="24430"/>
                  </a:cubicBezTo>
                  <a:cubicBezTo>
                    <a:pt x="14321" y="24589"/>
                    <a:pt x="15180" y="24672"/>
                    <a:pt x="16039" y="24672"/>
                  </a:cubicBezTo>
                  <a:cubicBezTo>
                    <a:pt x="16981" y="24672"/>
                    <a:pt x="17924" y="24572"/>
                    <a:pt x="18848" y="24363"/>
                  </a:cubicBezTo>
                  <a:cubicBezTo>
                    <a:pt x="20816" y="23929"/>
                    <a:pt x="22584" y="22829"/>
                    <a:pt x="23818" y="21228"/>
                  </a:cubicBezTo>
                  <a:cubicBezTo>
                    <a:pt x="25052" y="19560"/>
                    <a:pt x="25386" y="17458"/>
                    <a:pt x="24785" y="15523"/>
                  </a:cubicBezTo>
                  <a:cubicBezTo>
                    <a:pt x="24418" y="14489"/>
                    <a:pt x="23751" y="13622"/>
                    <a:pt x="22884" y="13022"/>
                  </a:cubicBezTo>
                  <a:cubicBezTo>
                    <a:pt x="22217" y="12521"/>
                    <a:pt x="20949" y="12388"/>
                    <a:pt x="20449" y="11754"/>
                  </a:cubicBezTo>
                  <a:cubicBezTo>
                    <a:pt x="19915" y="11054"/>
                    <a:pt x="20049" y="9619"/>
                    <a:pt x="20015" y="8619"/>
                  </a:cubicBezTo>
                  <a:cubicBezTo>
                    <a:pt x="19915" y="7518"/>
                    <a:pt x="19615" y="6450"/>
                    <a:pt x="19081" y="5450"/>
                  </a:cubicBezTo>
                  <a:cubicBezTo>
                    <a:pt x="18981" y="5249"/>
                    <a:pt x="18881" y="5049"/>
                    <a:pt x="18781" y="4849"/>
                  </a:cubicBezTo>
                  <a:cubicBezTo>
                    <a:pt x="17413" y="2514"/>
                    <a:pt x="15145" y="813"/>
                    <a:pt x="12477" y="179"/>
                  </a:cubicBezTo>
                  <a:cubicBezTo>
                    <a:pt x="11904" y="58"/>
                    <a:pt x="11323" y="0"/>
                    <a:pt x="107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3" name="Google Shape;1953;p50">
              <a:extLst>
                <a:ext uri="{FF2B5EF4-FFF2-40B4-BE49-F238E27FC236}">
                  <a16:creationId xmlns:a16="http://schemas.microsoft.com/office/drawing/2014/main" id="{10CF9550-2A6F-66FA-0A7B-C67AACB57C7E}"/>
                </a:ext>
              </a:extLst>
            </p:cNvPr>
            <p:cNvSpPr/>
            <p:nvPr/>
          </p:nvSpPr>
          <p:spPr>
            <a:xfrm>
              <a:off x="6434318" y="1814237"/>
              <a:ext cx="135120" cy="177575"/>
            </a:xfrm>
            <a:custGeom>
              <a:avLst/>
              <a:gdLst/>
              <a:ahLst/>
              <a:cxnLst/>
              <a:rect l="l" t="t" r="r" b="b"/>
              <a:pathLst>
                <a:path w="7807" h="10260" extrusionOk="0">
                  <a:moveTo>
                    <a:pt x="4265" y="1"/>
                  </a:moveTo>
                  <a:cubicBezTo>
                    <a:pt x="3041" y="1"/>
                    <a:pt x="1895" y="563"/>
                    <a:pt x="1168" y="1574"/>
                  </a:cubicBezTo>
                  <a:cubicBezTo>
                    <a:pt x="368" y="2641"/>
                    <a:pt x="1" y="3942"/>
                    <a:pt x="101" y="5276"/>
                  </a:cubicBezTo>
                  <a:cubicBezTo>
                    <a:pt x="168" y="6611"/>
                    <a:pt x="668" y="7912"/>
                    <a:pt x="1569" y="8879"/>
                  </a:cubicBezTo>
                  <a:cubicBezTo>
                    <a:pt x="2394" y="9765"/>
                    <a:pt x="3526" y="10259"/>
                    <a:pt x="4710" y="10259"/>
                  </a:cubicBezTo>
                  <a:cubicBezTo>
                    <a:pt x="4819" y="10259"/>
                    <a:pt x="4928" y="10255"/>
                    <a:pt x="5038" y="10247"/>
                  </a:cubicBezTo>
                  <a:cubicBezTo>
                    <a:pt x="6239" y="10080"/>
                    <a:pt x="7807" y="9279"/>
                    <a:pt x="7807" y="7978"/>
                  </a:cubicBezTo>
                  <a:cubicBezTo>
                    <a:pt x="7773" y="7478"/>
                    <a:pt x="7640" y="7044"/>
                    <a:pt x="7373" y="6644"/>
                  </a:cubicBezTo>
                  <a:cubicBezTo>
                    <a:pt x="7139" y="6344"/>
                    <a:pt x="7006" y="5977"/>
                    <a:pt x="6939" y="5610"/>
                  </a:cubicBezTo>
                  <a:cubicBezTo>
                    <a:pt x="6939" y="5143"/>
                    <a:pt x="6973" y="4643"/>
                    <a:pt x="7106" y="4176"/>
                  </a:cubicBezTo>
                  <a:cubicBezTo>
                    <a:pt x="7273" y="3542"/>
                    <a:pt x="7473" y="2941"/>
                    <a:pt x="7273" y="2308"/>
                  </a:cubicBezTo>
                  <a:cubicBezTo>
                    <a:pt x="6906" y="1040"/>
                    <a:pt x="5772" y="106"/>
                    <a:pt x="4471" y="6"/>
                  </a:cubicBezTo>
                  <a:cubicBezTo>
                    <a:pt x="4402" y="2"/>
                    <a:pt x="4333" y="1"/>
                    <a:pt x="4265" y="1"/>
                  </a:cubicBezTo>
                  <a:close/>
                </a:path>
              </a:pathLst>
            </a:custGeom>
            <a:solidFill>
              <a:srgbClr val="F3CBAE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4" name="Google Shape;1954;p50">
              <a:extLst>
                <a:ext uri="{FF2B5EF4-FFF2-40B4-BE49-F238E27FC236}">
                  <a16:creationId xmlns:a16="http://schemas.microsoft.com/office/drawing/2014/main" id="{8E60ACE7-7C26-DAFF-B8F3-B259BBD69DE7}"/>
                </a:ext>
              </a:extLst>
            </p:cNvPr>
            <p:cNvSpPr/>
            <p:nvPr/>
          </p:nvSpPr>
          <p:spPr>
            <a:xfrm>
              <a:off x="6584431" y="1755787"/>
              <a:ext cx="337756" cy="334104"/>
            </a:xfrm>
            <a:custGeom>
              <a:avLst/>
              <a:gdLst/>
              <a:ahLst/>
              <a:cxnLst/>
              <a:rect l="l" t="t" r="r" b="b"/>
              <a:pathLst>
                <a:path w="19515" h="19304" extrusionOk="0">
                  <a:moveTo>
                    <a:pt x="8516" y="1"/>
                  </a:moveTo>
                  <a:cubicBezTo>
                    <a:pt x="7283" y="1"/>
                    <a:pt x="6046" y="75"/>
                    <a:pt x="4871" y="414"/>
                  </a:cubicBezTo>
                  <a:cubicBezTo>
                    <a:pt x="2970" y="948"/>
                    <a:pt x="1235" y="2349"/>
                    <a:pt x="601" y="4217"/>
                  </a:cubicBezTo>
                  <a:cubicBezTo>
                    <a:pt x="1" y="6085"/>
                    <a:pt x="601" y="8387"/>
                    <a:pt x="2269" y="9454"/>
                  </a:cubicBezTo>
                  <a:cubicBezTo>
                    <a:pt x="3337" y="10121"/>
                    <a:pt x="4704" y="10255"/>
                    <a:pt x="5705" y="10988"/>
                  </a:cubicBezTo>
                  <a:cubicBezTo>
                    <a:pt x="7106" y="11989"/>
                    <a:pt x="7573" y="13857"/>
                    <a:pt x="7606" y="15592"/>
                  </a:cubicBezTo>
                  <a:cubicBezTo>
                    <a:pt x="7640" y="16726"/>
                    <a:pt x="7540" y="17893"/>
                    <a:pt x="7606" y="19061"/>
                  </a:cubicBezTo>
                  <a:cubicBezTo>
                    <a:pt x="8450" y="19220"/>
                    <a:pt x="9309" y="19303"/>
                    <a:pt x="10168" y="19303"/>
                  </a:cubicBezTo>
                  <a:cubicBezTo>
                    <a:pt x="11110" y="19303"/>
                    <a:pt x="12053" y="19203"/>
                    <a:pt x="12977" y="18994"/>
                  </a:cubicBezTo>
                  <a:cubicBezTo>
                    <a:pt x="14945" y="18560"/>
                    <a:pt x="16713" y="17460"/>
                    <a:pt x="17947" y="15859"/>
                  </a:cubicBezTo>
                  <a:cubicBezTo>
                    <a:pt x="19181" y="14191"/>
                    <a:pt x="19515" y="12089"/>
                    <a:pt x="18914" y="10154"/>
                  </a:cubicBezTo>
                  <a:cubicBezTo>
                    <a:pt x="18547" y="9120"/>
                    <a:pt x="17880" y="8253"/>
                    <a:pt x="17013" y="7653"/>
                  </a:cubicBezTo>
                  <a:cubicBezTo>
                    <a:pt x="16346" y="7152"/>
                    <a:pt x="15045" y="7019"/>
                    <a:pt x="14578" y="6385"/>
                  </a:cubicBezTo>
                  <a:cubicBezTo>
                    <a:pt x="14044" y="5685"/>
                    <a:pt x="14178" y="4250"/>
                    <a:pt x="14111" y="3250"/>
                  </a:cubicBezTo>
                  <a:cubicBezTo>
                    <a:pt x="14044" y="2149"/>
                    <a:pt x="13711" y="1081"/>
                    <a:pt x="13210" y="81"/>
                  </a:cubicBezTo>
                  <a:lnTo>
                    <a:pt x="9541" y="14"/>
                  </a:lnTo>
                  <a:cubicBezTo>
                    <a:pt x="9201" y="7"/>
                    <a:pt x="8859" y="1"/>
                    <a:pt x="8516" y="1"/>
                  </a:cubicBezTo>
                  <a:close/>
                </a:path>
              </a:pathLst>
            </a:custGeom>
            <a:solidFill>
              <a:srgbClr val="F3CBAE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5" name="Google Shape;1955;p50">
              <a:extLst>
                <a:ext uri="{FF2B5EF4-FFF2-40B4-BE49-F238E27FC236}">
                  <a16:creationId xmlns:a16="http://schemas.microsoft.com/office/drawing/2014/main" id="{B995A186-CF45-CA98-94AC-EE54CA5676C2}"/>
                </a:ext>
              </a:extLst>
            </p:cNvPr>
            <p:cNvSpPr/>
            <p:nvPr/>
          </p:nvSpPr>
          <p:spPr>
            <a:xfrm>
              <a:off x="6724298" y="1827673"/>
              <a:ext cx="44455" cy="44160"/>
            </a:xfrm>
            <a:custGeom>
              <a:avLst/>
              <a:gdLst/>
              <a:ahLst/>
              <a:cxnLst/>
              <a:rect l="l" t="t" r="r" b="b"/>
              <a:pathLst>
                <a:path w="5204" h="5171" extrusionOk="0">
                  <a:moveTo>
                    <a:pt x="2602" y="0"/>
                  </a:moveTo>
                  <a:cubicBezTo>
                    <a:pt x="1168" y="0"/>
                    <a:pt x="0" y="1135"/>
                    <a:pt x="0" y="2569"/>
                  </a:cubicBezTo>
                  <a:cubicBezTo>
                    <a:pt x="0" y="4003"/>
                    <a:pt x="1168" y="5171"/>
                    <a:pt x="2602" y="5171"/>
                  </a:cubicBezTo>
                  <a:cubicBezTo>
                    <a:pt x="4036" y="5171"/>
                    <a:pt x="5204" y="4003"/>
                    <a:pt x="5204" y="2569"/>
                  </a:cubicBezTo>
                  <a:cubicBezTo>
                    <a:pt x="5204" y="1135"/>
                    <a:pt x="4036" y="0"/>
                    <a:pt x="26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6" name="Google Shape;1956;p50">
              <a:extLst>
                <a:ext uri="{FF2B5EF4-FFF2-40B4-BE49-F238E27FC236}">
                  <a16:creationId xmlns:a16="http://schemas.microsoft.com/office/drawing/2014/main" id="{EA3447ED-7169-052E-22FF-E7B5F7BFE03E}"/>
                </a:ext>
              </a:extLst>
            </p:cNvPr>
            <p:cNvSpPr/>
            <p:nvPr/>
          </p:nvSpPr>
          <p:spPr>
            <a:xfrm>
              <a:off x="6687500" y="1776989"/>
              <a:ext cx="58032" cy="34269"/>
            </a:xfrm>
            <a:custGeom>
              <a:avLst/>
              <a:gdLst/>
              <a:ahLst/>
              <a:cxnLst/>
              <a:rect l="l" t="t" r="r" b="b"/>
              <a:pathLst>
                <a:path w="3353" h="1980" extrusionOk="0">
                  <a:moveTo>
                    <a:pt x="2292" y="0"/>
                  </a:moveTo>
                  <a:cubicBezTo>
                    <a:pt x="1245" y="0"/>
                    <a:pt x="0" y="882"/>
                    <a:pt x="50" y="1858"/>
                  </a:cubicBezTo>
                  <a:cubicBezTo>
                    <a:pt x="50" y="1909"/>
                    <a:pt x="109" y="1980"/>
                    <a:pt x="167" y="1980"/>
                  </a:cubicBezTo>
                  <a:cubicBezTo>
                    <a:pt x="184" y="1980"/>
                    <a:pt x="201" y="1973"/>
                    <a:pt x="217" y="1958"/>
                  </a:cubicBezTo>
                  <a:cubicBezTo>
                    <a:pt x="584" y="1591"/>
                    <a:pt x="951" y="1291"/>
                    <a:pt x="1384" y="1024"/>
                  </a:cubicBezTo>
                  <a:cubicBezTo>
                    <a:pt x="1951" y="757"/>
                    <a:pt x="2519" y="890"/>
                    <a:pt x="3086" y="757"/>
                  </a:cubicBezTo>
                  <a:cubicBezTo>
                    <a:pt x="3286" y="690"/>
                    <a:pt x="3352" y="457"/>
                    <a:pt x="3219" y="323"/>
                  </a:cubicBezTo>
                  <a:cubicBezTo>
                    <a:pt x="2969" y="98"/>
                    <a:pt x="2642" y="0"/>
                    <a:pt x="2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7" name="Google Shape;1957;p50">
              <a:extLst>
                <a:ext uri="{FF2B5EF4-FFF2-40B4-BE49-F238E27FC236}">
                  <a16:creationId xmlns:a16="http://schemas.microsoft.com/office/drawing/2014/main" id="{87FF0E7C-B69D-56DD-DFA1-AE32B5365682}"/>
                </a:ext>
              </a:extLst>
            </p:cNvPr>
            <p:cNvSpPr/>
            <p:nvPr/>
          </p:nvSpPr>
          <p:spPr>
            <a:xfrm>
              <a:off x="6832126" y="1900295"/>
              <a:ext cx="32659" cy="22707"/>
            </a:xfrm>
            <a:custGeom>
              <a:avLst/>
              <a:gdLst/>
              <a:ahLst/>
              <a:cxnLst/>
              <a:rect l="l" t="t" r="r" b="b"/>
              <a:pathLst>
                <a:path w="1887" h="1312" extrusionOk="0">
                  <a:moveTo>
                    <a:pt x="601" y="1"/>
                  </a:moveTo>
                  <a:cubicBezTo>
                    <a:pt x="568" y="1"/>
                    <a:pt x="534" y="2"/>
                    <a:pt x="500" y="4"/>
                  </a:cubicBezTo>
                  <a:cubicBezTo>
                    <a:pt x="0" y="171"/>
                    <a:pt x="400" y="871"/>
                    <a:pt x="634" y="1072"/>
                  </a:cubicBezTo>
                  <a:cubicBezTo>
                    <a:pt x="801" y="1172"/>
                    <a:pt x="967" y="1272"/>
                    <a:pt x="1134" y="1305"/>
                  </a:cubicBezTo>
                  <a:cubicBezTo>
                    <a:pt x="1162" y="1309"/>
                    <a:pt x="1190" y="1312"/>
                    <a:pt x="1217" y="1312"/>
                  </a:cubicBezTo>
                  <a:cubicBezTo>
                    <a:pt x="1609" y="1312"/>
                    <a:pt x="1886" y="881"/>
                    <a:pt x="1668" y="538"/>
                  </a:cubicBezTo>
                  <a:cubicBezTo>
                    <a:pt x="1420" y="197"/>
                    <a:pt x="1029" y="1"/>
                    <a:pt x="6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8" name="Google Shape;1958;p50">
              <a:extLst>
                <a:ext uri="{FF2B5EF4-FFF2-40B4-BE49-F238E27FC236}">
                  <a16:creationId xmlns:a16="http://schemas.microsoft.com/office/drawing/2014/main" id="{AE80FA3A-A831-754A-011A-19B032FA8454}"/>
                </a:ext>
              </a:extLst>
            </p:cNvPr>
            <p:cNvSpPr/>
            <p:nvPr/>
          </p:nvSpPr>
          <p:spPr>
            <a:xfrm>
              <a:off x="6768742" y="1951303"/>
              <a:ext cx="146075" cy="34096"/>
            </a:xfrm>
            <a:custGeom>
              <a:avLst/>
              <a:gdLst/>
              <a:ahLst/>
              <a:cxnLst/>
              <a:rect l="l" t="t" r="r" b="b"/>
              <a:pathLst>
                <a:path w="8440" h="1970" extrusionOk="0">
                  <a:moveTo>
                    <a:pt x="417" y="1"/>
                  </a:moveTo>
                  <a:cubicBezTo>
                    <a:pt x="401" y="1"/>
                    <a:pt x="384" y="9"/>
                    <a:pt x="367" y="26"/>
                  </a:cubicBezTo>
                  <a:cubicBezTo>
                    <a:pt x="0" y="1594"/>
                    <a:pt x="2102" y="1927"/>
                    <a:pt x="3169" y="1927"/>
                  </a:cubicBezTo>
                  <a:cubicBezTo>
                    <a:pt x="4070" y="1927"/>
                    <a:pt x="4971" y="1961"/>
                    <a:pt x="5871" y="1961"/>
                  </a:cubicBezTo>
                  <a:cubicBezTo>
                    <a:pt x="6010" y="1966"/>
                    <a:pt x="6148" y="1969"/>
                    <a:pt x="6286" y="1969"/>
                  </a:cubicBezTo>
                  <a:cubicBezTo>
                    <a:pt x="6972" y="1969"/>
                    <a:pt x="7639" y="1900"/>
                    <a:pt x="8306" y="1761"/>
                  </a:cubicBezTo>
                  <a:cubicBezTo>
                    <a:pt x="8440" y="1727"/>
                    <a:pt x="8440" y="1527"/>
                    <a:pt x="8306" y="1494"/>
                  </a:cubicBezTo>
                  <a:cubicBezTo>
                    <a:pt x="7812" y="1411"/>
                    <a:pt x="7296" y="1352"/>
                    <a:pt x="6775" y="1352"/>
                  </a:cubicBezTo>
                  <a:cubicBezTo>
                    <a:pt x="6663" y="1352"/>
                    <a:pt x="6551" y="1354"/>
                    <a:pt x="6438" y="1360"/>
                  </a:cubicBezTo>
                  <a:cubicBezTo>
                    <a:pt x="6071" y="1344"/>
                    <a:pt x="5713" y="1344"/>
                    <a:pt x="5354" y="1344"/>
                  </a:cubicBezTo>
                  <a:cubicBezTo>
                    <a:pt x="4996" y="1344"/>
                    <a:pt x="4637" y="1344"/>
                    <a:pt x="4270" y="1327"/>
                  </a:cubicBezTo>
                  <a:cubicBezTo>
                    <a:pt x="4078" y="1335"/>
                    <a:pt x="3889" y="1339"/>
                    <a:pt x="3700" y="1339"/>
                  </a:cubicBezTo>
                  <a:cubicBezTo>
                    <a:pt x="3134" y="1339"/>
                    <a:pt x="2577" y="1302"/>
                    <a:pt x="2002" y="1227"/>
                  </a:cubicBezTo>
                  <a:cubicBezTo>
                    <a:pt x="1335" y="1060"/>
                    <a:pt x="768" y="626"/>
                    <a:pt x="467" y="26"/>
                  </a:cubicBezTo>
                  <a:cubicBezTo>
                    <a:pt x="451" y="9"/>
                    <a:pt x="434" y="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9" name="Google Shape;1959;p50">
              <a:extLst>
                <a:ext uri="{FF2B5EF4-FFF2-40B4-BE49-F238E27FC236}">
                  <a16:creationId xmlns:a16="http://schemas.microsoft.com/office/drawing/2014/main" id="{7127247C-05F8-313D-CA64-AB8B744C4A94}"/>
                </a:ext>
              </a:extLst>
            </p:cNvPr>
            <p:cNvSpPr/>
            <p:nvPr/>
          </p:nvSpPr>
          <p:spPr>
            <a:xfrm>
              <a:off x="6462045" y="1856245"/>
              <a:ext cx="59122" cy="89878"/>
            </a:xfrm>
            <a:custGeom>
              <a:avLst/>
              <a:gdLst/>
              <a:ahLst/>
              <a:cxnLst/>
              <a:rect l="l" t="t" r="r" b="b"/>
              <a:pathLst>
                <a:path w="3416" h="5193" extrusionOk="0">
                  <a:moveTo>
                    <a:pt x="2613" y="1"/>
                  </a:moveTo>
                  <a:cubicBezTo>
                    <a:pt x="2568" y="1"/>
                    <a:pt x="2520" y="5"/>
                    <a:pt x="2469" y="14"/>
                  </a:cubicBezTo>
                  <a:cubicBezTo>
                    <a:pt x="1068" y="281"/>
                    <a:pt x="0" y="2649"/>
                    <a:pt x="967" y="3750"/>
                  </a:cubicBezTo>
                  <a:cubicBezTo>
                    <a:pt x="1005" y="3788"/>
                    <a:pt x="1061" y="3806"/>
                    <a:pt x="1119" y="3806"/>
                  </a:cubicBezTo>
                  <a:cubicBezTo>
                    <a:pt x="1215" y="3806"/>
                    <a:pt x="1314" y="3754"/>
                    <a:pt x="1334" y="3650"/>
                  </a:cubicBezTo>
                  <a:cubicBezTo>
                    <a:pt x="1368" y="3083"/>
                    <a:pt x="1434" y="2549"/>
                    <a:pt x="1535" y="2015"/>
                  </a:cubicBezTo>
                  <a:cubicBezTo>
                    <a:pt x="1595" y="1804"/>
                    <a:pt x="2178" y="712"/>
                    <a:pt x="2509" y="712"/>
                  </a:cubicBezTo>
                  <a:cubicBezTo>
                    <a:pt x="2543" y="712"/>
                    <a:pt x="2574" y="723"/>
                    <a:pt x="2602" y="748"/>
                  </a:cubicBezTo>
                  <a:cubicBezTo>
                    <a:pt x="2735" y="848"/>
                    <a:pt x="2602" y="1649"/>
                    <a:pt x="2602" y="1782"/>
                  </a:cubicBezTo>
                  <a:lnTo>
                    <a:pt x="2602" y="3016"/>
                  </a:lnTo>
                  <a:cubicBezTo>
                    <a:pt x="2602" y="3683"/>
                    <a:pt x="2502" y="4484"/>
                    <a:pt x="2769" y="5118"/>
                  </a:cubicBezTo>
                  <a:cubicBezTo>
                    <a:pt x="2802" y="5168"/>
                    <a:pt x="2860" y="5193"/>
                    <a:pt x="2919" y="5193"/>
                  </a:cubicBezTo>
                  <a:cubicBezTo>
                    <a:pt x="2977" y="5193"/>
                    <a:pt x="3036" y="5168"/>
                    <a:pt x="3069" y="5118"/>
                  </a:cubicBezTo>
                  <a:lnTo>
                    <a:pt x="3102" y="5118"/>
                  </a:lnTo>
                  <a:cubicBezTo>
                    <a:pt x="3269" y="4617"/>
                    <a:pt x="3302" y="4117"/>
                    <a:pt x="3236" y="3617"/>
                  </a:cubicBezTo>
                  <a:lnTo>
                    <a:pt x="3236" y="1882"/>
                  </a:lnTo>
                  <a:cubicBezTo>
                    <a:pt x="3236" y="1345"/>
                    <a:pt x="3415" y="1"/>
                    <a:pt x="26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0" name="Google Shape;1960;p50">
              <a:extLst>
                <a:ext uri="{FF2B5EF4-FFF2-40B4-BE49-F238E27FC236}">
                  <a16:creationId xmlns:a16="http://schemas.microsoft.com/office/drawing/2014/main" id="{14033C1F-867C-A447-C20A-D6009FDF394C}"/>
                </a:ext>
              </a:extLst>
            </p:cNvPr>
            <p:cNvSpPr/>
            <p:nvPr/>
          </p:nvSpPr>
          <p:spPr>
            <a:xfrm>
              <a:off x="6650824" y="2736950"/>
              <a:ext cx="284639" cy="122001"/>
            </a:xfrm>
            <a:custGeom>
              <a:avLst/>
              <a:gdLst/>
              <a:ahLst/>
              <a:cxnLst/>
              <a:rect l="l" t="t" r="r" b="b"/>
              <a:pathLst>
                <a:path w="16446" h="7049" extrusionOk="0">
                  <a:moveTo>
                    <a:pt x="868" y="1"/>
                  </a:moveTo>
                  <a:cubicBezTo>
                    <a:pt x="501" y="901"/>
                    <a:pt x="234" y="1869"/>
                    <a:pt x="101" y="2836"/>
                  </a:cubicBezTo>
                  <a:cubicBezTo>
                    <a:pt x="1" y="3837"/>
                    <a:pt x="268" y="4838"/>
                    <a:pt x="902" y="5605"/>
                  </a:cubicBezTo>
                  <a:cubicBezTo>
                    <a:pt x="1902" y="6772"/>
                    <a:pt x="3637" y="7006"/>
                    <a:pt x="5171" y="7039"/>
                  </a:cubicBezTo>
                  <a:cubicBezTo>
                    <a:pt x="5947" y="7046"/>
                    <a:pt x="6721" y="7049"/>
                    <a:pt x="7494" y="7049"/>
                  </a:cubicBezTo>
                  <a:cubicBezTo>
                    <a:pt x="9606" y="7049"/>
                    <a:pt x="11711" y="7030"/>
                    <a:pt x="13823" y="7030"/>
                  </a:cubicBezTo>
                  <a:cubicBezTo>
                    <a:pt x="14596" y="7030"/>
                    <a:pt x="15370" y="7032"/>
                    <a:pt x="16146" y="7039"/>
                  </a:cubicBezTo>
                  <a:cubicBezTo>
                    <a:pt x="16446" y="5872"/>
                    <a:pt x="16079" y="4671"/>
                    <a:pt x="15212" y="3870"/>
                  </a:cubicBezTo>
                  <a:cubicBezTo>
                    <a:pt x="14378" y="3136"/>
                    <a:pt x="13344" y="2703"/>
                    <a:pt x="12343" y="2236"/>
                  </a:cubicBezTo>
                  <a:cubicBezTo>
                    <a:pt x="11309" y="1735"/>
                    <a:pt x="10442" y="968"/>
                    <a:pt x="9841" y="1"/>
                  </a:cubicBezTo>
                  <a:close/>
                </a:path>
              </a:pathLst>
            </a:custGeom>
            <a:solidFill>
              <a:srgbClr val="F3CBAE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1" name="Google Shape;1961;p50">
              <a:extLst>
                <a:ext uri="{FF2B5EF4-FFF2-40B4-BE49-F238E27FC236}">
                  <a16:creationId xmlns:a16="http://schemas.microsoft.com/office/drawing/2014/main" id="{43C183F2-9454-0E5B-69DF-8038F88D698B}"/>
                </a:ext>
              </a:extLst>
            </p:cNvPr>
            <p:cNvSpPr/>
            <p:nvPr/>
          </p:nvSpPr>
          <p:spPr>
            <a:xfrm>
              <a:off x="5999682" y="2598396"/>
              <a:ext cx="297931" cy="260391"/>
            </a:xfrm>
            <a:custGeom>
              <a:avLst/>
              <a:gdLst/>
              <a:ahLst/>
              <a:cxnLst/>
              <a:rect l="l" t="t" r="r" b="b"/>
              <a:pathLst>
                <a:path w="17214" h="15045" extrusionOk="0">
                  <a:moveTo>
                    <a:pt x="34" y="0"/>
                  </a:moveTo>
                  <a:cubicBezTo>
                    <a:pt x="1" y="1434"/>
                    <a:pt x="1" y="2835"/>
                    <a:pt x="1" y="4236"/>
                  </a:cubicBezTo>
                  <a:cubicBezTo>
                    <a:pt x="1" y="7038"/>
                    <a:pt x="101" y="10141"/>
                    <a:pt x="2369" y="12142"/>
                  </a:cubicBezTo>
                  <a:cubicBezTo>
                    <a:pt x="4337" y="13943"/>
                    <a:pt x="7406" y="14944"/>
                    <a:pt x="10275" y="14977"/>
                  </a:cubicBezTo>
                  <a:cubicBezTo>
                    <a:pt x="12410" y="14977"/>
                    <a:pt x="14778" y="15044"/>
                    <a:pt x="17213" y="15044"/>
                  </a:cubicBezTo>
                  <a:lnTo>
                    <a:pt x="17213" y="15011"/>
                  </a:lnTo>
                  <a:cubicBezTo>
                    <a:pt x="15445" y="6772"/>
                    <a:pt x="8440" y="634"/>
                    <a:pt x="34" y="0"/>
                  </a:cubicBezTo>
                  <a:close/>
                </a:path>
              </a:pathLst>
            </a:custGeom>
            <a:solidFill>
              <a:srgbClr val="F3CBAE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2" name="Google Shape;1962;p50">
              <a:extLst>
                <a:ext uri="{FF2B5EF4-FFF2-40B4-BE49-F238E27FC236}">
                  <a16:creationId xmlns:a16="http://schemas.microsoft.com/office/drawing/2014/main" id="{3D8254CA-49DA-248D-F3F0-1E8DD893B66C}"/>
                </a:ext>
              </a:extLst>
            </p:cNvPr>
            <p:cNvSpPr/>
            <p:nvPr/>
          </p:nvSpPr>
          <p:spPr>
            <a:xfrm>
              <a:off x="5970721" y="2598967"/>
              <a:ext cx="17" cy="1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3" name="Google Shape;1963;p50">
              <a:extLst>
                <a:ext uri="{FF2B5EF4-FFF2-40B4-BE49-F238E27FC236}">
                  <a16:creationId xmlns:a16="http://schemas.microsoft.com/office/drawing/2014/main" id="{4AB6DAB0-7F84-F3EA-F061-0580561A7EC4}"/>
                </a:ext>
              </a:extLst>
            </p:cNvPr>
            <p:cNvSpPr/>
            <p:nvPr/>
          </p:nvSpPr>
          <p:spPr>
            <a:xfrm>
              <a:off x="6329829" y="2133041"/>
              <a:ext cx="213055" cy="726257"/>
            </a:xfrm>
            <a:custGeom>
              <a:avLst/>
              <a:gdLst/>
              <a:ahLst/>
              <a:cxnLst/>
              <a:rect l="l" t="t" r="r" b="b"/>
              <a:pathLst>
                <a:path w="12310" h="41962" extrusionOk="0">
                  <a:moveTo>
                    <a:pt x="4270" y="0"/>
                  </a:moveTo>
                  <a:cubicBezTo>
                    <a:pt x="1268" y="2469"/>
                    <a:pt x="0" y="6572"/>
                    <a:pt x="34" y="10474"/>
                  </a:cubicBezTo>
                  <a:cubicBezTo>
                    <a:pt x="67" y="14377"/>
                    <a:pt x="1201" y="18180"/>
                    <a:pt x="2269" y="21916"/>
                  </a:cubicBezTo>
                  <a:cubicBezTo>
                    <a:pt x="3069" y="24718"/>
                    <a:pt x="3836" y="27553"/>
                    <a:pt x="4103" y="30422"/>
                  </a:cubicBezTo>
                  <a:cubicBezTo>
                    <a:pt x="4170" y="31423"/>
                    <a:pt x="4203" y="32423"/>
                    <a:pt x="4137" y="33424"/>
                  </a:cubicBezTo>
                  <a:cubicBezTo>
                    <a:pt x="3970" y="36059"/>
                    <a:pt x="1968" y="39495"/>
                    <a:pt x="3903" y="41296"/>
                  </a:cubicBezTo>
                  <a:cubicBezTo>
                    <a:pt x="4410" y="41761"/>
                    <a:pt x="5003" y="41962"/>
                    <a:pt x="5633" y="41962"/>
                  </a:cubicBezTo>
                  <a:cubicBezTo>
                    <a:pt x="7944" y="41962"/>
                    <a:pt x="10751" y="39252"/>
                    <a:pt x="11642" y="36893"/>
                  </a:cubicBezTo>
                  <a:cubicBezTo>
                    <a:pt x="12276" y="35225"/>
                    <a:pt x="12309" y="33091"/>
                    <a:pt x="12142" y="31089"/>
                  </a:cubicBezTo>
                  <a:cubicBezTo>
                    <a:pt x="12009" y="30155"/>
                    <a:pt x="11875" y="29288"/>
                    <a:pt x="11709" y="28454"/>
                  </a:cubicBezTo>
                  <a:cubicBezTo>
                    <a:pt x="10675" y="23250"/>
                    <a:pt x="9807" y="18714"/>
                    <a:pt x="8740" y="13510"/>
                  </a:cubicBezTo>
                  <a:lnTo>
                    <a:pt x="427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4" name="Google Shape;1964;p50">
              <a:extLst>
                <a:ext uri="{FF2B5EF4-FFF2-40B4-BE49-F238E27FC236}">
                  <a16:creationId xmlns:a16="http://schemas.microsoft.com/office/drawing/2014/main" id="{605CC246-7690-3221-D40F-FADFBDFB3723}"/>
                </a:ext>
              </a:extLst>
            </p:cNvPr>
            <p:cNvSpPr/>
            <p:nvPr/>
          </p:nvSpPr>
          <p:spPr>
            <a:xfrm>
              <a:off x="6363891" y="2659581"/>
              <a:ext cx="178994" cy="199746"/>
            </a:xfrm>
            <a:custGeom>
              <a:avLst/>
              <a:gdLst/>
              <a:ahLst/>
              <a:cxnLst/>
              <a:rect l="l" t="t" r="r" b="b"/>
              <a:pathLst>
                <a:path w="10342" h="11541" extrusionOk="0">
                  <a:moveTo>
                    <a:pt x="2135" y="1"/>
                  </a:moveTo>
                  <a:lnTo>
                    <a:pt x="2135" y="1"/>
                  </a:lnTo>
                  <a:cubicBezTo>
                    <a:pt x="2202" y="1002"/>
                    <a:pt x="2235" y="2002"/>
                    <a:pt x="2169" y="3003"/>
                  </a:cubicBezTo>
                  <a:cubicBezTo>
                    <a:pt x="2002" y="5638"/>
                    <a:pt x="0" y="9074"/>
                    <a:pt x="1935" y="10875"/>
                  </a:cubicBezTo>
                  <a:cubicBezTo>
                    <a:pt x="2442" y="11340"/>
                    <a:pt x="3035" y="11541"/>
                    <a:pt x="3665" y="11541"/>
                  </a:cubicBezTo>
                  <a:cubicBezTo>
                    <a:pt x="5976" y="11541"/>
                    <a:pt x="8783" y="8831"/>
                    <a:pt x="9674" y="6472"/>
                  </a:cubicBezTo>
                  <a:cubicBezTo>
                    <a:pt x="10308" y="4804"/>
                    <a:pt x="10341" y="2670"/>
                    <a:pt x="10141" y="668"/>
                  </a:cubicBezTo>
                  <a:lnTo>
                    <a:pt x="2135" y="1"/>
                  </a:lnTo>
                  <a:close/>
                </a:path>
              </a:pathLst>
            </a:custGeom>
            <a:solidFill>
              <a:srgbClr val="F3CBAE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5" name="Google Shape;1965;p50">
              <a:extLst>
                <a:ext uri="{FF2B5EF4-FFF2-40B4-BE49-F238E27FC236}">
                  <a16:creationId xmlns:a16="http://schemas.microsoft.com/office/drawing/2014/main" id="{D6D52016-7C33-D87D-DD2A-83681E22F875}"/>
                </a:ext>
              </a:extLst>
            </p:cNvPr>
            <p:cNvSpPr/>
            <p:nvPr/>
          </p:nvSpPr>
          <p:spPr>
            <a:xfrm>
              <a:off x="6326367" y="2134097"/>
              <a:ext cx="93547" cy="613014"/>
            </a:xfrm>
            <a:custGeom>
              <a:avLst/>
              <a:gdLst/>
              <a:ahLst/>
              <a:cxnLst/>
              <a:rect l="l" t="t" r="r" b="b"/>
              <a:pathLst>
                <a:path w="5405" h="35419" extrusionOk="0">
                  <a:moveTo>
                    <a:pt x="4745" y="1"/>
                  </a:moveTo>
                  <a:cubicBezTo>
                    <a:pt x="4732" y="1"/>
                    <a:pt x="4718" y="2"/>
                    <a:pt x="4704" y="6"/>
                  </a:cubicBezTo>
                  <a:cubicBezTo>
                    <a:pt x="3836" y="273"/>
                    <a:pt x="3202" y="1207"/>
                    <a:pt x="2669" y="1907"/>
                  </a:cubicBezTo>
                  <a:cubicBezTo>
                    <a:pt x="2068" y="2741"/>
                    <a:pt x="1601" y="3642"/>
                    <a:pt x="1234" y="4576"/>
                  </a:cubicBezTo>
                  <a:cubicBezTo>
                    <a:pt x="467" y="6544"/>
                    <a:pt x="100" y="8679"/>
                    <a:pt x="167" y="10780"/>
                  </a:cubicBezTo>
                  <a:cubicBezTo>
                    <a:pt x="300" y="16051"/>
                    <a:pt x="2202" y="21088"/>
                    <a:pt x="3303" y="26158"/>
                  </a:cubicBezTo>
                  <a:cubicBezTo>
                    <a:pt x="3936" y="29127"/>
                    <a:pt x="4337" y="32229"/>
                    <a:pt x="3870" y="35231"/>
                  </a:cubicBezTo>
                  <a:cubicBezTo>
                    <a:pt x="3850" y="35347"/>
                    <a:pt x="3932" y="35419"/>
                    <a:pt x="4017" y="35419"/>
                  </a:cubicBezTo>
                  <a:cubicBezTo>
                    <a:pt x="4079" y="35419"/>
                    <a:pt x="4142" y="35382"/>
                    <a:pt x="4170" y="35298"/>
                  </a:cubicBezTo>
                  <a:cubicBezTo>
                    <a:pt x="5404" y="30194"/>
                    <a:pt x="3903" y="25224"/>
                    <a:pt x="2502" y="20287"/>
                  </a:cubicBezTo>
                  <a:cubicBezTo>
                    <a:pt x="1134" y="15684"/>
                    <a:pt x="0" y="10814"/>
                    <a:pt x="1368" y="6077"/>
                  </a:cubicBezTo>
                  <a:cubicBezTo>
                    <a:pt x="1668" y="4943"/>
                    <a:pt x="2135" y="3909"/>
                    <a:pt x="2735" y="2908"/>
                  </a:cubicBezTo>
                  <a:cubicBezTo>
                    <a:pt x="3036" y="2408"/>
                    <a:pt x="3369" y="1907"/>
                    <a:pt x="3770" y="1474"/>
                  </a:cubicBezTo>
                  <a:cubicBezTo>
                    <a:pt x="4170" y="1107"/>
                    <a:pt x="4537" y="673"/>
                    <a:pt x="4870" y="206"/>
                  </a:cubicBezTo>
                  <a:cubicBezTo>
                    <a:pt x="4930" y="117"/>
                    <a:pt x="4856" y="1"/>
                    <a:pt x="47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6" name="Google Shape;1966;p50">
              <a:extLst>
                <a:ext uri="{FF2B5EF4-FFF2-40B4-BE49-F238E27FC236}">
                  <a16:creationId xmlns:a16="http://schemas.microsoft.com/office/drawing/2014/main" id="{A40012D6-777B-E726-1A33-D23ABEA28843}"/>
                </a:ext>
              </a:extLst>
            </p:cNvPr>
            <p:cNvSpPr/>
            <p:nvPr/>
          </p:nvSpPr>
          <p:spPr>
            <a:xfrm>
              <a:off x="6484563" y="2376831"/>
              <a:ext cx="61199" cy="307312"/>
            </a:xfrm>
            <a:custGeom>
              <a:avLst/>
              <a:gdLst/>
              <a:ahLst/>
              <a:cxnLst/>
              <a:rect l="l" t="t" r="r" b="b"/>
              <a:pathLst>
                <a:path w="3536" h="17756" extrusionOk="0">
                  <a:moveTo>
                    <a:pt x="63" y="0"/>
                  </a:moveTo>
                  <a:cubicBezTo>
                    <a:pt x="42" y="0"/>
                    <a:pt x="17" y="9"/>
                    <a:pt x="0" y="25"/>
                  </a:cubicBezTo>
                  <a:lnTo>
                    <a:pt x="0" y="59"/>
                  </a:lnTo>
                  <a:cubicBezTo>
                    <a:pt x="67" y="1493"/>
                    <a:pt x="267" y="2961"/>
                    <a:pt x="600" y="4395"/>
                  </a:cubicBezTo>
                  <a:cubicBezTo>
                    <a:pt x="867" y="5863"/>
                    <a:pt x="1134" y="7297"/>
                    <a:pt x="1434" y="8765"/>
                  </a:cubicBezTo>
                  <a:cubicBezTo>
                    <a:pt x="1735" y="10233"/>
                    <a:pt x="1968" y="11700"/>
                    <a:pt x="2268" y="13168"/>
                  </a:cubicBezTo>
                  <a:cubicBezTo>
                    <a:pt x="2468" y="14669"/>
                    <a:pt x="2769" y="16170"/>
                    <a:pt x="3169" y="17638"/>
                  </a:cubicBezTo>
                  <a:cubicBezTo>
                    <a:pt x="3200" y="17714"/>
                    <a:pt x="3279" y="17756"/>
                    <a:pt x="3356" y="17756"/>
                  </a:cubicBezTo>
                  <a:cubicBezTo>
                    <a:pt x="3448" y="17756"/>
                    <a:pt x="3536" y="17698"/>
                    <a:pt x="3536" y="17571"/>
                  </a:cubicBezTo>
                  <a:cubicBezTo>
                    <a:pt x="3402" y="16103"/>
                    <a:pt x="3136" y="14669"/>
                    <a:pt x="2802" y="13235"/>
                  </a:cubicBezTo>
                  <a:cubicBezTo>
                    <a:pt x="2535" y="11767"/>
                    <a:pt x="2268" y="10299"/>
                    <a:pt x="1968" y="8832"/>
                  </a:cubicBezTo>
                  <a:cubicBezTo>
                    <a:pt x="1701" y="7397"/>
                    <a:pt x="1434" y="5929"/>
                    <a:pt x="1134" y="4462"/>
                  </a:cubicBezTo>
                  <a:cubicBezTo>
                    <a:pt x="934" y="2961"/>
                    <a:pt x="567" y="1460"/>
                    <a:pt x="100" y="25"/>
                  </a:cubicBezTo>
                  <a:cubicBezTo>
                    <a:pt x="100" y="9"/>
                    <a:pt x="83" y="0"/>
                    <a:pt x="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7" name="Google Shape;1967;p50">
              <a:extLst>
                <a:ext uri="{FF2B5EF4-FFF2-40B4-BE49-F238E27FC236}">
                  <a16:creationId xmlns:a16="http://schemas.microsoft.com/office/drawing/2014/main" id="{1808F519-5718-D791-6289-FC665AB2A2D7}"/>
                </a:ext>
              </a:extLst>
            </p:cNvPr>
            <p:cNvSpPr/>
            <p:nvPr/>
          </p:nvSpPr>
          <p:spPr>
            <a:xfrm>
              <a:off x="6661798" y="2514641"/>
              <a:ext cx="101335" cy="228096"/>
            </a:xfrm>
            <a:custGeom>
              <a:avLst/>
              <a:gdLst/>
              <a:ahLst/>
              <a:cxnLst/>
              <a:rect l="l" t="t" r="r" b="b"/>
              <a:pathLst>
                <a:path w="5855" h="13179" extrusionOk="0">
                  <a:moveTo>
                    <a:pt x="5702" y="0"/>
                  </a:moveTo>
                  <a:cubicBezTo>
                    <a:pt x="5678" y="0"/>
                    <a:pt x="5655" y="11"/>
                    <a:pt x="5638" y="36"/>
                  </a:cubicBezTo>
                  <a:cubicBezTo>
                    <a:pt x="4137" y="1904"/>
                    <a:pt x="3036" y="4205"/>
                    <a:pt x="2102" y="6373"/>
                  </a:cubicBezTo>
                  <a:cubicBezTo>
                    <a:pt x="1635" y="7441"/>
                    <a:pt x="1202" y="8542"/>
                    <a:pt x="835" y="9642"/>
                  </a:cubicBezTo>
                  <a:cubicBezTo>
                    <a:pt x="501" y="10743"/>
                    <a:pt x="1" y="11944"/>
                    <a:pt x="1" y="13178"/>
                  </a:cubicBezTo>
                  <a:lnTo>
                    <a:pt x="34" y="13178"/>
                  </a:lnTo>
                  <a:cubicBezTo>
                    <a:pt x="501" y="12144"/>
                    <a:pt x="868" y="11110"/>
                    <a:pt x="1168" y="10009"/>
                  </a:cubicBezTo>
                  <a:cubicBezTo>
                    <a:pt x="1602" y="8842"/>
                    <a:pt x="2002" y="7674"/>
                    <a:pt x="2536" y="6507"/>
                  </a:cubicBezTo>
                  <a:cubicBezTo>
                    <a:pt x="3470" y="4339"/>
                    <a:pt x="4737" y="2304"/>
                    <a:pt x="5805" y="169"/>
                  </a:cubicBezTo>
                  <a:cubicBezTo>
                    <a:pt x="5855" y="94"/>
                    <a:pt x="5774" y="0"/>
                    <a:pt x="57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8" name="Google Shape;1968;p50">
              <a:extLst>
                <a:ext uri="{FF2B5EF4-FFF2-40B4-BE49-F238E27FC236}">
                  <a16:creationId xmlns:a16="http://schemas.microsoft.com/office/drawing/2014/main" id="{655FE001-307B-921F-E528-D83E4C74CD9C}"/>
                </a:ext>
              </a:extLst>
            </p:cNvPr>
            <p:cNvSpPr/>
            <p:nvPr/>
          </p:nvSpPr>
          <p:spPr>
            <a:xfrm>
              <a:off x="5970132" y="2686150"/>
              <a:ext cx="89514" cy="153587"/>
            </a:xfrm>
            <a:custGeom>
              <a:avLst/>
              <a:gdLst/>
              <a:ahLst/>
              <a:cxnLst/>
              <a:rect l="l" t="t" r="r" b="b"/>
              <a:pathLst>
                <a:path w="5172" h="8874" extrusionOk="0">
                  <a:moveTo>
                    <a:pt x="1" y="0"/>
                  </a:moveTo>
                  <a:cubicBezTo>
                    <a:pt x="34" y="2569"/>
                    <a:pt x="334" y="5271"/>
                    <a:pt x="2369" y="7105"/>
                  </a:cubicBezTo>
                  <a:cubicBezTo>
                    <a:pt x="3203" y="7839"/>
                    <a:pt x="4137" y="8440"/>
                    <a:pt x="5171" y="8873"/>
                  </a:cubicBezTo>
                  <a:lnTo>
                    <a:pt x="5171" y="8840"/>
                  </a:lnTo>
                  <a:cubicBezTo>
                    <a:pt x="4137" y="8406"/>
                    <a:pt x="3203" y="7806"/>
                    <a:pt x="2369" y="7072"/>
                  </a:cubicBezTo>
                  <a:cubicBezTo>
                    <a:pt x="334" y="5237"/>
                    <a:pt x="34" y="2536"/>
                    <a:pt x="1" y="0"/>
                  </a:cubicBezTo>
                  <a:close/>
                </a:path>
              </a:pathLst>
            </a:custGeom>
            <a:solidFill>
              <a:srgbClr val="BC6C25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79" name="Google Shape;5871;p111">
            <a:extLst>
              <a:ext uri="{FF2B5EF4-FFF2-40B4-BE49-F238E27FC236}">
                <a16:creationId xmlns:a16="http://schemas.microsoft.com/office/drawing/2014/main" id="{1ACF9473-8385-FC82-FF0D-6351B91D969F}"/>
              </a:ext>
            </a:extLst>
          </p:cNvPr>
          <p:cNvGrpSpPr/>
          <p:nvPr/>
        </p:nvGrpSpPr>
        <p:grpSpPr>
          <a:xfrm>
            <a:off x="4045638" y="4206057"/>
            <a:ext cx="1278694" cy="931397"/>
            <a:chOff x="6674323" y="1354528"/>
            <a:chExt cx="654766" cy="442507"/>
          </a:xfrm>
        </p:grpSpPr>
        <p:sp>
          <p:nvSpPr>
            <p:cNvPr id="380" name="Google Shape;5872;p111">
              <a:extLst>
                <a:ext uri="{FF2B5EF4-FFF2-40B4-BE49-F238E27FC236}">
                  <a16:creationId xmlns:a16="http://schemas.microsoft.com/office/drawing/2014/main" id="{848F95FE-D81C-E728-D7F8-1B704ACBCCAA}"/>
                </a:ext>
              </a:extLst>
            </p:cNvPr>
            <p:cNvSpPr/>
            <p:nvPr/>
          </p:nvSpPr>
          <p:spPr>
            <a:xfrm>
              <a:off x="6674323" y="1370667"/>
              <a:ext cx="654766" cy="426368"/>
            </a:xfrm>
            <a:custGeom>
              <a:avLst/>
              <a:gdLst/>
              <a:ahLst/>
              <a:cxnLst/>
              <a:rect l="l" t="t" r="r" b="b"/>
              <a:pathLst>
                <a:path w="8844" h="5759" extrusionOk="0">
                  <a:moveTo>
                    <a:pt x="4811" y="1"/>
                  </a:moveTo>
                  <a:lnTo>
                    <a:pt x="2746" y="4155"/>
                  </a:lnTo>
                  <a:lnTo>
                    <a:pt x="1507" y="2309"/>
                  </a:lnTo>
                  <a:lnTo>
                    <a:pt x="1" y="5758"/>
                  </a:lnTo>
                  <a:lnTo>
                    <a:pt x="8843" y="5758"/>
                  </a:lnTo>
                  <a:lnTo>
                    <a:pt x="7459" y="2212"/>
                  </a:lnTo>
                  <a:lnTo>
                    <a:pt x="6657" y="4131"/>
                  </a:lnTo>
                  <a:lnTo>
                    <a:pt x="481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1" name="Google Shape;5873;p111">
              <a:extLst>
                <a:ext uri="{FF2B5EF4-FFF2-40B4-BE49-F238E27FC236}">
                  <a16:creationId xmlns:a16="http://schemas.microsoft.com/office/drawing/2014/main" id="{5F9DC6DB-C974-D014-9CC0-CF2D54EED1EC}"/>
                </a:ext>
              </a:extLst>
            </p:cNvPr>
            <p:cNvSpPr/>
            <p:nvPr/>
          </p:nvSpPr>
          <p:spPr>
            <a:xfrm>
              <a:off x="6733699" y="1523547"/>
              <a:ext cx="120603" cy="165542"/>
            </a:xfrm>
            <a:custGeom>
              <a:avLst/>
              <a:gdLst/>
              <a:ahLst/>
              <a:cxnLst/>
              <a:rect l="l" t="t" r="r" b="b"/>
              <a:pathLst>
                <a:path w="1629" h="2236" extrusionOk="0">
                  <a:moveTo>
                    <a:pt x="705" y="1"/>
                  </a:moveTo>
                  <a:lnTo>
                    <a:pt x="1" y="1871"/>
                  </a:lnTo>
                  <a:lnTo>
                    <a:pt x="486" y="1531"/>
                  </a:lnTo>
                  <a:lnTo>
                    <a:pt x="899" y="2236"/>
                  </a:lnTo>
                  <a:lnTo>
                    <a:pt x="1215" y="1531"/>
                  </a:lnTo>
                  <a:lnTo>
                    <a:pt x="1507" y="2066"/>
                  </a:lnTo>
                  <a:lnTo>
                    <a:pt x="1628" y="1531"/>
                  </a:lnTo>
                  <a:lnTo>
                    <a:pt x="70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2" name="Google Shape;5874;p111">
              <a:extLst>
                <a:ext uri="{FF2B5EF4-FFF2-40B4-BE49-F238E27FC236}">
                  <a16:creationId xmlns:a16="http://schemas.microsoft.com/office/drawing/2014/main" id="{C19DE71A-AB02-A550-79EC-518F36566E96}"/>
                </a:ext>
              </a:extLst>
            </p:cNvPr>
            <p:cNvSpPr/>
            <p:nvPr/>
          </p:nvSpPr>
          <p:spPr>
            <a:xfrm>
              <a:off x="6728295" y="1518142"/>
              <a:ext cx="129561" cy="176351"/>
            </a:xfrm>
            <a:custGeom>
              <a:avLst/>
              <a:gdLst/>
              <a:ahLst/>
              <a:cxnLst/>
              <a:rect l="l" t="t" r="r" b="b"/>
              <a:pathLst>
                <a:path w="1750" h="2382" extrusionOk="0">
                  <a:moveTo>
                    <a:pt x="754" y="195"/>
                  </a:moveTo>
                  <a:lnTo>
                    <a:pt x="1604" y="1604"/>
                  </a:lnTo>
                  <a:lnTo>
                    <a:pt x="1531" y="1969"/>
                  </a:lnTo>
                  <a:lnTo>
                    <a:pt x="1312" y="1556"/>
                  </a:lnTo>
                  <a:cubicBezTo>
                    <a:pt x="1312" y="1556"/>
                    <a:pt x="1288" y="1531"/>
                    <a:pt x="1264" y="1531"/>
                  </a:cubicBezTo>
                  <a:cubicBezTo>
                    <a:pt x="1240" y="1531"/>
                    <a:pt x="1215" y="1556"/>
                    <a:pt x="1215" y="1580"/>
                  </a:cubicBezTo>
                  <a:lnTo>
                    <a:pt x="948" y="2187"/>
                  </a:lnTo>
                  <a:lnTo>
                    <a:pt x="608" y="1580"/>
                  </a:lnTo>
                  <a:cubicBezTo>
                    <a:pt x="608" y="1556"/>
                    <a:pt x="584" y="1556"/>
                    <a:pt x="559" y="1531"/>
                  </a:cubicBezTo>
                  <a:lnTo>
                    <a:pt x="511" y="1531"/>
                  </a:lnTo>
                  <a:lnTo>
                    <a:pt x="146" y="1774"/>
                  </a:lnTo>
                  <a:lnTo>
                    <a:pt x="146" y="1774"/>
                  </a:lnTo>
                  <a:lnTo>
                    <a:pt x="754" y="195"/>
                  </a:lnTo>
                  <a:close/>
                  <a:moveTo>
                    <a:pt x="754" y="1"/>
                  </a:moveTo>
                  <a:cubicBezTo>
                    <a:pt x="729" y="1"/>
                    <a:pt x="729" y="25"/>
                    <a:pt x="705" y="50"/>
                  </a:cubicBezTo>
                  <a:lnTo>
                    <a:pt x="1" y="1920"/>
                  </a:lnTo>
                  <a:cubicBezTo>
                    <a:pt x="1" y="1944"/>
                    <a:pt x="1" y="1969"/>
                    <a:pt x="25" y="1993"/>
                  </a:cubicBezTo>
                  <a:lnTo>
                    <a:pt x="98" y="1993"/>
                  </a:lnTo>
                  <a:lnTo>
                    <a:pt x="559" y="1677"/>
                  </a:lnTo>
                  <a:lnTo>
                    <a:pt x="924" y="2357"/>
                  </a:lnTo>
                  <a:cubicBezTo>
                    <a:pt x="924" y="2357"/>
                    <a:pt x="948" y="2382"/>
                    <a:pt x="972" y="2382"/>
                  </a:cubicBezTo>
                  <a:lnTo>
                    <a:pt x="972" y="2357"/>
                  </a:lnTo>
                  <a:cubicBezTo>
                    <a:pt x="997" y="2357"/>
                    <a:pt x="1021" y="2333"/>
                    <a:pt x="1021" y="2309"/>
                  </a:cubicBezTo>
                  <a:lnTo>
                    <a:pt x="1288" y="1701"/>
                  </a:lnTo>
                  <a:lnTo>
                    <a:pt x="1507" y="2139"/>
                  </a:lnTo>
                  <a:cubicBezTo>
                    <a:pt x="1531" y="2163"/>
                    <a:pt x="1555" y="2163"/>
                    <a:pt x="1580" y="2163"/>
                  </a:cubicBezTo>
                  <a:cubicBezTo>
                    <a:pt x="1604" y="2163"/>
                    <a:pt x="1628" y="2139"/>
                    <a:pt x="1628" y="2114"/>
                  </a:cubicBezTo>
                  <a:lnTo>
                    <a:pt x="1750" y="1580"/>
                  </a:lnTo>
                  <a:cubicBezTo>
                    <a:pt x="1750" y="1580"/>
                    <a:pt x="1750" y="1556"/>
                    <a:pt x="1750" y="1556"/>
                  </a:cubicBezTo>
                  <a:lnTo>
                    <a:pt x="827" y="25"/>
                  </a:lnTo>
                  <a:cubicBezTo>
                    <a:pt x="802" y="25"/>
                    <a:pt x="778" y="1"/>
                    <a:pt x="7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3" name="Google Shape;5875;p111">
              <a:extLst>
                <a:ext uri="{FF2B5EF4-FFF2-40B4-BE49-F238E27FC236}">
                  <a16:creationId xmlns:a16="http://schemas.microsoft.com/office/drawing/2014/main" id="{1C1B871D-2FA8-1DD0-9A6D-452C408509FE}"/>
                </a:ext>
              </a:extLst>
            </p:cNvPr>
            <p:cNvSpPr/>
            <p:nvPr/>
          </p:nvSpPr>
          <p:spPr>
            <a:xfrm>
              <a:off x="6962098" y="1358081"/>
              <a:ext cx="133189" cy="201523"/>
            </a:xfrm>
            <a:custGeom>
              <a:avLst/>
              <a:gdLst/>
              <a:ahLst/>
              <a:cxnLst/>
              <a:rect l="l" t="t" r="r" b="b"/>
              <a:pathLst>
                <a:path w="1799" h="2722" extrusionOk="0">
                  <a:moveTo>
                    <a:pt x="900" y="1"/>
                  </a:moveTo>
                  <a:lnTo>
                    <a:pt x="1" y="2017"/>
                  </a:lnTo>
                  <a:lnTo>
                    <a:pt x="1" y="2017"/>
                  </a:lnTo>
                  <a:lnTo>
                    <a:pt x="414" y="1847"/>
                  </a:lnTo>
                  <a:lnTo>
                    <a:pt x="535" y="2624"/>
                  </a:lnTo>
                  <a:lnTo>
                    <a:pt x="802" y="2041"/>
                  </a:lnTo>
                  <a:lnTo>
                    <a:pt x="1142" y="2722"/>
                  </a:lnTo>
                  <a:lnTo>
                    <a:pt x="1385" y="1920"/>
                  </a:lnTo>
                  <a:lnTo>
                    <a:pt x="1798" y="2139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4" name="Google Shape;5876;p111">
              <a:extLst>
                <a:ext uri="{FF2B5EF4-FFF2-40B4-BE49-F238E27FC236}">
                  <a16:creationId xmlns:a16="http://schemas.microsoft.com/office/drawing/2014/main" id="{776E9187-F8A8-4C1C-47A4-942D4E085AC8}"/>
                </a:ext>
              </a:extLst>
            </p:cNvPr>
            <p:cNvSpPr/>
            <p:nvPr/>
          </p:nvSpPr>
          <p:spPr>
            <a:xfrm>
              <a:off x="6958545" y="1354528"/>
              <a:ext cx="143924" cy="208705"/>
            </a:xfrm>
            <a:custGeom>
              <a:avLst/>
              <a:gdLst/>
              <a:ahLst/>
              <a:cxnLst/>
              <a:rect l="l" t="t" r="r" b="b"/>
              <a:pathLst>
                <a:path w="1944" h="2819" extrusionOk="0">
                  <a:moveTo>
                    <a:pt x="948" y="195"/>
                  </a:moveTo>
                  <a:lnTo>
                    <a:pt x="1725" y="2065"/>
                  </a:lnTo>
                  <a:lnTo>
                    <a:pt x="1458" y="1895"/>
                  </a:lnTo>
                  <a:lnTo>
                    <a:pt x="1409" y="1895"/>
                  </a:lnTo>
                  <a:cubicBezTo>
                    <a:pt x="1409" y="1919"/>
                    <a:pt x="1385" y="1919"/>
                    <a:pt x="1385" y="1944"/>
                  </a:cubicBezTo>
                  <a:lnTo>
                    <a:pt x="1190" y="2600"/>
                  </a:lnTo>
                  <a:lnTo>
                    <a:pt x="899" y="2065"/>
                  </a:lnTo>
                  <a:cubicBezTo>
                    <a:pt x="899" y="2041"/>
                    <a:pt x="875" y="2017"/>
                    <a:pt x="850" y="2017"/>
                  </a:cubicBezTo>
                  <a:cubicBezTo>
                    <a:pt x="826" y="2017"/>
                    <a:pt x="826" y="2041"/>
                    <a:pt x="802" y="2065"/>
                  </a:cubicBezTo>
                  <a:lnTo>
                    <a:pt x="607" y="2478"/>
                  </a:lnTo>
                  <a:lnTo>
                    <a:pt x="510" y="1871"/>
                  </a:lnTo>
                  <a:cubicBezTo>
                    <a:pt x="510" y="1871"/>
                    <a:pt x="486" y="1847"/>
                    <a:pt x="486" y="1847"/>
                  </a:cubicBezTo>
                  <a:cubicBezTo>
                    <a:pt x="474" y="1834"/>
                    <a:pt x="462" y="1828"/>
                    <a:pt x="453" y="1828"/>
                  </a:cubicBezTo>
                  <a:cubicBezTo>
                    <a:pt x="443" y="1828"/>
                    <a:pt x="437" y="1834"/>
                    <a:pt x="437" y="1847"/>
                  </a:cubicBezTo>
                  <a:lnTo>
                    <a:pt x="170" y="1944"/>
                  </a:lnTo>
                  <a:lnTo>
                    <a:pt x="948" y="195"/>
                  </a:lnTo>
                  <a:close/>
                  <a:moveTo>
                    <a:pt x="972" y="0"/>
                  </a:moveTo>
                  <a:cubicBezTo>
                    <a:pt x="948" y="25"/>
                    <a:pt x="923" y="25"/>
                    <a:pt x="923" y="49"/>
                  </a:cubicBezTo>
                  <a:lnTo>
                    <a:pt x="0" y="2065"/>
                  </a:lnTo>
                  <a:cubicBezTo>
                    <a:pt x="0" y="2065"/>
                    <a:pt x="0" y="2089"/>
                    <a:pt x="0" y="2114"/>
                  </a:cubicBezTo>
                  <a:cubicBezTo>
                    <a:pt x="12" y="2126"/>
                    <a:pt x="24" y="2132"/>
                    <a:pt x="37" y="2132"/>
                  </a:cubicBezTo>
                  <a:cubicBezTo>
                    <a:pt x="49" y="2132"/>
                    <a:pt x="61" y="2126"/>
                    <a:pt x="73" y="2114"/>
                  </a:cubicBezTo>
                  <a:lnTo>
                    <a:pt x="413" y="1968"/>
                  </a:lnTo>
                  <a:lnTo>
                    <a:pt x="535" y="2672"/>
                  </a:lnTo>
                  <a:cubicBezTo>
                    <a:pt x="535" y="2697"/>
                    <a:pt x="559" y="2721"/>
                    <a:pt x="583" y="2721"/>
                  </a:cubicBezTo>
                  <a:cubicBezTo>
                    <a:pt x="607" y="2721"/>
                    <a:pt x="632" y="2721"/>
                    <a:pt x="632" y="2697"/>
                  </a:cubicBezTo>
                  <a:lnTo>
                    <a:pt x="875" y="2211"/>
                  </a:lnTo>
                  <a:lnTo>
                    <a:pt x="1142" y="2794"/>
                  </a:lnTo>
                  <a:cubicBezTo>
                    <a:pt x="1142" y="2794"/>
                    <a:pt x="1166" y="2818"/>
                    <a:pt x="1190" y="2818"/>
                  </a:cubicBezTo>
                  <a:lnTo>
                    <a:pt x="1239" y="2818"/>
                  </a:lnTo>
                  <a:cubicBezTo>
                    <a:pt x="1263" y="2818"/>
                    <a:pt x="1263" y="2794"/>
                    <a:pt x="1288" y="2770"/>
                  </a:cubicBezTo>
                  <a:lnTo>
                    <a:pt x="1506" y="2041"/>
                  </a:lnTo>
                  <a:lnTo>
                    <a:pt x="1846" y="2235"/>
                  </a:lnTo>
                  <a:cubicBezTo>
                    <a:pt x="1858" y="2247"/>
                    <a:pt x="1871" y="2253"/>
                    <a:pt x="1883" y="2253"/>
                  </a:cubicBezTo>
                  <a:cubicBezTo>
                    <a:pt x="1895" y="2253"/>
                    <a:pt x="1907" y="2247"/>
                    <a:pt x="1919" y="2235"/>
                  </a:cubicBezTo>
                  <a:cubicBezTo>
                    <a:pt x="1943" y="2211"/>
                    <a:pt x="1943" y="2187"/>
                    <a:pt x="1943" y="2187"/>
                  </a:cubicBezTo>
                  <a:lnTo>
                    <a:pt x="1020" y="49"/>
                  </a:lnTo>
                  <a:cubicBezTo>
                    <a:pt x="1020" y="25"/>
                    <a:pt x="996" y="25"/>
                    <a:pt x="972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5" name="Google Shape;5877;p111">
              <a:extLst>
                <a:ext uri="{FF2B5EF4-FFF2-40B4-BE49-F238E27FC236}">
                  <a16:creationId xmlns:a16="http://schemas.microsoft.com/office/drawing/2014/main" id="{6957AC1E-8A83-4552-0BC4-2D583B608BB2}"/>
                </a:ext>
              </a:extLst>
            </p:cNvPr>
            <p:cNvSpPr/>
            <p:nvPr/>
          </p:nvSpPr>
          <p:spPr>
            <a:xfrm>
              <a:off x="7183316" y="1523547"/>
              <a:ext cx="77441" cy="136817"/>
            </a:xfrm>
            <a:custGeom>
              <a:avLst/>
              <a:gdLst/>
              <a:ahLst/>
              <a:cxnLst/>
              <a:rect l="l" t="t" r="r" b="b"/>
              <a:pathLst>
                <a:path w="1046" h="1848" extrusionOk="0">
                  <a:moveTo>
                    <a:pt x="584" y="1"/>
                  </a:moveTo>
                  <a:lnTo>
                    <a:pt x="1" y="1531"/>
                  </a:lnTo>
                  <a:lnTo>
                    <a:pt x="1" y="1531"/>
                  </a:lnTo>
                  <a:lnTo>
                    <a:pt x="316" y="1385"/>
                  </a:lnTo>
                  <a:lnTo>
                    <a:pt x="535" y="1847"/>
                  </a:lnTo>
                  <a:lnTo>
                    <a:pt x="681" y="1361"/>
                  </a:lnTo>
                  <a:lnTo>
                    <a:pt x="972" y="1798"/>
                  </a:lnTo>
                  <a:lnTo>
                    <a:pt x="1045" y="1337"/>
                  </a:lnTo>
                  <a:lnTo>
                    <a:pt x="58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6" name="Google Shape;5878;p111">
              <a:extLst>
                <a:ext uri="{FF2B5EF4-FFF2-40B4-BE49-F238E27FC236}">
                  <a16:creationId xmlns:a16="http://schemas.microsoft.com/office/drawing/2014/main" id="{B744DFFE-07BA-F524-0C37-A32E975E8E10}"/>
                </a:ext>
              </a:extLst>
            </p:cNvPr>
            <p:cNvSpPr/>
            <p:nvPr/>
          </p:nvSpPr>
          <p:spPr>
            <a:xfrm>
              <a:off x="7179762" y="1519993"/>
              <a:ext cx="86399" cy="145701"/>
            </a:xfrm>
            <a:custGeom>
              <a:avLst/>
              <a:gdLst/>
              <a:ahLst/>
              <a:cxnLst/>
              <a:rect l="l" t="t" r="r" b="b"/>
              <a:pathLst>
                <a:path w="1167" h="1968" extrusionOk="0">
                  <a:moveTo>
                    <a:pt x="632" y="219"/>
                  </a:moveTo>
                  <a:lnTo>
                    <a:pt x="1045" y="1385"/>
                  </a:lnTo>
                  <a:lnTo>
                    <a:pt x="972" y="1701"/>
                  </a:lnTo>
                  <a:lnTo>
                    <a:pt x="777" y="1385"/>
                  </a:lnTo>
                  <a:cubicBezTo>
                    <a:pt x="777" y="1361"/>
                    <a:pt x="753" y="1336"/>
                    <a:pt x="729" y="1336"/>
                  </a:cubicBezTo>
                  <a:cubicBezTo>
                    <a:pt x="705" y="1336"/>
                    <a:pt x="680" y="1361"/>
                    <a:pt x="680" y="1385"/>
                  </a:cubicBezTo>
                  <a:lnTo>
                    <a:pt x="559" y="1749"/>
                  </a:lnTo>
                  <a:lnTo>
                    <a:pt x="413" y="1409"/>
                  </a:lnTo>
                  <a:cubicBezTo>
                    <a:pt x="413" y="1385"/>
                    <a:pt x="389" y="1385"/>
                    <a:pt x="364" y="1385"/>
                  </a:cubicBezTo>
                  <a:lnTo>
                    <a:pt x="340" y="1385"/>
                  </a:lnTo>
                  <a:lnTo>
                    <a:pt x="146" y="1482"/>
                  </a:lnTo>
                  <a:lnTo>
                    <a:pt x="632" y="219"/>
                  </a:lnTo>
                  <a:close/>
                  <a:moveTo>
                    <a:pt x="656" y="0"/>
                  </a:moveTo>
                  <a:cubicBezTo>
                    <a:pt x="632" y="0"/>
                    <a:pt x="607" y="0"/>
                    <a:pt x="607" y="25"/>
                  </a:cubicBezTo>
                  <a:lnTo>
                    <a:pt x="0" y="1555"/>
                  </a:lnTo>
                  <a:cubicBezTo>
                    <a:pt x="0" y="1579"/>
                    <a:pt x="0" y="1604"/>
                    <a:pt x="0" y="1628"/>
                  </a:cubicBezTo>
                  <a:lnTo>
                    <a:pt x="73" y="1628"/>
                  </a:lnTo>
                  <a:lnTo>
                    <a:pt x="340" y="1506"/>
                  </a:lnTo>
                  <a:lnTo>
                    <a:pt x="510" y="1919"/>
                  </a:lnTo>
                  <a:cubicBezTo>
                    <a:pt x="534" y="1944"/>
                    <a:pt x="559" y="1944"/>
                    <a:pt x="583" y="1944"/>
                  </a:cubicBezTo>
                  <a:lnTo>
                    <a:pt x="583" y="1968"/>
                  </a:lnTo>
                  <a:cubicBezTo>
                    <a:pt x="607" y="1968"/>
                    <a:pt x="632" y="1944"/>
                    <a:pt x="632" y="1919"/>
                  </a:cubicBezTo>
                  <a:lnTo>
                    <a:pt x="753" y="1555"/>
                  </a:lnTo>
                  <a:lnTo>
                    <a:pt x="972" y="1895"/>
                  </a:lnTo>
                  <a:cubicBezTo>
                    <a:pt x="981" y="1914"/>
                    <a:pt x="997" y="1922"/>
                    <a:pt x="1015" y="1922"/>
                  </a:cubicBezTo>
                  <a:cubicBezTo>
                    <a:pt x="1045" y="1922"/>
                    <a:pt x="1078" y="1901"/>
                    <a:pt x="1093" y="1871"/>
                  </a:cubicBezTo>
                  <a:lnTo>
                    <a:pt x="1166" y="1385"/>
                  </a:lnTo>
                  <a:cubicBezTo>
                    <a:pt x="1166" y="1385"/>
                    <a:pt x="1166" y="1385"/>
                    <a:pt x="1166" y="1361"/>
                  </a:cubicBezTo>
                  <a:lnTo>
                    <a:pt x="705" y="25"/>
                  </a:lnTo>
                  <a:cubicBezTo>
                    <a:pt x="705" y="0"/>
                    <a:pt x="680" y="0"/>
                    <a:pt x="6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7" name="Google Shape;5879;p111">
              <a:extLst>
                <a:ext uri="{FF2B5EF4-FFF2-40B4-BE49-F238E27FC236}">
                  <a16:creationId xmlns:a16="http://schemas.microsoft.com/office/drawing/2014/main" id="{B88EFBDB-5586-3970-E887-B64DEDA1C8E7}"/>
                </a:ext>
              </a:extLst>
            </p:cNvPr>
            <p:cNvSpPr/>
            <p:nvPr/>
          </p:nvSpPr>
          <p:spPr>
            <a:xfrm>
              <a:off x="6872219" y="1673909"/>
              <a:ext cx="39609" cy="60190"/>
            </a:xfrm>
            <a:custGeom>
              <a:avLst/>
              <a:gdLst/>
              <a:ahLst/>
              <a:cxnLst/>
              <a:rect l="l" t="t" r="r" b="b"/>
              <a:pathLst>
                <a:path w="535" h="813" extrusionOk="0">
                  <a:moveTo>
                    <a:pt x="70" y="0"/>
                  </a:moveTo>
                  <a:cubicBezTo>
                    <a:pt x="63" y="0"/>
                    <a:pt x="56" y="3"/>
                    <a:pt x="49" y="10"/>
                  </a:cubicBezTo>
                  <a:cubicBezTo>
                    <a:pt x="0" y="35"/>
                    <a:pt x="0" y="59"/>
                    <a:pt x="24" y="83"/>
                  </a:cubicBezTo>
                  <a:lnTo>
                    <a:pt x="413" y="788"/>
                  </a:lnTo>
                  <a:cubicBezTo>
                    <a:pt x="413" y="812"/>
                    <a:pt x="437" y="812"/>
                    <a:pt x="462" y="812"/>
                  </a:cubicBezTo>
                  <a:lnTo>
                    <a:pt x="486" y="812"/>
                  </a:lnTo>
                  <a:cubicBezTo>
                    <a:pt x="510" y="788"/>
                    <a:pt x="535" y="763"/>
                    <a:pt x="510" y="739"/>
                  </a:cubicBezTo>
                  <a:lnTo>
                    <a:pt x="122" y="35"/>
                  </a:lnTo>
                  <a:cubicBezTo>
                    <a:pt x="104" y="17"/>
                    <a:pt x="87" y="0"/>
                    <a:pt x="70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8" name="Google Shape;5880;p111">
              <a:extLst>
                <a:ext uri="{FF2B5EF4-FFF2-40B4-BE49-F238E27FC236}">
                  <a16:creationId xmlns:a16="http://schemas.microsoft.com/office/drawing/2014/main" id="{EC305E7B-4ECB-FAA8-3068-844213B200B5}"/>
                </a:ext>
              </a:extLst>
            </p:cNvPr>
            <p:cNvSpPr/>
            <p:nvPr/>
          </p:nvSpPr>
          <p:spPr>
            <a:xfrm>
              <a:off x="7161772" y="1672133"/>
              <a:ext cx="27023" cy="51158"/>
            </a:xfrm>
            <a:custGeom>
              <a:avLst/>
              <a:gdLst/>
              <a:ahLst/>
              <a:cxnLst/>
              <a:rect l="l" t="t" r="r" b="b"/>
              <a:pathLst>
                <a:path w="365" h="691" extrusionOk="0">
                  <a:moveTo>
                    <a:pt x="74" y="0"/>
                  </a:moveTo>
                  <a:cubicBezTo>
                    <a:pt x="65" y="0"/>
                    <a:pt x="56" y="3"/>
                    <a:pt x="49" y="10"/>
                  </a:cubicBezTo>
                  <a:cubicBezTo>
                    <a:pt x="24" y="10"/>
                    <a:pt x="0" y="59"/>
                    <a:pt x="24" y="83"/>
                  </a:cubicBezTo>
                  <a:lnTo>
                    <a:pt x="243" y="642"/>
                  </a:lnTo>
                  <a:cubicBezTo>
                    <a:pt x="267" y="666"/>
                    <a:pt x="267" y="690"/>
                    <a:pt x="316" y="690"/>
                  </a:cubicBezTo>
                  <a:cubicBezTo>
                    <a:pt x="365" y="666"/>
                    <a:pt x="365" y="642"/>
                    <a:pt x="365" y="617"/>
                  </a:cubicBezTo>
                  <a:lnTo>
                    <a:pt x="122" y="34"/>
                  </a:lnTo>
                  <a:cubicBezTo>
                    <a:pt x="122" y="17"/>
                    <a:pt x="97" y="0"/>
                    <a:pt x="74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9" name="Google Shape;5881;p111">
              <a:extLst>
                <a:ext uri="{FF2B5EF4-FFF2-40B4-BE49-F238E27FC236}">
                  <a16:creationId xmlns:a16="http://schemas.microsoft.com/office/drawing/2014/main" id="{82A28E14-E0F5-059E-B5E6-8BB556CBE2B6}"/>
                </a:ext>
              </a:extLst>
            </p:cNvPr>
            <p:cNvSpPr/>
            <p:nvPr/>
          </p:nvSpPr>
          <p:spPr>
            <a:xfrm>
              <a:off x="7076409" y="1590473"/>
              <a:ext cx="18879" cy="28503"/>
            </a:xfrm>
            <a:custGeom>
              <a:avLst/>
              <a:gdLst/>
              <a:ahLst/>
              <a:cxnLst/>
              <a:rect l="l" t="t" r="r" b="b"/>
              <a:pathLst>
                <a:path w="255" h="385" extrusionOk="0">
                  <a:moveTo>
                    <a:pt x="76" y="0"/>
                  </a:moveTo>
                  <a:cubicBezTo>
                    <a:pt x="41" y="0"/>
                    <a:pt x="1" y="40"/>
                    <a:pt x="36" y="93"/>
                  </a:cubicBezTo>
                  <a:cubicBezTo>
                    <a:pt x="84" y="166"/>
                    <a:pt x="109" y="239"/>
                    <a:pt x="133" y="336"/>
                  </a:cubicBezTo>
                  <a:cubicBezTo>
                    <a:pt x="133" y="360"/>
                    <a:pt x="157" y="384"/>
                    <a:pt x="181" y="384"/>
                  </a:cubicBezTo>
                  <a:lnTo>
                    <a:pt x="206" y="384"/>
                  </a:lnTo>
                  <a:cubicBezTo>
                    <a:pt x="230" y="360"/>
                    <a:pt x="254" y="336"/>
                    <a:pt x="254" y="311"/>
                  </a:cubicBezTo>
                  <a:cubicBezTo>
                    <a:pt x="230" y="214"/>
                    <a:pt x="181" y="117"/>
                    <a:pt x="109" y="20"/>
                  </a:cubicBezTo>
                  <a:cubicBezTo>
                    <a:pt x="102" y="6"/>
                    <a:pt x="89" y="0"/>
                    <a:pt x="76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0" name="Google Shape;5882;p111">
              <a:extLst>
                <a:ext uri="{FF2B5EF4-FFF2-40B4-BE49-F238E27FC236}">
                  <a16:creationId xmlns:a16="http://schemas.microsoft.com/office/drawing/2014/main" id="{98193465-55EE-6D3B-86EC-4D96D16A0E04}"/>
                </a:ext>
              </a:extLst>
            </p:cNvPr>
            <p:cNvSpPr/>
            <p:nvPr/>
          </p:nvSpPr>
          <p:spPr>
            <a:xfrm>
              <a:off x="7086182" y="1563599"/>
              <a:ext cx="16288" cy="28355"/>
            </a:xfrm>
            <a:custGeom>
              <a:avLst/>
              <a:gdLst/>
              <a:ahLst/>
              <a:cxnLst/>
              <a:rect l="l" t="t" r="r" b="b"/>
              <a:pathLst>
                <a:path w="220" h="383" extrusionOk="0">
                  <a:moveTo>
                    <a:pt x="62" y="0"/>
                  </a:moveTo>
                  <a:cubicBezTo>
                    <a:pt x="49" y="0"/>
                    <a:pt x="37" y="6"/>
                    <a:pt x="25" y="19"/>
                  </a:cubicBezTo>
                  <a:cubicBezTo>
                    <a:pt x="1" y="43"/>
                    <a:pt x="1" y="67"/>
                    <a:pt x="25" y="91"/>
                  </a:cubicBezTo>
                  <a:cubicBezTo>
                    <a:pt x="74" y="164"/>
                    <a:pt x="98" y="261"/>
                    <a:pt x="122" y="334"/>
                  </a:cubicBezTo>
                  <a:cubicBezTo>
                    <a:pt x="122" y="359"/>
                    <a:pt x="147" y="383"/>
                    <a:pt x="171" y="383"/>
                  </a:cubicBezTo>
                  <a:lnTo>
                    <a:pt x="171" y="359"/>
                  </a:lnTo>
                  <a:cubicBezTo>
                    <a:pt x="195" y="359"/>
                    <a:pt x="219" y="334"/>
                    <a:pt x="219" y="310"/>
                  </a:cubicBezTo>
                  <a:cubicBezTo>
                    <a:pt x="195" y="189"/>
                    <a:pt x="147" y="116"/>
                    <a:pt x="98" y="19"/>
                  </a:cubicBezTo>
                  <a:cubicBezTo>
                    <a:pt x="86" y="6"/>
                    <a:pt x="74" y="0"/>
                    <a:pt x="62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1" name="Google Shape;5883;p111">
              <a:extLst>
                <a:ext uri="{FF2B5EF4-FFF2-40B4-BE49-F238E27FC236}">
                  <a16:creationId xmlns:a16="http://schemas.microsoft.com/office/drawing/2014/main" id="{164BB838-2548-0146-D652-14A351AB8E40}"/>
                </a:ext>
              </a:extLst>
            </p:cNvPr>
            <p:cNvSpPr/>
            <p:nvPr/>
          </p:nvSpPr>
          <p:spPr>
            <a:xfrm>
              <a:off x="7102914" y="1594989"/>
              <a:ext cx="17546" cy="27541"/>
            </a:xfrm>
            <a:custGeom>
              <a:avLst/>
              <a:gdLst/>
              <a:ahLst/>
              <a:cxnLst/>
              <a:rect l="l" t="t" r="r" b="b"/>
              <a:pathLst>
                <a:path w="237" h="372" extrusionOk="0">
                  <a:moveTo>
                    <a:pt x="78" y="1"/>
                  </a:moveTo>
                  <a:cubicBezTo>
                    <a:pt x="43" y="1"/>
                    <a:pt x="1" y="47"/>
                    <a:pt x="18" y="80"/>
                  </a:cubicBezTo>
                  <a:cubicBezTo>
                    <a:pt x="66" y="153"/>
                    <a:pt x="115" y="250"/>
                    <a:pt x="139" y="323"/>
                  </a:cubicBezTo>
                  <a:cubicBezTo>
                    <a:pt x="139" y="348"/>
                    <a:pt x="164" y="372"/>
                    <a:pt x="188" y="372"/>
                  </a:cubicBezTo>
                  <a:cubicBezTo>
                    <a:pt x="236" y="372"/>
                    <a:pt x="236" y="348"/>
                    <a:pt x="236" y="299"/>
                  </a:cubicBezTo>
                  <a:cubicBezTo>
                    <a:pt x="212" y="202"/>
                    <a:pt x="188" y="105"/>
                    <a:pt x="115" y="32"/>
                  </a:cubicBezTo>
                  <a:cubicBezTo>
                    <a:pt x="108" y="10"/>
                    <a:pt x="93" y="1"/>
                    <a:pt x="78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2" name="Google Shape;5884;p111">
              <a:extLst>
                <a:ext uri="{FF2B5EF4-FFF2-40B4-BE49-F238E27FC236}">
                  <a16:creationId xmlns:a16="http://schemas.microsoft.com/office/drawing/2014/main" id="{C55B2606-ED06-C7E9-1272-42E91253655E}"/>
                </a:ext>
              </a:extLst>
            </p:cNvPr>
            <p:cNvSpPr/>
            <p:nvPr/>
          </p:nvSpPr>
          <p:spPr>
            <a:xfrm>
              <a:off x="7089069" y="1632821"/>
              <a:ext cx="18805" cy="27541"/>
            </a:xfrm>
            <a:custGeom>
              <a:avLst/>
              <a:gdLst/>
              <a:ahLst/>
              <a:cxnLst/>
              <a:rect l="l" t="t" r="r" b="b"/>
              <a:pathLst>
                <a:path w="254" h="372" extrusionOk="0">
                  <a:moveTo>
                    <a:pt x="82" y="1"/>
                  </a:moveTo>
                  <a:cubicBezTo>
                    <a:pt x="39" y="1"/>
                    <a:pt x="0" y="52"/>
                    <a:pt x="35" y="104"/>
                  </a:cubicBezTo>
                  <a:cubicBezTo>
                    <a:pt x="83" y="177"/>
                    <a:pt x="108" y="250"/>
                    <a:pt x="132" y="322"/>
                  </a:cubicBezTo>
                  <a:cubicBezTo>
                    <a:pt x="156" y="347"/>
                    <a:pt x="180" y="371"/>
                    <a:pt x="205" y="371"/>
                  </a:cubicBezTo>
                  <a:cubicBezTo>
                    <a:pt x="229" y="371"/>
                    <a:pt x="253" y="347"/>
                    <a:pt x="253" y="322"/>
                  </a:cubicBezTo>
                  <a:cubicBezTo>
                    <a:pt x="229" y="201"/>
                    <a:pt x="180" y="104"/>
                    <a:pt x="132" y="31"/>
                  </a:cubicBezTo>
                  <a:cubicBezTo>
                    <a:pt x="118" y="10"/>
                    <a:pt x="99" y="1"/>
                    <a:pt x="82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3" name="Google Shape;5885;p111">
              <a:extLst>
                <a:ext uri="{FF2B5EF4-FFF2-40B4-BE49-F238E27FC236}">
                  <a16:creationId xmlns:a16="http://schemas.microsoft.com/office/drawing/2014/main" id="{A4240227-E9BC-DCFF-F0B8-0C15CDE30B10}"/>
                </a:ext>
              </a:extLst>
            </p:cNvPr>
            <p:cNvSpPr/>
            <p:nvPr/>
          </p:nvSpPr>
          <p:spPr>
            <a:xfrm>
              <a:off x="7120386" y="1629711"/>
              <a:ext cx="16288" cy="27763"/>
            </a:xfrm>
            <a:custGeom>
              <a:avLst/>
              <a:gdLst/>
              <a:ahLst/>
              <a:cxnLst/>
              <a:rect l="l" t="t" r="r" b="b"/>
              <a:pathLst>
                <a:path w="220" h="375" extrusionOk="0">
                  <a:moveTo>
                    <a:pt x="25" y="0"/>
                  </a:moveTo>
                  <a:cubicBezTo>
                    <a:pt x="0" y="24"/>
                    <a:pt x="0" y="73"/>
                    <a:pt x="25" y="97"/>
                  </a:cubicBezTo>
                  <a:cubicBezTo>
                    <a:pt x="73" y="170"/>
                    <a:pt x="98" y="243"/>
                    <a:pt x="122" y="340"/>
                  </a:cubicBezTo>
                  <a:cubicBezTo>
                    <a:pt x="122" y="357"/>
                    <a:pt x="134" y="375"/>
                    <a:pt x="150" y="375"/>
                  </a:cubicBezTo>
                  <a:cubicBezTo>
                    <a:pt x="156" y="375"/>
                    <a:pt x="163" y="372"/>
                    <a:pt x="170" y="364"/>
                  </a:cubicBezTo>
                  <a:cubicBezTo>
                    <a:pt x="195" y="364"/>
                    <a:pt x="219" y="340"/>
                    <a:pt x="219" y="316"/>
                  </a:cubicBezTo>
                  <a:cubicBezTo>
                    <a:pt x="195" y="219"/>
                    <a:pt x="146" y="122"/>
                    <a:pt x="98" y="24"/>
                  </a:cubicBezTo>
                  <a:cubicBezTo>
                    <a:pt x="73" y="0"/>
                    <a:pt x="49" y="0"/>
                    <a:pt x="25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4" name="Google Shape;5886;p111">
              <a:extLst>
                <a:ext uri="{FF2B5EF4-FFF2-40B4-BE49-F238E27FC236}">
                  <a16:creationId xmlns:a16="http://schemas.microsoft.com/office/drawing/2014/main" id="{392B2479-0904-83B3-FB44-16BDD8BBAF98}"/>
                </a:ext>
              </a:extLst>
            </p:cNvPr>
            <p:cNvSpPr/>
            <p:nvPr/>
          </p:nvSpPr>
          <p:spPr>
            <a:xfrm>
              <a:off x="7248097" y="1699081"/>
              <a:ext cx="18065" cy="27763"/>
            </a:xfrm>
            <a:custGeom>
              <a:avLst/>
              <a:gdLst/>
              <a:ahLst/>
              <a:cxnLst/>
              <a:rect l="l" t="t" r="r" b="b"/>
              <a:pathLst>
                <a:path w="244" h="375" extrusionOk="0">
                  <a:moveTo>
                    <a:pt x="50" y="0"/>
                  </a:moveTo>
                  <a:cubicBezTo>
                    <a:pt x="41" y="0"/>
                    <a:pt x="32" y="3"/>
                    <a:pt x="24" y="10"/>
                  </a:cubicBezTo>
                  <a:cubicBezTo>
                    <a:pt x="0" y="35"/>
                    <a:pt x="0" y="59"/>
                    <a:pt x="0" y="83"/>
                  </a:cubicBezTo>
                  <a:cubicBezTo>
                    <a:pt x="49" y="156"/>
                    <a:pt x="97" y="253"/>
                    <a:pt x="122" y="326"/>
                  </a:cubicBezTo>
                  <a:cubicBezTo>
                    <a:pt x="122" y="351"/>
                    <a:pt x="146" y="375"/>
                    <a:pt x="170" y="375"/>
                  </a:cubicBezTo>
                  <a:lnTo>
                    <a:pt x="195" y="375"/>
                  </a:lnTo>
                  <a:cubicBezTo>
                    <a:pt x="219" y="375"/>
                    <a:pt x="243" y="351"/>
                    <a:pt x="219" y="302"/>
                  </a:cubicBezTo>
                  <a:cubicBezTo>
                    <a:pt x="195" y="205"/>
                    <a:pt x="170" y="108"/>
                    <a:pt x="97" y="35"/>
                  </a:cubicBezTo>
                  <a:cubicBezTo>
                    <a:pt x="97" y="18"/>
                    <a:pt x="73" y="0"/>
                    <a:pt x="50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5" name="Google Shape;5887;p111">
              <a:extLst>
                <a:ext uri="{FF2B5EF4-FFF2-40B4-BE49-F238E27FC236}">
                  <a16:creationId xmlns:a16="http://schemas.microsoft.com/office/drawing/2014/main" id="{7D28B2AE-3592-9CF7-7066-2F36955CDC29}"/>
                </a:ext>
              </a:extLst>
            </p:cNvPr>
            <p:cNvSpPr/>
            <p:nvPr/>
          </p:nvSpPr>
          <p:spPr>
            <a:xfrm>
              <a:off x="7264237" y="1675094"/>
              <a:ext cx="16288" cy="28429"/>
            </a:xfrm>
            <a:custGeom>
              <a:avLst/>
              <a:gdLst/>
              <a:ahLst/>
              <a:cxnLst/>
              <a:rect l="l" t="t" r="r" b="b"/>
              <a:pathLst>
                <a:path w="220" h="384" extrusionOk="0">
                  <a:moveTo>
                    <a:pt x="62" y="0"/>
                  </a:moveTo>
                  <a:cubicBezTo>
                    <a:pt x="49" y="0"/>
                    <a:pt x="37" y="7"/>
                    <a:pt x="25" y="19"/>
                  </a:cubicBezTo>
                  <a:cubicBezTo>
                    <a:pt x="1" y="43"/>
                    <a:pt x="1" y="67"/>
                    <a:pt x="25" y="92"/>
                  </a:cubicBezTo>
                  <a:cubicBezTo>
                    <a:pt x="74" y="164"/>
                    <a:pt x="98" y="237"/>
                    <a:pt x="122" y="334"/>
                  </a:cubicBezTo>
                  <a:cubicBezTo>
                    <a:pt x="122" y="359"/>
                    <a:pt x="147" y="383"/>
                    <a:pt x="171" y="383"/>
                  </a:cubicBezTo>
                  <a:lnTo>
                    <a:pt x="171" y="359"/>
                  </a:lnTo>
                  <a:cubicBezTo>
                    <a:pt x="195" y="359"/>
                    <a:pt x="219" y="334"/>
                    <a:pt x="219" y="286"/>
                  </a:cubicBezTo>
                  <a:cubicBezTo>
                    <a:pt x="195" y="189"/>
                    <a:pt x="147" y="92"/>
                    <a:pt x="98" y="19"/>
                  </a:cubicBezTo>
                  <a:cubicBezTo>
                    <a:pt x="86" y="7"/>
                    <a:pt x="74" y="0"/>
                    <a:pt x="62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6" name="Google Shape;5888;p111">
              <a:extLst>
                <a:ext uri="{FF2B5EF4-FFF2-40B4-BE49-F238E27FC236}">
                  <a16:creationId xmlns:a16="http://schemas.microsoft.com/office/drawing/2014/main" id="{DFC3F6A6-4A9F-B51B-336A-AE7D355298E7}"/>
                </a:ext>
              </a:extLst>
            </p:cNvPr>
            <p:cNvSpPr/>
            <p:nvPr/>
          </p:nvSpPr>
          <p:spPr>
            <a:xfrm>
              <a:off x="7273269" y="1709223"/>
              <a:ext cx="16214" cy="28429"/>
            </a:xfrm>
            <a:custGeom>
              <a:avLst/>
              <a:gdLst/>
              <a:ahLst/>
              <a:cxnLst/>
              <a:rect l="l" t="t" r="r" b="b"/>
              <a:pathLst>
                <a:path w="219" h="384" extrusionOk="0">
                  <a:moveTo>
                    <a:pt x="70" y="1"/>
                  </a:moveTo>
                  <a:cubicBezTo>
                    <a:pt x="55" y="1"/>
                    <a:pt x="37" y="7"/>
                    <a:pt x="25" y="19"/>
                  </a:cubicBezTo>
                  <a:cubicBezTo>
                    <a:pt x="0" y="19"/>
                    <a:pt x="0" y="68"/>
                    <a:pt x="0" y="92"/>
                  </a:cubicBezTo>
                  <a:cubicBezTo>
                    <a:pt x="49" y="165"/>
                    <a:pt x="97" y="238"/>
                    <a:pt x="122" y="335"/>
                  </a:cubicBezTo>
                  <a:cubicBezTo>
                    <a:pt x="122" y="359"/>
                    <a:pt x="146" y="384"/>
                    <a:pt x="170" y="384"/>
                  </a:cubicBezTo>
                  <a:cubicBezTo>
                    <a:pt x="219" y="359"/>
                    <a:pt x="219" y="335"/>
                    <a:pt x="219" y="311"/>
                  </a:cubicBezTo>
                  <a:cubicBezTo>
                    <a:pt x="195" y="214"/>
                    <a:pt x="170" y="116"/>
                    <a:pt x="97" y="19"/>
                  </a:cubicBezTo>
                  <a:cubicBezTo>
                    <a:pt x="97" y="7"/>
                    <a:pt x="85" y="1"/>
                    <a:pt x="70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7" name="Google Shape;5889;p111">
              <a:extLst>
                <a:ext uri="{FF2B5EF4-FFF2-40B4-BE49-F238E27FC236}">
                  <a16:creationId xmlns:a16="http://schemas.microsoft.com/office/drawing/2014/main" id="{508C001F-5027-5AD8-69E5-4CEFBADC897D}"/>
                </a:ext>
              </a:extLst>
            </p:cNvPr>
            <p:cNvSpPr/>
            <p:nvPr/>
          </p:nvSpPr>
          <p:spPr>
            <a:xfrm>
              <a:off x="7260091" y="1736690"/>
              <a:ext cx="18657" cy="27911"/>
            </a:xfrm>
            <a:custGeom>
              <a:avLst/>
              <a:gdLst/>
              <a:ahLst/>
              <a:cxnLst/>
              <a:rect l="l" t="t" r="r" b="b"/>
              <a:pathLst>
                <a:path w="252" h="377" extrusionOk="0">
                  <a:moveTo>
                    <a:pt x="69" y="1"/>
                  </a:moveTo>
                  <a:cubicBezTo>
                    <a:pt x="31" y="1"/>
                    <a:pt x="1" y="38"/>
                    <a:pt x="33" y="85"/>
                  </a:cubicBezTo>
                  <a:cubicBezTo>
                    <a:pt x="81" y="158"/>
                    <a:pt x="105" y="256"/>
                    <a:pt x="130" y="328"/>
                  </a:cubicBezTo>
                  <a:cubicBezTo>
                    <a:pt x="130" y="353"/>
                    <a:pt x="154" y="377"/>
                    <a:pt x="203" y="377"/>
                  </a:cubicBezTo>
                  <a:cubicBezTo>
                    <a:pt x="227" y="377"/>
                    <a:pt x="251" y="353"/>
                    <a:pt x="251" y="304"/>
                  </a:cubicBezTo>
                  <a:cubicBezTo>
                    <a:pt x="227" y="207"/>
                    <a:pt x="178" y="110"/>
                    <a:pt x="130" y="37"/>
                  </a:cubicBezTo>
                  <a:cubicBezTo>
                    <a:pt x="113" y="11"/>
                    <a:pt x="90" y="1"/>
                    <a:pt x="69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8" name="Google Shape;5890;p111">
              <a:extLst>
                <a:ext uri="{FF2B5EF4-FFF2-40B4-BE49-F238E27FC236}">
                  <a16:creationId xmlns:a16="http://schemas.microsoft.com/office/drawing/2014/main" id="{230275A8-5F28-3662-3412-7F6AED1EBEE5}"/>
                </a:ext>
              </a:extLst>
            </p:cNvPr>
            <p:cNvSpPr/>
            <p:nvPr/>
          </p:nvSpPr>
          <p:spPr>
            <a:xfrm>
              <a:off x="7282746" y="1742539"/>
              <a:ext cx="19323" cy="27467"/>
            </a:xfrm>
            <a:custGeom>
              <a:avLst/>
              <a:gdLst/>
              <a:ahLst/>
              <a:cxnLst/>
              <a:rect l="l" t="t" r="r" b="b"/>
              <a:pathLst>
                <a:path w="261" h="371" extrusionOk="0">
                  <a:moveTo>
                    <a:pt x="80" y="1"/>
                  </a:moveTo>
                  <a:cubicBezTo>
                    <a:pt x="44" y="1"/>
                    <a:pt x="1" y="52"/>
                    <a:pt x="18" y="104"/>
                  </a:cubicBezTo>
                  <a:cubicBezTo>
                    <a:pt x="67" y="177"/>
                    <a:pt x="115" y="249"/>
                    <a:pt x="139" y="322"/>
                  </a:cubicBezTo>
                  <a:cubicBezTo>
                    <a:pt x="139" y="347"/>
                    <a:pt x="164" y="371"/>
                    <a:pt x="188" y="371"/>
                  </a:cubicBezTo>
                  <a:lnTo>
                    <a:pt x="212" y="371"/>
                  </a:lnTo>
                  <a:cubicBezTo>
                    <a:pt x="237" y="371"/>
                    <a:pt x="261" y="347"/>
                    <a:pt x="237" y="298"/>
                  </a:cubicBezTo>
                  <a:cubicBezTo>
                    <a:pt x="212" y="201"/>
                    <a:pt x="188" y="104"/>
                    <a:pt x="115" y="31"/>
                  </a:cubicBezTo>
                  <a:cubicBezTo>
                    <a:pt x="108" y="9"/>
                    <a:pt x="95" y="1"/>
                    <a:pt x="80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9" name="Google Shape;5891;p111">
              <a:extLst>
                <a:ext uri="{FF2B5EF4-FFF2-40B4-BE49-F238E27FC236}">
                  <a16:creationId xmlns:a16="http://schemas.microsoft.com/office/drawing/2014/main" id="{BFC974C6-C54A-B073-06C1-9076DF912A31}"/>
                </a:ext>
              </a:extLst>
            </p:cNvPr>
            <p:cNvSpPr/>
            <p:nvPr/>
          </p:nvSpPr>
          <p:spPr>
            <a:xfrm>
              <a:off x="6845196" y="1730989"/>
              <a:ext cx="14511" cy="30058"/>
            </a:xfrm>
            <a:custGeom>
              <a:avLst/>
              <a:gdLst/>
              <a:ahLst/>
              <a:cxnLst/>
              <a:rect l="l" t="t" r="r" b="b"/>
              <a:pathLst>
                <a:path w="196" h="406" extrusionOk="0">
                  <a:moveTo>
                    <a:pt x="79" y="1"/>
                  </a:moveTo>
                  <a:cubicBezTo>
                    <a:pt x="69" y="1"/>
                    <a:pt x="59" y="7"/>
                    <a:pt x="49" y="17"/>
                  </a:cubicBezTo>
                  <a:cubicBezTo>
                    <a:pt x="25" y="17"/>
                    <a:pt x="1" y="65"/>
                    <a:pt x="25" y="90"/>
                  </a:cubicBezTo>
                  <a:cubicBezTo>
                    <a:pt x="49" y="162"/>
                    <a:pt x="74" y="260"/>
                    <a:pt x="74" y="333"/>
                  </a:cubicBezTo>
                  <a:cubicBezTo>
                    <a:pt x="74" y="368"/>
                    <a:pt x="87" y="391"/>
                    <a:pt x="103" y="391"/>
                  </a:cubicBezTo>
                  <a:cubicBezTo>
                    <a:pt x="109" y="391"/>
                    <a:pt x="116" y="388"/>
                    <a:pt x="122" y="381"/>
                  </a:cubicBezTo>
                  <a:lnTo>
                    <a:pt x="122" y="405"/>
                  </a:lnTo>
                  <a:cubicBezTo>
                    <a:pt x="171" y="381"/>
                    <a:pt x="195" y="357"/>
                    <a:pt x="195" y="333"/>
                  </a:cubicBezTo>
                  <a:cubicBezTo>
                    <a:pt x="171" y="235"/>
                    <a:pt x="171" y="138"/>
                    <a:pt x="122" y="41"/>
                  </a:cubicBezTo>
                  <a:cubicBezTo>
                    <a:pt x="108" y="13"/>
                    <a:pt x="94" y="1"/>
                    <a:pt x="79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0" name="Google Shape;5892;p111">
              <a:extLst>
                <a:ext uri="{FF2B5EF4-FFF2-40B4-BE49-F238E27FC236}">
                  <a16:creationId xmlns:a16="http://schemas.microsoft.com/office/drawing/2014/main" id="{AD12118B-226F-F338-18B8-F0441CCF7028}"/>
                </a:ext>
              </a:extLst>
            </p:cNvPr>
            <p:cNvSpPr/>
            <p:nvPr/>
          </p:nvSpPr>
          <p:spPr>
            <a:xfrm>
              <a:off x="6873996" y="1741206"/>
              <a:ext cx="12660" cy="28800"/>
            </a:xfrm>
            <a:custGeom>
              <a:avLst/>
              <a:gdLst/>
              <a:ahLst/>
              <a:cxnLst/>
              <a:rect l="l" t="t" r="r" b="b"/>
              <a:pathLst>
                <a:path w="171" h="389" extrusionOk="0">
                  <a:moveTo>
                    <a:pt x="25" y="0"/>
                  </a:moveTo>
                  <a:cubicBezTo>
                    <a:pt x="0" y="24"/>
                    <a:pt x="0" y="49"/>
                    <a:pt x="0" y="97"/>
                  </a:cubicBezTo>
                  <a:cubicBezTo>
                    <a:pt x="25" y="170"/>
                    <a:pt x="49" y="243"/>
                    <a:pt x="49" y="340"/>
                  </a:cubicBezTo>
                  <a:cubicBezTo>
                    <a:pt x="49" y="365"/>
                    <a:pt x="73" y="389"/>
                    <a:pt x="122" y="389"/>
                  </a:cubicBezTo>
                  <a:cubicBezTo>
                    <a:pt x="146" y="389"/>
                    <a:pt x="170" y="365"/>
                    <a:pt x="170" y="340"/>
                  </a:cubicBezTo>
                  <a:cubicBezTo>
                    <a:pt x="170" y="243"/>
                    <a:pt x="146" y="146"/>
                    <a:pt x="98" y="49"/>
                  </a:cubicBezTo>
                  <a:cubicBezTo>
                    <a:pt x="98" y="0"/>
                    <a:pt x="49" y="0"/>
                    <a:pt x="25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1" name="Google Shape;5893;p111">
              <a:extLst>
                <a:ext uri="{FF2B5EF4-FFF2-40B4-BE49-F238E27FC236}">
                  <a16:creationId xmlns:a16="http://schemas.microsoft.com/office/drawing/2014/main" id="{CB772850-FF1D-4FAD-B842-4BCD9D182D2B}"/>
                </a:ext>
              </a:extLst>
            </p:cNvPr>
            <p:cNvSpPr/>
            <p:nvPr/>
          </p:nvSpPr>
          <p:spPr>
            <a:xfrm>
              <a:off x="6858819" y="1709149"/>
              <a:ext cx="15251" cy="28503"/>
            </a:xfrm>
            <a:custGeom>
              <a:avLst/>
              <a:gdLst/>
              <a:ahLst/>
              <a:cxnLst/>
              <a:rect l="l" t="t" r="r" b="b"/>
              <a:pathLst>
                <a:path w="206" h="385" extrusionOk="0">
                  <a:moveTo>
                    <a:pt x="93" y="0"/>
                  </a:moveTo>
                  <a:cubicBezTo>
                    <a:pt x="52" y="0"/>
                    <a:pt x="1" y="34"/>
                    <a:pt x="35" y="69"/>
                  </a:cubicBezTo>
                  <a:cubicBezTo>
                    <a:pt x="60" y="166"/>
                    <a:pt x="84" y="239"/>
                    <a:pt x="84" y="336"/>
                  </a:cubicBezTo>
                  <a:cubicBezTo>
                    <a:pt x="84" y="360"/>
                    <a:pt x="108" y="385"/>
                    <a:pt x="157" y="385"/>
                  </a:cubicBezTo>
                  <a:cubicBezTo>
                    <a:pt x="181" y="385"/>
                    <a:pt x="205" y="360"/>
                    <a:pt x="205" y="336"/>
                  </a:cubicBezTo>
                  <a:cubicBezTo>
                    <a:pt x="205" y="239"/>
                    <a:pt x="181" y="117"/>
                    <a:pt x="133" y="20"/>
                  </a:cubicBezTo>
                  <a:cubicBezTo>
                    <a:pt x="125" y="6"/>
                    <a:pt x="110" y="0"/>
                    <a:pt x="93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2" name="Google Shape;5894;p111">
              <a:extLst>
                <a:ext uri="{FF2B5EF4-FFF2-40B4-BE49-F238E27FC236}">
                  <a16:creationId xmlns:a16="http://schemas.microsoft.com/office/drawing/2014/main" id="{C09BAF6D-391A-6231-3DD3-014C2D51436E}"/>
                </a:ext>
              </a:extLst>
            </p:cNvPr>
            <p:cNvSpPr/>
            <p:nvPr/>
          </p:nvSpPr>
          <p:spPr>
            <a:xfrm>
              <a:off x="6832610" y="1693676"/>
              <a:ext cx="14437" cy="29614"/>
            </a:xfrm>
            <a:custGeom>
              <a:avLst/>
              <a:gdLst/>
              <a:ahLst/>
              <a:cxnLst/>
              <a:rect l="l" t="t" r="r" b="b"/>
              <a:pathLst>
                <a:path w="195" h="400" extrusionOk="0">
                  <a:moveTo>
                    <a:pt x="75" y="1"/>
                  </a:moveTo>
                  <a:cubicBezTo>
                    <a:pt x="66" y="1"/>
                    <a:pt x="56" y="3"/>
                    <a:pt x="49" y="11"/>
                  </a:cubicBezTo>
                  <a:cubicBezTo>
                    <a:pt x="25" y="35"/>
                    <a:pt x="1" y="59"/>
                    <a:pt x="25" y="83"/>
                  </a:cubicBezTo>
                  <a:cubicBezTo>
                    <a:pt x="49" y="156"/>
                    <a:pt x="74" y="254"/>
                    <a:pt x="74" y="326"/>
                  </a:cubicBezTo>
                  <a:cubicBezTo>
                    <a:pt x="74" y="375"/>
                    <a:pt x="98" y="399"/>
                    <a:pt x="146" y="399"/>
                  </a:cubicBezTo>
                  <a:cubicBezTo>
                    <a:pt x="171" y="399"/>
                    <a:pt x="195" y="375"/>
                    <a:pt x="195" y="326"/>
                  </a:cubicBezTo>
                  <a:cubicBezTo>
                    <a:pt x="195" y="229"/>
                    <a:pt x="171" y="132"/>
                    <a:pt x="122" y="35"/>
                  </a:cubicBezTo>
                  <a:cubicBezTo>
                    <a:pt x="122" y="18"/>
                    <a:pt x="98" y="1"/>
                    <a:pt x="75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3" name="Google Shape;5895;p111">
              <a:extLst>
                <a:ext uri="{FF2B5EF4-FFF2-40B4-BE49-F238E27FC236}">
                  <a16:creationId xmlns:a16="http://schemas.microsoft.com/office/drawing/2014/main" id="{A2236B6D-F704-7010-3563-D8FB2031876B}"/>
                </a:ext>
              </a:extLst>
            </p:cNvPr>
            <p:cNvSpPr/>
            <p:nvPr/>
          </p:nvSpPr>
          <p:spPr>
            <a:xfrm>
              <a:off x="6850601" y="1675686"/>
              <a:ext cx="12660" cy="29614"/>
            </a:xfrm>
            <a:custGeom>
              <a:avLst/>
              <a:gdLst/>
              <a:ahLst/>
              <a:cxnLst/>
              <a:rect l="l" t="t" r="r" b="b"/>
              <a:pathLst>
                <a:path w="171" h="400" extrusionOk="0">
                  <a:moveTo>
                    <a:pt x="51" y="1"/>
                  </a:moveTo>
                  <a:cubicBezTo>
                    <a:pt x="41" y="1"/>
                    <a:pt x="32" y="4"/>
                    <a:pt x="25" y="11"/>
                  </a:cubicBezTo>
                  <a:cubicBezTo>
                    <a:pt x="1" y="11"/>
                    <a:pt x="1" y="59"/>
                    <a:pt x="1" y="84"/>
                  </a:cubicBezTo>
                  <a:cubicBezTo>
                    <a:pt x="25" y="156"/>
                    <a:pt x="49" y="254"/>
                    <a:pt x="49" y="326"/>
                  </a:cubicBezTo>
                  <a:cubicBezTo>
                    <a:pt x="49" y="375"/>
                    <a:pt x="73" y="399"/>
                    <a:pt x="122" y="399"/>
                  </a:cubicBezTo>
                  <a:cubicBezTo>
                    <a:pt x="146" y="399"/>
                    <a:pt x="171" y="375"/>
                    <a:pt x="171" y="326"/>
                  </a:cubicBezTo>
                  <a:cubicBezTo>
                    <a:pt x="171" y="229"/>
                    <a:pt x="146" y="132"/>
                    <a:pt x="98" y="35"/>
                  </a:cubicBezTo>
                  <a:cubicBezTo>
                    <a:pt x="98" y="18"/>
                    <a:pt x="73" y="1"/>
                    <a:pt x="51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4" name="Google Shape;5896;p111">
              <a:extLst>
                <a:ext uri="{FF2B5EF4-FFF2-40B4-BE49-F238E27FC236}">
                  <a16:creationId xmlns:a16="http://schemas.microsoft.com/office/drawing/2014/main" id="{7362651F-A586-967E-D46F-87F3FB5DE358}"/>
                </a:ext>
              </a:extLst>
            </p:cNvPr>
            <p:cNvSpPr/>
            <p:nvPr/>
          </p:nvSpPr>
          <p:spPr>
            <a:xfrm>
              <a:off x="7111354" y="1655919"/>
              <a:ext cx="18065" cy="27763"/>
            </a:xfrm>
            <a:custGeom>
              <a:avLst/>
              <a:gdLst/>
              <a:ahLst/>
              <a:cxnLst/>
              <a:rect l="l" t="t" r="r" b="b"/>
              <a:pathLst>
                <a:path w="244" h="375" extrusionOk="0">
                  <a:moveTo>
                    <a:pt x="71" y="0"/>
                  </a:moveTo>
                  <a:cubicBezTo>
                    <a:pt x="64" y="0"/>
                    <a:pt x="57" y="3"/>
                    <a:pt x="50" y="10"/>
                  </a:cubicBezTo>
                  <a:cubicBezTo>
                    <a:pt x="1" y="35"/>
                    <a:pt x="1" y="59"/>
                    <a:pt x="25" y="83"/>
                  </a:cubicBezTo>
                  <a:cubicBezTo>
                    <a:pt x="74" y="156"/>
                    <a:pt x="98" y="253"/>
                    <a:pt x="122" y="326"/>
                  </a:cubicBezTo>
                  <a:cubicBezTo>
                    <a:pt x="122" y="351"/>
                    <a:pt x="147" y="375"/>
                    <a:pt x="171" y="375"/>
                  </a:cubicBezTo>
                  <a:lnTo>
                    <a:pt x="195" y="375"/>
                  </a:lnTo>
                  <a:cubicBezTo>
                    <a:pt x="220" y="375"/>
                    <a:pt x="244" y="351"/>
                    <a:pt x="244" y="302"/>
                  </a:cubicBezTo>
                  <a:cubicBezTo>
                    <a:pt x="220" y="205"/>
                    <a:pt x="171" y="108"/>
                    <a:pt x="122" y="35"/>
                  </a:cubicBezTo>
                  <a:cubicBezTo>
                    <a:pt x="105" y="18"/>
                    <a:pt x="88" y="0"/>
                    <a:pt x="71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342900">
                <a:buClrTx/>
              </a:pPr>
              <a:endParaRPr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8" name="Picture 77">
            <a:extLst>
              <a:ext uri="{FF2B5EF4-FFF2-40B4-BE49-F238E27FC236}">
                <a16:creationId xmlns:a16="http://schemas.microsoft.com/office/drawing/2014/main" id="{4BB6A958-CDAF-F9D5-44FF-9910113E61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68A5866-84B6-B1CA-5850-EABF316BA67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94" t="3730" r="24427" b="2905"/>
          <a:stretch/>
        </p:blipFill>
        <p:spPr>
          <a:xfrm>
            <a:off x="1071889" y="1440410"/>
            <a:ext cx="2824599" cy="1873424"/>
          </a:xfrm>
          <a:prstGeom prst="round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BF182DD9-743D-B70E-EB8E-FB38152960C1}"/>
              </a:ext>
            </a:extLst>
          </p:cNvPr>
          <p:cNvSpPr/>
          <p:nvPr/>
        </p:nvSpPr>
        <p:spPr>
          <a:xfrm>
            <a:off x="1077088" y="1398725"/>
            <a:ext cx="2814199" cy="194826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8F62D94-9374-4D4E-037E-427F181B1A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4629" y="1394264"/>
            <a:ext cx="2875278" cy="1919696"/>
          </a:xfrm>
          <a:prstGeom prst="roundRect">
            <a:avLst/>
          </a:prstGeom>
        </p:spPr>
      </p:pic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57E13656-9652-C736-BAE2-88D4EE3DDFCA}"/>
              </a:ext>
            </a:extLst>
          </p:cNvPr>
          <p:cNvSpPr/>
          <p:nvPr/>
        </p:nvSpPr>
        <p:spPr>
          <a:xfrm>
            <a:off x="5079830" y="1395400"/>
            <a:ext cx="2871074" cy="190959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1350" kern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36375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</p:childTnLst>
        </p:cTn>
      </p:par>
    </p:tnLst>
    <p:bldLst>
      <p:bldP spid="13" grpId="0" build="p"/>
      <p:bldP spid="96" grpId="0"/>
      <p:bldP spid="22" grpId="0" animBg="1"/>
      <p:bldP spid="9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4" name="Google Shape;2814;p70"/>
          <p:cNvSpPr/>
          <p:nvPr/>
        </p:nvSpPr>
        <p:spPr>
          <a:xfrm>
            <a:off x="6028788" y="581237"/>
            <a:ext cx="1115025" cy="1053275"/>
          </a:xfrm>
          <a:custGeom>
            <a:avLst/>
            <a:gdLst/>
            <a:ahLst/>
            <a:cxnLst/>
            <a:rect l="l" t="t" r="r" b="b"/>
            <a:pathLst>
              <a:path w="939" h="887" extrusionOk="0">
                <a:moveTo>
                  <a:pt x="511" y="0"/>
                </a:moveTo>
                <a:cubicBezTo>
                  <a:pt x="433" y="0"/>
                  <a:pt x="354" y="20"/>
                  <a:pt x="286" y="55"/>
                </a:cubicBezTo>
                <a:cubicBezTo>
                  <a:pt x="84" y="152"/>
                  <a:pt x="0" y="361"/>
                  <a:pt x="71" y="578"/>
                </a:cubicBezTo>
                <a:cubicBezTo>
                  <a:pt x="104" y="695"/>
                  <a:pt x="196" y="807"/>
                  <a:pt x="313" y="855"/>
                </a:cubicBezTo>
                <a:cubicBezTo>
                  <a:pt x="361" y="876"/>
                  <a:pt x="414" y="886"/>
                  <a:pt x="467" y="886"/>
                </a:cubicBezTo>
                <a:cubicBezTo>
                  <a:pt x="606" y="886"/>
                  <a:pt x="748" y="818"/>
                  <a:pt x="829" y="703"/>
                </a:cubicBezTo>
                <a:cubicBezTo>
                  <a:pt x="939" y="543"/>
                  <a:pt x="932" y="312"/>
                  <a:pt x="822" y="152"/>
                </a:cubicBezTo>
                <a:cubicBezTo>
                  <a:pt x="750" y="47"/>
                  <a:pt x="632" y="0"/>
                  <a:pt x="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2815" name="Google Shape;2815;p70"/>
          <p:cNvSpPr txBox="1">
            <a:spLocks noGrp="1"/>
          </p:cNvSpPr>
          <p:nvPr>
            <p:ph type="title"/>
          </p:nvPr>
        </p:nvSpPr>
        <p:spPr>
          <a:xfrm>
            <a:off x="4743699" y="1704913"/>
            <a:ext cx="4191073" cy="179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latin typeface="Comic Sans MS" panose="030F0702030302020204" pitchFamily="66" charset="0"/>
              </a:rPr>
              <a:t>Presentation</a:t>
            </a:r>
            <a:endParaRPr sz="4800" dirty="0">
              <a:latin typeface="Comic Sans MS" panose="030F0702030302020204" pitchFamily="66" charset="0"/>
            </a:endParaRPr>
          </a:p>
        </p:txBody>
      </p:sp>
      <p:sp>
        <p:nvSpPr>
          <p:cNvPr id="2816" name="Google Shape;2816;p70"/>
          <p:cNvSpPr txBox="1">
            <a:spLocks noGrp="1"/>
          </p:cNvSpPr>
          <p:nvPr>
            <p:ph type="title" idx="2"/>
          </p:nvPr>
        </p:nvSpPr>
        <p:spPr>
          <a:xfrm>
            <a:off x="6089050" y="686974"/>
            <a:ext cx="994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02</a:t>
            </a: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2817" name="Google Shape;2817;p70"/>
          <p:cNvSpPr txBox="1">
            <a:spLocks noGrp="1"/>
          </p:cNvSpPr>
          <p:nvPr>
            <p:ph type="subTitle" idx="1"/>
          </p:nvPr>
        </p:nvSpPr>
        <p:spPr>
          <a:xfrm>
            <a:off x="4090533" y="4012325"/>
            <a:ext cx="4062478" cy="4871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omic Sans MS" panose="030F0702030302020204" pitchFamily="66" charset="0"/>
              </a:rPr>
              <a:t>Task 7: Listen and match</a:t>
            </a:r>
            <a:endParaRPr sz="2400" dirty="0">
              <a:latin typeface="Comic Sans MS" panose="030F0702030302020204" pitchFamily="66" charset="0"/>
            </a:endParaRPr>
          </a:p>
        </p:txBody>
      </p:sp>
      <p:cxnSp>
        <p:nvCxnSpPr>
          <p:cNvPr id="2818" name="Google Shape;2818;p70"/>
          <p:cNvCxnSpPr/>
          <p:nvPr/>
        </p:nvCxnSpPr>
        <p:spPr>
          <a:xfrm>
            <a:off x="5459800" y="4522925"/>
            <a:ext cx="22530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2819" name="Google Shape;2819;p70"/>
          <p:cNvGrpSpPr/>
          <p:nvPr/>
        </p:nvGrpSpPr>
        <p:grpSpPr>
          <a:xfrm>
            <a:off x="2641650" y="1848484"/>
            <a:ext cx="1393113" cy="2675942"/>
            <a:chOff x="2661325" y="1760521"/>
            <a:chExt cx="1393113" cy="2675942"/>
          </a:xfrm>
        </p:grpSpPr>
        <p:sp>
          <p:nvSpPr>
            <p:cNvPr id="2820" name="Google Shape;2820;p70"/>
            <p:cNvSpPr/>
            <p:nvPr/>
          </p:nvSpPr>
          <p:spPr>
            <a:xfrm>
              <a:off x="3171334" y="3309416"/>
              <a:ext cx="563023" cy="987544"/>
            </a:xfrm>
            <a:custGeom>
              <a:avLst/>
              <a:gdLst/>
              <a:ahLst/>
              <a:cxnLst/>
              <a:rect l="l" t="t" r="r" b="b"/>
              <a:pathLst>
                <a:path w="6744" h="11829" extrusionOk="0">
                  <a:moveTo>
                    <a:pt x="5777" y="0"/>
                  </a:moveTo>
                  <a:lnTo>
                    <a:pt x="1461" y="563"/>
                  </a:lnTo>
                  <a:lnTo>
                    <a:pt x="279" y="9644"/>
                  </a:lnTo>
                  <a:lnTo>
                    <a:pt x="237" y="9992"/>
                  </a:lnTo>
                  <a:lnTo>
                    <a:pt x="195" y="10326"/>
                  </a:lnTo>
                  <a:lnTo>
                    <a:pt x="189" y="10339"/>
                  </a:lnTo>
                  <a:lnTo>
                    <a:pt x="0" y="11829"/>
                  </a:lnTo>
                  <a:lnTo>
                    <a:pt x="0" y="11829"/>
                  </a:lnTo>
                  <a:lnTo>
                    <a:pt x="1872" y="11466"/>
                  </a:lnTo>
                  <a:cubicBezTo>
                    <a:pt x="1872" y="11466"/>
                    <a:pt x="1977" y="11141"/>
                    <a:pt x="2129" y="10618"/>
                  </a:cubicBezTo>
                  <a:cubicBezTo>
                    <a:pt x="2136" y="10590"/>
                    <a:pt x="2151" y="10563"/>
                    <a:pt x="2158" y="10535"/>
                  </a:cubicBezTo>
                  <a:cubicBezTo>
                    <a:pt x="2241" y="10249"/>
                    <a:pt x="2338" y="9915"/>
                    <a:pt x="2443" y="9554"/>
                  </a:cubicBezTo>
                  <a:cubicBezTo>
                    <a:pt x="2457" y="9526"/>
                    <a:pt x="2463" y="9497"/>
                    <a:pt x="2470" y="9462"/>
                  </a:cubicBezTo>
                  <a:cubicBezTo>
                    <a:pt x="3021" y="7557"/>
                    <a:pt x="3681" y="5573"/>
                    <a:pt x="3716" y="3569"/>
                  </a:cubicBezTo>
                  <a:cubicBezTo>
                    <a:pt x="3716" y="3507"/>
                    <a:pt x="3716" y="3444"/>
                    <a:pt x="3731" y="3382"/>
                  </a:cubicBezTo>
                  <a:cubicBezTo>
                    <a:pt x="3806" y="3389"/>
                    <a:pt x="3799" y="3465"/>
                    <a:pt x="3806" y="3534"/>
                  </a:cubicBezTo>
                  <a:cubicBezTo>
                    <a:pt x="3856" y="3855"/>
                    <a:pt x="3925" y="4160"/>
                    <a:pt x="3995" y="4474"/>
                  </a:cubicBezTo>
                  <a:cubicBezTo>
                    <a:pt x="4329" y="5977"/>
                    <a:pt x="4482" y="7529"/>
                    <a:pt x="4725" y="9038"/>
                  </a:cubicBezTo>
                  <a:lnTo>
                    <a:pt x="4788" y="9456"/>
                  </a:lnTo>
                  <a:lnTo>
                    <a:pt x="4942" y="10409"/>
                  </a:lnTo>
                  <a:lnTo>
                    <a:pt x="4948" y="10451"/>
                  </a:lnTo>
                  <a:lnTo>
                    <a:pt x="5045" y="11064"/>
                  </a:lnTo>
                  <a:lnTo>
                    <a:pt x="6471" y="10840"/>
                  </a:lnTo>
                  <a:lnTo>
                    <a:pt x="6506" y="10152"/>
                  </a:lnTo>
                  <a:lnTo>
                    <a:pt x="6520" y="9860"/>
                  </a:lnTo>
                  <a:lnTo>
                    <a:pt x="6548" y="9387"/>
                  </a:lnTo>
                  <a:lnTo>
                    <a:pt x="6577" y="8719"/>
                  </a:lnTo>
                  <a:lnTo>
                    <a:pt x="6744" y="5469"/>
                  </a:lnTo>
                  <a:cubicBezTo>
                    <a:pt x="6709" y="4446"/>
                    <a:pt x="6680" y="3424"/>
                    <a:pt x="6645" y="2400"/>
                  </a:cubicBezTo>
                  <a:cubicBezTo>
                    <a:pt x="6612" y="2046"/>
                    <a:pt x="6535" y="1600"/>
                    <a:pt x="6368" y="1106"/>
                  </a:cubicBezTo>
                  <a:cubicBezTo>
                    <a:pt x="6243" y="723"/>
                    <a:pt x="6082" y="403"/>
                    <a:pt x="5935" y="139"/>
                  </a:cubicBezTo>
                  <a:cubicBezTo>
                    <a:pt x="5880" y="90"/>
                    <a:pt x="5832" y="49"/>
                    <a:pt x="5777" y="0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21" name="Google Shape;2821;p70"/>
            <p:cNvSpPr/>
            <p:nvPr/>
          </p:nvSpPr>
          <p:spPr>
            <a:xfrm>
              <a:off x="3576904" y="4118051"/>
              <a:ext cx="139503" cy="60443"/>
            </a:xfrm>
            <a:custGeom>
              <a:avLst/>
              <a:gdLst/>
              <a:ahLst/>
              <a:cxnLst/>
              <a:rect l="l" t="t" r="r" b="b"/>
              <a:pathLst>
                <a:path w="1671" h="724" extrusionOk="0">
                  <a:moveTo>
                    <a:pt x="1670" y="0"/>
                  </a:moveTo>
                  <a:lnTo>
                    <a:pt x="0" y="216"/>
                  </a:lnTo>
                  <a:lnTo>
                    <a:pt x="84" y="723"/>
                  </a:lnTo>
                  <a:cubicBezTo>
                    <a:pt x="758" y="633"/>
                    <a:pt x="1321" y="528"/>
                    <a:pt x="1648" y="466"/>
                  </a:cubicBezTo>
                  <a:lnTo>
                    <a:pt x="1662" y="174"/>
                  </a:lnTo>
                  <a:lnTo>
                    <a:pt x="1670" y="0"/>
                  </a:lnTo>
                  <a:close/>
                </a:path>
              </a:pathLst>
            </a:custGeom>
            <a:solidFill>
              <a:srgbClr val="CB6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22" name="Google Shape;2822;p70"/>
            <p:cNvSpPr/>
            <p:nvPr/>
          </p:nvSpPr>
          <p:spPr>
            <a:xfrm>
              <a:off x="3187029" y="4130156"/>
              <a:ext cx="5844" cy="42494"/>
            </a:xfrm>
            <a:custGeom>
              <a:avLst/>
              <a:gdLst/>
              <a:ahLst/>
              <a:cxnLst/>
              <a:rect l="l" t="t" r="r" b="b"/>
              <a:pathLst>
                <a:path w="70" h="509" extrusionOk="0">
                  <a:moveTo>
                    <a:pt x="69" y="0"/>
                  </a:moveTo>
                  <a:lnTo>
                    <a:pt x="49" y="161"/>
                  </a:lnTo>
                  <a:lnTo>
                    <a:pt x="7" y="495"/>
                  </a:lnTo>
                  <a:lnTo>
                    <a:pt x="1" y="508"/>
                  </a:lnTo>
                  <a:lnTo>
                    <a:pt x="1" y="508"/>
                  </a:lnTo>
                  <a:lnTo>
                    <a:pt x="7" y="495"/>
                  </a:lnTo>
                  <a:lnTo>
                    <a:pt x="49" y="161"/>
                  </a:lnTo>
                  <a:close/>
                </a:path>
              </a:pathLst>
            </a:custGeom>
            <a:solidFill>
              <a:srgbClr val="F3C0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23" name="Google Shape;2823;p70"/>
            <p:cNvSpPr/>
            <p:nvPr/>
          </p:nvSpPr>
          <p:spPr>
            <a:xfrm>
              <a:off x="3187029" y="4130156"/>
              <a:ext cx="174901" cy="65786"/>
            </a:xfrm>
            <a:custGeom>
              <a:avLst/>
              <a:gdLst/>
              <a:ahLst/>
              <a:cxnLst/>
              <a:rect l="l" t="t" r="r" b="b"/>
              <a:pathLst>
                <a:path w="2095" h="788" extrusionOk="0">
                  <a:moveTo>
                    <a:pt x="69" y="0"/>
                  </a:moveTo>
                  <a:lnTo>
                    <a:pt x="49" y="161"/>
                  </a:lnTo>
                  <a:lnTo>
                    <a:pt x="7" y="495"/>
                  </a:lnTo>
                  <a:lnTo>
                    <a:pt x="1" y="508"/>
                  </a:lnTo>
                  <a:cubicBezTo>
                    <a:pt x="509" y="704"/>
                    <a:pt x="1205" y="774"/>
                    <a:pt x="1941" y="787"/>
                  </a:cubicBezTo>
                  <a:cubicBezTo>
                    <a:pt x="1948" y="759"/>
                    <a:pt x="1963" y="732"/>
                    <a:pt x="1970" y="704"/>
                  </a:cubicBezTo>
                  <a:cubicBezTo>
                    <a:pt x="2012" y="572"/>
                    <a:pt x="2053" y="425"/>
                    <a:pt x="2095" y="273"/>
                  </a:cubicBezTo>
                  <a:lnTo>
                    <a:pt x="2095" y="273"/>
                  </a:lnTo>
                  <a:cubicBezTo>
                    <a:pt x="2005" y="279"/>
                    <a:pt x="1906" y="286"/>
                    <a:pt x="1809" y="286"/>
                  </a:cubicBezTo>
                  <a:cubicBezTo>
                    <a:pt x="1212" y="286"/>
                    <a:pt x="522" y="183"/>
                    <a:pt x="69" y="0"/>
                  </a:cubicBezTo>
                  <a:close/>
                </a:path>
              </a:pathLst>
            </a:custGeom>
            <a:solidFill>
              <a:srgbClr val="CB6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24" name="Google Shape;2824;p70"/>
            <p:cNvSpPr/>
            <p:nvPr/>
          </p:nvSpPr>
          <p:spPr>
            <a:xfrm>
              <a:off x="3167243" y="3341308"/>
              <a:ext cx="610609" cy="812476"/>
            </a:xfrm>
            <a:custGeom>
              <a:avLst/>
              <a:gdLst/>
              <a:ahLst/>
              <a:cxnLst/>
              <a:rect l="l" t="t" r="r" b="b"/>
              <a:pathLst>
                <a:path w="7314" h="9732" extrusionOk="0">
                  <a:moveTo>
                    <a:pt x="6444" y="1"/>
                  </a:moveTo>
                  <a:cubicBezTo>
                    <a:pt x="4789" y="36"/>
                    <a:pt x="3132" y="71"/>
                    <a:pt x="1484" y="104"/>
                  </a:cubicBezTo>
                  <a:cubicBezTo>
                    <a:pt x="1233" y="1649"/>
                    <a:pt x="223" y="7843"/>
                    <a:pt x="1" y="9282"/>
                  </a:cubicBezTo>
                  <a:cubicBezTo>
                    <a:pt x="372" y="9568"/>
                    <a:pt x="1294" y="9732"/>
                    <a:pt x="2051" y="9732"/>
                  </a:cubicBezTo>
                  <a:cubicBezTo>
                    <a:pt x="2460" y="9732"/>
                    <a:pt x="2820" y="9684"/>
                    <a:pt x="3020" y="9581"/>
                  </a:cubicBezTo>
                  <a:cubicBezTo>
                    <a:pt x="3459" y="7467"/>
                    <a:pt x="3752" y="5289"/>
                    <a:pt x="3772" y="3097"/>
                  </a:cubicBezTo>
                  <a:cubicBezTo>
                    <a:pt x="3980" y="5101"/>
                    <a:pt x="4231" y="7564"/>
                    <a:pt x="4440" y="9575"/>
                  </a:cubicBezTo>
                  <a:lnTo>
                    <a:pt x="7265" y="9221"/>
                  </a:lnTo>
                  <a:cubicBezTo>
                    <a:pt x="7314" y="7850"/>
                    <a:pt x="7294" y="6305"/>
                    <a:pt x="7147" y="4613"/>
                  </a:cubicBezTo>
                  <a:cubicBezTo>
                    <a:pt x="6995" y="2895"/>
                    <a:pt x="6736" y="1350"/>
                    <a:pt x="6444" y="1"/>
                  </a:cubicBezTo>
                  <a:close/>
                </a:path>
              </a:pathLst>
            </a:custGeom>
            <a:solidFill>
              <a:srgbClr val="275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25" name="Google Shape;2825;p70"/>
            <p:cNvSpPr/>
            <p:nvPr/>
          </p:nvSpPr>
          <p:spPr>
            <a:xfrm>
              <a:off x="3775514" y="3955840"/>
              <a:ext cx="1753" cy="3089"/>
            </a:xfrm>
            <a:custGeom>
              <a:avLst/>
              <a:gdLst/>
              <a:ahLst/>
              <a:cxnLst/>
              <a:rect l="l" t="t" r="r" b="b"/>
              <a:pathLst>
                <a:path w="21" h="37" extrusionOk="0">
                  <a:moveTo>
                    <a:pt x="1" y="1"/>
                  </a:moveTo>
                  <a:lnTo>
                    <a:pt x="1" y="36"/>
                  </a:lnTo>
                  <a:cubicBezTo>
                    <a:pt x="8" y="36"/>
                    <a:pt x="14" y="29"/>
                    <a:pt x="21" y="2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4D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26" name="Google Shape;2826;p70"/>
            <p:cNvSpPr/>
            <p:nvPr/>
          </p:nvSpPr>
          <p:spPr>
            <a:xfrm>
              <a:off x="3726759" y="3950163"/>
              <a:ext cx="48839" cy="36650"/>
            </a:xfrm>
            <a:custGeom>
              <a:avLst/>
              <a:gdLst/>
              <a:ahLst/>
              <a:cxnLst/>
              <a:rect l="l" t="t" r="r" b="b"/>
              <a:pathLst>
                <a:path w="585" h="439" extrusionOk="0">
                  <a:moveTo>
                    <a:pt x="535" y="1"/>
                  </a:moveTo>
                  <a:cubicBezTo>
                    <a:pt x="368" y="126"/>
                    <a:pt x="187" y="229"/>
                    <a:pt x="0" y="313"/>
                  </a:cubicBezTo>
                  <a:cubicBezTo>
                    <a:pt x="7" y="355"/>
                    <a:pt x="7" y="396"/>
                    <a:pt x="7" y="438"/>
                  </a:cubicBezTo>
                  <a:cubicBezTo>
                    <a:pt x="216" y="348"/>
                    <a:pt x="410" y="236"/>
                    <a:pt x="585" y="104"/>
                  </a:cubicBezTo>
                  <a:lnTo>
                    <a:pt x="585" y="69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27" name="Google Shape;2827;p70"/>
            <p:cNvSpPr/>
            <p:nvPr/>
          </p:nvSpPr>
          <p:spPr>
            <a:xfrm>
              <a:off x="3521637" y="3986145"/>
              <a:ext cx="668" cy="1753"/>
            </a:xfrm>
            <a:custGeom>
              <a:avLst/>
              <a:gdLst/>
              <a:ahLst/>
              <a:cxnLst/>
              <a:rect l="l" t="t" r="r" b="b"/>
              <a:pathLst>
                <a:path w="8" h="21" extrusionOk="0">
                  <a:moveTo>
                    <a:pt x="8" y="0"/>
                  </a:moveTo>
                  <a:lnTo>
                    <a:pt x="1" y="14"/>
                  </a:lnTo>
                  <a:lnTo>
                    <a:pt x="8" y="2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4D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28" name="Google Shape;2828;p70"/>
            <p:cNvSpPr/>
            <p:nvPr/>
          </p:nvSpPr>
          <p:spPr>
            <a:xfrm>
              <a:off x="3522221" y="3978631"/>
              <a:ext cx="195856" cy="29637"/>
            </a:xfrm>
            <a:custGeom>
              <a:avLst/>
              <a:gdLst/>
              <a:ahLst/>
              <a:cxnLst/>
              <a:rect l="l" t="t" r="r" b="b"/>
              <a:pathLst>
                <a:path w="2346" h="355" extrusionOk="0">
                  <a:moveTo>
                    <a:pt x="42" y="0"/>
                  </a:moveTo>
                  <a:lnTo>
                    <a:pt x="1" y="90"/>
                  </a:lnTo>
                  <a:lnTo>
                    <a:pt x="1" y="110"/>
                  </a:lnTo>
                  <a:cubicBezTo>
                    <a:pt x="376" y="271"/>
                    <a:pt x="787" y="354"/>
                    <a:pt x="1198" y="354"/>
                  </a:cubicBezTo>
                  <a:cubicBezTo>
                    <a:pt x="1253" y="354"/>
                    <a:pt x="1301" y="354"/>
                    <a:pt x="1357" y="348"/>
                  </a:cubicBezTo>
                  <a:cubicBezTo>
                    <a:pt x="1699" y="334"/>
                    <a:pt x="2033" y="264"/>
                    <a:pt x="2345" y="139"/>
                  </a:cubicBezTo>
                  <a:cubicBezTo>
                    <a:pt x="2345" y="104"/>
                    <a:pt x="2345" y="62"/>
                    <a:pt x="2339" y="20"/>
                  </a:cubicBezTo>
                  <a:cubicBezTo>
                    <a:pt x="1983" y="167"/>
                    <a:pt x="1587" y="244"/>
                    <a:pt x="1205" y="244"/>
                  </a:cubicBezTo>
                  <a:cubicBezTo>
                    <a:pt x="800" y="244"/>
                    <a:pt x="405" y="161"/>
                    <a:pt x="42" y="0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29" name="Google Shape;2829;p70"/>
            <p:cNvSpPr/>
            <p:nvPr/>
          </p:nvSpPr>
          <p:spPr>
            <a:xfrm>
              <a:off x="3190536" y="3959346"/>
              <a:ext cx="256800" cy="43162"/>
            </a:xfrm>
            <a:custGeom>
              <a:avLst/>
              <a:gdLst/>
              <a:ahLst/>
              <a:cxnLst/>
              <a:rect l="l" t="t" r="r" b="b"/>
              <a:pathLst>
                <a:path w="3076" h="517" extrusionOk="0">
                  <a:moveTo>
                    <a:pt x="21" y="1"/>
                  </a:moveTo>
                  <a:lnTo>
                    <a:pt x="1" y="119"/>
                  </a:lnTo>
                  <a:lnTo>
                    <a:pt x="1" y="126"/>
                  </a:lnTo>
                  <a:cubicBezTo>
                    <a:pt x="7" y="84"/>
                    <a:pt x="14" y="42"/>
                    <a:pt x="21" y="1"/>
                  </a:cubicBezTo>
                  <a:close/>
                  <a:moveTo>
                    <a:pt x="3068" y="392"/>
                  </a:moveTo>
                  <a:cubicBezTo>
                    <a:pt x="3062" y="433"/>
                    <a:pt x="3055" y="475"/>
                    <a:pt x="3048" y="517"/>
                  </a:cubicBezTo>
                  <a:lnTo>
                    <a:pt x="3055" y="517"/>
                  </a:lnTo>
                  <a:cubicBezTo>
                    <a:pt x="3062" y="475"/>
                    <a:pt x="3068" y="433"/>
                    <a:pt x="3075" y="392"/>
                  </a:cubicBezTo>
                  <a:close/>
                </a:path>
              </a:pathLst>
            </a:custGeom>
            <a:solidFill>
              <a:srgbClr val="004D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30" name="Google Shape;2830;p70"/>
            <p:cNvSpPr/>
            <p:nvPr/>
          </p:nvSpPr>
          <p:spPr>
            <a:xfrm>
              <a:off x="3190536" y="3959346"/>
              <a:ext cx="256215" cy="55351"/>
            </a:xfrm>
            <a:custGeom>
              <a:avLst/>
              <a:gdLst/>
              <a:ahLst/>
              <a:cxnLst/>
              <a:rect l="l" t="t" r="r" b="b"/>
              <a:pathLst>
                <a:path w="3069" h="663" extrusionOk="0">
                  <a:moveTo>
                    <a:pt x="21" y="1"/>
                  </a:moveTo>
                  <a:cubicBezTo>
                    <a:pt x="14" y="42"/>
                    <a:pt x="7" y="84"/>
                    <a:pt x="1" y="126"/>
                  </a:cubicBezTo>
                  <a:cubicBezTo>
                    <a:pt x="605" y="482"/>
                    <a:pt x="1302" y="662"/>
                    <a:pt x="1998" y="662"/>
                  </a:cubicBezTo>
                  <a:cubicBezTo>
                    <a:pt x="2060" y="662"/>
                    <a:pt x="2130" y="662"/>
                    <a:pt x="2192" y="655"/>
                  </a:cubicBezTo>
                  <a:cubicBezTo>
                    <a:pt x="2484" y="642"/>
                    <a:pt x="2769" y="600"/>
                    <a:pt x="3048" y="517"/>
                  </a:cubicBezTo>
                  <a:cubicBezTo>
                    <a:pt x="3055" y="475"/>
                    <a:pt x="3062" y="433"/>
                    <a:pt x="3068" y="392"/>
                  </a:cubicBezTo>
                  <a:lnTo>
                    <a:pt x="3068" y="392"/>
                  </a:lnTo>
                  <a:cubicBezTo>
                    <a:pt x="2721" y="495"/>
                    <a:pt x="2359" y="550"/>
                    <a:pt x="1998" y="550"/>
                  </a:cubicBezTo>
                  <a:cubicBezTo>
                    <a:pt x="1302" y="550"/>
                    <a:pt x="612" y="363"/>
                    <a:pt x="21" y="1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31" name="Google Shape;2831;p70"/>
            <p:cNvSpPr/>
            <p:nvPr/>
          </p:nvSpPr>
          <p:spPr>
            <a:xfrm>
              <a:off x="3660556" y="3436564"/>
              <a:ext cx="78392" cy="555509"/>
            </a:xfrm>
            <a:custGeom>
              <a:avLst/>
              <a:gdLst/>
              <a:ahLst/>
              <a:cxnLst/>
              <a:rect l="l" t="t" r="r" b="b"/>
              <a:pathLst>
                <a:path w="939" h="6654" extrusionOk="0">
                  <a:moveTo>
                    <a:pt x="14" y="0"/>
                  </a:moveTo>
                  <a:lnTo>
                    <a:pt x="0" y="7"/>
                  </a:lnTo>
                  <a:lnTo>
                    <a:pt x="556" y="4516"/>
                  </a:lnTo>
                  <a:lnTo>
                    <a:pt x="576" y="4531"/>
                  </a:lnTo>
                  <a:cubicBezTo>
                    <a:pt x="723" y="4628"/>
                    <a:pt x="813" y="4830"/>
                    <a:pt x="785" y="4990"/>
                  </a:cubicBezTo>
                  <a:cubicBezTo>
                    <a:pt x="772" y="5052"/>
                    <a:pt x="737" y="5129"/>
                    <a:pt x="633" y="5151"/>
                  </a:cubicBezTo>
                  <a:lnTo>
                    <a:pt x="585" y="5157"/>
                  </a:lnTo>
                  <a:lnTo>
                    <a:pt x="585" y="5212"/>
                  </a:lnTo>
                  <a:cubicBezTo>
                    <a:pt x="598" y="5449"/>
                    <a:pt x="618" y="5693"/>
                    <a:pt x="640" y="5935"/>
                  </a:cubicBezTo>
                  <a:cubicBezTo>
                    <a:pt x="653" y="6124"/>
                    <a:pt x="675" y="6326"/>
                    <a:pt x="682" y="6513"/>
                  </a:cubicBezTo>
                  <a:cubicBezTo>
                    <a:pt x="688" y="6555"/>
                    <a:pt x="688" y="6597"/>
                    <a:pt x="688" y="6632"/>
                  </a:cubicBezTo>
                  <a:lnTo>
                    <a:pt x="688" y="6654"/>
                  </a:lnTo>
                  <a:lnTo>
                    <a:pt x="807" y="6645"/>
                  </a:lnTo>
                  <a:cubicBezTo>
                    <a:pt x="807" y="6632"/>
                    <a:pt x="807" y="6612"/>
                    <a:pt x="800" y="6590"/>
                  </a:cubicBezTo>
                  <a:cubicBezTo>
                    <a:pt x="800" y="6548"/>
                    <a:pt x="800" y="6507"/>
                    <a:pt x="793" y="6465"/>
                  </a:cubicBezTo>
                  <a:cubicBezTo>
                    <a:pt x="785" y="6284"/>
                    <a:pt x="765" y="6102"/>
                    <a:pt x="752" y="5922"/>
                  </a:cubicBezTo>
                  <a:cubicBezTo>
                    <a:pt x="737" y="5700"/>
                    <a:pt x="717" y="5469"/>
                    <a:pt x="702" y="5247"/>
                  </a:cubicBezTo>
                  <a:cubicBezTo>
                    <a:pt x="807" y="5212"/>
                    <a:pt x="877" y="5129"/>
                    <a:pt x="897" y="5010"/>
                  </a:cubicBezTo>
                  <a:cubicBezTo>
                    <a:pt x="939" y="4817"/>
                    <a:pt x="835" y="4573"/>
                    <a:pt x="668" y="4454"/>
                  </a:cubicBezTo>
                  <a:lnTo>
                    <a:pt x="110" y="0"/>
                  </a:lnTo>
                  <a:cubicBezTo>
                    <a:pt x="104" y="7"/>
                    <a:pt x="90" y="7"/>
                    <a:pt x="75" y="7"/>
                  </a:cubicBezTo>
                  <a:cubicBezTo>
                    <a:pt x="55" y="7"/>
                    <a:pt x="34" y="0"/>
                    <a:pt x="14" y="0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32" name="Google Shape;2832;p70"/>
            <p:cNvSpPr/>
            <p:nvPr/>
          </p:nvSpPr>
          <p:spPr>
            <a:xfrm>
              <a:off x="3482065" y="3603868"/>
              <a:ext cx="21706" cy="202785"/>
            </a:xfrm>
            <a:custGeom>
              <a:avLst/>
              <a:gdLst/>
              <a:ahLst/>
              <a:cxnLst/>
              <a:rect l="l" t="t" r="r" b="b"/>
              <a:pathLst>
                <a:path w="260" h="2429" extrusionOk="0">
                  <a:moveTo>
                    <a:pt x="1" y="0"/>
                  </a:moveTo>
                  <a:lnTo>
                    <a:pt x="1" y="147"/>
                  </a:lnTo>
                  <a:lnTo>
                    <a:pt x="22" y="167"/>
                  </a:lnTo>
                  <a:cubicBezTo>
                    <a:pt x="16" y="112"/>
                    <a:pt x="16" y="64"/>
                    <a:pt x="9" y="7"/>
                  </a:cubicBezTo>
                  <a:lnTo>
                    <a:pt x="1" y="0"/>
                  </a:lnTo>
                  <a:close/>
                  <a:moveTo>
                    <a:pt x="148" y="1385"/>
                  </a:moveTo>
                  <a:cubicBezTo>
                    <a:pt x="154" y="1727"/>
                    <a:pt x="161" y="2081"/>
                    <a:pt x="183" y="2428"/>
                  </a:cubicBezTo>
                  <a:lnTo>
                    <a:pt x="259" y="2422"/>
                  </a:lnTo>
                  <a:cubicBezTo>
                    <a:pt x="218" y="2074"/>
                    <a:pt x="183" y="1727"/>
                    <a:pt x="148" y="1385"/>
                  </a:cubicBezTo>
                  <a:close/>
                </a:path>
              </a:pathLst>
            </a:custGeom>
            <a:solidFill>
              <a:srgbClr val="004D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33" name="Google Shape;2833;p70"/>
            <p:cNvSpPr/>
            <p:nvPr/>
          </p:nvSpPr>
          <p:spPr>
            <a:xfrm>
              <a:off x="3444413" y="3578906"/>
              <a:ext cx="62113" cy="227163"/>
            </a:xfrm>
            <a:custGeom>
              <a:avLst/>
              <a:gdLst/>
              <a:ahLst/>
              <a:cxnLst/>
              <a:rect l="l" t="t" r="r" b="b"/>
              <a:pathLst>
                <a:path w="744" h="2721" extrusionOk="0">
                  <a:moveTo>
                    <a:pt x="69" y="0"/>
                  </a:moveTo>
                  <a:lnTo>
                    <a:pt x="1" y="90"/>
                  </a:lnTo>
                  <a:lnTo>
                    <a:pt x="452" y="446"/>
                  </a:lnTo>
                  <a:lnTo>
                    <a:pt x="452" y="299"/>
                  </a:lnTo>
                  <a:lnTo>
                    <a:pt x="69" y="0"/>
                  </a:lnTo>
                  <a:close/>
                  <a:moveTo>
                    <a:pt x="460" y="306"/>
                  </a:moveTo>
                  <a:lnTo>
                    <a:pt x="460" y="306"/>
                  </a:lnTo>
                  <a:cubicBezTo>
                    <a:pt x="467" y="363"/>
                    <a:pt x="467" y="411"/>
                    <a:pt x="473" y="466"/>
                  </a:cubicBezTo>
                  <a:lnTo>
                    <a:pt x="570" y="543"/>
                  </a:lnTo>
                  <a:cubicBezTo>
                    <a:pt x="592" y="899"/>
                    <a:pt x="592" y="1259"/>
                    <a:pt x="599" y="1615"/>
                  </a:cubicBezTo>
                  <a:lnTo>
                    <a:pt x="599" y="1684"/>
                  </a:lnTo>
                  <a:cubicBezTo>
                    <a:pt x="634" y="2026"/>
                    <a:pt x="669" y="2373"/>
                    <a:pt x="710" y="2721"/>
                  </a:cubicBezTo>
                  <a:lnTo>
                    <a:pt x="744" y="2721"/>
                  </a:lnTo>
                  <a:cubicBezTo>
                    <a:pt x="724" y="2352"/>
                    <a:pt x="717" y="1976"/>
                    <a:pt x="717" y="1615"/>
                  </a:cubicBezTo>
                  <a:cubicBezTo>
                    <a:pt x="710" y="1253"/>
                    <a:pt x="702" y="877"/>
                    <a:pt x="682" y="508"/>
                  </a:cubicBezTo>
                  <a:lnTo>
                    <a:pt x="682" y="481"/>
                  </a:lnTo>
                  <a:lnTo>
                    <a:pt x="460" y="306"/>
                  </a:ln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34" name="Google Shape;2834;p70"/>
            <p:cNvSpPr/>
            <p:nvPr/>
          </p:nvSpPr>
          <p:spPr>
            <a:xfrm>
              <a:off x="3717993" y="3395990"/>
              <a:ext cx="8182" cy="19118"/>
            </a:xfrm>
            <a:custGeom>
              <a:avLst/>
              <a:gdLst/>
              <a:ahLst/>
              <a:cxnLst/>
              <a:rect l="l" t="t" r="r" b="b"/>
              <a:pathLst>
                <a:path w="98" h="229" extrusionOk="0">
                  <a:moveTo>
                    <a:pt x="70" y="0"/>
                  </a:moveTo>
                  <a:cubicBezTo>
                    <a:pt x="49" y="34"/>
                    <a:pt x="29" y="62"/>
                    <a:pt x="0" y="90"/>
                  </a:cubicBezTo>
                  <a:cubicBezTo>
                    <a:pt x="7" y="139"/>
                    <a:pt x="22" y="181"/>
                    <a:pt x="29" y="229"/>
                  </a:cubicBezTo>
                  <a:cubicBezTo>
                    <a:pt x="49" y="209"/>
                    <a:pt x="77" y="181"/>
                    <a:pt x="97" y="152"/>
                  </a:cubicBezTo>
                  <a:cubicBezTo>
                    <a:pt x="90" y="104"/>
                    <a:pt x="77" y="49"/>
                    <a:pt x="70" y="0"/>
                  </a:cubicBezTo>
                  <a:close/>
                </a:path>
              </a:pathLst>
            </a:custGeom>
            <a:solidFill>
              <a:srgbClr val="004D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35" name="Google Shape;2835;p70"/>
            <p:cNvSpPr/>
            <p:nvPr/>
          </p:nvSpPr>
          <p:spPr>
            <a:xfrm>
              <a:off x="3585002" y="3380796"/>
              <a:ext cx="135413" cy="56352"/>
            </a:xfrm>
            <a:custGeom>
              <a:avLst/>
              <a:gdLst/>
              <a:ahLst/>
              <a:cxnLst/>
              <a:rect l="l" t="t" r="r" b="b"/>
              <a:pathLst>
                <a:path w="1622" h="675" extrusionOk="0">
                  <a:moveTo>
                    <a:pt x="119" y="0"/>
                  </a:moveTo>
                  <a:cubicBezTo>
                    <a:pt x="77" y="15"/>
                    <a:pt x="42" y="22"/>
                    <a:pt x="0" y="29"/>
                  </a:cubicBezTo>
                  <a:cubicBezTo>
                    <a:pt x="55" y="132"/>
                    <a:pt x="119" y="231"/>
                    <a:pt x="195" y="314"/>
                  </a:cubicBezTo>
                  <a:cubicBezTo>
                    <a:pt x="382" y="530"/>
                    <a:pt x="655" y="655"/>
                    <a:pt x="919" y="668"/>
                  </a:cubicBezTo>
                  <a:cubicBezTo>
                    <a:pt x="939" y="668"/>
                    <a:pt x="960" y="675"/>
                    <a:pt x="980" y="675"/>
                  </a:cubicBezTo>
                  <a:cubicBezTo>
                    <a:pt x="995" y="675"/>
                    <a:pt x="1009" y="675"/>
                    <a:pt x="1015" y="668"/>
                  </a:cubicBezTo>
                  <a:lnTo>
                    <a:pt x="1022" y="668"/>
                  </a:lnTo>
                  <a:cubicBezTo>
                    <a:pt x="1057" y="668"/>
                    <a:pt x="1092" y="668"/>
                    <a:pt x="1127" y="661"/>
                  </a:cubicBezTo>
                  <a:cubicBezTo>
                    <a:pt x="1314" y="633"/>
                    <a:pt x="1490" y="543"/>
                    <a:pt x="1622" y="411"/>
                  </a:cubicBezTo>
                  <a:cubicBezTo>
                    <a:pt x="1615" y="363"/>
                    <a:pt x="1600" y="321"/>
                    <a:pt x="1593" y="272"/>
                  </a:cubicBezTo>
                  <a:cubicBezTo>
                    <a:pt x="1475" y="418"/>
                    <a:pt x="1301" y="516"/>
                    <a:pt x="1106" y="543"/>
                  </a:cubicBezTo>
                  <a:cubicBezTo>
                    <a:pt x="1064" y="550"/>
                    <a:pt x="1022" y="558"/>
                    <a:pt x="980" y="558"/>
                  </a:cubicBezTo>
                  <a:cubicBezTo>
                    <a:pt x="723" y="558"/>
                    <a:pt x="459" y="439"/>
                    <a:pt x="279" y="237"/>
                  </a:cubicBezTo>
                  <a:cubicBezTo>
                    <a:pt x="215" y="167"/>
                    <a:pt x="160" y="90"/>
                    <a:pt x="119" y="0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36" name="Google Shape;2836;p70"/>
            <p:cNvSpPr/>
            <p:nvPr/>
          </p:nvSpPr>
          <p:spPr>
            <a:xfrm>
              <a:off x="3467706" y="4202788"/>
              <a:ext cx="247950" cy="148102"/>
            </a:xfrm>
            <a:custGeom>
              <a:avLst/>
              <a:gdLst/>
              <a:ahLst/>
              <a:cxnLst/>
              <a:rect l="l" t="t" r="r" b="b"/>
              <a:pathLst>
                <a:path w="2970" h="1774" extrusionOk="0">
                  <a:moveTo>
                    <a:pt x="2915" y="1"/>
                  </a:moveTo>
                  <a:lnTo>
                    <a:pt x="1669" y="154"/>
                  </a:lnTo>
                  <a:lnTo>
                    <a:pt x="208" y="1567"/>
                  </a:lnTo>
                  <a:cubicBezTo>
                    <a:pt x="208" y="1567"/>
                    <a:pt x="1" y="1774"/>
                    <a:pt x="605" y="1774"/>
                  </a:cubicBezTo>
                  <a:cubicBezTo>
                    <a:pt x="735" y="1774"/>
                    <a:pt x="903" y="1764"/>
                    <a:pt x="1119" y="1741"/>
                  </a:cubicBezTo>
                  <a:cubicBezTo>
                    <a:pt x="2337" y="1600"/>
                    <a:pt x="2970" y="1433"/>
                    <a:pt x="2970" y="1433"/>
                  </a:cubicBezTo>
                  <a:lnTo>
                    <a:pt x="2915" y="1"/>
                  </a:ln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37" name="Google Shape;2837;p70"/>
            <p:cNvSpPr/>
            <p:nvPr/>
          </p:nvSpPr>
          <p:spPr>
            <a:xfrm>
              <a:off x="3370780" y="4234763"/>
              <a:ext cx="355396" cy="198778"/>
            </a:xfrm>
            <a:custGeom>
              <a:avLst/>
              <a:gdLst/>
              <a:ahLst/>
              <a:cxnLst/>
              <a:rect l="l" t="t" r="r" b="b"/>
              <a:pathLst>
                <a:path w="4257" h="2381" extrusionOk="0">
                  <a:moveTo>
                    <a:pt x="2010" y="0"/>
                  </a:moveTo>
                  <a:cubicBezTo>
                    <a:pt x="2065" y="209"/>
                    <a:pt x="347" y="1426"/>
                    <a:pt x="347" y="1426"/>
                  </a:cubicBezTo>
                  <a:cubicBezTo>
                    <a:pt x="67" y="1529"/>
                    <a:pt x="0" y="2381"/>
                    <a:pt x="18" y="2381"/>
                  </a:cubicBezTo>
                  <a:cubicBezTo>
                    <a:pt x="18" y="2381"/>
                    <a:pt x="19" y="2380"/>
                    <a:pt x="19" y="2380"/>
                  </a:cubicBezTo>
                  <a:lnTo>
                    <a:pt x="4256" y="1997"/>
                  </a:lnTo>
                  <a:lnTo>
                    <a:pt x="4243" y="1795"/>
                  </a:lnTo>
                  <a:lnTo>
                    <a:pt x="4146" y="710"/>
                  </a:lnTo>
                  <a:lnTo>
                    <a:pt x="4124" y="466"/>
                  </a:lnTo>
                  <a:lnTo>
                    <a:pt x="2329" y="1009"/>
                  </a:lnTo>
                  <a:lnTo>
                    <a:pt x="2329" y="1009"/>
                  </a:lnTo>
                  <a:lnTo>
                    <a:pt x="2852" y="63"/>
                  </a:lnTo>
                  <a:lnTo>
                    <a:pt x="20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38" name="Google Shape;2838;p70"/>
            <p:cNvSpPr/>
            <p:nvPr/>
          </p:nvSpPr>
          <p:spPr>
            <a:xfrm>
              <a:off x="3434562" y="4306143"/>
              <a:ext cx="64450" cy="37986"/>
            </a:xfrm>
            <a:custGeom>
              <a:avLst/>
              <a:gdLst/>
              <a:ahLst/>
              <a:cxnLst/>
              <a:rect l="l" t="t" r="r" b="b"/>
              <a:pathLst>
                <a:path w="772" h="455" extrusionOk="0">
                  <a:moveTo>
                    <a:pt x="51" y="1"/>
                  </a:moveTo>
                  <a:cubicBezTo>
                    <a:pt x="21" y="1"/>
                    <a:pt x="0" y="25"/>
                    <a:pt x="0" y="50"/>
                  </a:cubicBezTo>
                  <a:cubicBezTo>
                    <a:pt x="0" y="85"/>
                    <a:pt x="20" y="112"/>
                    <a:pt x="55" y="112"/>
                  </a:cubicBezTo>
                  <a:cubicBezTo>
                    <a:pt x="292" y="127"/>
                    <a:pt x="521" y="246"/>
                    <a:pt x="668" y="433"/>
                  </a:cubicBezTo>
                  <a:cubicBezTo>
                    <a:pt x="675" y="446"/>
                    <a:pt x="695" y="454"/>
                    <a:pt x="717" y="454"/>
                  </a:cubicBezTo>
                  <a:cubicBezTo>
                    <a:pt x="723" y="454"/>
                    <a:pt x="737" y="446"/>
                    <a:pt x="745" y="439"/>
                  </a:cubicBezTo>
                  <a:cubicBezTo>
                    <a:pt x="772" y="419"/>
                    <a:pt x="772" y="384"/>
                    <a:pt x="758" y="362"/>
                  </a:cubicBezTo>
                  <a:cubicBezTo>
                    <a:pt x="591" y="147"/>
                    <a:pt x="327" y="15"/>
                    <a:pt x="62" y="2"/>
                  </a:cubicBezTo>
                  <a:cubicBezTo>
                    <a:pt x="58" y="1"/>
                    <a:pt x="55" y="1"/>
                    <a:pt x="51" y="1"/>
                  </a:cubicBezTo>
                  <a:close/>
                </a:path>
              </a:pathLst>
            </a:custGeom>
            <a:solidFill>
              <a:srgbClr val="1D11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39" name="Google Shape;2839;p70"/>
            <p:cNvSpPr/>
            <p:nvPr/>
          </p:nvSpPr>
          <p:spPr>
            <a:xfrm>
              <a:off x="3460025" y="4286941"/>
              <a:ext cx="65202" cy="37902"/>
            </a:xfrm>
            <a:custGeom>
              <a:avLst/>
              <a:gdLst/>
              <a:ahLst/>
              <a:cxnLst/>
              <a:rect l="l" t="t" r="r" b="b"/>
              <a:pathLst>
                <a:path w="781" h="454" extrusionOk="0">
                  <a:moveTo>
                    <a:pt x="54" y="0"/>
                  </a:moveTo>
                  <a:cubicBezTo>
                    <a:pt x="24" y="0"/>
                    <a:pt x="1" y="26"/>
                    <a:pt x="1" y="50"/>
                  </a:cubicBezTo>
                  <a:cubicBezTo>
                    <a:pt x="1" y="85"/>
                    <a:pt x="22" y="113"/>
                    <a:pt x="56" y="113"/>
                  </a:cubicBezTo>
                  <a:cubicBezTo>
                    <a:pt x="293" y="127"/>
                    <a:pt x="523" y="245"/>
                    <a:pt x="669" y="434"/>
                  </a:cubicBezTo>
                  <a:cubicBezTo>
                    <a:pt x="682" y="447"/>
                    <a:pt x="697" y="454"/>
                    <a:pt x="717" y="454"/>
                  </a:cubicBezTo>
                  <a:cubicBezTo>
                    <a:pt x="732" y="454"/>
                    <a:pt x="739" y="447"/>
                    <a:pt x="746" y="440"/>
                  </a:cubicBezTo>
                  <a:cubicBezTo>
                    <a:pt x="774" y="419"/>
                    <a:pt x="781" y="384"/>
                    <a:pt x="759" y="364"/>
                  </a:cubicBezTo>
                  <a:cubicBezTo>
                    <a:pt x="592" y="148"/>
                    <a:pt x="328" y="16"/>
                    <a:pt x="64" y="1"/>
                  </a:cubicBezTo>
                  <a:cubicBezTo>
                    <a:pt x="61" y="1"/>
                    <a:pt x="57" y="0"/>
                    <a:pt x="54" y="0"/>
                  </a:cubicBezTo>
                  <a:close/>
                </a:path>
              </a:pathLst>
            </a:custGeom>
            <a:solidFill>
              <a:srgbClr val="1D11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40" name="Google Shape;2840;p70"/>
            <p:cNvSpPr/>
            <p:nvPr/>
          </p:nvSpPr>
          <p:spPr>
            <a:xfrm>
              <a:off x="3481481" y="4267906"/>
              <a:ext cx="65202" cy="38069"/>
            </a:xfrm>
            <a:custGeom>
              <a:avLst/>
              <a:gdLst/>
              <a:ahLst/>
              <a:cxnLst/>
              <a:rect l="l" t="t" r="r" b="b"/>
              <a:pathLst>
                <a:path w="781" h="456" extrusionOk="0">
                  <a:moveTo>
                    <a:pt x="64" y="0"/>
                  </a:moveTo>
                  <a:cubicBezTo>
                    <a:pt x="29" y="0"/>
                    <a:pt x="1" y="21"/>
                    <a:pt x="1" y="56"/>
                  </a:cubicBezTo>
                  <a:cubicBezTo>
                    <a:pt x="1" y="84"/>
                    <a:pt x="23" y="111"/>
                    <a:pt x="58" y="119"/>
                  </a:cubicBezTo>
                  <a:cubicBezTo>
                    <a:pt x="293" y="132"/>
                    <a:pt x="524" y="251"/>
                    <a:pt x="669" y="431"/>
                  </a:cubicBezTo>
                  <a:cubicBezTo>
                    <a:pt x="680" y="448"/>
                    <a:pt x="691" y="456"/>
                    <a:pt x="704" y="456"/>
                  </a:cubicBezTo>
                  <a:cubicBezTo>
                    <a:pt x="708" y="456"/>
                    <a:pt x="712" y="455"/>
                    <a:pt x="717" y="453"/>
                  </a:cubicBezTo>
                  <a:cubicBezTo>
                    <a:pt x="732" y="453"/>
                    <a:pt x="739" y="453"/>
                    <a:pt x="746" y="445"/>
                  </a:cubicBezTo>
                  <a:cubicBezTo>
                    <a:pt x="774" y="425"/>
                    <a:pt x="781" y="390"/>
                    <a:pt x="759" y="361"/>
                  </a:cubicBezTo>
                  <a:cubicBezTo>
                    <a:pt x="592" y="152"/>
                    <a:pt x="328" y="14"/>
                    <a:pt x="64" y="0"/>
                  </a:cubicBezTo>
                  <a:close/>
                </a:path>
              </a:pathLst>
            </a:custGeom>
            <a:solidFill>
              <a:srgbClr val="1D11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41" name="Google Shape;2841;p70"/>
            <p:cNvSpPr/>
            <p:nvPr/>
          </p:nvSpPr>
          <p:spPr>
            <a:xfrm>
              <a:off x="3368860" y="4369508"/>
              <a:ext cx="361991" cy="41993"/>
            </a:xfrm>
            <a:custGeom>
              <a:avLst/>
              <a:gdLst/>
              <a:ahLst/>
              <a:cxnLst/>
              <a:rect l="l" t="t" r="r" b="b"/>
              <a:pathLst>
                <a:path w="4336" h="503" extrusionOk="0">
                  <a:moveTo>
                    <a:pt x="4266" y="1"/>
                  </a:moveTo>
                  <a:lnTo>
                    <a:pt x="56" y="390"/>
                  </a:lnTo>
                  <a:cubicBezTo>
                    <a:pt x="29" y="390"/>
                    <a:pt x="1" y="418"/>
                    <a:pt x="7" y="453"/>
                  </a:cubicBezTo>
                  <a:cubicBezTo>
                    <a:pt x="7" y="478"/>
                    <a:pt x="30" y="503"/>
                    <a:pt x="60" y="503"/>
                  </a:cubicBezTo>
                  <a:cubicBezTo>
                    <a:pt x="64" y="503"/>
                    <a:pt x="67" y="503"/>
                    <a:pt x="71" y="502"/>
                  </a:cubicBezTo>
                  <a:lnTo>
                    <a:pt x="4279" y="119"/>
                  </a:lnTo>
                  <a:cubicBezTo>
                    <a:pt x="4307" y="113"/>
                    <a:pt x="4336" y="84"/>
                    <a:pt x="4329" y="56"/>
                  </a:cubicBezTo>
                  <a:cubicBezTo>
                    <a:pt x="4329" y="21"/>
                    <a:pt x="4301" y="1"/>
                    <a:pt x="4266" y="1"/>
                  </a:cubicBezTo>
                  <a:close/>
                </a:path>
              </a:pathLst>
            </a:custGeom>
            <a:solidFill>
              <a:srgbClr val="1D11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42" name="Google Shape;2842;p70"/>
            <p:cNvSpPr/>
            <p:nvPr/>
          </p:nvSpPr>
          <p:spPr>
            <a:xfrm>
              <a:off x="3081087" y="4247536"/>
              <a:ext cx="251874" cy="112287"/>
            </a:xfrm>
            <a:custGeom>
              <a:avLst/>
              <a:gdLst/>
              <a:ahLst/>
              <a:cxnLst/>
              <a:rect l="l" t="t" r="r" b="b"/>
              <a:pathLst>
                <a:path w="3017" h="1345" extrusionOk="0">
                  <a:moveTo>
                    <a:pt x="1938" y="1"/>
                  </a:moveTo>
                  <a:lnTo>
                    <a:pt x="239" y="1121"/>
                  </a:lnTo>
                  <a:cubicBezTo>
                    <a:pt x="239" y="1121"/>
                    <a:pt x="0" y="1345"/>
                    <a:pt x="761" y="1345"/>
                  </a:cubicBezTo>
                  <a:cubicBezTo>
                    <a:pt x="869" y="1345"/>
                    <a:pt x="998" y="1340"/>
                    <a:pt x="1151" y="1330"/>
                  </a:cubicBezTo>
                  <a:cubicBezTo>
                    <a:pt x="2369" y="1240"/>
                    <a:pt x="3017" y="1100"/>
                    <a:pt x="3017" y="1100"/>
                  </a:cubicBezTo>
                  <a:lnTo>
                    <a:pt x="2995" y="71"/>
                  </a:lnTo>
                  <a:lnTo>
                    <a:pt x="1938" y="1"/>
                  </a:ln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43" name="Google Shape;2843;p70"/>
            <p:cNvSpPr/>
            <p:nvPr/>
          </p:nvSpPr>
          <p:spPr>
            <a:xfrm>
              <a:off x="2982825" y="4244614"/>
              <a:ext cx="356397" cy="191849"/>
            </a:xfrm>
            <a:custGeom>
              <a:avLst/>
              <a:gdLst/>
              <a:ahLst/>
              <a:cxnLst/>
              <a:rect l="l" t="t" r="r" b="b"/>
              <a:pathLst>
                <a:path w="4269" h="2298" extrusionOk="0">
                  <a:moveTo>
                    <a:pt x="2113" y="1"/>
                  </a:moveTo>
                  <a:cubicBezTo>
                    <a:pt x="2161" y="209"/>
                    <a:pt x="386" y="1350"/>
                    <a:pt x="386" y="1350"/>
                  </a:cubicBezTo>
                  <a:lnTo>
                    <a:pt x="394" y="1350"/>
                  </a:lnTo>
                  <a:cubicBezTo>
                    <a:pt x="107" y="1440"/>
                    <a:pt x="0" y="2298"/>
                    <a:pt x="18" y="2298"/>
                  </a:cubicBezTo>
                  <a:cubicBezTo>
                    <a:pt x="18" y="2298"/>
                    <a:pt x="18" y="2297"/>
                    <a:pt x="19" y="2297"/>
                  </a:cubicBezTo>
                  <a:lnTo>
                    <a:pt x="4269" y="2088"/>
                  </a:lnTo>
                  <a:lnTo>
                    <a:pt x="4269" y="1886"/>
                  </a:lnTo>
                  <a:lnTo>
                    <a:pt x="4214" y="794"/>
                  </a:lnTo>
                  <a:lnTo>
                    <a:pt x="4207" y="557"/>
                  </a:lnTo>
                  <a:lnTo>
                    <a:pt x="2390" y="1024"/>
                  </a:lnTo>
                  <a:lnTo>
                    <a:pt x="2948" y="97"/>
                  </a:lnTo>
                  <a:lnTo>
                    <a:pt x="21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44" name="Google Shape;2844;p70"/>
            <p:cNvSpPr/>
            <p:nvPr/>
          </p:nvSpPr>
          <p:spPr>
            <a:xfrm>
              <a:off x="3051700" y="4311402"/>
              <a:ext cx="63950" cy="40407"/>
            </a:xfrm>
            <a:custGeom>
              <a:avLst/>
              <a:gdLst/>
              <a:ahLst/>
              <a:cxnLst/>
              <a:rect l="l" t="t" r="r" b="b"/>
              <a:pathLst>
                <a:path w="766" h="484" extrusionOk="0">
                  <a:moveTo>
                    <a:pt x="70" y="1"/>
                  </a:moveTo>
                  <a:cubicBezTo>
                    <a:pt x="35" y="1"/>
                    <a:pt x="7" y="22"/>
                    <a:pt x="7" y="57"/>
                  </a:cubicBezTo>
                  <a:cubicBezTo>
                    <a:pt x="0" y="84"/>
                    <a:pt x="20" y="112"/>
                    <a:pt x="55" y="119"/>
                  </a:cubicBezTo>
                  <a:cubicBezTo>
                    <a:pt x="292" y="141"/>
                    <a:pt x="515" y="266"/>
                    <a:pt x="655" y="460"/>
                  </a:cubicBezTo>
                  <a:cubicBezTo>
                    <a:pt x="666" y="472"/>
                    <a:pt x="677" y="483"/>
                    <a:pt x="692" y="483"/>
                  </a:cubicBezTo>
                  <a:cubicBezTo>
                    <a:pt x="696" y="483"/>
                    <a:pt x="699" y="483"/>
                    <a:pt x="703" y="481"/>
                  </a:cubicBezTo>
                  <a:cubicBezTo>
                    <a:pt x="717" y="481"/>
                    <a:pt x="723" y="481"/>
                    <a:pt x="730" y="475"/>
                  </a:cubicBezTo>
                  <a:cubicBezTo>
                    <a:pt x="758" y="453"/>
                    <a:pt x="765" y="418"/>
                    <a:pt x="745" y="391"/>
                  </a:cubicBezTo>
                  <a:cubicBezTo>
                    <a:pt x="591" y="174"/>
                    <a:pt x="334" y="29"/>
                    <a:pt x="70" y="1"/>
                  </a:cubicBezTo>
                  <a:close/>
                </a:path>
              </a:pathLst>
            </a:custGeom>
            <a:solidFill>
              <a:srgbClr val="1D11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45" name="Google Shape;2845;p70"/>
            <p:cNvSpPr/>
            <p:nvPr/>
          </p:nvSpPr>
          <p:spPr>
            <a:xfrm>
              <a:off x="3078416" y="4293369"/>
              <a:ext cx="63449" cy="40323"/>
            </a:xfrm>
            <a:custGeom>
              <a:avLst/>
              <a:gdLst/>
              <a:ahLst/>
              <a:cxnLst/>
              <a:rect l="l" t="t" r="r" b="b"/>
              <a:pathLst>
                <a:path w="760" h="483" extrusionOk="0">
                  <a:moveTo>
                    <a:pt x="54" y="0"/>
                  </a:moveTo>
                  <a:cubicBezTo>
                    <a:pt x="29" y="0"/>
                    <a:pt x="7" y="25"/>
                    <a:pt x="1" y="50"/>
                  </a:cubicBezTo>
                  <a:cubicBezTo>
                    <a:pt x="1" y="85"/>
                    <a:pt x="21" y="113"/>
                    <a:pt x="56" y="113"/>
                  </a:cubicBezTo>
                  <a:cubicBezTo>
                    <a:pt x="285" y="140"/>
                    <a:pt x="509" y="265"/>
                    <a:pt x="647" y="460"/>
                  </a:cubicBezTo>
                  <a:cubicBezTo>
                    <a:pt x="661" y="474"/>
                    <a:pt x="682" y="482"/>
                    <a:pt x="702" y="482"/>
                  </a:cubicBezTo>
                  <a:cubicBezTo>
                    <a:pt x="711" y="482"/>
                    <a:pt x="724" y="482"/>
                    <a:pt x="731" y="474"/>
                  </a:cubicBezTo>
                  <a:cubicBezTo>
                    <a:pt x="759" y="454"/>
                    <a:pt x="759" y="419"/>
                    <a:pt x="744" y="390"/>
                  </a:cubicBezTo>
                  <a:cubicBezTo>
                    <a:pt x="585" y="175"/>
                    <a:pt x="335" y="29"/>
                    <a:pt x="63" y="1"/>
                  </a:cubicBezTo>
                  <a:cubicBezTo>
                    <a:pt x="60" y="0"/>
                    <a:pt x="57" y="0"/>
                    <a:pt x="54" y="0"/>
                  </a:cubicBezTo>
                  <a:close/>
                </a:path>
              </a:pathLst>
            </a:custGeom>
            <a:solidFill>
              <a:srgbClr val="1D11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46" name="Google Shape;2846;p70"/>
            <p:cNvSpPr/>
            <p:nvPr/>
          </p:nvSpPr>
          <p:spPr>
            <a:xfrm>
              <a:off x="3100456" y="4275420"/>
              <a:ext cx="63950" cy="40073"/>
            </a:xfrm>
            <a:custGeom>
              <a:avLst/>
              <a:gdLst/>
              <a:ahLst/>
              <a:cxnLst/>
              <a:rect l="l" t="t" r="r" b="b"/>
              <a:pathLst>
                <a:path w="766" h="480" extrusionOk="0">
                  <a:moveTo>
                    <a:pt x="63" y="1"/>
                  </a:moveTo>
                  <a:cubicBezTo>
                    <a:pt x="36" y="1"/>
                    <a:pt x="7" y="21"/>
                    <a:pt x="1" y="49"/>
                  </a:cubicBezTo>
                  <a:cubicBezTo>
                    <a:pt x="1" y="84"/>
                    <a:pt x="21" y="113"/>
                    <a:pt x="56" y="119"/>
                  </a:cubicBezTo>
                  <a:cubicBezTo>
                    <a:pt x="293" y="139"/>
                    <a:pt x="515" y="265"/>
                    <a:pt x="655" y="460"/>
                  </a:cubicBezTo>
                  <a:cubicBezTo>
                    <a:pt x="662" y="473"/>
                    <a:pt x="682" y="480"/>
                    <a:pt x="704" y="480"/>
                  </a:cubicBezTo>
                  <a:cubicBezTo>
                    <a:pt x="710" y="480"/>
                    <a:pt x="724" y="480"/>
                    <a:pt x="731" y="473"/>
                  </a:cubicBezTo>
                  <a:cubicBezTo>
                    <a:pt x="759" y="453"/>
                    <a:pt x="766" y="418"/>
                    <a:pt x="746" y="390"/>
                  </a:cubicBezTo>
                  <a:cubicBezTo>
                    <a:pt x="585" y="174"/>
                    <a:pt x="335" y="29"/>
                    <a:pt x="63" y="1"/>
                  </a:cubicBezTo>
                  <a:close/>
                </a:path>
              </a:pathLst>
            </a:custGeom>
            <a:solidFill>
              <a:srgbClr val="1D11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47" name="Google Shape;2847;p70"/>
            <p:cNvSpPr/>
            <p:nvPr/>
          </p:nvSpPr>
          <p:spPr>
            <a:xfrm>
              <a:off x="2982491" y="4386956"/>
              <a:ext cx="362575" cy="27383"/>
            </a:xfrm>
            <a:custGeom>
              <a:avLst/>
              <a:gdLst/>
              <a:ahLst/>
              <a:cxnLst/>
              <a:rect l="l" t="t" r="r" b="b"/>
              <a:pathLst>
                <a:path w="4343" h="328" extrusionOk="0">
                  <a:moveTo>
                    <a:pt x="4281" y="1"/>
                  </a:moveTo>
                  <a:lnTo>
                    <a:pt x="56" y="209"/>
                  </a:lnTo>
                  <a:cubicBezTo>
                    <a:pt x="29" y="216"/>
                    <a:pt x="1" y="244"/>
                    <a:pt x="1" y="271"/>
                  </a:cubicBezTo>
                  <a:cubicBezTo>
                    <a:pt x="8" y="306"/>
                    <a:pt x="29" y="328"/>
                    <a:pt x="64" y="328"/>
                  </a:cubicBezTo>
                  <a:lnTo>
                    <a:pt x="4288" y="119"/>
                  </a:lnTo>
                  <a:cubicBezTo>
                    <a:pt x="4323" y="119"/>
                    <a:pt x="4343" y="91"/>
                    <a:pt x="4343" y="56"/>
                  </a:cubicBezTo>
                  <a:cubicBezTo>
                    <a:pt x="4343" y="29"/>
                    <a:pt x="4315" y="1"/>
                    <a:pt x="4281" y="1"/>
                  </a:cubicBezTo>
                  <a:close/>
                </a:path>
              </a:pathLst>
            </a:custGeom>
            <a:solidFill>
              <a:srgbClr val="1D11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48" name="Google Shape;2848;p70"/>
            <p:cNvSpPr/>
            <p:nvPr/>
          </p:nvSpPr>
          <p:spPr>
            <a:xfrm>
              <a:off x="3690109" y="3126334"/>
              <a:ext cx="247533" cy="402732"/>
            </a:xfrm>
            <a:custGeom>
              <a:avLst/>
              <a:gdLst/>
              <a:ahLst/>
              <a:cxnLst/>
              <a:rect l="l" t="t" r="r" b="b"/>
              <a:pathLst>
                <a:path w="2965" h="4824" extrusionOk="0">
                  <a:moveTo>
                    <a:pt x="1191" y="0"/>
                  </a:moveTo>
                  <a:cubicBezTo>
                    <a:pt x="793" y="258"/>
                    <a:pt x="398" y="516"/>
                    <a:pt x="0" y="774"/>
                  </a:cubicBezTo>
                  <a:cubicBezTo>
                    <a:pt x="264" y="1490"/>
                    <a:pt x="523" y="2206"/>
                    <a:pt x="780" y="2923"/>
                  </a:cubicBezTo>
                  <a:cubicBezTo>
                    <a:pt x="1107" y="3487"/>
                    <a:pt x="1628" y="4266"/>
                    <a:pt x="1956" y="4823"/>
                  </a:cubicBezTo>
                  <a:cubicBezTo>
                    <a:pt x="2387" y="4489"/>
                    <a:pt x="2534" y="4217"/>
                    <a:pt x="2964" y="3883"/>
                  </a:cubicBezTo>
                  <a:cubicBezTo>
                    <a:pt x="2610" y="3522"/>
                    <a:pt x="2248" y="2687"/>
                    <a:pt x="1851" y="1921"/>
                  </a:cubicBezTo>
                  <a:cubicBezTo>
                    <a:pt x="1468" y="1176"/>
                    <a:pt x="1281" y="495"/>
                    <a:pt x="1191" y="0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49" name="Google Shape;2849;p70"/>
            <p:cNvSpPr/>
            <p:nvPr/>
          </p:nvSpPr>
          <p:spPr>
            <a:xfrm>
              <a:off x="3839380" y="3443493"/>
              <a:ext cx="215057" cy="222237"/>
            </a:xfrm>
            <a:custGeom>
              <a:avLst/>
              <a:gdLst/>
              <a:ahLst/>
              <a:cxnLst/>
              <a:rect l="l" t="t" r="r" b="b"/>
              <a:pathLst>
                <a:path w="2576" h="2662" extrusionOk="0">
                  <a:moveTo>
                    <a:pt x="1121" y="1"/>
                  </a:moveTo>
                  <a:cubicBezTo>
                    <a:pt x="822" y="7"/>
                    <a:pt x="579" y="77"/>
                    <a:pt x="348" y="266"/>
                  </a:cubicBezTo>
                  <a:cubicBezTo>
                    <a:pt x="119" y="453"/>
                    <a:pt x="1" y="871"/>
                    <a:pt x="188" y="1093"/>
                  </a:cubicBezTo>
                  <a:cubicBezTo>
                    <a:pt x="196" y="1435"/>
                    <a:pt x="161" y="1776"/>
                    <a:pt x="91" y="2110"/>
                  </a:cubicBezTo>
                  <a:cubicBezTo>
                    <a:pt x="76" y="2184"/>
                    <a:pt x="133" y="2247"/>
                    <a:pt x="198" y="2247"/>
                  </a:cubicBezTo>
                  <a:cubicBezTo>
                    <a:pt x="218" y="2247"/>
                    <a:pt x="239" y="2241"/>
                    <a:pt x="258" y="2228"/>
                  </a:cubicBezTo>
                  <a:cubicBezTo>
                    <a:pt x="467" y="2103"/>
                    <a:pt x="614" y="1879"/>
                    <a:pt x="640" y="1636"/>
                  </a:cubicBezTo>
                  <a:cubicBezTo>
                    <a:pt x="842" y="1915"/>
                    <a:pt x="1016" y="2178"/>
                    <a:pt x="1135" y="2506"/>
                  </a:cubicBezTo>
                  <a:cubicBezTo>
                    <a:pt x="1163" y="2569"/>
                    <a:pt x="1183" y="2646"/>
                    <a:pt x="1267" y="2659"/>
                  </a:cubicBezTo>
                  <a:cubicBezTo>
                    <a:pt x="1275" y="2661"/>
                    <a:pt x="1283" y="2661"/>
                    <a:pt x="1291" y="2661"/>
                  </a:cubicBezTo>
                  <a:cubicBezTo>
                    <a:pt x="1371" y="2661"/>
                    <a:pt x="1437" y="2603"/>
                    <a:pt x="1469" y="2527"/>
                  </a:cubicBezTo>
                  <a:cubicBezTo>
                    <a:pt x="1573" y="2246"/>
                    <a:pt x="1470" y="1956"/>
                    <a:pt x="1304" y="1705"/>
                  </a:cubicBezTo>
                  <a:lnTo>
                    <a:pt x="1304" y="1705"/>
                  </a:lnTo>
                  <a:cubicBezTo>
                    <a:pt x="1442" y="1876"/>
                    <a:pt x="1596" y="2059"/>
                    <a:pt x="1699" y="2213"/>
                  </a:cubicBezTo>
                  <a:cubicBezTo>
                    <a:pt x="1726" y="2255"/>
                    <a:pt x="1761" y="2297"/>
                    <a:pt x="1809" y="2312"/>
                  </a:cubicBezTo>
                  <a:cubicBezTo>
                    <a:pt x="1819" y="2315"/>
                    <a:pt x="1829" y="2316"/>
                    <a:pt x="1840" y="2316"/>
                  </a:cubicBezTo>
                  <a:cubicBezTo>
                    <a:pt x="1902" y="2316"/>
                    <a:pt x="1966" y="2267"/>
                    <a:pt x="1983" y="2207"/>
                  </a:cubicBezTo>
                  <a:cubicBezTo>
                    <a:pt x="2011" y="2137"/>
                    <a:pt x="1998" y="2053"/>
                    <a:pt x="1983" y="1985"/>
                  </a:cubicBezTo>
                  <a:cubicBezTo>
                    <a:pt x="1930" y="1758"/>
                    <a:pt x="1840" y="1540"/>
                    <a:pt x="1718" y="1341"/>
                  </a:cubicBezTo>
                  <a:lnTo>
                    <a:pt x="1718" y="1341"/>
                  </a:lnTo>
                  <a:cubicBezTo>
                    <a:pt x="1862" y="1504"/>
                    <a:pt x="2029" y="1668"/>
                    <a:pt x="2143" y="1776"/>
                  </a:cubicBezTo>
                  <a:cubicBezTo>
                    <a:pt x="2212" y="1839"/>
                    <a:pt x="2316" y="1897"/>
                    <a:pt x="2405" y="1897"/>
                  </a:cubicBezTo>
                  <a:cubicBezTo>
                    <a:pt x="2463" y="1897"/>
                    <a:pt x="2515" y="1873"/>
                    <a:pt x="2548" y="1811"/>
                  </a:cubicBezTo>
                  <a:cubicBezTo>
                    <a:pt x="2576" y="1748"/>
                    <a:pt x="2568" y="1671"/>
                    <a:pt x="2534" y="1616"/>
                  </a:cubicBezTo>
                  <a:cubicBezTo>
                    <a:pt x="2200" y="1059"/>
                    <a:pt x="1789" y="550"/>
                    <a:pt x="1323" y="106"/>
                  </a:cubicBezTo>
                  <a:cubicBezTo>
                    <a:pt x="1282" y="64"/>
                    <a:pt x="1163" y="49"/>
                    <a:pt x="1121" y="1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50" name="Google Shape;2850;p70"/>
            <p:cNvSpPr/>
            <p:nvPr/>
          </p:nvSpPr>
          <p:spPr>
            <a:xfrm>
              <a:off x="3580911" y="2964206"/>
              <a:ext cx="269072" cy="295871"/>
            </a:xfrm>
            <a:custGeom>
              <a:avLst/>
              <a:gdLst/>
              <a:ahLst/>
              <a:cxnLst/>
              <a:rect l="l" t="t" r="r" b="b"/>
              <a:pathLst>
                <a:path w="3223" h="3544" extrusionOk="0">
                  <a:moveTo>
                    <a:pt x="568" y="1"/>
                  </a:moveTo>
                  <a:cubicBezTo>
                    <a:pt x="498" y="1"/>
                    <a:pt x="418" y="11"/>
                    <a:pt x="335" y="44"/>
                  </a:cubicBezTo>
                  <a:cubicBezTo>
                    <a:pt x="133" y="120"/>
                    <a:pt x="36" y="266"/>
                    <a:pt x="1" y="314"/>
                  </a:cubicBezTo>
                  <a:cubicBezTo>
                    <a:pt x="264" y="844"/>
                    <a:pt x="522" y="1421"/>
                    <a:pt x="765" y="2048"/>
                  </a:cubicBezTo>
                  <a:cubicBezTo>
                    <a:pt x="974" y="2562"/>
                    <a:pt x="1155" y="3063"/>
                    <a:pt x="1308" y="3544"/>
                  </a:cubicBezTo>
                  <a:cubicBezTo>
                    <a:pt x="1482" y="3516"/>
                    <a:pt x="1706" y="3460"/>
                    <a:pt x="1941" y="3349"/>
                  </a:cubicBezTo>
                  <a:cubicBezTo>
                    <a:pt x="2512" y="3070"/>
                    <a:pt x="3083" y="2701"/>
                    <a:pt x="3222" y="2472"/>
                  </a:cubicBezTo>
                  <a:cubicBezTo>
                    <a:pt x="3055" y="2089"/>
                    <a:pt x="2491" y="1463"/>
                    <a:pt x="1956" y="920"/>
                  </a:cubicBezTo>
                  <a:cubicBezTo>
                    <a:pt x="1539" y="496"/>
                    <a:pt x="1113" y="217"/>
                    <a:pt x="794" y="37"/>
                  </a:cubicBezTo>
                  <a:cubicBezTo>
                    <a:pt x="764" y="28"/>
                    <a:pt x="679" y="1"/>
                    <a:pt x="568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51" name="Google Shape;2851;p70"/>
            <p:cNvSpPr/>
            <p:nvPr/>
          </p:nvSpPr>
          <p:spPr>
            <a:xfrm>
              <a:off x="3284623" y="2962704"/>
              <a:ext cx="418343" cy="433621"/>
            </a:xfrm>
            <a:custGeom>
              <a:avLst/>
              <a:gdLst/>
              <a:ahLst/>
              <a:cxnLst/>
              <a:rect l="l" t="t" r="r" b="b"/>
              <a:pathLst>
                <a:path w="5011" h="5194" extrusionOk="0">
                  <a:moveTo>
                    <a:pt x="3439" y="0"/>
                  </a:moveTo>
                  <a:cubicBezTo>
                    <a:pt x="3397" y="0"/>
                    <a:pt x="3355" y="4"/>
                    <a:pt x="3312" y="13"/>
                  </a:cubicBezTo>
                  <a:lnTo>
                    <a:pt x="3299" y="13"/>
                  </a:lnTo>
                  <a:cubicBezTo>
                    <a:pt x="3201" y="55"/>
                    <a:pt x="3075" y="97"/>
                    <a:pt x="2917" y="138"/>
                  </a:cubicBezTo>
                  <a:cubicBezTo>
                    <a:pt x="2609" y="207"/>
                    <a:pt x="2359" y="222"/>
                    <a:pt x="2269" y="222"/>
                  </a:cubicBezTo>
                  <a:cubicBezTo>
                    <a:pt x="2245" y="223"/>
                    <a:pt x="2221" y="223"/>
                    <a:pt x="2198" y="223"/>
                  </a:cubicBezTo>
                  <a:cubicBezTo>
                    <a:pt x="1733" y="223"/>
                    <a:pt x="1328" y="103"/>
                    <a:pt x="1030" y="97"/>
                  </a:cubicBezTo>
                  <a:cubicBezTo>
                    <a:pt x="998" y="95"/>
                    <a:pt x="966" y="94"/>
                    <a:pt x="936" y="94"/>
                  </a:cubicBezTo>
                  <a:cubicBezTo>
                    <a:pt x="827" y="94"/>
                    <a:pt x="737" y="103"/>
                    <a:pt x="737" y="103"/>
                  </a:cubicBezTo>
                  <a:cubicBezTo>
                    <a:pt x="696" y="103"/>
                    <a:pt x="654" y="110"/>
                    <a:pt x="620" y="117"/>
                  </a:cubicBezTo>
                  <a:cubicBezTo>
                    <a:pt x="620" y="138"/>
                    <a:pt x="620" y="180"/>
                    <a:pt x="612" y="229"/>
                  </a:cubicBezTo>
                  <a:cubicBezTo>
                    <a:pt x="544" y="1049"/>
                    <a:pt x="432" y="1466"/>
                    <a:pt x="328" y="2051"/>
                  </a:cubicBezTo>
                  <a:cubicBezTo>
                    <a:pt x="216" y="2734"/>
                    <a:pt x="286" y="2663"/>
                    <a:pt x="104" y="4041"/>
                  </a:cubicBezTo>
                  <a:cubicBezTo>
                    <a:pt x="63" y="4347"/>
                    <a:pt x="28" y="4597"/>
                    <a:pt x="1" y="4764"/>
                  </a:cubicBezTo>
                  <a:cubicBezTo>
                    <a:pt x="459" y="4942"/>
                    <a:pt x="1247" y="5193"/>
                    <a:pt x="2246" y="5193"/>
                  </a:cubicBezTo>
                  <a:cubicBezTo>
                    <a:pt x="2306" y="5193"/>
                    <a:pt x="2367" y="5192"/>
                    <a:pt x="2429" y="5190"/>
                  </a:cubicBezTo>
                  <a:cubicBezTo>
                    <a:pt x="3633" y="5155"/>
                    <a:pt x="4537" y="4764"/>
                    <a:pt x="5011" y="4522"/>
                  </a:cubicBezTo>
                  <a:cubicBezTo>
                    <a:pt x="4620" y="2802"/>
                    <a:pt x="4336" y="1543"/>
                    <a:pt x="4294" y="1383"/>
                  </a:cubicBezTo>
                  <a:cubicBezTo>
                    <a:pt x="4273" y="1286"/>
                    <a:pt x="4224" y="1105"/>
                    <a:pt x="4224" y="1105"/>
                  </a:cubicBezTo>
                  <a:cubicBezTo>
                    <a:pt x="4211" y="1049"/>
                    <a:pt x="4196" y="1000"/>
                    <a:pt x="4189" y="945"/>
                  </a:cubicBezTo>
                  <a:cubicBezTo>
                    <a:pt x="4154" y="813"/>
                    <a:pt x="4119" y="681"/>
                    <a:pt x="4086" y="556"/>
                  </a:cubicBezTo>
                  <a:cubicBezTo>
                    <a:pt x="4077" y="534"/>
                    <a:pt x="4071" y="514"/>
                    <a:pt x="4071" y="486"/>
                  </a:cubicBezTo>
                  <a:cubicBezTo>
                    <a:pt x="4057" y="457"/>
                    <a:pt x="4051" y="437"/>
                    <a:pt x="4044" y="409"/>
                  </a:cubicBezTo>
                  <a:cubicBezTo>
                    <a:pt x="3942" y="163"/>
                    <a:pt x="3700" y="0"/>
                    <a:pt x="3439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52" name="Google Shape;2852;p70"/>
            <p:cNvSpPr/>
            <p:nvPr/>
          </p:nvSpPr>
          <p:spPr>
            <a:xfrm>
              <a:off x="3348489" y="2958446"/>
              <a:ext cx="234760" cy="92334"/>
            </a:xfrm>
            <a:custGeom>
              <a:avLst/>
              <a:gdLst/>
              <a:ahLst/>
              <a:cxnLst/>
              <a:rect l="l" t="t" r="r" b="b"/>
              <a:pathLst>
                <a:path w="2812" h="1106" extrusionOk="0">
                  <a:moveTo>
                    <a:pt x="2805" y="1"/>
                  </a:moveTo>
                  <a:lnTo>
                    <a:pt x="2805" y="1"/>
                  </a:lnTo>
                  <a:cubicBezTo>
                    <a:pt x="2075" y="84"/>
                    <a:pt x="1330" y="148"/>
                    <a:pt x="565" y="203"/>
                  </a:cubicBezTo>
                  <a:cubicBezTo>
                    <a:pt x="376" y="216"/>
                    <a:pt x="189" y="231"/>
                    <a:pt x="1" y="245"/>
                  </a:cubicBezTo>
                  <a:cubicBezTo>
                    <a:pt x="85" y="745"/>
                    <a:pt x="649" y="1105"/>
                    <a:pt x="1327" y="1105"/>
                  </a:cubicBezTo>
                  <a:cubicBezTo>
                    <a:pt x="1376" y="1105"/>
                    <a:pt x="1425" y="1103"/>
                    <a:pt x="1475" y="1100"/>
                  </a:cubicBezTo>
                  <a:cubicBezTo>
                    <a:pt x="2235" y="1044"/>
                    <a:pt x="2811" y="557"/>
                    <a:pt x="2805" y="1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53" name="Google Shape;2853;p70"/>
            <p:cNvSpPr/>
            <p:nvPr/>
          </p:nvSpPr>
          <p:spPr>
            <a:xfrm>
              <a:off x="3646614" y="3075826"/>
              <a:ext cx="36566" cy="163965"/>
            </a:xfrm>
            <a:custGeom>
              <a:avLst/>
              <a:gdLst/>
              <a:ahLst/>
              <a:cxnLst/>
              <a:rect l="l" t="t" r="r" b="b"/>
              <a:pathLst>
                <a:path w="438" h="1964" extrusionOk="0">
                  <a:moveTo>
                    <a:pt x="55" y="1"/>
                  </a:moveTo>
                  <a:cubicBezTo>
                    <a:pt x="34" y="63"/>
                    <a:pt x="20" y="133"/>
                    <a:pt x="0" y="203"/>
                  </a:cubicBezTo>
                  <a:cubicBezTo>
                    <a:pt x="20" y="278"/>
                    <a:pt x="42" y="370"/>
                    <a:pt x="62" y="480"/>
                  </a:cubicBezTo>
                  <a:cubicBezTo>
                    <a:pt x="75" y="425"/>
                    <a:pt x="90" y="370"/>
                    <a:pt x="104" y="313"/>
                  </a:cubicBezTo>
                  <a:cubicBezTo>
                    <a:pt x="125" y="223"/>
                    <a:pt x="152" y="126"/>
                    <a:pt x="181" y="36"/>
                  </a:cubicBezTo>
                  <a:lnTo>
                    <a:pt x="55" y="1"/>
                  </a:lnTo>
                  <a:close/>
                  <a:moveTo>
                    <a:pt x="271" y="1392"/>
                  </a:moveTo>
                  <a:lnTo>
                    <a:pt x="334" y="1642"/>
                  </a:lnTo>
                  <a:cubicBezTo>
                    <a:pt x="368" y="1754"/>
                    <a:pt x="403" y="1858"/>
                    <a:pt x="438" y="1963"/>
                  </a:cubicBezTo>
                  <a:lnTo>
                    <a:pt x="271" y="1392"/>
                  </a:lnTo>
                  <a:close/>
                </a:path>
              </a:pathLst>
            </a:custGeom>
            <a:solidFill>
              <a:srgbClr val="D53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54" name="Google Shape;2854;p70"/>
            <p:cNvSpPr/>
            <p:nvPr/>
          </p:nvSpPr>
          <p:spPr>
            <a:xfrm>
              <a:off x="3638349" y="3092690"/>
              <a:ext cx="47253" cy="171478"/>
            </a:xfrm>
            <a:custGeom>
              <a:avLst/>
              <a:gdLst/>
              <a:ahLst/>
              <a:cxnLst/>
              <a:rect l="l" t="t" r="r" b="b"/>
              <a:pathLst>
                <a:path w="566" h="2054" extrusionOk="0">
                  <a:moveTo>
                    <a:pt x="99" y="1"/>
                  </a:moveTo>
                  <a:cubicBezTo>
                    <a:pt x="91" y="28"/>
                    <a:pt x="84" y="56"/>
                    <a:pt x="77" y="84"/>
                  </a:cubicBezTo>
                  <a:cubicBezTo>
                    <a:pt x="57" y="181"/>
                    <a:pt x="29" y="271"/>
                    <a:pt x="7" y="362"/>
                  </a:cubicBezTo>
                  <a:lnTo>
                    <a:pt x="1" y="383"/>
                  </a:lnTo>
                  <a:lnTo>
                    <a:pt x="488" y="2053"/>
                  </a:lnTo>
                  <a:lnTo>
                    <a:pt x="565" y="2032"/>
                  </a:lnTo>
                  <a:cubicBezTo>
                    <a:pt x="517" y="1823"/>
                    <a:pt x="475" y="1629"/>
                    <a:pt x="433" y="1440"/>
                  </a:cubicBezTo>
                  <a:lnTo>
                    <a:pt x="370" y="1190"/>
                  </a:lnTo>
                  <a:lnTo>
                    <a:pt x="133" y="383"/>
                  </a:lnTo>
                  <a:cubicBezTo>
                    <a:pt x="148" y="348"/>
                    <a:pt x="154" y="313"/>
                    <a:pt x="161" y="278"/>
                  </a:cubicBezTo>
                  <a:cubicBezTo>
                    <a:pt x="141" y="168"/>
                    <a:pt x="119" y="76"/>
                    <a:pt x="99" y="1"/>
                  </a:cubicBezTo>
                  <a:close/>
                </a:path>
              </a:pathLst>
            </a:custGeom>
            <a:solidFill>
              <a:srgbClr val="D53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55" name="Google Shape;2855;p70"/>
            <p:cNvSpPr/>
            <p:nvPr/>
          </p:nvSpPr>
          <p:spPr>
            <a:xfrm>
              <a:off x="3346820" y="2805084"/>
              <a:ext cx="227246" cy="224992"/>
            </a:xfrm>
            <a:custGeom>
              <a:avLst/>
              <a:gdLst/>
              <a:ahLst/>
              <a:cxnLst/>
              <a:rect l="l" t="t" r="r" b="b"/>
              <a:pathLst>
                <a:path w="2722" h="2695" extrusionOk="0">
                  <a:moveTo>
                    <a:pt x="2387" y="1"/>
                  </a:moveTo>
                  <a:lnTo>
                    <a:pt x="7" y="425"/>
                  </a:lnTo>
                  <a:cubicBezTo>
                    <a:pt x="1" y="495"/>
                    <a:pt x="306" y="1552"/>
                    <a:pt x="487" y="2200"/>
                  </a:cubicBezTo>
                  <a:cubicBezTo>
                    <a:pt x="570" y="2492"/>
                    <a:pt x="634" y="2694"/>
                    <a:pt x="634" y="2694"/>
                  </a:cubicBezTo>
                  <a:lnTo>
                    <a:pt x="2721" y="2242"/>
                  </a:lnTo>
                  <a:lnTo>
                    <a:pt x="2484" y="669"/>
                  </a:lnTo>
                  <a:lnTo>
                    <a:pt x="2387" y="1"/>
                  </a:ln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56" name="Google Shape;2856;p70"/>
            <p:cNvSpPr/>
            <p:nvPr/>
          </p:nvSpPr>
          <p:spPr>
            <a:xfrm>
              <a:off x="3351996" y="2860351"/>
              <a:ext cx="195856" cy="128483"/>
            </a:xfrm>
            <a:custGeom>
              <a:avLst/>
              <a:gdLst/>
              <a:ahLst/>
              <a:cxnLst/>
              <a:rect l="l" t="t" r="r" b="b"/>
              <a:pathLst>
                <a:path w="2346" h="1539" extrusionOk="0">
                  <a:moveTo>
                    <a:pt x="0" y="0"/>
                  </a:moveTo>
                  <a:lnTo>
                    <a:pt x="0" y="0"/>
                  </a:lnTo>
                  <a:cubicBezTo>
                    <a:pt x="91" y="362"/>
                    <a:pt x="293" y="1064"/>
                    <a:pt x="425" y="1538"/>
                  </a:cubicBezTo>
                  <a:cubicBezTo>
                    <a:pt x="967" y="1523"/>
                    <a:pt x="1837" y="1301"/>
                    <a:pt x="2345" y="202"/>
                  </a:cubicBezTo>
                  <a:lnTo>
                    <a:pt x="2345" y="202"/>
                  </a:lnTo>
                  <a:cubicBezTo>
                    <a:pt x="2216" y="210"/>
                    <a:pt x="2088" y="213"/>
                    <a:pt x="1963" y="213"/>
                  </a:cubicBezTo>
                  <a:cubicBezTo>
                    <a:pt x="1309" y="213"/>
                    <a:pt x="721" y="119"/>
                    <a:pt x="273" y="48"/>
                  </a:cubicBezTo>
                  <a:cubicBezTo>
                    <a:pt x="203" y="35"/>
                    <a:pt x="106" y="20"/>
                    <a:pt x="0" y="0"/>
                  </a:cubicBezTo>
                  <a:close/>
                </a:path>
              </a:pathLst>
            </a:custGeom>
            <a:solidFill>
              <a:srgbClr val="CB6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57" name="Google Shape;2857;p70"/>
            <p:cNvSpPr/>
            <p:nvPr/>
          </p:nvSpPr>
          <p:spPr>
            <a:xfrm>
              <a:off x="2974894" y="2392168"/>
              <a:ext cx="196524" cy="229333"/>
            </a:xfrm>
            <a:custGeom>
              <a:avLst/>
              <a:gdLst/>
              <a:ahLst/>
              <a:cxnLst/>
              <a:rect l="l" t="t" r="r" b="b"/>
              <a:pathLst>
                <a:path w="2354" h="2747" extrusionOk="0">
                  <a:moveTo>
                    <a:pt x="1663" y="0"/>
                  </a:moveTo>
                  <a:cubicBezTo>
                    <a:pt x="1496" y="0"/>
                    <a:pt x="1289" y="106"/>
                    <a:pt x="1032" y="376"/>
                  </a:cubicBezTo>
                  <a:cubicBezTo>
                    <a:pt x="0" y="1454"/>
                    <a:pt x="819" y="2746"/>
                    <a:pt x="1714" y="2746"/>
                  </a:cubicBezTo>
                  <a:cubicBezTo>
                    <a:pt x="1846" y="2746"/>
                    <a:pt x="1980" y="2718"/>
                    <a:pt x="2109" y="2657"/>
                  </a:cubicBezTo>
                  <a:lnTo>
                    <a:pt x="2270" y="1829"/>
                  </a:lnTo>
                  <a:cubicBezTo>
                    <a:pt x="2353" y="1411"/>
                    <a:pt x="2340" y="980"/>
                    <a:pt x="2201" y="576"/>
                  </a:cubicBezTo>
                  <a:cubicBezTo>
                    <a:pt x="2098" y="273"/>
                    <a:pt x="1932" y="0"/>
                    <a:pt x="1663" y="0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58" name="Google Shape;2858;p70"/>
            <p:cNvSpPr/>
            <p:nvPr/>
          </p:nvSpPr>
          <p:spPr>
            <a:xfrm>
              <a:off x="3069650" y="2458371"/>
              <a:ext cx="49423" cy="61028"/>
            </a:xfrm>
            <a:custGeom>
              <a:avLst/>
              <a:gdLst/>
              <a:ahLst/>
              <a:cxnLst/>
              <a:rect l="l" t="t" r="r" b="b"/>
              <a:pathLst>
                <a:path w="592" h="731" extrusionOk="0">
                  <a:moveTo>
                    <a:pt x="273" y="0"/>
                  </a:moveTo>
                  <a:cubicBezTo>
                    <a:pt x="209" y="0"/>
                    <a:pt x="148" y="14"/>
                    <a:pt x="91" y="34"/>
                  </a:cubicBezTo>
                  <a:cubicBezTo>
                    <a:pt x="1" y="62"/>
                    <a:pt x="36" y="194"/>
                    <a:pt x="113" y="194"/>
                  </a:cubicBezTo>
                  <a:cubicBezTo>
                    <a:pt x="119" y="194"/>
                    <a:pt x="133" y="194"/>
                    <a:pt x="139" y="187"/>
                  </a:cubicBezTo>
                  <a:cubicBezTo>
                    <a:pt x="181" y="174"/>
                    <a:pt x="231" y="167"/>
                    <a:pt x="273" y="167"/>
                  </a:cubicBezTo>
                  <a:cubicBezTo>
                    <a:pt x="370" y="167"/>
                    <a:pt x="467" y="201"/>
                    <a:pt x="543" y="258"/>
                  </a:cubicBezTo>
                  <a:cubicBezTo>
                    <a:pt x="550" y="243"/>
                    <a:pt x="557" y="229"/>
                    <a:pt x="557" y="216"/>
                  </a:cubicBezTo>
                  <a:cubicBezTo>
                    <a:pt x="572" y="174"/>
                    <a:pt x="578" y="132"/>
                    <a:pt x="592" y="91"/>
                  </a:cubicBezTo>
                  <a:cubicBezTo>
                    <a:pt x="495" y="34"/>
                    <a:pt x="383" y="0"/>
                    <a:pt x="273" y="0"/>
                  </a:cubicBezTo>
                  <a:close/>
                  <a:moveTo>
                    <a:pt x="537" y="293"/>
                  </a:moveTo>
                  <a:cubicBezTo>
                    <a:pt x="348" y="313"/>
                    <a:pt x="168" y="438"/>
                    <a:pt x="77" y="612"/>
                  </a:cubicBezTo>
                  <a:cubicBezTo>
                    <a:pt x="56" y="653"/>
                    <a:pt x="71" y="702"/>
                    <a:pt x="113" y="723"/>
                  </a:cubicBezTo>
                  <a:cubicBezTo>
                    <a:pt x="119" y="730"/>
                    <a:pt x="133" y="730"/>
                    <a:pt x="148" y="730"/>
                  </a:cubicBezTo>
                  <a:cubicBezTo>
                    <a:pt x="174" y="730"/>
                    <a:pt x="209" y="710"/>
                    <a:pt x="223" y="682"/>
                  </a:cubicBezTo>
                  <a:cubicBezTo>
                    <a:pt x="231" y="675"/>
                    <a:pt x="231" y="660"/>
                    <a:pt x="238" y="653"/>
                  </a:cubicBezTo>
                  <a:lnTo>
                    <a:pt x="244" y="647"/>
                  </a:lnTo>
                  <a:cubicBezTo>
                    <a:pt x="244" y="640"/>
                    <a:pt x="251" y="640"/>
                    <a:pt x="251" y="633"/>
                  </a:cubicBezTo>
                  <a:cubicBezTo>
                    <a:pt x="265" y="612"/>
                    <a:pt x="286" y="598"/>
                    <a:pt x="300" y="577"/>
                  </a:cubicBezTo>
                  <a:cubicBezTo>
                    <a:pt x="306" y="570"/>
                    <a:pt x="315" y="570"/>
                    <a:pt x="321" y="563"/>
                  </a:cubicBezTo>
                  <a:lnTo>
                    <a:pt x="328" y="550"/>
                  </a:lnTo>
                  <a:cubicBezTo>
                    <a:pt x="335" y="550"/>
                    <a:pt x="341" y="543"/>
                    <a:pt x="341" y="543"/>
                  </a:cubicBezTo>
                  <a:cubicBezTo>
                    <a:pt x="363" y="528"/>
                    <a:pt x="383" y="515"/>
                    <a:pt x="405" y="501"/>
                  </a:cubicBezTo>
                  <a:cubicBezTo>
                    <a:pt x="405" y="501"/>
                    <a:pt x="411" y="501"/>
                    <a:pt x="418" y="493"/>
                  </a:cubicBezTo>
                  <a:lnTo>
                    <a:pt x="432" y="486"/>
                  </a:lnTo>
                  <a:lnTo>
                    <a:pt x="425" y="493"/>
                  </a:lnTo>
                  <a:cubicBezTo>
                    <a:pt x="432" y="486"/>
                    <a:pt x="447" y="480"/>
                    <a:pt x="453" y="480"/>
                  </a:cubicBezTo>
                  <a:cubicBezTo>
                    <a:pt x="467" y="473"/>
                    <a:pt x="482" y="466"/>
                    <a:pt x="495" y="466"/>
                  </a:cubicBezTo>
                  <a:cubicBezTo>
                    <a:pt x="502" y="431"/>
                    <a:pt x="508" y="403"/>
                    <a:pt x="523" y="368"/>
                  </a:cubicBezTo>
                  <a:cubicBezTo>
                    <a:pt x="523" y="348"/>
                    <a:pt x="530" y="319"/>
                    <a:pt x="537" y="293"/>
                  </a:cubicBezTo>
                  <a:close/>
                </a:path>
              </a:pathLst>
            </a:custGeom>
            <a:solidFill>
              <a:srgbClr val="CB6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59" name="Google Shape;2859;p70"/>
            <p:cNvSpPr/>
            <p:nvPr/>
          </p:nvSpPr>
          <p:spPr>
            <a:xfrm>
              <a:off x="3094027" y="2081187"/>
              <a:ext cx="818654" cy="804712"/>
            </a:xfrm>
            <a:custGeom>
              <a:avLst/>
              <a:gdLst/>
              <a:ahLst/>
              <a:cxnLst/>
              <a:rect l="l" t="t" r="r" b="b"/>
              <a:pathLst>
                <a:path w="9806" h="9639" extrusionOk="0">
                  <a:moveTo>
                    <a:pt x="4775" y="0"/>
                  </a:moveTo>
                  <a:cubicBezTo>
                    <a:pt x="4697" y="0"/>
                    <a:pt x="4512" y="7"/>
                    <a:pt x="4239" y="64"/>
                  </a:cubicBezTo>
                  <a:cubicBezTo>
                    <a:pt x="3271" y="260"/>
                    <a:pt x="2680" y="684"/>
                    <a:pt x="2680" y="684"/>
                  </a:cubicBezTo>
                  <a:cubicBezTo>
                    <a:pt x="2596" y="739"/>
                    <a:pt x="2478" y="823"/>
                    <a:pt x="2326" y="970"/>
                  </a:cubicBezTo>
                  <a:cubicBezTo>
                    <a:pt x="2152" y="1128"/>
                    <a:pt x="1928" y="1365"/>
                    <a:pt x="1671" y="1706"/>
                  </a:cubicBezTo>
                  <a:cubicBezTo>
                    <a:pt x="1552" y="1866"/>
                    <a:pt x="1183" y="2381"/>
                    <a:pt x="816" y="3196"/>
                  </a:cubicBezTo>
                  <a:cubicBezTo>
                    <a:pt x="711" y="3424"/>
                    <a:pt x="599" y="3683"/>
                    <a:pt x="502" y="3967"/>
                  </a:cubicBezTo>
                  <a:cubicBezTo>
                    <a:pt x="418" y="4204"/>
                    <a:pt x="335" y="4462"/>
                    <a:pt x="265" y="4734"/>
                  </a:cubicBezTo>
                  <a:cubicBezTo>
                    <a:pt x="251" y="4782"/>
                    <a:pt x="238" y="4837"/>
                    <a:pt x="231" y="4886"/>
                  </a:cubicBezTo>
                  <a:cubicBezTo>
                    <a:pt x="119" y="5318"/>
                    <a:pt x="64" y="5679"/>
                    <a:pt x="36" y="5986"/>
                  </a:cubicBezTo>
                  <a:cubicBezTo>
                    <a:pt x="1" y="6305"/>
                    <a:pt x="1" y="6571"/>
                    <a:pt x="23" y="6786"/>
                  </a:cubicBezTo>
                  <a:cubicBezTo>
                    <a:pt x="43" y="7072"/>
                    <a:pt x="98" y="7274"/>
                    <a:pt x="140" y="7412"/>
                  </a:cubicBezTo>
                  <a:cubicBezTo>
                    <a:pt x="168" y="7489"/>
                    <a:pt x="190" y="7566"/>
                    <a:pt x="223" y="7656"/>
                  </a:cubicBezTo>
                  <a:cubicBezTo>
                    <a:pt x="752" y="8902"/>
                    <a:pt x="2561" y="9278"/>
                    <a:pt x="3146" y="9403"/>
                  </a:cubicBezTo>
                  <a:cubicBezTo>
                    <a:pt x="3629" y="9503"/>
                    <a:pt x="4283" y="9639"/>
                    <a:pt x="5013" y="9639"/>
                  </a:cubicBezTo>
                  <a:cubicBezTo>
                    <a:pt x="5859" y="9639"/>
                    <a:pt x="6807" y="9456"/>
                    <a:pt x="7711" y="8825"/>
                  </a:cubicBezTo>
                  <a:cubicBezTo>
                    <a:pt x="9694" y="7448"/>
                    <a:pt x="9806" y="5081"/>
                    <a:pt x="9806" y="4545"/>
                  </a:cubicBezTo>
                  <a:lnTo>
                    <a:pt x="9806" y="4468"/>
                  </a:lnTo>
                  <a:cubicBezTo>
                    <a:pt x="9792" y="4002"/>
                    <a:pt x="9742" y="3550"/>
                    <a:pt x="9632" y="3126"/>
                  </a:cubicBezTo>
                  <a:cubicBezTo>
                    <a:pt x="9187" y="1356"/>
                    <a:pt x="7822" y="1"/>
                    <a:pt x="4838" y="1"/>
                  </a:cubicBezTo>
                  <a:cubicBezTo>
                    <a:pt x="4830" y="1"/>
                    <a:pt x="4823" y="1"/>
                    <a:pt x="4816" y="1"/>
                  </a:cubicBezTo>
                  <a:cubicBezTo>
                    <a:pt x="4816" y="1"/>
                    <a:pt x="4802" y="0"/>
                    <a:pt x="4775" y="0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60" name="Google Shape;2860;p70"/>
            <p:cNvSpPr/>
            <p:nvPr/>
          </p:nvSpPr>
          <p:spPr>
            <a:xfrm>
              <a:off x="3077163" y="1936340"/>
              <a:ext cx="918585" cy="737089"/>
            </a:xfrm>
            <a:custGeom>
              <a:avLst/>
              <a:gdLst/>
              <a:ahLst/>
              <a:cxnLst/>
              <a:rect l="l" t="t" r="r" b="b"/>
              <a:pathLst>
                <a:path w="11003" h="8829" extrusionOk="0">
                  <a:moveTo>
                    <a:pt x="4234" y="1"/>
                  </a:moveTo>
                  <a:cubicBezTo>
                    <a:pt x="4045" y="1"/>
                    <a:pt x="3852" y="51"/>
                    <a:pt x="3648" y="185"/>
                  </a:cubicBezTo>
                  <a:cubicBezTo>
                    <a:pt x="3515" y="275"/>
                    <a:pt x="3389" y="408"/>
                    <a:pt x="3328" y="560"/>
                  </a:cubicBezTo>
                  <a:cubicBezTo>
                    <a:pt x="3126" y="468"/>
                    <a:pt x="2905" y="419"/>
                    <a:pt x="2686" y="419"/>
                  </a:cubicBezTo>
                  <a:cubicBezTo>
                    <a:pt x="2425" y="419"/>
                    <a:pt x="2166" y="487"/>
                    <a:pt x="1943" y="630"/>
                  </a:cubicBezTo>
                  <a:cubicBezTo>
                    <a:pt x="1921" y="644"/>
                    <a:pt x="1895" y="659"/>
                    <a:pt x="1873" y="679"/>
                  </a:cubicBezTo>
                  <a:cubicBezTo>
                    <a:pt x="1427" y="1006"/>
                    <a:pt x="1218" y="1611"/>
                    <a:pt x="1323" y="2153"/>
                  </a:cubicBezTo>
                  <a:cubicBezTo>
                    <a:pt x="1352" y="2300"/>
                    <a:pt x="1400" y="2439"/>
                    <a:pt x="1477" y="2571"/>
                  </a:cubicBezTo>
                  <a:cubicBezTo>
                    <a:pt x="941" y="2885"/>
                    <a:pt x="627" y="3261"/>
                    <a:pt x="460" y="3489"/>
                  </a:cubicBezTo>
                  <a:cubicBezTo>
                    <a:pt x="251" y="3782"/>
                    <a:pt x="23" y="4109"/>
                    <a:pt x="8" y="4568"/>
                  </a:cubicBezTo>
                  <a:cubicBezTo>
                    <a:pt x="1" y="4825"/>
                    <a:pt x="58" y="5243"/>
                    <a:pt x="266" y="5494"/>
                  </a:cubicBezTo>
                  <a:cubicBezTo>
                    <a:pt x="335" y="5577"/>
                    <a:pt x="418" y="5640"/>
                    <a:pt x="524" y="5676"/>
                  </a:cubicBezTo>
                  <a:cubicBezTo>
                    <a:pt x="570" y="5691"/>
                    <a:pt x="617" y="5698"/>
                    <a:pt x="661" y="5698"/>
                  </a:cubicBezTo>
                  <a:cubicBezTo>
                    <a:pt x="676" y="5698"/>
                    <a:pt x="690" y="5697"/>
                    <a:pt x="704" y="5696"/>
                  </a:cubicBezTo>
                  <a:cubicBezTo>
                    <a:pt x="739" y="5696"/>
                    <a:pt x="774" y="5696"/>
                    <a:pt x="809" y="5689"/>
                  </a:cubicBezTo>
                  <a:cubicBezTo>
                    <a:pt x="1080" y="5634"/>
                    <a:pt x="1302" y="5425"/>
                    <a:pt x="1344" y="5383"/>
                  </a:cubicBezTo>
                  <a:cubicBezTo>
                    <a:pt x="1400" y="5327"/>
                    <a:pt x="1728" y="5008"/>
                    <a:pt x="1671" y="4625"/>
                  </a:cubicBezTo>
                  <a:cubicBezTo>
                    <a:pt x="1636" y="4360"/>
                    <a:pt x="1449" y="4208"/>
                    <a:pt x="1442" y="4109"/>
                  </a:cubicBezTo>
                  <a:cubicBezTo>
                    <a:pt x="1435" y="4089"/>
                    <a:pt x="1442" y="4074"/>
                    <a:pt x="1449" y="4061"/>
                  </a:cubicBezTo>
                  <a:cubicBezTo>
                    <a:pt x="1455" y="4054"/>
                    <a:pt x="1462" y="4047"/>
                    <a:pt x="1477" y="4041"/>
                  </a:cubicBezTo>
                  <a:cubicBezTo>
                    <a:pt x="1494" y="4032"/>
                    <a:pt x="1515" y="4029"/>
                    <a:pt x="1539" y="4029"/>
                  </a:cubicBezTo>
                  <a:cubicBezTo>
                    <a:pt x="1575" y="4029"/>
                    <a:pt x="1618" y="4036"/>
                    <a:pt x="1664" y="4041"/>
                  </a:cubicBezTo>
                  <a:cubicBezTo>
                    <a:pt x="1709" y="4046"/>
                    <a:pt x="1756" y="4052"/>
                    <a:pt x="1805" y="4052"/>
                  </a:cubicBezTo>
                  <a:cubicBezTo>
                    <a:pt x="1871" y="4052"/>
                    <a:pt x="1938" y="4041"/>
                    <a:pt x="1998" y="4006"/>
                  </a:cubicBezTo>
                  <a:cubicBezTo>
                    <a:pt x="2159" y="3900"/>
                    <a:pt x="2194" y="3650"/>
                    <a:pt x="2187" y="3414"/>
                  </a:cubicBezTo>
                  <a:lnTo>
                    <a:pt x="2187" y="3414"/>
                  </a:lnTo>
                  <a:cubicBezTo>
                    <a:pt x="2319" y="3823"/>
                    <a:pt x="2715" y="4137"/>
                    <a:pt x="3147" y="4179"/>
                  </a:cubicBezTo>
                  <a:cubicBezTo>
                    <a:pt x="3175" y="4181"/>
                    <a:pt x="3202" y="4183"/>
                    <a:pt x="3230" y="4183"/>
                  </a:cubicBezTo>
                  <a:cubicBezTo>
                    <a:pt x="3634" y="4183"/>
                    <a:pt x="4037" y="3946"/>
                    <a:pt x="4224" y="3588"/>
                  </a:cubicBezTo>
                  <a:cubicBezTo>
                    <a:pt x="4385" y="4137"/>
                    <a:pt x="4879" y="4583"/>
                    <a:pt x="5450" y="4667"/>
                  </a:cubicBezTo>
                  <a:cubicBezTo>
                    <a:pt x="5523" y="4678"/>
                    <a:pt x="5596" y="4684"/>
                    <a:pt x="5670" y="4684"/>
                  </a:cubicBezTo>
                  <a:cubicBezTo>
                    <a:pt x="6170" y="4684"/>
                    <a:pt x="6667" y="4423"/>
                    <a:pt x="6946" y="4006"/>
                  </a:cubicBezTo>
                  <a:lnTo>
                    <a:pt x="6946" y="4006"/>
                  </a:lnTo>
                  <a:cubicBezTo>
                    <a:pt x="6729" y="4333"/>
                    <a:pt x="6905" y="4937"/>
                    <a:pt x="6995" y="5285"/>
                  </a:cubicBezTo>
                  <a:cubicBezTo>
                    <a:pt x="7120" y="5786"/>
                    <a:pt x="7342" y="6273"/>
                    <a:pt x="7690" y="6656"/>
                  </a:cubicBezTo>
                  <a:cubicBezTo>
                    <a:pt x="8003" y="6994"/>
                    <a:pt x="8619" y="7454"/>
                    <a:pt x="9132" y="7454"/>
                  </a:cubicBezTo>
                  <a:cubicBezTo>
                    <a:pt x="9179" y="7454"/>
                    <a:pt x="9225" y="7451"/>
                    <a:pt x="9269" y="7442"/>
                  </a:cubicBezTo>
                  <a:lnTo>
                    <a:pt x="9269" y="7442"/>
                  </a:lnTo>
                  <a:cubicBezTo>
                    <a:pt x="8984" y="7498"/>
                    <a:pt x="8748" y="7700"/>
                    <a:pt x="8678" y="7972"/>
                  </a:cubicBezTo>
                  <a:cubicBezTo>
                    <a:pt x="8630" y="8166"/>
                    <a:pt x="8678" y="8368"/>
                    <a:pt x="8783" y="8521"/>
                  </a:cubicBezTo>
                  <a:cubicBezTo>
                    <a:pt x="8867" y="8653"/>
                    <a:pt x="8984" y="8750"/>
                    <a:pt x="9117" y="8800"/>
                  </a:cubicBezTo>
                  <a:cubicBezTo>
                    <a:pt x="9177" y="8821"/>
                    <a:pt x="9236" y="8829"/>
                    <a:pt x="9294" y="8829"/>
                  </a:cubicBezTo>
                  <a:cubicBezTo>
                    <a:pt x="9330" y="8829"/>
                    <a:pt x="9366" y="8825"/>
                    <a:pt x="9401" y="8820"/>
                  </a:cubicBezTo>
                  <a:cubicBezTo>
                    <a:pt x="9555" y="8792"/>
                    <a:pt x="9687" y="8717"/>
                    <a:pt x="9757" y="8682"/>
                  </a:cubicBezTo>
                  <a:cubicBezTo>
                    <a:pt x="9812" y="8646"/>
                    <a:pt x="9861" y="8611"/>
                    <a:pt x="9911" y="8576"/>
                  </a:cubicBezTo>
                  <a:cubicBezTo>
                    <a:pt x="10460" y="8152"/>
                    <a:pt x="10627" y="7346"/>
                    <a:pt x="10801" y="6440"/>
                  </a:cubicBezTo>
                  <a:cubicBezTo>
                    <a:pt x="10863" y="6128"/>
                    <a:pt x="10913" y="5878"/>
                    <a:pt x="10939" y="5654"/>
                  </a:cubicBezTo>
                  <a:cubicBezTo>
                    <a:pt x="10996" y="5258"/>
                    <a:pt x="11003" y="4966"/>
                    <a:pt x="10913" y="4632"/>
                  </a:cubicBezTo>
                  <a:cubicBezTo>
                    <a:pt x="10682" y="3782"/>
                    <a:pt x="10084" y="3274"/>
                    <a:pt x="9812" y="3072"/>
                  </a:cubicBezTo>
                  <a:cubicBezTo>
                    <a:pt x="9785" y="2892"/>
                    <a:pt x="9757" y="2705"/>
                    <a:pt x="9722" y="2529"/>
                  </a:cubicBezTo>
                  <a:cubicBezTo>
                    <a:pt x="9555" y="1723"/>
                    <a:pt x="9201" y="1026"/>
                    <a:pt x="8414" y="582"/>
                  </a:cubicBezTo>
                  <a:cubicBezTo>
                    <a:pt x="8028" y="360"/>
                    <a:pt x="7681" y="297"/>
                    <a:pt x="7339" y="297"/>
                  </a:cubicBezTo>
                  <a:cubicBezTo>
                    <a:pt x="7114" y="297"/>
                    <a:pt x="6891" y="324"/>
                    <a:pt x="6661" y="352"/>
                  </a:cubicBezTo>
                  <a:cubicBezTo>
                    <a:pt x="6416" y="383"/>
                    <a:pt x="6166" y="409"/>
                    <a:pt x="5895" y="409"/>
                  </a:cubicBezTo>
                  <a:cubicBezTo>
                    <a:pt x="5865" y="409"/>
                    <a:pt x="5835" y="409"/>
                    <a:pt x="5804" y="408"/>
                  </a:cubicBezTo>
                  <a:cubicBezTo>
                    <a:pt x="5246" y="387"/>
                    <a:pt x="4759" y="1"/>
                    <a:pt x="4234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61" name="Google Shape;2861;p70"/>
            <p:cNvSpPr/>
            <p:nvPr/>
          </p:nvSpPr>
          <p:spPr>
            <a:xfrm>
              <a:off x="3240209" y="2378977"/>
              <a:ext cx="116462" cy="72632"/>
            </a:xfrm>
            <a:custGeom>
              <a:avLst/>
              <a:gdLst/>
              <a:ahLst/>
              <a:cxnLst/>
              <a:rect l="l" t="t" r="r" b="b"/>
              <a:pathLst>
                <a:path w="1395" h="870" extrusionOk="0">
                  <a:moveTo>
                    <a:pt x="717" y="1"/>
                  </a:moveTo>
                  <a:cubicBezTo>
                    <a:pt x="333" y="1"/>
                    <a:pt x="1" y="409"/>
                    <a:pt x="32" y="470"/>
                  </a:cubicBezTo>
                  <a:cubicBezTo>
                    <a:pt x="35" y="477"/>
                    <a:pt x="42" y="480"/>
                    <a:pt x="52" y="480"/>
                  </a:cubicBezTo>
                  <a:cubicBezTo>
                    <a:pt x="111" y="480"/>
                    <a:pt x="287" y="382"/>
                    <a:pt x="515" y="382"/>
                  </a:cubicBezTo>
                  <a:cubicBezTo>
                    <a:pt x="577" y="382"/>
                    <a:pt x="644" y="390"/>
                    <a:pt x="713" y="409"/>
                  </a:cubicBezTo>
                  <a:cubicBezTo>
                    <a:pt x="1094" y="508"/>
                    <a:pt x="1244" y="870"/>
                    <a:pt x="1311" y="870"/>
                  </a:cubicBezTo>
                  <a:cubicBezTo>
                    <a:pt x="1314" y="870"/>
                    <a:pt x="1317" y="869"/>
                    <a:pt x="1319" y="868"/>
                  </a:cubicBezTo>
                  <a:cubicBezTo>
                    <a:pt x="1395" y="818"/>
                    <a:pt x="1311" y="158"/>
                    <a:pt x="874" y="25"/>
                  </a:cubicBezTo>
                  <a:cubicBezTo>
                    <a:pt x="821" y="8"/>
                    <a:pt x="769" y="1"/>
                    <a:pt x="717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62" name="Google Shape;2862;p70"/>
            <p:cNvSpPr/>
            <p:nvPr/>
          </p:nvSpPr>
          <p:spPr>
            <a:xfrm>
              <a:off x="3250895" y="2519315"/>
              <a:ext cx="330100" cy="212970"/>
            </a:xfrm>
            <a:custGeom>
              <a:avLst/>
              <a:gdLst/>
              <a:ahLst/>
              <a:cxnLst/>
              <a:rect l="l" t="t" r="r" b="b"/>
              <a:pathLst>
                <a:path w="3954" h="2551" extrusionOk="0">
                  <a:moveTo>
                    <a:pt x="126" y="0"/>
                  </a:moveTo>
                  <a:cubicBezTo>
                    <a:pt x="113" y="29"/>
                    <a:pt x="98" y="70"/>
                    <a:pt x="84" y="125"/>
                  </a:cubicBezTo>
                  <a:cubicBezTo>
                    <a:pt x="71" y="181"/>
                    <a:pt x="56" y="251"/>
                    <a:pt x="42" y="334"/>
                  </a:cubicBezTo>
                  <a:cubicBezTo>
                    <a:pt x="1" y="620"/>
                    <a:pt x="7" y="1031"/>
                    <a:pt x="216" y="1455"/>
                  </a:cubicBezTo>
                  <a:cubicBezTo>
                    <a:pt x="273" y="1580"/>
                    <a:pt x="341" y="1684"/>
                    <a:pt x="418" y="1775"/>
                  </a:cubicBezTo>
                  <a:cubicBezTo>
                    <a:pt x="425" y="1789"/>
                    <a:pt x="432" y="1795"/>
                    <a:pt x="440" y="1809"/>
                  </a:cubicBezTo>
                  <a:cubicBezTo>
                    <a:pt x="781" y="2220"/>
                    <a:pt x="1205" y="2387"/>
                    <a:pt x="1343" y="2435"/>
                  </a:cubicBezTo>
                  <a:cubicBezTo>
                    <a:pt x="1394" y="2451"/>
                    <a:pt x="1693" y="2551"/>
                    <a:pt x="2086" y="2551"/>
                  </a:cubicBezTo>
                  <a:cubicBezTo>
                    <a:pt x="2242" y="2551"/>
                    <a:pt x="2413" y="2535"/>
                    <a:pt x="2589" y="2492"/>
                  </a:cubicBezTo>
                  <a:cubicBezTo>
                    <a:pt x="2679" y="2463"/>
                    <a:pt x="2778" y="2435"/>
                    <a:pt x="2875" y="2387"/>
                  </a:cubicBezTo>
                  <a:cubicBezTo>
                    <a:pt x="3007" y="2338"/>
                    <a:pt x="3132" y="2261"/>
                    <a:pt x="3257" y="2164"/>
                  </a:cubicBezTo>
                  <a:cubicBezTo>
                    <a:pt x="3730" y="1795"/>
                    <a:pt x="3897" y="1301"/>
                    <a:pt x="3954" y="1114"/>
                  </a:cubicBezTo>
                  <a:lnTo>
                    <a:pt x="3890" y="1092"/>
                  </a:lnTo>
                  <a:cubicBezTo>
                    <a:pt x="3698" y="1133"/>
                    <a:pt x="3396" y="1184"/>
                    <a:pt x="3022" y="1184"/>
                  </a:cubicBezTo>
                  <a:cubicBezTo>
                    <a:pt x="2691" y="1184"/>
                    <a:pt x="2304" y="1144"/>
                    <a:pt x="1886" y="1024"/>
                  </a:cubicBezTo>
                  <a:cubicBezTo>
                    <a:pt x="974" y="765"/>
                    <a:pt x="390" y="257"/>
                    <a:pt x="126" y="0"/>
                  </a:cubicBezTo>
                  <a:close/>
                </a:path>
              </a:pathLst>
            </a:custGeom>
            <a:solidFill>
              <a:srgbClr val="D53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63" name="Google Shape;2863;p70"/>
            <p:cNvSpPr/>
            <p:nvPr/>
          </p:nvSpPr>
          <p:spPr>
            <a:xfrm>
              <a:off x="3287545" y="2665497"/>
              <a:ext cx="179576" cy="66788"/>
            </a:xfrm>
            <a:custGeom>
              <a:avLst/>
              <a:gdLst/>
              <a:ahLst/>
              <a:cxnLst/>
              <a:rect l="l" t="t" r="r" b="b"/>
              <a:pathLst>
                <a:path w="2151" h="800" extrusionOk="0">
                  <a:moveTo>
                    <a:pt x="344" y="0"/>
                  </a:moveTo>
                  <a:cubicBezTo>
                    <a:pt x="227" y="0"/>
                    <a:pt x="111" y="19"/>
                    <a:pt x="1" y="58"/>
                  </a:cubicBezTo>
                  <a:cubicBezTo>
                    <a:pt x="342" y="469"/>
                    <a:pt x="766" y="636"/>
                    <a:pt x="904" y="684"/>
                  </a:cubicBezTo>
                  <a:cubicBezTo>
                    <a:pt x="955" y="700"/>
                    <a:pt x="1254" y="800"/>
                    <a:pt x="1647" y="800"/>
                  </a:cubicBezTo>
                  <a:cubicBezTo>
                    <a:pt x="1803" y="800"/>
                    <a:pt x="1974" y="784"/>
                    <a:pt x="2150" y="741"/>
                  </a:cubicBezTo>
                  <a:cubicBezTo>
                    <a:pt x="2080" y="609"/>
                    <a:pt x="1983" y="497"/>
                    <a:pt x="1865" y="420"/>
                  </a:cubicBezTo>
                  <a:cubicBezTo>
                    <a:pt x="1728" y="323"/>
                    <a:pt x="1561" y="274"/>
                    <a:pt x="1393" y="274"/>
                  </a:cubicBezTo>
                  <a:cubicBezTo>
                    <a:pt x="1296" y="274"/>
                    <a:pt x="1198" y="290"/>
                    <a:pt x="1106" y="323"/>
                  </a:cubicBezTo>
                  <a:cubicBezTo>
                    <a:pt x="915" y="112"/>
                    <a:pt x="629" y="0"/>
                    <a:pt x="344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64" name="Google Shape;2864;p70"/>
            <p:cNvSpPr/>
            <p:nvPr/>
          </p:nvSpPr>
          <p:spPr>
            <a:xfrm>
              <a:off x="3261331" y="2519315"/>
              <a:ext cx="319664" cy="135162"/>
            </a:xfrm>
            <a:custGeom>
              <a:avLst/>
              <a:gdLst/>
              <a:ahLst/>
              <a:cxnLst/>
              <a:rect l="l" t="t" r="r" b="b"/>
              <a:pathLst>
                <a:path w="3829" h="1619" extrusionOk="0">
                  <a:moveTo>
                    <a:pt x="1" y="0"/>
                  </a:moveTo>
                  <a:cubicBezTo>
                    <a:pt x="33" y="69"/>
                    <a:pt x="776" y="1618"/>
                    <a:pt x="2272" y="1618"/>
                  </a:cubicBezTo>
                  <a:cubicBezTo>
                    <a:pt x="2722" y="1618"/>
                    <a:pt x="3241" y="1478"/>
                    <a:pt x="3829" y="1114"/>
                  </a:cubicBezTo>
                  <a:lnTo>
                    <a:pt x="3765" y="1092"/>
                  </a:lnTo>
                  <a:cubicBezTo>
                    <a:pt x="3573" y="1133"/>
                    <a:pt x="3271" y="1184"/>
                    <a:pt x="2897" y="1184"/>
                  </a:cubicBezTo>
                  <a:cubicBezTo>
                    <a:pt x="2566" y="1184"/>
                    <a:pt x="2179" y="1144"/>
                    <a:pt x="1761" y="1024"/>
                  </a:cubicBezTo>
                  <a:cubicBezTo>
                    <a:pt x="849" y="765"/>
                    <a:pt x="265" y="257"/>
                    <a:pt x="1" y="0"/>
                  </a:cubicBezTo>
                  <a:close/>
                </a:path>
              </a:pathLst>
            </a:custGeom>
            <a:solidFill>
              <a:srgbClr val="FFF7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65" name="Google Shape;2865;p70"/>
            <p:cNvSpPr/>
            <p:nvPr/>
          </p:nvSpPr>
          <p:spPr>
            <a:xfrm>
              <a:off x="3744709" y="2615323"/>
              <a:ext cx="195772" cy="214974"/>
            </a:xfrm>
            <a:custGeom>
              <a:avLst/>
              <a:gdLst/>
              <a:ahLst/>
              <a:cxnLst/>
              <a:rect l="l" t="t" r="r" b="b"/>
              <a:pathLst>
                <a:path w="2345" h="2575" extrusionOk="0">
                  <a:moveTo>
                    <a:pt x="1425" y="1"/>
                  </a:moveTo>
                  <a:cubicBezTo>
                    <a:pt x="1232" y="1"/>
                    <a:pt x="1031" y="140"/>
                    <a:pt x="856" y="311"/>
                  </a:cubicBezTo>
                  <a:cubicBezTo>
                    <a:pt x="550" y="610"/>
                    <a:pt x="342" y="986"/>
                    <a:pt x="230" y="1397"/>
                  </a:cubicBezTo>
                  <a:lnTo>
                    <a:pt x="1" y="2212"/>
                  </a:lnTo>
                  <a:cubicBezTo>
                    <a:pt x="194" y="2460"/>
                    <a:pt x="476" y="2575"/>
                    <a:pt x="771" y="2575"/>
                  </a:cubicBezTo>
                  <a:cubicBezTo>
                    <a:pt x="1518" y="2575"/>
                    <a:pt x="2344" y="1837"/>
                    <a:pt x="1990" y="659"/>
                  </a:cubicBezTo>
                  <a:cubicBezTo>
                    <a:pt x="1844" y="172"/>
                    <a:pt x="1640" y="1"/>
                    <a:pt x="1425" y="1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66" name="Google Shape;2866;p70"/>
            <p:cNvSpPr/>
            <p:nvPr/>
          </p:nvSpPr>
          <p:spPr>
            <a:xfrm>
              <a:off x="3794632" y="2682027"/>
              <a:ext cx="89579" cy="73801"/>
            </a:xfrm>
            <a:custGeom>
              <a:avLst/>
              <a:gdLst/>
              <a:ahLst/>
              <a:cxnLst/>
              <a:rect l="l" t="t" r="r" b="b"/>
              <a:pathLst>
                <a:path w="1073" h="884" extrusionOk="0">
                  <a:moveTo>
                    <a:pt x="585" y="0"/>
                  </a:moveTo>
                  <a:cubicBezTo>
                    <a:pt x="530" y="0"/>
                    <a:pt x="467" y="7"/>
                    <a:pt x="412" y="27"/>
                  </a:cubicBezTo>
                  <a:cubicBezTo>
                    <a:pt x="209" y="90"/>
                    <a:pt x="56" y="271"/>
                    <a:pt x="22" y="486"/>
                  </a:cubicBezTo>
                  <a:cubicBezTo>
                    <a:pt x="1" y="611"/>
                    <a:pt x="14" y="730"/>
                    <a:pt x="71" y="848"/>
                  </a:cubicBezTo>
                  <a:cubicBezTo>
                    <a:pt x="84" y="870"/>
                    <a:pt x="113" y="883"/>
                    <a:pt x="139" y="883"/>
                  </a:cubicBezTo>
                  <a:cubicBezTo>
                    <a:pt x="154" y="883"/>
                    <a:pt x="168" y="883"/>
                    <a:pt x="181" y="877"/>
                  </a:cubicBezTo>
                  <a:cubicBezTo>
                    <a:pt x="223" y="855"/>
                    <a:pt x="231" y="807"/>
                    <a:pt x="209" y="765"/>
                  </a:cubicBezTo>
                  <a:cubicBezTo>
                    <a:pt x="133" y="605"/>
                    <a:pt x="174" y="396"/>
                    <a:pt x="306" y="271"/>
                  </a:cubicBezTo>
                  <a:cubicBezTo>
                    <a:pt x="306" y="277"/>
                    <a:pt x="315" y="286"/>
                    <a:pt x="328" y="292"/>
                  </a:cubicBezTo>
                  <a:cubicBezTo>
                    <a:pt x="348" y="299"/>
                    <a:pt x="370" y="312"/>
                    <a:pt x="390" y="327"/>
                  </a:cubicBezTo>
                  <a:cubicBezTo>
                    <a:pt x="405" y="334"/>
                    <a:pt x="412" y="341"/>
                    <a:pt x="418" y="347"/>
                  </a:cubicBezTo>
                  <a:lnTo>
                    <a:pt x="425" y="347"/>
                  </a:lnTo>
                  <a:cubicBezTo>
                    <a:pt x="432" y="354"/>
                    <a:pt x="432" y="354"/>
                    <a:pt x="440" y="361"/>
                  </a:cubicBezTo>
                  <a:cubicBezTo>
                    <a:pt x="453" y="376"/>
                    <a:pt x="473" y="389"/>
                    <a:pt x="488" y="411"/>
                  </a:cubicBezTo>
                  <a:cubicBezTo>
                    <a:pt x="495" y="418"/>
                    <a:pt x="502" y="424"/>
                    <a:pt x="508" y="438"/>
                  </a:cubicBezTo>
                  <a:lnTo>
                    <a:pt x="508" y="431"/>
                  </a:lnTo>
                  <a:lnTo>
                    <a:pt x="515" y="438"/>
                  </a:lnTo>
                  <a:cubicBezTo>
                    <a:pt x="515" y="444"/>
                    <a:pt x="523" y="453"/>
                    <a:pt x="523" y="453"/>
                  </a:cubicBezTo>
                  <a:cubicBezTo>
                    <a:pt x="537" y="473"/>
                    <a:pt x="550" y="494"/>
                    <a:pt x="557" y="514"/>
                  </a:cubicBezTo>
                  <a:cubicBezTo>
                    <a:pt x="565" y="521"/>
                    <a:pt x="565" y="528"/>
                    <a:pt x="565" y="528"/>
                  </a:cubicBezTo>
                  <a:lnTo>
                    <a:pt x="572" y="543"/>
                  </a:lnTo>
                  <a:cubicBezTo>
                    <a:pt x="579" y="549"/>
                    <a:pt x="579" y="563"/>
                    <a:pt x="585" y="570"/>
                  </a:cubicBezTo>
                  <a:cubicBezTo>
                    <a:pt x="592" y="591"/>
                    <a:pt x="592" y="611"/>
                    <a:pt x="599" y="640"/>
                  </a:cubicBezTo>
                  <a:lnTo>
                    <a:pt x="599" y="653"/>
                  </a:lnTo>
                  <a:lnTo>
                    <a:pt x="599" y="661"/>
                  </a:lnTo>
                  <a:cubicBezTo>
                    <a:pt x="607" y="675"/>
                    <a:pt x="607" y="688"/>
                    <a:pt x="607" y="695"/>
                  </a:cubicBezTo>
                  <a:cubicBezTo>
                    <a:pt x="607" y="737"/>
                    <a:pt x="640" y="778"/>
                    <a:pt x="682" y="778"/>
                  </a:cubicBezTo>
                  <a:cubicBezTo>
                    <a:pt x="732" y="778"/>
                    <a:pt x="766" y="745"/>
                    <a:pt x="766" y="695"/>
                  </a:cubicBezTo>
                  <a:cubicBezTo>
                    <a:pt x="766" y="486"/>
                    <a:pt x="649" y="286"/>
                    <a:pt x="467" y="180"/>
                  </a:cubicBezTo>
                  <a:cubicBezTo>
                    <a:pt x="508" y="167"/>
                    <a:pt x="543" y="167"/>
                    <a:pt x="585" y="167"/>
                  </a:cubicBezTo>
                  <a:cubicBezTo>
                    <a:pt x="704" y="167"/>
                    <a:pt x="822" y="209"/>
                    <a:pt x="899" y="292"/>
                  </a:cubicBezTo>
                  <a:cubicBezTo>
                    <a:pt x="919" y="306"/>
                    <a:pt x="941" y="312"/>
                    <a:pt x="954" y="312"/>
                  </a:cubicBezTo>
                  <a:cubicBezTo>
                    <a:pt x="1016" y="312"/>
                    <a:pt x="1073" y="236"/>
                    <a:pt x="1016" y="174"/>
                  </a:cubicBezTo>
                  <a:cubicBezTo>
                    <a:pt x="906" y="62"/>
                    <a:pt x="746" y="0"/>
                    <a:pt x="585" y="0"/>
                  </a:cubicBezTo>
                  <a:close/>
                </a:path>
              </a:pathLst>
            </a:custGeom>
            <a:solidFill>
              <a:srgbClr val="CB6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67" name="Google Shape;2867;p70"/>
            <p:cNvSpPr/>
            <p:nvPr/>
          </p:nvSpPr>
          <p:spPr>
            <a:xfrm>
              <a:off x="3185276" y="1992943"/>
              <a:ext cx="808719" cy="415421"/>
            </a:xfrm>
            <a:custGeom>
              <a:avLst/>
              <a:gdLst/>
              <a:ahLst/>
              <a:cxnLst/>
              <a:rect l="l" t="t" r="r" b="b"/>
              <a:pathLst>
                <a:path w="9687" h="4976" extrusionOk="0">
                  <a:moveTo>
                    <a:pt x="578" y="1"/>
                  </a:moveTo>
                  <a:cubicBezTo>
                    <a:pt x="209" y="273"/>
                    <a:pt x="0" y="739"/>
                    <a:pt x="0" y="1192"/>
                  </a:cubicBezTo>
                  <a:cubicBezTo>
                    <a:pt x="0" y="1288"/>
                    <a:pt x="7" y="1385"/>
                    <a:pt x="28" y="1475"/>
                  </a:cubicBezTo>
                  <a:cubicBezTo>
                    <a:pt x="321" y="1693"/>
                    <a:pt x="648" y="1838"/>
                    <a:pt x="989" y="1921"/>
                  </a:cubicBezTo>
                  <a:cubicBezTo>
                    <a:pt x="1086" y="1950"/>
                    <a:pt x="1184" y="1963"/>
                    <a:pt x="1288" y="1976"/>
                  </a:cubicBezTo>
                  <a:cubicBezTo>
                    <a:pt x="1400" y="1992"/>
                    <a:pt x="1510" y="1998"/>
                    <a:pt x="1622" y="1998"/>
                  </a:cubicBezTo>
                  <a:cubicBezTo>
                    <a:pt x="1984" y="1998"/>
                    <a:pt x="2345" y="1928"/>
                    <a:pt x="2694" y="1783"/>
                  </a:cubicBezTo>
                  <a:cubicBezTo>
                    <a:pt x="2777" y="1886"/>
                    <a:pt x="2874" y="1976"/>
                    <a:pt x="2971" y="2060"/>
                  </a:cubicBezTo>
                  <a:cubicBezTo>
                    <a:pt x="3424" y="2457"/>
                    <a:pt x="4037" y="2673"/>
                    <a:pt x="4634" y="2673"/>
                  </a:cubicBezTo>
                  <a:cubicBezTo>
                    <a:pt x="4997" y="2673"/>
                    <a:pt x="5359" y="2596"/>
                    <a:pt x="5678" y="2429"/>
                  </a:cubicBezTo>
                  <a:cubicBezTo>
                    <a:pt x="5742" y="2895"/>
                    <a:pt x="6152" y="3292"/>
                    <a:pt x="6590" y="3473"/>
                  </a:cubicBezTo>
                  <a:cubicBezTo>
                    <a:pt x="6750" y="3543"/>
                    <a:pt x="6931" y="3578"/>
                    <a:pt x="7104" y="3578"/>
                  </a:cubicBezTo>
                  <a:cubicBezTo>
                    <a:pt x="7405" y="3578"/>
                    <a:pt x="7697" y="3479"/>
                    <a:pt x="7933" y="3299"/>
                  </a:cubicBezTo>
                  <a:cubicBezTo>
                    <a:pt x="8100" y="3633"/>
                    <a:pt x="8308" y="3939"/>
                    <a:pt x="8546" y="4204"/>
                  </a:cubicBezTo>
                  <a:cubicBezTo>
                    <a:pt x="8636" y="4308"/>
                    <a:pt x="8741" y="4413"/>
                    <a:pt x="8866" y="4517"/>
                  </a:cubicBezTo>
                  <a:cubicBezTo>
                    <a:pt x="9137" y="4747"/>
                    <a:pt x="9416" y="4886"/>
                    <a:pt x="9644" y="4976"/>
                  </a:cubicBezTo>
                  <a:cubicBezTo>
                    <a:pt x="9673" y="4795"/>
                    <a:pt x="9686" y="4642"/>
                    <a:pt x="9686" y="4490"/>
                  </a:cubicBezTo>
                  <a:cubicBezTo>
                    <a:pt x="9686" y="4308"/>
                    <a:pt x="9666" y="4134"/>
                    <a:pt x="9618" y="3954"/>
                  </a:cubicBezTo>
                  <a:cubicBezTo>
                    <a:pt x="9387" y="3104"/>
                    <a:pt x="8789" y="2596"/>
                    <a:pt x="8517" y="2394"/>
                  </a:cubicBezTo>
                  <a:cubicBezTo>
                    <a:pt x="8490" y="2214"/>
                    <a:pt x="8462" y="2027"/>
                    <a:pt x="8427" y="1851"/>
                  </a:cubicBezTo>
                  <a:cubicBezTo>
                    <a:pt x="8414" y="1860"/>
                    <a:pt x="8407" y="1866"/>
                    <a:pt x="8392" y="1873"/>
                  </a:cubicBezTo>
                  <a:cubicBezTo>
                    <a:pt x="8100" y="2068"/>
                    <a:pt x="7746" y="2172"/>
                    <a:pt x="7390" y="2172"/>
                  </a:cubicBezTo>
                  <a:lnTo>
                    <a:pt x="7363" y="2172"/>
                  </a:lnTo>
                  <a:cubicBezTo>
                    <a:pt x="7245" y="2165"/>
                    <a:pt x="7126" y="2152"/>
                    <a:pt x="7007" y="2130"/>
                  </a:cubicBezTo>
                  <a:cubicBezTo>
                    <a:pt x="6779" y="2075"/>
                    <a:pt x="6562" y="1985"/>
                    <a:pt x="6375" y="1851"/>
                  </a:cubicBezTo>
                  <a:cubicBezTo>
                    <a:pt x="6186" y="1719"/>
                    <a:pt x="6012" y="1552"/>
                    <a:pt x="5887" y="1359"/>
                  </a:cubicBezTo>
                  <a:cubicBezTo>
                    <a:pt x="5832" y="1282"/>
                    <a:pt x="5783" y="1192"/>
                    <a:pt x="5748" y="1108"/>
                  </a:cubicBezTo>
                  <a:cubicBezTo>
                    <a:pt x="5685" y="1170"/>
                    <a:pt x="5623" y="1218"/>
                    <a:pt x="5553" y="1260"/>
                  </a:cubicBezTo>
                  <a:lnTo>
                    <a:pt x="5553" y="1267"/>
                  </a:lnTo>
                  <a:cubicBezTo>
                    <a:pt x="5296" y="1442"/>
                    <a:pt x="4975" y="1539"/>
                    <a:pt x="4663" y="1539"/>
                  </a:cubicBezTo>
                  <a:cubicBezTo>
                    <a:pt x="4558" y="1539"/>
                    <a:pt x="4454" y="1532"/>
                    <a:pt x="4349" y="1511"/>
                  </a:cubicBezTo>
                  <a:cubicBezTo>
                    <a:pt x="4050" y="1442"/>
                    <a:pt x="3779" y="1282"/>
                    <a:pt x="3571" y="1066"/>
                  </a:cubicBezTo>
                  <a:lnTo>
                    <a:pt x="3571" y="1058"/>
                  </a:lnTo>
                  <a:cubicBezTo>
                    <a:pt x="3430" y="919"/>
                    <a:pt x="3320" y="746"/>
                    <a:pt x="3250" y="550"/>
                  </a:cubicBezTo>
                  <a:cubicBezTo>
                    <a:pt x="3083" y="697"/>
                    <a:pt x="2896" y="801"/>
                    <a:pt x="2687" y="871"/>
                  </a:cubicBezTo>
                  <a:cubicBezTo>
                    <a:pt x="2498" y="941"/>
                    <a:pt x="2303" y="968"/>
                    <a:pt x="2103" y="968"/>
                  </a:cubicBezTo>
                  <a:cubicBezTo>
                    <a:pt x="1802" y="968"/>
                    <a:pt x="1496" y="899"/>
                    <a:pt x="1239" y="739"/>
                  </a:cubicBezTo>
                  <a:cubicBezTo>
                    <a:pt x="1114" y="662"/>
                    <a:pt x="995" y="572"/>
                    <a:pt x="892" y="460"/>
                  </a:cubicBezTo>
                  <a:cubicBezTo>
                    <a:pt x="767" y="328"/>
                    <a:pt x="661" y="175"/>
                    <a:pt x="578" y="1"/>
                  </a:cubicBezTo>
                  <a:close/>
                </a:path>
              </a:pathLst>
            </a:custGeom>
            <a:solidFill>
              <a:srgbClr val="FFE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68" name="Google Shape;2868;p70"/>
            <p:cNvSpPr/>
            <p:nvPr/>
          </p:nvSpPr>
          <p:spPr>
            <a:xfrm>
              <a:off x="2860520" y="2629181"/>
              <a:ext cx="469520" cy="519026"/>
            </a:xfrm>
            <a:custGeom>
              <a:avLst/>
              <a:gdLst/>
              <a:ahLst/>
              <a:cxnLst/>
              <a:rect l="l" t="t" r="r" b="b"/>
              <a:pathLst>
                <a:path w="5624" h="6217" extrusionOk="0">
                  <a:moveTo>
                    <a:pt x="1176" y="0"/>
                  </a:moveTo>
                  <a:cubicBezTo>
                    <a:pt x="1031" y="49"/>
                    <a:pt x="649" y="585"/>
                    <a:pt x="502" y="633"/>
                  </a:cubicBezTo>
                  <a:cubicBezTo>
                    <a:pt x="273" y="710"/>
                    <a:pt x="209" y="952"/>
                    <a:pt x="1" y="1029"/>
                  </a:cubicBezTo>
                  <a:cubicBezTo>
                    <a:pt x="49" y="1370"/>
                    <a:pt x="133" y="1864"/>
                    <a:pt x="273" y="2448"/>
                  </a:cubicBezTo>
                  <a:cubicBezTo>
                    <a:pt x="467" y="3257"/>
                    <a:pt x="565" y="3666"/>
                    <a:pt x="759" y="3993"/>
                  </a:cubicBezTo>
                  <a:cubicBezTo>
                    <a:pt x="1086" y="4564"/>
                    <a:pt x="1587" y="4898"/>
                    <a:pt x="2589" y="5560"/>
                  </a:cubicBezTo>
                  <a:cubicBezTo>
                    <a:pt x="3222" y="5984"/>
                    <a:pt x="3543" y="6193"/>
                    <a:pt x="3877" y="6213"/>
                  </a:cubicBezTo>
                  <a:cubicBezTo>
                    <a:pt x="3912" y="6215"/>
                    <a:pt x="3948" y="6216"/>
                    <a:pt x="3983" y="6216"/>
                  </a:cubicBezTo>
                  <a:cubicBezTo>
                    <a:pt x="4795" y="6216"/>
                    <a:pt x="5423" y="5535"/>
                    <a:pt x="5624" y="5302"/>
                  </a:cubicBezTo>
                  <a:cubicBezTo>
                    <a:pt x="4426" y="4703"/>
                    <a:pt x="3453" y="3966"/>
                    <a:pt x="2269" y="3360"/>
                  </a:cubicBezTo>
                  <a:cubicBezTo>
                    <a:pt x="2242" y="3347"/>
                    <a:pt x="2207" y="3332"/>
                    <a:pt x="2178" y="3318"/>
                  </a:cubicBezTo>
                  <a:cubicBezTo>
                    <a:pt x="2178" y="3305"/>
                    <a:pt x="2172" y="3298"/>
                    <a:pt x="2172" y="3283"/>
                  </a:cubicBezTo>
                  <a:cubicBezTo>
                    <a:pt x="1886" y="2345"/>
                    <a:pt x="1455" y="932"/>
                    <a:pt x="1176" y="0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69" name="Google Shape;2869;p70"/>
            <p:cNvSpPr/>
            <p:nvPr/>
          </p:nvSpPr>
          <p:spPr>
            <a:xfrm>
              <a:off x="2709579" y="2544528"/>
              <a:ext cx="219649" cy="176988"/>
            </a:xfrm>
            <a:custGeom>
              <a:avLst/>
              <a:gdLst/>
              <a:ahLst/>
              <a:cxnLst/>
              <a:rect l="l" t="t" r="r" b="b"/>
              <a:pathLst>
                <a:path w="2631" h="2120" extrusionOk="0">
                  <a:moveTo>
                    <a:pt x="1272" y="1"/>
                  </a:moveTo>
                  <a:cubicBezTo>
                    <a:pt x="1091" y="1"/>
                    <a:pt x="904" y="35"/>
                    <a:pt x="723" y="109"/>
                  </a:cubicBezTo>
                  <a:cubicBezTo>
                    <a:pt x="202" y="505"/>
                    <a:pt x="0" y="1111"/>
                    <a:pt x="187" y="1522"/>
                  </a:cubicBezTo>
                  <a:cubicBezTo>
                    <a:pt x="403" y="1974"/>
                    <a:pt x="1015" y="2050"/>
                    <a:pt x="1308" y="2091"/>
                  </a:cubicBezTo>
                  <a:cubicBezTo>
                    <a:pt x="1419" y="2105"/>
                    <a:pt x="1545" y="2120"/>
                    <a:pt x="1674" y="2120"/>
                  </a:cubicBezTo>
                  <a:cubicBezTo>
                    <a:pt x="1884" y="2120"/>
                    <a:pt x="2100" y="2079"/>
                    <a:pt x="2268" y="1924"/>
                  </a:cubicBezTo>
                  <a:cubicBezTo>
                    <a:pt x="2630" y="1599"/>
                    <a:pt x="2602" y="902"/>
                    <a:pt x="2281" y="471"/>
                  </a:cubicBezTo>
                  <a:cubicBezTo>
                    <a:pt x="2051" y="173"/>
                    <a:pt x="1675" y="1"/>
                    <a:pt x="1272" y="1"/>
                  </a:cubicBezTo>
                  <a:close/>
                </a:path>
              </a:pathLst>
            </a:custGeom>
            <a:solidFill>
              <a:srgbClr val="CB6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70" name="Google Shape;2870;p70"/>
            <p:cNvSpPr/>
            <p:nvPr/>
          </p:nvSpPr>
          <p:spPr>
            <a:xfrm>
              <a:off x="2722269" y="1760521"/>
              <a:ext cx="412583" cy="1010920"/>
            </a:xfrm>
            <a:custGeom>
              <a:avLst/>
              <a:gdLst/>
              <a:ahLst/>
              <a:cxnLst/>
              <a:rect l="l" t="t" r="r" b="b"/>
              <a:pathLst>
                <a:path w="4942" h="12109" extrusionOk="0">
                  <a:moveTo>
                    <a:pt x="4871" y="1"/>
                  </a:moveTo>
                  <a:lnTo>
                    <a:pt x="4287" y="469"/>
                  </a:lnTo>
                  <a:lnTo>
                    <a:pt x="4197" y="530"/>
                  </a:lnTo>
                  <a:lnTo>
                    <a:pt x="3682" y="941"/>
                  </a:lnTo>
                  <a:lnTo>
                    <a:pt x="3577" y="1025"/>
                  </a:lnTo>
                  <a:lnTo>
                    <a:pt x="3250" y="1282"/>
                  </a:lnTo>
                  <a:lnTo>
                    <a:pt x="3146" y="1365"/>
                  </a:lnTo>
                  <a:lnTo>
                    <a:pt x="2478" y="1895"/>
                  </a:lnTo>
                  <a:lnTo>
                    <a:pt x="2401" y="1950"/>
                  </a:lnTo>
                  <a:lnTo>
                    <a:pt x="2395" y="1957"/>
                  </a:lnTo>
                  <a:lnTo>
                    <a:pt x="870" y="8241"/>
                  </a:lnTo>
                  <a:lnTo>
                    <a:pt x="752" y="8735"/>
                  </a:lnTo>
                  <a:lnTo>
                    <a:pt x="655" y="9153"/>
                  </a:lnTo>
                  <a:lnTo>
                    <a:pt x="439" y="10029"/>
                  </a:lnTo>
                  <a:lnTo>
                    <a:pt x="0" y="11831"/>
                  </a:lnTo>
                  <a:lnTo>
                    <a:pt x="119" y="11866"/>
                  </a:lnTo>
                  <a:lnTo>
                    <a:pt x="195" y="11900"/>
                  </a:lnTo>
                  <a:lnTo>
                    <a:pt x="384" y="11963"/>
                  </a:lnTo>
                  <a:lnTo>
                    <a:pt x="459" y="11992"/>
                  </a:lnTo>
                  <a:lnTo>
                    <a:pt x="683" y="12075"/>
                  </a:lnTo>
                  <a:lnTo>
                    <a:pt x="760" y="12102"/>
                  </a:lnTo>
                  <a:lnTo>
                    <a:pt x="780" y="12109"/>
                  </a:lnTo>
                  <a:cubicBezTo>
                    <a:pt x="1065" y="11476"/>
                    <a:pt x="1344" y="10849"/>
                    <a:pt x="1628" y="10216"/>
                  </a:cubicBezTo>
                  <a:cubicBezTo>
                    <a:pt x="1678" y="10105"/>
                    <a:pt x="1727" y="9994"/>
                    <a:pt x="1775" y="9882"/>
                  </a:cubicBezTo>
                  <a:cubicBezTo>
                    <a:pt x="1852" y="9722"/>
                    <a:pt x="1921" y="9555"/>
                    <a:pt x="1997" y="9388"/>
                  </a:cubicBezTo>
                  <a:cubicBezTo>
                    <a:pt x="2129" y="9096"/>
                    <a:pt x="2263" y="8797"/>
                    <a:pt x="2401" y="8498"/>
                  </a:cubicBezTo>
                  <a:cubicBezTo>
                    <a:pt x="2630" y="7975"/>
                    <a:pt x="2867" y="7454"/>
                    <a:pt x="3098" y="6931"/>
                  </a:cubicBezTo>
                  <a:cubicBezTo>
                    <a:pt x="3118" y="6898"/>
                    <a:pt x="3131" y="6856"/>
                    <a:pt x="3153" y="6815"/>
                  </a:cubicBezTo>
                  <a:cubicBezTo>
                    <a:pt x="3201" y="6709"/>
                    <a:pt x="3250" y="6606"/>
                    <a:pt x="3298" y="6494"/>
                  </a:cubicBezTo>
                  <a:cubicBezTo>
                    <a:pt x="3307" y="6472"/>
                    <a:pt x="3320" y="6446"/>
                    <a:pt x="3327" y="6424"/>
                  </a:cubicBezTo>
                  <a:cubicBezTo>
                    <a:pt x="3375" y="6327"/>
                    <a:pt x="3417" y="6230"/>
                    <a:pt x="3459" y="6138"/>
                  </a:cubicBezTo>
                  <a:cubicBezTo>
                    <a:pt x="3465" y="6112"/>
                    <a:pt x="3480" y="6083"/>
                    <a:pt x="3494" y="6063"/>
                  </a:cubicBezTo>
                  <a:cubicBezTo>
                    <a:pt x="3626" y="5756"/>
                    <a:pt x="3766" y="5450"/>
                    <a:pt x="3898" y="5151"/>
                  </a:cubicBezTo>
                  <a:cubicBezTo>
                    <a:pt x="3925" y="5094"/>
                    <a:pt x="3946" y="5039"/>
                    <a:pt x="3975" y="4991"/>
                  </a:cubicBezTo>
                  <a:cubicBezTo>
                    <a:pt x="4058" y="4796"/>
                    <a:pt x="4148" y="4602"/>
                    <a:pt x="4232" y="4400"/>
                  </a:cubicBezTo>
                  <a:cubicBezTo>
                    <a:pt x="4238" y="4400"/>
                    <a:pt x="4238" y="4393"/>
                    <a:pt x="4238" y="4393"/>
                  </a:cubicBezTo>
                  <a:cubicBezTo>
                    <a:pt x="4384" y="4066"/>
                    <a:pt x="4531" y="3738"/>
                    <a:pt x="4676" y="3418"/>
                  </a:cubicBezTo>
                  <a:cubicBezTo>
                    <a:pt x="4691" y="3391"/>
                    <a:pt x="4698" y="3363"/>
                    <a:pt x="4711" y="3341"/>
                  </a:cubicBezTo>
                  <a:cubicBezTo>
                    <a:pt x="4788" y="3167"/>
                    <a:pt x="4865" y="2994"/>
                    <a:pt x="4942" y="2820"/>
                  </a:cubicBezTo>
                  <a:lnTo>
                    <a:pt x="4942" y="2813"/>
                  </a:lnTo>
                  <a:lnTo>
                    <a:pt x="4942" y="2673"/>
                  </a:lnTo>
                  <a:cubicBezTo>
                    <a:pt x="4920" y="1963"/>
                    <a:pt x="4900" y="1253"/>
                    <a:pt x="4885" y="544"/>
                  </a:cubicBezTo>
                  <a:cubicBezTo>
                    <a:pt x="4878" y="510"/>
                    <a:pt x="4878" y="469"/>
                    <a:pt x="4878" y="427"/>
                  </a:cubicBezTo>
                  <a:cubicBezTo>
                    <a:pt x="4878" y="287"/>
                    <a:pt x="4871" y="141"/>
                    <a:pt x="4871" y="1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71" name="Google Shape;2871;p70"/>
            <p:cNvSpPr/>
            <p:nvPr/>
          </p:nvSpPr>
          <p:spPr>
            <a:xfrm>
              <a:off x="2661325" y="2425729"/>
              <a:ext cx="338699" cy="137834"/>
            </a:xfrm>
            <a:custGeom>
              <a:avLst/>
              <a:gdLst/>
              <a:ahLst/>
              <a:cxnLst/>
              <a:rect l="l" t="t" r="r" b="b"/>
              <a:pathLst>
                <a:path w="4057" h="1651" extrusionOk="0">
                  <a:moveTo>
                    <a:pt x="0" y="1"/>
                  </a:moveTo>
                  <a:lnTo>
                    <a:pt x="0" y="49"/>
                  </a:lnTo>
                  <a:lnTo>
                    <a:pt x="20" y="321"/>
                  </a:lnTo>
                  <a:lnTo>
                    <a:pt x="29" y="405"/>
                  </a:lnTo>
                  <a:lnTo>
                    <a:pt x="62" y="947"/>
                  </a:lnTo>
                  <a:lnTo>
                    <a:pt x="286" y="989"/>
                  </a:lnTo>
                  <a:lnTo>
                    <a:pt x="383" y="1003"/>
                  </a:lnTo>
                  <a:lnTo>
                    <a:pt x="571" y="1038"/>
                  </a:lnTo>
                  <a:lnTo>
                    <a:pt x="662" y="1051"/>
                  </a:lnTo>
                  <a:lnTo>
                    <a:pt x="1092" y="1128"/>
                  </a:lnTo>
                  <a:lnTo>
                    <a:pt x="1176" y="1150"/>
                  </a:lnTo>
                  <a:lnTo>
                    <a:pt x="1336" y="1176"/>
                  </a:lnTo>
                  <a:lnTo>
                    <a:pt x="1385" y="1185"/>
                  </a:lnTo>
                  <a:lnTo>
                    <a:pt x="1420" y="1191"/>
                  </a:lnTo>
                  <a:lnTo>
                    <a:pt x="1517" y="1205"/>
                  </a:lnTo>
                  <a:lnTo>
                    <a:pt x="1600" y="1226"/>
                  </a:lnTo>
                  <a:lnTo>
                    <a:pt x="1802" y="1260"/>
                  </a:lnTo>
                  <a:lnTo>
                    <a:pt x="1886" y="1275"/>
                  </a:lnTo>
                  <a:lnTo>
                    <a:pt x="2116" y="1317"/>
                  </a:lnTo>
                  <a:lnTo>
                    <a:pt x="2200" y="1330"/>
                  </a:lnTo>
                  <a:lnTo>
                    <a:pt x="2534" y="1385"/>
                  </a:lnTo>
                  <a:lnTo>
                    <a:pt x="2617" y="1400"/>
                  </a:lnTo>
                  <a:lnTo>
                    <a:pt x="2727" y="1420"/>
                  </a:lnTo>
                  <a:lnTo>
                    <a:pt x="3061" y="1484"/>
                  </a:lnTo>
                  <a:lnTo>
                    <a:pt x="3145" y="1497"/>
                  </a:lnTo>
                  <a:lnTo>
                    <a:pt x="3646" y="1587"/>
                  </a:lnTo>
                  <a:lnTo>
                    <a:pt x="3729" y="1602"/>
                  </a:lnTo>
                  <a:lnTo>
                    <a:pt x="3995" y="1651"/>
                  </a:lnTo>
                  <a:lnTo>
                    <a:pt x="3995" y="1615"/>
                  </a:lnTo>
                  <a:lnTo>
                    <a:pt x="4057" y="684"/>
                  </a:lnTo>
                  <a:lnTo>
                    <a:pt x="4028" y="684"/>
                  </a:lnTo>
                  <a:lnTo>
                    <a:pt x="3973" y="669"/>
                  </a:lnTo>
                  <a:lnTo>
                    <a:pt x="3556" y="600"/>
                  </a:lnTo>
                  <a:lnTo>
                    <a:pt x="3472" y="585"/>
                  </a:lnTo>
                  <a:lnTo>
                    <a:pt x="3131" y="530"/>
                  </a:lnTo>
                  <a:lnTo>
                    <a:pt x="2826" y="482"/>
                  </a:lnTo>
                  <a:lnTo>
                    <a:pt x="2742" y="467"/>
                  </a:lnTo>
                  <a:lnTo>
                    <a:pt x="2435" y="411"/>
                  </a:lnTo>
                  <a:lnTo>
                    <a:pt x="2352" y="398"/>
                  </a:lnTo>
                  <a:lnTo>
                    <a:pt x="2116" y="356"/>
                  </a:lnTo>
                  <a:lnTo>
                    <a:pt x="2033" y="341"/>
                  </a:lnTo>
                  <a:lnTo>
                    <a:pt x="1831" y="315"/>
                  </a:lnTo>
                  <a:lnTo>
                    <a:pt x="1747" y="300"/>
                  </a:lnTo>
                  <a:lnTo>
                    <a:pt x="1600" y="273"/>
                  </a:lnTo>
                  <a:lnTo>
                    <a:pt x="1523" y="258"/>
                  </a:lnTo>
                  <a:lnTo>
                    <a:pt x="1440" y="244"/>
                  </a:lnTo>
                  <a:lnTo>
                    <a:pt x="1106" y="189"/>
                  </a:lnTo>
                  <a:lnTo>
                    <a:pt x="1009" y="174"/>
                  </a:lnTo>
                  <a:lnTo>
                    <a:pt x="1002" y="174"/>
                  </a:lnTo>
                  <a:lnTo>
                    <a:pt x="411" y="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72" name="Google Shape;2872;p70"/>
            <p:cNvSpPr/>
            <p:nvPr/>
          </p:nvSpPr>
          <p:spPr>
            <a:xfrm>
              <a:off x="2805921" y="2477322"/>
              <a:ext cx="28635" cy="26799"/>
            </a:xfrm>
            <a:custGeom>
              <a:avLst/>
              <a:gdLst/>
              <a:ahLst/>
              <a:cxnLst/>
              <a:rect l="l" t="t" r="r" b="b"/>
              <a:pathLst>
                <a:path w="343" h="321" extrusionOk="0">
                  <a:moveTo>
                    <a:pt x="177" y="0"/>
                  </a:moveTo>
                  <a:cubicBezTo>
                    <a:pt x="102" y="0"/>
                    <a:pt x="33" y="52"/>
                    <a:pt x="15" y="127"/>
                  </a:cubicBezTo>
                  <a:cubicBezTo>
                    <a:pt x="0" y="218"/>
                    <a:pt x="57" y="301"/>
                    <a:pt x="140" y="316"/>
                  </a:cubicBezTo>
                  <a:cubicBezTo>
                    <a:pt x="152" y="319"/>
                    <a:pt x="163" y="320"/>
                    <a:pt x="175" y="320"/>
                  </a:cubicBezTo>
                  <a:cubicBezTo>
                    <a:pt x="246" y="320"/>
                    <a:pt x="310" y="269"/>
                    <a:pt x="327" y="191"/>
                  </a:cubicBezTo>
                  <a:cubicBezTo>
                    <a:pt x="342" y="107"/>
                    <a:pt x="286" y="24"/>
                    <a:pt x="202" y="2"/>
                  </a:cubicBezTo>
                  <a:cubicBezTo>
                    <a:pt x="194" y="1"/>
                    <a:pt x="185" y="0"/>
                    <a:pt x="177" y="0"/>
                  </a:cubicBezTo>
                  <a:close/>
                </a:path>
              </a:pathLst>
            </a:custGeom>
            <a:solidFill>
              <a:srgbClr val="5235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73" name="Google Shape;2873;p70"/>
            <p:cNvSpPr/>
            <p:nvPr/>
          </p:nvSpPr>
          <p:spPr>
            <a:xfrm>
              <a:off x="2665917" y="2491932"/>
              <a:ext cx="323671" cy="69293"/>
            </a:xfrm>
            <a:custGeom>
              <a:avLst/>
              <a:gdLst/>
              <a:ahLst/>
              <a:cxnLst/>
              <a:rect l="l" t="t" r="r" b="b"/>
              <a:pathLst>
                <a:path w="3877" h="830" extrusionOk="0">
                  <a:moveTo>
                    <a:pt x="0" y="1"/>
                  </a:moveTo>
                  <a:lnTo>
                    <a:pt x="7" y="148"/>
                  </a:lnTo>
                  <a:lnTo>
                    <a:pt x="3863" y="829"/>
                  </a:lnTo>
                  <a:lnTo>
                    <a:pt x="3876" y="6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235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74" name="Google Shape;2874;p70"/>
            <p:cNvSpPr/>
            <p:nvPr/>
          </p:nvSpPr>
          <p:spPr>
            <a:xfrm>
              <a:off x="2832636" y="1867465"/>
              <a:ext cx="160959" cy="581056"/>
            </a:xfrm>
            <a:custGeom>
              <a:avLst/>
              <a:gdLst/>
              <a:ahLst/>
              <a:cxnLst/>
              <a:rect l="l" t="t" r="r" b="b"/>
              <a:pathLst>
                <a:path w="1928" h="6960" extrusionOk="0">
                  <a:moveTo>
                    <a:pt x="1928" y="1"/>
                  </a:moveTo>
                  <a:lnTo>
                    <a:pt x="1824" y="84"/>
                  </a:lnTo>
                  <a:cubicBezTo>
                    <a:pt x="1818" y="91"/>
                    <a:pt x="1818" y="98"/>
                    <a:pt x="1818" y="106"/>
                  </a:cubicBezTo>
                  <a:cubicBezTo>
                    <a:pt x="1754" y="286"/>
                    <a:pt x="1657" y="460"/>
                    <a:pt x="1559" y="620"/>
                  </a:cubicBezTo>
                  <a:cubicBezTo>
                    <a:pt x="1469" y="787"/>
                    <a:pt x="1378" y="954"/>
                    <a:pt x="1308" y="1135"/>
                  </a:cubicBezTo>
                  <a:cubicBezTo>
                    <a:pt x="1218" y="1392"/>
                    <a:pt x="1191" y="1664"/>
                    <a:pt x="1163" y="1928"/>
                  </a:cubicBezTo>
                  <a:cubicBezTo>
                    <a:pt x="1156" y="1985"/>
                    <a:pt x="1150" y="2040"/>
                    <a:pt x="1141" y="2095"/>
                  </a:cubicBezTo>
                  <a:cubicBezTo>
                    <a:pt x="1066" y="2736"/>
                    <a:pt x="906" y="3369"/>
                    <a:pt x="752" y="3989"/>
                  </a:cubicBezTo>
                  <a:lnTo>
                    <a:pt x="1" y="6953"/>
                  </a:lnTo>
                  <a:cubicBezTo>
                    <a:pt x="29" y="6960"/>
                    <a:pt x="56" y="6960"/>
                    <a:pt x="84" y="6960"/>
                  </a:cubicBezTo>
                  <a:lnTo>
                    <a:pt x="829" y="4009"/>
                  </a:lnTo>
                  <a:cubicBezTo>
                    <a:pt x="983" y="3389"/>
                    <a:pt x="1150" y="2750"/>
                    <a:pt x="1225" y="2110"/>
                  </a:cubicBezTo>
                  <a:cubicBezTo>
                    <a:pt x="1233" y="2053"/>
                    <a:pt x="1240" y="1991"/>
                    <a:pt x="1246" y="1935"/>
                  </a:cubicBezTo>
                  <a:cubicBezTo>
                    <a:pt x="1267" y="1678"/>
                    <a:pt x="1302" y="1407"/>
                    <a:pt x="1385" y="1163"/>
                  </a:cubicBezTo>
                  <a:cubicBezTo>
                    <a:pt x="1449" y="989"/>
                    <a:pt x="1545" y="822"/>
                    <a:pt x="1636" y="662"/>
                  </a:cubicBezTo>
                  <a:cubicBezTo>
                    <a:pt x="1726" y="495"/>
                    <a:pt x="1831" y="321"/>
                    <a:pt x="1893" y="133"/>
                  </a:cubicBezTo>
                  <a:cubicBezTo>
                    <a:pt x="1908" y="91"/>
                    <a:pt x="1921" y="49"/>
                    <a:pt x="1928" y="1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75" name="Google Shape;2875;p70"/>
            <p:cNvSpPr/>
            <p:nvPr/>
          </p:nvSpPr>
          <p:spPr>
            <a:xfrm>
              <a:off x="2830966" y="2447936"/>
              <a:ext cx="8766" cy="7597"/>
            </a:xfrm>
            <a:custGeom>
              <a:avLst/>
              <a:gdLst/>
              <a:ahLst/>
              <a:cxnLst/>
              <a:rect l="l" t="t" r="r" b="b"/>
              <a:pathLst>
                <a:path w="105" h="91" extrusionOk="0">
                  <a:moveTo>
                    <a:pt x="21" y="0"/>
                  </a:moveTo>
                  <a:lnTo>
                    <a:pt x="1" y="75"/>
                  </a:lnTo>
                  <a:lnTo>
                    <a:pt x="84" y="90"/>
                  </a:lnTo>
                  <a:lnTo>
                    <a:pt x="104" y="7"/>
                  </a:lnTo>
                  <a:cubicBezTo>
                    <a:pt x="76" y="7"/>
                    <a:pt x="49" y="7"/>
                    <a:pt x="21" y="0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76" name="Google Shape;2876;p70"/>
            <p:cNvSpPr/>
            <p:nvPr/>
          </p:nvSpPr>
          <p:spPr>
            <a:xfrm>
              <a:off x="2815188" y="2454197"/>
              <a:ext cx="22875" cy="64617"/>
            </a:xfrm>
            <a:custGeom>
              <a:avLst/>
              <a:gdLst/>
              <a:ahLst/>
              <a:cxnLst/>
              <a:rect l="l" t="t" r="r" b="b"/>
              <a:pathLst>
                <a:path w="274" h="774" extrusionOk="0">
                  <a:moveTo>
                    <a:pt x="190" y="0"/>
                  </a:moveTo>
                  <a:lnTo>
                    <a:pt x="119" y="293"/>
                  </a:lnTo>
                  <a:cubicBezTo>
                    <a:pt x="148" y="301"/>
                    <a:pt x="175" y="321"/>
                    <a:pt x="190" y="349"/>
                  </a:cubicBezTo>
                  <a:lnTo>
                    <a:pt x="273" y="15"/>
                  </a:lnTo>
                  <a:lnTo>
                    <a:pt x="190" y="0"/>
                  </a:lnTo>
                  <a:close/>
                  <a:moveTo>
                    <a:pt x="133" y="578"/>
                  </a:moveTo>
                  <a:lnTo>
                    <a:pt x="133" y="578"/>
                  </a:lnTo>
                  <a:cubicBezTo>
                    <a:pt x="113" y="593"/>
                    <a:pt x="84" y="600"/>
                    <a:pt x="64" y="600"/>
                  </a:cubicBezTo>
                  <a:cubicBezTo>
                    <a:pt x="56" y="600"/>
                    <a:pt x="49" y="593"/>
                    <a:pt x="43" y="593"/>
                  </a:cubicBezTo>
                  <a:lnTo>
                    <a:pt x="1" y="760"/>
                  </a:lnTo>
                  <a:lnTo>
                    <a:pt x="84" y="773"/>
                  </a:lnTo>
                  <a:lnTo>
                    <a:pt x="133" y="578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77" name="Google Shape;2877;p70"/>
            <p:cNvSpPr/>
            <p:nvPr/>
          </p:nvSpPr>
          <p:spPr>
            <a:xfrm>
              <a:off x="2818694" y="2478575"/>
              <a:ext cx="12356" cy="25713"/>
            </a:xfrm>
            <a:custGeom>
              <a:avLst/>
              <a:gdLst/>
              <a:ahLst/>
              <a:cxnLst/>
              <a:rect l="l" t="t" r="r" b="b"/>
              <a:pathLst>
                <a:path w="148" h="308" extrusionOk="0">
                  <a:moveTo>
                    <a:pt x="77" y="1"/>
                  </a:moveTo>
                  <a:lnTo>
                    <a:pt x="1" y="301"/>
                  </a:lnTo>
                  <a:cubicBezTo>
                    <a:pt x="7" y="301"/>
                    <a:pt x="14" y="308"/>
                    <a:pt x="22" y="308"/>
                  </a:cubicBezTo>
                  <a:cubicBezTo>
                    <a:pt x="42" y="308"/>
                    <a:pt x="71" y="301"/>
                    <a:pt x="91" y="286"/>
                  </a:cubicBezTo>
                  <a:lnTo>
                    <a:pt x="148" y="57"/>
                  </a:lnTo>
                  <a:cubicBezTo>
                    <a:pt x="133" y="29"/>
                    <a:pt x="106" y="9"/>
                    <a:pt x="77" y="1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78" name="Google Shape;2878;p70"/>
            <p:cNvSpPr/>
            <p:nvPr/>
          </p:nvSpPr>
          <p:spPr>
            <a:xfrm>
              <a:off x="2754327" y="2530836"/>
              <a:ext cx="64450" cy="230836"/>
            </a:xfrm>
            <a:custGeom>
              <a:avLst/>
              <a:gdLst/>
              <a:ahLst/>
              <a:cxnLst/>
              <a:rect l="l" t="t" r="r" b="b"/>
              <a:pathLst>
                <a:path w="772" h="2765" extrusionOk="0">
                  <a:moveTo>
                    <a:pt x="688" y="1"/>
                  </a:moveTo>
                  <a:lnTo>
                    <a:pt x="0" y="2736"/>
                  </a:lnTo>
                  <a:lnTo>
                    <a:pt x="75" y="2765"/>
                  </a:lnTo>
                  <a:lnTo>
                    <a:pt x="772" y="16"/>
                  </a:lnTo>
                  <a:lnTo>
                    <a:pt x="688" y="1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79" name="Google Shape;2879;p70"/>
            <p:cNvSpPr/>
            <p:nvPr/>
          </p:nvSpPr>
          <p:spPr>
            <a:xfrm>
              <a:off x="2811765" y="2529751"/>
              <a:ext cx="7013" cy="2421"/>
            </a:xfrm>
            <a:custGeom>
              <a:avLst/>
              <a:gdLst/>
              <a:ahLst/>
              <a:cxnLst/>
              <a:rect l="l" t="t" r="r" b="b"/>
              <a:pathLst>
                <a:path w="84" h="29" extrusionOk="0">
                  <a:moveTo>
                    <a:pt x="7" y="0"/>
                  </a:moveTo>
                  <a:lnTo>
                    <a:pt x="0" y="14"/>
                  </a:lnTo>
                  <a:lnTo>
                    <a:pt x="84" y="29"/>
                  </a:lnTo>
                  <a:lnTo>
                    <a:pt x="84" y="1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872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80" name="Google Shape;2880;p70"/>
            <p:cNvSpPr/>
            <p:nvPr/>
          </p:nvSpPr>
          <p:spPr>
            <a:xfrm>
              <a:off x="2812266" y="2517646"/>
              <a:ext cx="10018" cy="13274"/>
            </a:xfrm>
            <a:custGeom>
              <a:avLst/>
              <a:gdLst/>
              <a:ahLst/>
              <a:cxnLst/>
              <a:rect l="l" t="t" r="r" b="b"/>
              <a:pathLst>
                <a:path w="120" h="159" extrusionOk="0">
                  <a:moveTo>
                    <a:pt x="36" y="0"/>
                  </a:moveTo>
                  <a:lnTo>
                    <a:pt x="1" y="145"/>
                  </a:lnTo>
                  <a:lnTo>
                    <a:pt x="78" y="159"/>
                  </a:lnTo>
                  <a:lnTo>
                    <a:pt x="119" y="13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4007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81" name="Google Shape;2881;p70"/>
            <p:cNvSpPr/>
            <p:nvPr/>
          </p:nvSpPr>
          <p:spPr>
            <a:xfrm>
              <a:off x="2990089" y="1799592"/>
              <a:ext cx="90080" cy="188843"/>
            </a:xfrm>
            <a:custGeom>
              <a:avLst/>
              <a:gdLst/>
              <a:ahLst/>
              <a:cxnLst/>
              <a:rect l="l" t="t" r="r" b="b"/>
              <a:pathLst>
                <a:path w="1079" h="2262" extrusionOk="0">
                  <a:moveTo>
                    <a:pt x="1079" y="1"/>
                  </a:moveTo>
                  <a:lnTo>
                    <a:pt x="989" y="62"/>
                  </a:lnTo>
                  <a:cubicBezTo>
                    <a:pt x="960" y="515"/>
                    <a:pt x="808" y="1128"/>
                    <a:pt x="536" y="1893"/>
                  </a:cubicBezTo>
                  <a:cubicBezTo>
                    <a:pt x="466" y="2095"/>
                    <a:pt x="356" y="2178"/>
                    <a:pt x="272" y="2178"/>
                  </a:cubicBezTo>
                  <a:lnTo>
                    <a:pt x="251" y="2178"/>
                  </a:lnTo>
                  <a:cubicBezTo>
                    <a:pt x="167" y="2157"/>
                    <a:pt x="84" y="2031"/>
                    <a:pt x="112" y="1802"/>
                  </a:cubicBezTo>
                  <a:cubicBezTo>
                    <a:pt x="140" y="1565"/>
                    <a:pt x="224" y="1308"/>
                    <a:pt x="299" y="1071"/>
                  </a:cubicBezTo>
                  <a:cubicBezTo>
                    <a:pt x="334" y="967"/>
                    <a:pt x="369" y="869"/>
                    <a:pt x="398" y="772"/>
                  </a:cubicBezTo>
                  <a:cubicBezTo>
                    <a:pt x="418" y="682"/>
                    <a:pt x="446" y="585"/>
                    <a:pt x="474" y="473"/>
                  </a:cubicBezTo>
                  <a:lnTo>
                    <a:pt x="474" y="473"/>
                  </a:lnTo>
                  <a:lnTo>
                    <a:pt x="369" y="557"/>
                  </a:lnTo>
                  <a:cubicBezTo>
                    <a:pt x="349" y="627"/>
                    <a:pt x="334" y="689"/>
                    <a:pt x="314" y="752"/>
                  </a:cubicBezTo>
                  <a:cubicBezTo>
                    <a:pt x="286" y="849"/>
                    <a:pt x="257" y="946"/>
                    <a:pt x="224" y="1044"/>
                  </a:cubicBezTo>
                  <a:cubicBezTo>
                    <a:pt x="140" y="1286"/>
                    <a:pt x="57" y="1545"/>
                    <a:pt x="28" y="1787"/>
                  </a:cubicBezTo>
                  <a:cubicBezTo>
                    <a:pt x="0" y="2073"/>
                    <a:pt x="105" y="2227"/>
                    <a:pt x="231" y="2255"/>
                  </a:cubicBezTo>
                  <a:cubicBezTo>
                    <a:pt x="244" y="2262"/>
                    <a:pt x="257" y="2262"/>
                    <a:pt x="272" y="2262"/>
                  </a:cubicBezTo>
                  <a:cubicBezTo>
                    <a:pt x="327" y="2262"/>
                    <a:pt x="391" y="2240"/>
                    <a:pt x="453" y="2185"/>
                  </a:cubicBezTo>
                  <a:cubicBezTo>
                    <a:pt x="508" y="2130"/>
                    <a:pt x="565" y="2046"/>
                    <a:pt x="613" y="1921"/>
                  </a:cubicBezTo>
                  <a:cubicBezTo>
                    <a:pt x="905" y="1099"/>
                    <a:pt x="1059" y="460"/>
                    <a:pt x="1079" y="1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82" name="Google Shape;2882;p70"/>
            <p:cNvSpPr/>
            <p:nvPr/>
          </p:nvSpPr>
          <p:spPr>
            <a:xfrm>
              <a:off x="2944172" y="1836659"/>
              <a:ext cx="167972" cy="430115"/>
            </a:xfrm>
            <a:custGeom>
              <a:avLst/>
              <a:gdLst/>
              <a:ahLst/>
              <a:cxnLst/>
              <a:rect l="l" t="t" r="r" b="b"/>
              <a:pathLst>
                <a:path w="2012" h="5152" extrusionOk="0">
                  <a:moveTo>
                    <a:pt x="1998" y="1"/>
                  </a:moveTo>
                  <a:cubicBezTo>
                    <a:pt x="1985" y="58"/>
                    <a:pt x="1976" y="113"/>
                    <a:pt x="1963" y="161"/>
                  </a:cubicBezTo>
                  <a:cubicBezTo>
                    <a:pt x="1943" y="273"/>
                    <a:pt x="1928" y="377"/>
                    <a:pt x="1893" y="467"/>
                  </a:cubicBezTo>
                  <a:cubicBezTo>
                    <a:pt x="1803" y="752"/>
                    <a:pt x="1692" y="1009"/>
                    <a:pt x="1552" y="1233"/>
                  </a:cubicBezTo>
                  <a:cubicBezTo>
                    <a:pt x="1413" y="1455"/>
                    <a:pt x="1253" y="1651"/>
                    <a:pt x="1073" y="1811"/>
                  </a:cubicBezTo>
                  <a:cubicBezTo>
                    <a:pt x="996" y="1880"/>
                    <a:pt x="912" y="1943"/>
                    <a:pt x="829" y="2005"/>
                  </a:cubicBezTo>
                  <a:cubicBezTo>
                    <a:pt x="655" y="2145"/>
                    <a:pt x="467" y="2284"/>
                    <a:pt x="335" y="2471"/>
                  </a:cubicBezTo>
                  <a:cubicBezTo>
                    <a:pt x="1" y="2945"/>
                    <a:pt x="64" y="3578"/>
                    <a:pt x="161" y="4182"/>
                  </a:cubicBezTo>
                  <a:cubicBezTo>
                    <a:pt x="189" y="4400"/>
                    <a:pt x="231" y="4642"/>
                    <a:pt x="341" y="4850"/>
                  </a:cubicBezTo>
                  <a:cubicBezTo>
                    <a:pt x="405" y="4956"/>
                    <a:pt x="495" y="5074"/>
                    <a:pt x="620" y="5151"/>
                  </a:cubicBezTo>
                  <a:lnTo>
                    <a:pt x="655" y="5074"/>
                  </a:lnTo>
                  <a:cubicBezTo>
                    <a:pt x="550" y="5004"/>
                    <a:pt x="467" y="4907"/>
                    <a:pt x="418" y="4809"/>
                  </a:cubicBezTo>
                  <a:cubicBezTo>
                    <a:pt x="306" y="4615"/>
                    <a:pt x="273" y="4391"/>
                    <a:pt x="238" y="4169"/>
                  </a:cubicBezTo>
                  <a:cubicBezTo>
                    <a:pt x="148" y="3585"/>
                    <a:pt x="84" y="2965"/>
                    <a:pt x="405" y="2521"/>
                  </a:cubicBezTo>
                  <a:cubicBezTo>
                    <a:pt x="530" y="2339"/>
                    <a:pt x="704" y="2200"/>
                    <a:pt x="877" y="2068"/>
                  </a:cubicBezTo>
                  <a:cubicBezTo>
                    <a:pt x="961" y="2005"/>
                    <a:pt x="1044" y="1943"/>
                    <a:pt x="1128" y="1873"/>
                  </a:cubicBezTo>
                  <a:cubicBezTo>
                    <a:pt x="1497" y="1539"/>
                    <a:pt x="1789" y="1073"/>
                    <a:pt x="1976" y="495"/>
                  </a:cubicBezTo>
                  <a:cubicBezTo>
                    <a:pt x="1991" y="453"/>
                    <a:pt x="1998" y="412"/>
                    <a:pt x="2011" y="363"/>
                  </a:cubicBezTo>
                  <a:lnTo>
                    <a:pt x="1998" y="1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83" name="Google Shape;2883;p70"/>
            <p:cNvSpPr/>
            <p:nvPr/>
          </p:nvSpPr>
          <p:spPr>
            <a:xfrm>
              <a:off x="2995932" y="1796086"/>
              <a:ext cx="134160" cy="476950"/>
            </a:xfrm>
            <a:custGeom>
              <a:avLst/>
              <a:gdLst/>
              <a:ahLst/>
              <a:cxnLst/>
              <a:rect l="l" t="t" r="r" b="b"/>
              <a:pathLst>
                <a:path w="1607" h="5713" extrusionOk="0">
                  <a:moveTo>
                    <a:pt x="1600" y="1"/>
                  </a:moveTo>
                  <a:cubicBezTo>
                    <a:pt x="1475" y="118"/>
                    <a:pt x="1420" y="300"/>
                    <a:pt x="1378" y="487"/>
                  </a:cubicBezTo>
                  <a:lnTo>
                    <a:pt x="1391" y="849"/>
                  </a:lnTo>
                  <a:cubicBezTo>
                    <a:pt x="1406" y="794"/>
                    <a:pt x="1413" y="731"/>
                    <a:pt x="1426" y="669"/>
                  </a:cubicBezTo>
                  <a:cubicBezTo>
                    <a:pt x="1461" y="467"/>
                    <a:pt x="1503" y="258"/>
                    <a:pt x="1607" y="118"/>
                  </a:cubicBezTo>
                  <a:cubicBezTo>
                    <a:pt x="1600" y="84"/>
                    <a:pt x="1600" y="43"/>
                    <a:pt x="1600" y="1"/>
                  </a:cubicBezTo>
                  <a:close/>
                  <a:moveTo>
                    <a:pt x="35" y="5560"/>
                  </a:moveTo>
                  <a:lnTo>
                    <a:pt x="0" y="5637"/>
                  </a:lnTo>
                  <a:cubicBezTo>
                    <a:pt x="55" y="5670"/>
                    <a:pt x="112" y="5692"/>
                    <a:pt x="181" y="5712"/>
                  </a:cubicBezTo>
                  <a:cubicBezTo>
                    <a:pt x="187" y="5686"/>
                    <a:pt x="202" y="5657"/>
                    <a:pt x="216" y="5637"/>
                  </a:cubicBezTo>
                  <a:cubicBezTo>
                    <a:pt x="146" y="5622"/>
                    <a:pt x="90" y="5595"/>
                    <a:pt x="35" y="5560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84" name="Google Shape;2884;p70"/>
            <p:cNvSpPr/>
            <p:nvPr/>
          </p:nvSpPr>
          <p:spPr>
            <a:xfrm>
              <a:off x="2991341" y="1971487"/>
              <a:ext cx="124810" cy="224324"/>
            </a:xfrm>
            <a:custGeom>
              <a:avLst/>
              <a:gdLst/>
              <a:ahLst/>
              <a:cxnLst/>
              <a:rect l="l" t="t" r="r" b="b"/>
              <a:pathLst>
                <a:path w="1495" h="2687" extrusionOk="0">
                  <a:moveTo>
                    <a:pt x="1420" y="1"/>
                  </a:moveTo>
                  <a:cubicBezTo>
                    <a:pt x="1119" y="1"/>
                    <a:pt x="820" y="390"/>
                    <a:pt x="626" y="634"/>
                  </a:cubicBezTo>
                  <a:cubicBezTo>
                    <a:pt x="598" y="675"/>
                    <a:pt x="570" y="710"/>
                    <a:pt x="543" y="739"/>
                  </a:cubicBezTo>
                  <a:cubicBezTo>
                    <a:pt x="201" y="1163"/>
                    <a:pt x="20" y="1581"/>
                    <a:pt x="20" y="1970"/>
                  </a:cubicBezTo>
                  <a:cubicBezTo>
                    <a:pt x="20" y="2075"/>
                    <a:pt x="34" y="2172"/>
                    <a:pt x="55" y="2269"/>
                  </a:cubicBezTo>
                  <a:cubicBezTo>
                    <a:pt x="110" y="2464"/>
                    <a:pt x="242" y="2666"/>
                    <a:pt x="438" y="2686"/>
                  </a:cubicBezTo>
                  <a:lnTo>
                    <a:pt x="473" y="2603"/>
                  </a:lnTo>
                  <a:cubicBezTo>
                    <a:pt x="389" y="2603"/>
                    <a:pt x="312" y="2561"/>
                    <a:pt x="257" y="2492"/>
                  </a:cubicBezTo>
                  <a:cubicBezTo>
                    <a:pt x="201" y="2422"/>
                    <a:pt x="159" y="2332"/>
                    <a:pt x="139" y="2249"/>
                  </a:cubicBezTo>
                  <a:cubicBezTo>
                    <a:pt x="0" y="1691"/>
                    <a:pt x="319" y="1148"/>
                    <a:pt x="611" y="794"/>
                  </a:cubicBezTo>
                  <a:cubicBezTo>
                    <a:pt x="633" y="759"/>
                    <a:pt x="660" y="724"/>
                    <a:pt x="688" y="689"/>
                  </a:cubicBezTo>
                  <a:cubicBezTo>
                    <a:pt x="877" y="453"/>
                    <a:pt x="1161" y="84"/>
                    <a:pt x="1420" y="84"/>
                  </a:cubicBezTo>
                  <a:cubicBezTo>
                    <a:pt x="1446" y="84"/>
                    <a:pt x="1468" y="84"/>
                    <a:pt x="1495" y="91"/>
                  </a:cubicBezTo>
                  <a:lnTo>
                    <a:pt x="1488" y="7"/>
                  </a:lnTo>
                  <a:cubicBezTo>
                    <a:pt x="1468" y="1"/>
                    <a:pt x="1440" y="1"/>
                    <a:pt x="1420" y="1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85" name="Google Shape;2885;p70"/>
            <p:cNvSpPr/>
            <p:nvPr/>
          </p:nvSpPr>
          <p:spPr>
            <a:xfrm>
              <a:off x="3027824" y="1972072"/>
              <a:ext cx="107028" cy="223740"/>
            </a:xfrm>
            <a:custGeom>
              <a:avLst/>
              <a:gdLst/>
              <a:ahLst/>
              <a:cxnLst/>
              <a:rect l="l" t="t" r="r" b="b"/>
              <a:pathLst>
                <a:path w="1282" h="2680" extrusionOk="0">
                  <a:moveTo>
                    <a:pt x="1051" y="0"/>
                  </a:moveTo>
                  <a:lnTo>
                    <a:pt x="1058" y="84"/>
                  </a:lnTo>
                  <a:cubicBezTo>
                    <a:pt x="1073" y="91"/>
                    <a:pt x="1093" y="97"/>
                    <a:pt x="1108" y="112"/>
                  </a:cubicBezTo>
                  <a:cubicBezTo>
                    <a:pt x="1183" y="154"/>
                    <a:pt x="1240" y="209"/>
                    <a:pt x="1282" y="279"/>
                  </a:cubicBezTo>
                  <a:lnTo>
                    <a:pt x="1282" y="181"/>
                  </a:lnTo>
                  <a:lnTo>
                    <a:pt x="1282" y="139"/>
                  </a:lnTo>
                  <a:cubicBezTo>
                    <a:pt x="1240" y="97"/>
                    <a:pt x="1198" y="64"/>
                    <a:pt x="1150" y="35"/>
                  </a:cubicBezTo>
                  <a:cubicBezTo>
                    <a:pt x="1121" y="22"/>
                    <a:pt x="1086" y="7"/>
                    <a:pt x="1051" y="0"/>
                  </a:cubicBezTo>
                  <a:close/>
                  <a:moveTo>
                    <a:pt x="315" y="2457"/>
                  </a:moveTo>
                  <a:cubicBezTo>
                    <a:pt x="231" y="2534"/>
                    <a:pt x="139" y="2596"/>
                    <a:pt x="42" y="2596"/>
                  </a:cubicBezTo>
                  <a:lnTo>
                    <a:pt x="36" y="2596"/>
                  </a:lnTo>
                  <a:lnTo>
                    <a:pt x="1" y="2679"/>
                  </a:lnTo>
                  <a:lnTo>
                    <a:pt x="42" y="2679"/>
                  </a:lnTo>
                  <a:cubicBezTo>
                    <a:pt x="113" y="2679"/>
                    <a:pt x="181" y="2652"/>
                    <a:pt x="238" y="2617"/>
                  </a:cubicBezTo>
                  <a:cubicBezTo>
                    <a:pt x="265" y="2560"/>
                    <a:pt x="286" y="2505"/>
                    <a:pt x="315" y="2457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86" name="Google Shape;2886;p70"/>
            <p:cNvSpPr/>
            <p:nvPr/>
          </p:nvSpPr>
          <p:spPr>
            <a:xfrm>
              <a:off x="3075494" y="2127771"/>
              <a:ext cx="83" cy="8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2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87" name="Google Shape;2887;p70"/>
            <p:cNvSpPr/>
            <p:nvPr/>
          </p:nvSpPr>
          <p:spPr>
            <a:xfrm>
              <a:off x="3075494" y="2127270"/>
              <a:ext cx="668" cy="584"/>
            </a:xfrm>
            <a:custGeom>
              <a:avLst/>
              <a:gdLst/>
              <a:ahLst/>
              <a:cxnLst/>
              <a:rect l="l" t="t" r="r" b="b"/>
              <a:pathLst>
                <a:path w="8" h="7" extrusionOk="0">
                  <a:moveTo>
                    <a:pt x="7" y="0"/>
                  </a:moveTo>
                  <a:lnTo>
                    <a:pt x="1" y="7"/>
                  </a:lnTo>
                  <a:cubicBezTo>
                    <a:pt x="7" y="7"/>
                    <a:pt x="7" y="0"/>
                    <a:pt x="7" y="0"/>
                  </a:cubicBezTo>
                  <a:close/>
                </a:path>
              </a:pathLst>
            </a:custGeom>
            <a:solidFill>
              <a:srgbClr val="4007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88" name="Google Shape;2888;p70"/>
            <p:cNvSpPr/>
            <p:nvPr/>
          </p:nvSpPr>
          <p:spPr>
            <a:xfrm>
              <a:off x="3049279" y="2034769"/>
              <a:ext cx="51844" cy="95340"/>
            </a:xfrm>
            <a:custGeom>
              <a:avLst/>
              <a:gdLst/>
              <a:ahLst/>
              <a:cxnLst/>
              <a:rect l="l" t="t" r="r" b="b"/>
              <a:pathLst>
                <a:path w="621" h="1142" extrusionOk="0">
                  <a:moveTo>
                    <a:pt x="607" y="1"/>
                  </a:moveTo>
                  <a:cubicBezTo>
                    <a:pt x="425" y="1"/>
                    <a:pt x="266" y="133"/>
                    <a:pt x="133" y="405"/>
                  </a:cubicBezTo>
                  <a:cubicBezTo>
                    <a:pt x="64" y="544"/>
                    <a:pt x="1" y="697"/>
                    <a:pt x="1" y="858"/>
                  </a:cubicBezTo>
                  <a:cubicBezTo>
                    <a:pt x="1" y="948"/>
                    <a:pt x="36" y="1058"/>
                    <a:pt x="99" y="1141"/>
                  </a:cubicBezTo>
                  <a:lnTo>
                    <a:pt x="141" y="1058"/>
                  </a:lnTo>
                  <a:cubicBezTo>
                    <a:pt x="106" y="990"/>
                    <a:pt x="84" y="919"/>
                    <a:pt x="84" y="858"/>
                  </a:cubicBezTo>
                  <a:cubicBezTo>
                    <a:pt x="84" y="711"/>
                    <a:pt x="141" y="572"/>
                    <a:pt x="210" y="440"/>
                  </a:cubicBezTo>
                  <a:cubicBezTo>
                    <a:pt x="266" y="321"/>
                    <a:pt x="328" y="231"/>
                    <a:pt x="398" y="175"/>
                  </a:cubicBezTo>
                  <a:cubicBezTo>
                    <a:pt x="453" y="119"/>
                    <a:pt x="517" y="91"/>
                    <a:pt x="579" y="84"/>
                  </a:cubicBezTo>
                  <a:lnTo>
                    <a:pt x="620" y="1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89" name="Google Shape;2889;p70"/>
            <p:cNvSpPr/>
            <p:nvPr/>
          </p:nvSpPr>
          <p:spPr>
            <a:xfrm>
              <a:off x="3057544" y="2034769"/>
              <a:ext cx="58106" cy="105275"/>
            </a:xfrm>
            <a:custGeom>
              <a:avLst/>
              <a:gdLst/>
              <a:ahLst/>
              <a:cxnLst/>
              <a:rect l="l" t="t" r="r" b="b"/>
              <a:pathLst>
                <a:path w="696" h="1261" extrusionOk="0">
                  <a:moveTo>
                    <a:pt x="521" y="1"/>
                  </a:moveTo>
                  <a:lnTo>
                    <a:pt x="480" y="84"/>
                  </a:lnTo>
                  <a:lnTo>
                    <a:pt x="508" y="84"/>
                  </a:lnTo>
                  <a:cubicBezTo>
                    <a:pt x="563" y="84"/>
                    <a:pt x="618" y="98"/>
                    <a:pt x="660" y="133"/>
                  </a:cubicBezTo>
                  <a:lnTo>
                    <a:pt x="660" y="126"/>
                  </a:lnTo>
                  <a:cubicBezTo>
                    <a:pt x="675" y="106"/>
                    <a:pt x="682" y="84"/>
                    <a:pt x="688" y="64"/>
                  </a:cubicBezTo>
                  <a:lnTo>
                    <a:pt x="695" y="56"/>
                  </a:lnTo>
                  <a:cubicBezTo>
                    <a:pt x="640" y="23"/>
                    <a:pt x="577" y="1"/>
                    <a:pt x="521" y="1"/>
                  </a:cubicBezTo>
                  <a:close/>
                  <a:moveTo>
                    <a:pt x="42" y="1058"/>
                  </a:moveTo>
                  <a:lnTo>
                    <a:pt x="0" y="1141"/>
                  </a:lnTo>
                  <a:cubicBezTo>
                    <a:pt x="34" y="1192"/>
                    <a:pt x="84" y="1233"/>
                    <a:pt x="146" y="1260"/>
                  </a:cubicBezTo>
                  <a:lnTo>
                    <a:pt x="174" y="1183"/>
                  </a:lnTo>
                  <a:cubicBezTo>
                    <a:pt x="117" y="1157"/>
                    <a:pt x="69" y="1108"/>
                    <a:pt x="42" y="1058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90" name="Google Shape;2890;p70"/>
            <p:cNvSpPr/>
            <p:nvPr/>
          </p:nvSpPr>
          <p:spPr>
            <a:xfrm>
              <a:off x="2745478" y="2440255"/>
              <a:ext cx="19369" cy="81481"/>
            </a:xfrm>
            <a:custGeom>
              <a:avLst/>
              <a:gdLst/>
              <a:ahLst/>
              <a:cxnLst/>
              <a:rect l="l" t="t" r="r" b="b"/>
              <a:pathLst>
                <a:path w="232" h="976" extrusionOk="0">
                  <a:moveTo>
                    <a:pt x="1" y="0"/>
                  </a:moveTo>
                  <a:cubicBezTo>
                    <a:pt x="49" y="99"/>
                    <a:pt x="91" y="217"/>
                    <a:pt x="113" y="328"/>
                  </a:cubicBezTo>
                  <a:cubicBezTo>
                    <a:pt x="148" y="481"/>
                    <a:pt x="148" y="642"/>
                    <a:pt x="119" y="802"/>
                  </a:cubicBezTo>
                  <a:lnTo>
                    <a:pt x="203" y="815"/>
                  </a:lnTo>
                  <a:cubicBezTo>
                    <a:pt x="231" y="648"/>
                    <a:pt x="223" y="475"/>
                    <a:pt x="196" y="314"/>
                  </a:cubicBezTo>
                  <a:cubicBezTo>
                    <a:pt x="175" y="209"/>
                    <a:pt x="140" y="112"/>
                    <a:pt x="98" y="15"/>
                  </a:cubicBezTo>
                  <a:lnTo>
                    <a:pt x="1" y="0"/>
                  </a:lnTo>
                  <a:close/>
                  <a:moveTo>
                    <a:pt x="91" y="947"/>
                  </a:moveTo>
                  <a:cubicBezTo>
                    <a:pt x="91" y="954"/>
                    <a:pt x="91" y="954"/>
                    <a:pt x="84" y="954"/>
                  </a:cubicBezTo>
                  <a:lnTo>
                    <a:pt x="168" y="976"/>
                  </a:lnTo>
                  <a:cubicBezTo>
                    <a:pt x="168" y="969"/>
                    <a:pt x="168" y="969"/>
                    <a:pt x="175" y="961"/>
                  </a:cubicBezTo>
                  <a:lnTo>
                    <a:pt x="91" y="947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91" name="Google Shape;2891;p70"/>
            <p:cNvSpPr/>
            <p:nvPr/>
          </p:nvSpPr>
          <p:spPr>
            <a:xfrm>
              <a:off x="2753075" y="2507126"/>
              <a:ext cx="9350" cy="13358"/>
            </a:xfrm>
            <a:custGeom>
              <a:avLst/>
              <a:gdLst/>
              <a:ahLst/>
              <a:cxnLst/>
              <a:rect l="l" t="t" r="r" b="b"/>
              <a:pathLst>
                <a:path w="112" h="160" extrusionOk="0">
                  <a:moveTo>
                    <a:pt x="28" y="1"/>
                  </a:moveTo>
                  <a:cubicBezTo>
                    <a:pt x="22" y="49"/>
                    <a:pt x="15" y="98"/>
                    <a:pt x="0" y="146"/>
                  </a:cubicBezTo>
                  <a:lnTo>
                    <a:pt x="84" y="160"/>
                  </a:lnTo>
                  <a:cubicBezTo>
                    <a:pt x="90" y="111"/>
                    <a:pt x="105" y="63"/>
                    <a:pt x="112" y="14"/>
                  </a:cubicBezTo>
                  <a:lnTo>
                    <a:pt x="28" y="1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92" name="Google Shape;2892;p70"/>
            <p:cNvSpPr/>
            <p:nvPr/>
          </p:nvSpPr>
          <p:spPr>
            <a:xfrm>
              <a:off x="2661325" y="2425729"/>
              <a:ext cx="67957" cy="87826"/>
            </a:xfrm>
            <a:custGeom>
              <a:avLst/>
              <a:gdLst/>
              <a:ahLst/>
              <a:cxnLst/>
              <a:rect l="l" t="t" r="r" b="b"/>
              <a:pathLst>
                <a:path w="814" h="1052" extrusionOk="0">
                  <a:moveTo>
                    <a:pt x="0" y="1"/>
                  </a:moveTo>
                  <a:lnTo>
                    <a:pt x="0" y="49"/>
                  </a:lnTo>
                  <a:cubicBezTo>
                    <a:pt x="14" y="42"/>
                    <a:pt x="29" y="42"/>
                    <a:pt x="42" y="42"/>
                  </a:cubicBezTo>
                  <a:lnTo>
                    <a:pt x="77" y="42"/>
                  </a:lnTo>
                  <a:cubicBezTo>
                    <a:pt x="222" y="42"/>
                    <a:pt x="389" y="126"/>
                    <a:pt x="515" y="279"/>
                  </a:cubicBezTo>
                  <a:cubicBezTo>
                    <a:pt x="633" y="418"/>
                    <a:pt x="703" y="578"/>
                    <a:pt x="703" y="725"/>
                  </a:cubicBezTo>
                  <a:cubicBezTo>
                    <a:pt x="703" y="759"/>
                    <a:pt x="697" y="787"/>
                    <a:pt x="688" y="816"/>
                  </a:cubicBezTo>
                  <a:cubicBezTo>
                    <a:pt x="682" y="842"/>
                    <a:pt x="675" y="871"/>
                    <a:pt x="662" y="899"/>
                  </a:cubicBezTo>
                  <a:lnTo>
                    <a:pt x="745" y="912"/>
                  </a:lnTo>
                  <a:cubicBezTo>
                    <a:pt x="758" y="884"/>
                    <a:pt x="765" y="864"/>
                    <a:pt x="772" y="836"/>
                  </a:cubicBezTo>
                  <a:cubicBezTo>
                    <a:pt x="814" y="649"/>
                    <a:pt x="745" y="418"/>
                    <a:pt x="578" y="231"/>
                  </a:cubicBezTo>
                  <a:cubicBezTo>
                    <a:pt x="530" y="168"/>
                    <a:pt x="466" y="112"/>
                    <a:pt x="411" y="71"/>
                  </a:cubicBezTo>
                  <a:lnTo>
                    <a:pt x="0" y="1"/>
                  </a:lnTo>
                  <a:close/>
                  <a:moveTo>
                    <a:pt x="578" y="1031"/>
                  </a:moveTo>
                  <a:cubicBezTo>
                    <a:pt x="571" y="1031"/>
                    <a:pt x="571" y="1038"/>
                    <a:pt x="571" y="1038"/>
                  </a:cubicBezTo>
                  <a:lnTo>
                    <a:pt x="662" y="1051"/>
                  </a:lnTo>
                  <a:cubicBezTo>
                    <a:pt x="668" y="1051"/>
                    <a:pt x="668" y="1051"/>
                    <a:pt x="668" y="1044"/>
                  </a:cubicBezTo>
                  <a:lnTo>
                    <a:pt x="578" y="1031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93" name="Google Shape;2893;p70"/>
            <p:cNvSpPr/>
            <p:nvPr/>
          </p:nvSpPr>
          <p:spPr>
            <a:xfrm>
              <a:off x="2709579" y="2500782"/>
              <a:ext cx="14025" cy="12189"/>
            </a:xfrm>
            <a:custGeom>
              <a:avLst/>
              <a:gdLst/>
              <a:ahLst/>
              <a:cxnLst/>
              <a:rect l="l" t="t" r="r" b="b"/>
              <a:pathLst>
                <a:path w="168" h="146" extrusionOk="0">
                  <a:moveTo>
                    <a:pt x="84" y="0"/>
                  </a:moveTo>
                  <a:cubicBezTo>
                    <a:pt x="62" y="48"/>
                    <a:pt x="35" y="90"/>
                    <a:pt x="0" y="132"/>
                  </a:cubicBezTo>
                  <a:lnTo>
                    <a:pt x="90" y="145"/>
                  </a:lnTo>
                  <a:cubicBezTo>
                    <a:pt x="125" y="104"/>
                    <a:pt x="152" y="62"/>
                    <a:pt x="167" y="13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94" name="Google Shape;2894;p70"/>
            <p:cNvSpPr/>
            <p:nvPr/>
          </p:nvSpPr>
          <p:spPr>
            <a:xfrm>
              <a:off x="2662995" y="2451943"/>
              <a:ext cx="37318" cy="57521"/>
            </a:xfrm>
            <a:custGeom>
              <a:avLst/>
              <a:gdLst/>
              <a:ahLst/>
              <a:cxnLst/>
              <a:rect l="l" t="t" r="r" b="b"/>
              <a:pathLst>
                <a:path w="447" h="689" extrusionOk="0">
                  <a:moveTo>
                    <a:pt x="64" y="1"/>
                  </a:moveTo>
                  <a:cubicBezTo>
                    <a:pt x="42" y="1"/>
                    <a:pt x="22" y="7"/>
                    <a:pt x="0" y="7"/>
                  </a:cubicBezTo>
                  <a:lnTo>
                    <a:pt x="9" y="91"/>
                  </a:lnTo>
                  <a:cubicBezTo>
                    <a:pt x="29" y="84"/>
                    <a:pt x="42" y="84"/>
                    <a:pt x="64" y="84"/>
                  </a:cubicBezTo>
                  <a:lnTo>
                    <a:pt x="92" y="84"/>
                  </a:lnTo>
                  <a:cubicBezTo>
                    <a:pt x="209" y="104"/>
                    <a:pt x="321" y="216"/>
                    <a:pt x="349" y="348"/>
                  </a:cubicBezTo>
                  <a:cubicBezTo>
                    <a:pt x="363" y="411"/>
                    <a:pt x="363" y="473"/>
                    <a:pt x="349" y="528"/>
                  </a:cubicBezTo>
                  <a:lnTo>
                    <a:pt x="426" y="543"/>
                  </a:lnTo>
                  <a:cubicBezTo>
                    <a:pt x="446" y="480"/>
                    <a:pt x="446" y="403"/>
                    <a:pt x="433" y="335"/>
                  </a:cubicBezTo>
                  <a:cubicBezTo>
                    <a:pt x="391" y="161"/>
                    <a:pt x="259" y="27"/>
                    <a:pt x="105" y="7"/>
                  </a:cubicBezTo>
                  <a:cubicBezTo>
                    <a:pt x="92" y="1"/>
                    <a:pt x="77" y="1"/>
                    <a:pt x="64" y="1"/>
                  </a:cubicBezTo>
                  <a:close/>
                  <a:moveTo>
                    <a:pt x="272" y="669"/>
                  </a:moveTo>
                  <a:lnTo>
                    <a:pt x="266" y="675"/>
                  </a:lnTo>
                  <a:lnTo>
                    <a:pt x="363" y="689"/>
                  </a:lnTo>
                  <a:cubicBezTo>
                    <a:pt x="363" y="689"/>
                    <a:pt x="363" y="682"/>
                    <a:pt x="369" y="682"/>
                  </a:cubicBezTo>
                  <a:lnTo>
                    <a:pt x="272" y="669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95" name="Google Shape;2895;p70"/>
            <p:cNvSpPr/>
            <p:nvPr/>
          </p:nvSpPr>
          <p:spPr>
            <a:xfrm>
              <a:off x="2685703" y="2496023"/>
              <a:ext cx="12940" cy="12857"/>
            </a:xfrm>
            <a:custGeom>
              <a:avLst/>
              <a:gdLst/>
              <a:ahLst/>
              <a:cxnLst/>
              <a:rect l="l" t="t" r="r" b="b"/>
              <a:pathLst>
                <a:path w="155" h="154" extrusionOk="0">
                  <a:moveTo>
                    <a:pt x="77" y="0"/>
                  </a:moveTo>
                  <a:cubicBezTo>
                    <a:pt x="62" y="57"/>
                    <a:pt x="36" y="99"/>
                    <a:pt x="0" y="141"/>
                  </a:cubicBezTo>
                  <a:lnTo>
                    <a:pt x="97" y="154"/>
                  </a:lnTo>
                  <a:cubicBezTo>
                    <a:pt x="119" y="112"/>
                    <a:pt x="139" y="64"/>
                    <a:pt x="154" y="15"/>
                  </a:cubicBezTo>
                  <a:lnTo>
                    <a:pt x="77" y="0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96" name="Google Shape;2896;p70"/>
            <p:cNvSpPr/>
            <p:nvPr/>
          </p:nvSpPr>
          <p:spPr>
            <a:xfrm>
              <a:off x="2860520" y="2224864"/>
              <a:ext cx="123892" cy="223656"/>
            </a:xfrm>
            <a:custGeom>
              <a:avLst/>
              <a:gdLst/>
              <a:ahLst/>
              <a:cxnLst/>
              <a:rect l="l" t="t" r="r" b="b"/>
              <a:pathLst>
                <a:path w="1484" h="2679" extrusionOk="0">
                  <a:moveTo>
                    <a:pt x="906" y="0"/>
                  </a:moveTo>
                  <a:cubicBezTo>
                    <a:pt x="829" y="0"/>
                    <a:pt x="745" y="84"/>
                    <a:pt x="640" y="264"/>
                  </a:cubicBezTo>
                  <a:cubicBezTo>
                    <a:pt x="482" y="550"/>
                    <a:pt x="405" y="919"/>
                    <a:pt x="335" y="1279"/>
                  </a:cubicBezTo>
                  <a:cubicBezTo>
                    <a:pt x="306" y="1433"/>
                    <a:pt x="280" y="1572"/>
                    <a:pt x="244" y="1703"/>
                  </a:cubicBezTo>
                  <a:lnTo>
                    <a:pt x="1" y="2679"/>
                  </a:lnTo>
                  <a:lnTo>
                    <a:pt x="84" y="2679"/>
                  </a:lnTo>
                  <a:lnTo>
                    <a:pt x="328" y="1725"/>
                  </a:lnTo>
                  <a:cubicBezTo>
                    <a:pt x="363" y="1593"/>
                    <a:pt x="390" y="1446"/>
                    <a:pt x="418" y="1294"/>
                  </a:cubicBezTo>
                  <a:cubicBezTo>
                    <a:pt x="488" y="939"/>
                    <a:pt x="557" y="576"/>
                    <a:pt x="710" y="306"/>
                  </a:cubicBezTo>
                  <a:cubicBezTo>
                    <a:pt x="829" y="104"/>
                    <a:pt x="884" y="84"/>
                    <a:pt x="906" y="84"/>
                  </a:cubicBezTo>
                  <a:cubicBezTo>
                    <a:pt x="954" y="90"/>
                    <a:pt x="996" y="251"/>
                    <a:pt x="1024" y="367"/>
                  </a:cubicBezTo>
                  <a:cubicBezTo>
                    <a:pt x="1051" y="486"/>
                    <a:pt x="1086" y="611"/>
                    <a:pt x="1135" y="681"/>
                  </a:cubicBezTo>
                  <a:cubicBezTo>
                    <a:pt x="1211" y="785"/>
                    <a:pt x="1330" y="842"/>
                    <a:pt x="1449" y="877"/>
                  </a:cubicBezTo>
                  <a:lnTo>
                    <a:pt x="1484" y="800"/>
                  </a:lnTo>
                  <a:cubicBezTo>
                    <a:pt x="1372" y="765"/>
                    <a:pt x="1267" y="723"/>
                    <a:pt x="1205" y="633"/>
                  </a:cubicBezTo>
                  <a:cubicBezTo>
                    <a:pt x="1156" y="570"/>
                    <a:pt x="1128" y="459"/>
                    <a:pt x="1100" y="347"/>
                  </a:cubicBezTo>
                  <a:cubicBezTo>
                    <a:pt x="1058" y="174"/>
                    <a:pt x="1024" y="20"/>
                    <a:pt x="919" y="7"/>
                  </a:cubicBezTo>
                  <a:cubicBezTo>
                    <a:pt x="912" y="0"/>
                    <a:pt x="912" y="0"/>
                    <a:pt x="906" y="0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97" name="Google Shape;2897;p70"/>
            <p:cNvSpPr/>
            <p:nvPr/>
          </p:nvSpPr>
          <p:spPr>
            <a:xfrm>
              <a:off x="2857598" y="2448437"/>
              <a:ext cx="10018" cy="11688"/>
            </a:xfrm>
            <a:custGeom>
              <a:avLst/>
              <a:gdLst/>
              <a:ahLst/>
              <a:cxnLst/>
              <a:rect l="l" t="t" r="r" b="b"/>
              <a:pathLst>
                <a:path w="120" h="140" extrusionOk="0">
                  <a:moveTo>
                    <a:pt x="36" y="1"/>
                  </a:moveTo>
                  <a:lnTo>
                    <a:pt x="1" y="126"/>
                  </a:lnTo>
                  <a:lnTo>
                    <a:pt x="84" y="139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98" name="Google Shape;2898;p70"/>
            <p:cNvSpPr/>
            <p:nvPr/>
          </p:nvSpPr>
          <p:spPr>
            <a:xfrm>
              <a:off x="2981406" y="2291652"/>
              <a:ext cx="18617" cy="11020"/>
            </a:xfrm>
            <a:custGeom>
              <a:avLst/>
              <a:gdLst/>
              <a:ahLst/>
              <a:cxnLst/>
              <a:rect l="l" t="t" r="r" b="b"/>
              <a:pathLst>
                <a:path w="223" h="132" extrusionOk="0">
                  <a:moveTo>
                    <a:pt x="36" y="0"/>
                  </a:moveTo>
                  <a:lnTo>
                    <a:pt x="1" y="77"/>
                  </a:lnTo>
                  <a:cubicBezTo>
                    <a:pt x="36" y="90"/>
                    <a:pt x="77" y="104"/>
                    <a:pt x="111" y="110"/>
                  </a:cubicBezTo>
                  <a:cubicBezTo>
                    <a:pt x="139" y="119"/>
                    <a:pt x="168" y="125"/>
                    <a:pt x="194" y="132"/>
                  </a:cubicBezTo>
                  <a:cubicBezTo>
                    <a:pt x="203" y="110"/>
                    <a:pt x="216" y="84"/>
                    <a:pt x="223" y="62"/>
                  </a:cubicBezTo>
                  <a:cubicBezTo>
                    <a:pt x="194" y="48"/>
                    <a:pt x="168" y="42"/>
                    <a:pt x="132" y="35"/>
                  </a:cubicBezTo>
                  <a:cubicBezTo>
                    <a:pt x="104" y="20"/>
                    <a:pt x="69" y="13"/>
                    <a:pt x="36" y="0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99" name="Google Shape;2899;p70"/>
            <p:cNvSpPr/>
            <p:nvPr/>
          </p:nvSpPr>
          <p:spPr>
            <a:xfrm>
              <a:off x="2841402" y="2458956"/>
              <a:ext cx="23292" cy="64450"/>
            </a:xfrm>
            <a:custGeom>
              <a:avLst/>
              <a:gdLst/>
              <a:ahLst/>
              <a:cxnLst/>
              <a:rect l="l" t="t" r="r" b="b"/>
              <a:pathLst>
                <a:path w="279" h="772" extrusionOk="0">
                  <a:moveTo>
                    <a:pt x="195" y="0"/>
                  </a:moveTo>
                  <a:lnTo>
                    <a:pt x="1" y="758"/>
                  </a:lnTo>
                  <a:lnTo>
                    <a:pt x="84" y="772"/>
                  </a:lnTo>
                  <a:lnTo>
                    <a:pt x="278" y="13"/>
                  </a:lnTo>
                  <a:lnTo>
                    <a:pt x="195" y="0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00" name="Google Shape;2900;p70"/>
            <p:cNvSpPr/>
            <p:nvPr/>
          </p:nvSpPr>
          <p:spPr>
            <a:xfrm>
              <a:off x="2791394" y="2535595"/>
              <a:ext cx="53597" cy="181914"/>
            </a:xfrm>
            <a:custGeom>
              <a:avLst/>
              <a:gdLst/>
              <a:ahLst/>
              <a:cxnLst/>
              <a:rect l="l" t="t" r="r" b="b"/>
              <a:pathLst>
                <a:path w="642" h="2179" extrusionOk="0">
                  <a:moveTo>
                    <a:pt x="558" y="1"/>
                  </a:moveTo>
                  <a:lnTo>
                    <a:pt x="0" y="2178"/>
                  </a:lnTo>
                  <a:lnTo>
                    <a:pt x="196" y="1747"/>
                  </a:lnTo>
                  <a:lnTo>
                    <a:pt x="642" y="14"/>
                  </a:lnTo>
                  <a:lnTo>
                    <a:pt x="558" y="1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01" name="Google Shape;2901;p70"/>
            <p:cNvSpPr/>
            <p:nvPr/>
          </p:nvSpPr>
          <p:spPr>
            <a:xfrm>
              <a:off x="2779289" y="2681443"/>
              <a:ext cx="28468" cy="89412"/>
            </a:xfrm>
            <a:custGeom>
              <a:avLst/>
              <a:gdLst/>
              <a:ahLst/>
              <a:cxnLst/>
              <a:rect l="l" t="t" r="r" b="b"/>
              <a:pathLst>
                <a:path w="341" h="1071" extrusionOk="0">
                  <a:moveTo>
                    <a:pt x="341" y="0"/>
                  </a:moveTo>
                  <a:lnTo>
                    <a:pt x="145" y="431"/>
                  </a:lnTo>
                  <a:lnTo>
                    <a:pt x="35" y="869"/>
                  </a:lnTo>
                  <a:cubicBezTo>
                    <a:pt x="20" y="919"/>
                    <a:pt x="7" y="981"/>
                    <a:pt x="0" y="1044"/>
                  </a:cubicBezTo>
                  <a:lnTo>
                    <a:pt x="77" y="1071"/>
                  </a:lnTo>
                  <a:cubicBezTo>
                    <a:pt x="90" y="1009"/>
                    <a:pt x="104" y="946"/>
                    <a:pt x="119" y="890"/>
                  </a:cubicBezTo>
                  <a:lnTo>
                    <a:pt x="341" y="0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02" name="Google Shape;2902;p70"/>
            <p:cNvSpPr/>
            <p:nvPr/>
          </p:nvSpPr>
          <p:spPr>
            <a:xfrm>
              <a:off x="2837979" y="2534343"/>
              <a:ext cx="7013" cy="2421"/>
            </a:xfrm>
            <a:custGeom>
              <a:avLst/>
              <a:gdLst/>
              <a:ahLst/>
              <a:cxnLst/>
              <a:rect l="l" t="t" r="r" b="b"/>
              <a:pathLst>
                <a:path w="84" h="29" extrusionOk="0">
                  <a:moveTo>
                    <a:pt x="7" y="1"/>
                  </a:moveTo>
                  <a:lnTo>
                    <a:pt x="0" y="16"/>
                  </a:lnTo>
                  <a:lnTo>
                    <a:pt x="84" y="29"/>
                  </a:lnTo>
                  <a:lnTo>
                    <a:pt x="84" y="16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72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03" name="Google Shape;2903;p70"/>
            <p:cNvSpPr/>
            <p:nvPr/>
          </p:nvSpPr>
          <p:spPr>
            <a:xfrm>
              <a:off x="2838480" y="2522237"/>
              <a:ext cx="10018" cy="13441"/>
            </a:xfrm>
            <a:custGeom>
              <a:avLst/>
              <a:gdLst/>
              <a:ahLst/>
              <a:cxnLst/>
              <a:rect l="l" t="t" r="r" b="b"/>
              <a:pathLst>
                <a:path w="120" h="161" extrusionOk="0">
                  <a:moveTo>
                    <a:pt x="36" y="0"/>
                  </a:moveTo>
                  <a:lnTo>
                    <a:pt x="1" y="146"/>
                  </a:lnTo>
                  <a:lnTo>
                    <a:pt x="78" y="161"/>
                  </a:lnTo>
                  <a:lnTo>
                    <a:pt x="119" y="14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4007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04" name="Google Shape;2904;p70"/>
            <p:cNvSpPr/>
            <p:nvPr/>
          </p:nvSpPr>
          <p:spPr>
            <a:xfrm>
              <a:off x="2970970" y="2481497"/>
              <a:ext cx="26715" cy="64617"/>
            </a:xfrm>
            <a:custGeom>
              <a:avLst/>
              <a:gdLst/>
              <a:ahLst/>
              <a:cxnLst/>
              <a:rect l="l" t="t" r="r" b="b"/>
              <a:pathLst>
                <a:path w="320" h="774" extrusionOk="0">
                  <a:moveTo>
                    <a:pt x="264" y="1"/>
                  </a:moveTo>
                  <a:cubicBezTo>
                    <a:pt x="181" y="258"/>
                    <a:pt x="90" y="508"/>
                    <a:pt x="0" y="759"/>
                  </a:cubicBezTo>
                  <a:lnTo>
                    <a:pt x="77" y="774"/>
                  </a:lnTo>
                  <a:cubicBezTo>
                    <a:pt x="139" y="607"/>
                    <a:pt x="202" y="446"/>
                    <a:pt x="257" y="279"/>
                  </a:cubicBezTo>
                  <a:lnTo>
                    <a:pt x="271" y="16"/>
                  </a:lnTo>
                  <a:lnTo>
                    <a:pt x="319" y="16"/>
                  </a:lnTo>
                  <a:lnTo>
                    <a:pt x="264" y="1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05" name="Google Shape;2905;p70"/>
            <p:cNvSpPr/>
            <p:nvPr/>
          </p:nvSpPr>
          <p:spPr>
            <a:xfrm>
              <a:off x="2992426" y="2482749"/>
              <a:ext cx="7013" cy="22124"/>
            </a:xfrm>
            <a:custGeom>
              <a:avLst/>
              <a:gdLst/>
              <a:ahLst/>
              <a:cxnLst/>
              <a:rect l="l" t="t" r="r" b="b"/>
              <a:pathLst>
                <a:path w="84" h="265" extrusionOk="0">
                  <a:moveTo>
                    <a:pt x="14" y="1"/>
                  </a:moveTo>
                  <a:lnTo>
                    <a:pt x="0" y="264"/>
                  </a:lnTo>
                  <a:cubicBezTo>
                    <a:pt x="29" y="181"/>
                    <a:pt x="56" y="91"/>
                    <a:pt x="84" y="1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06" name="Google Shape;2906;p70"/>
            <p:cNvSpPr/>
            <p:nvPr/>
          </p:nvSpPr>
          <p:spPr>
            <a:xfrm>
              <a:off x="2965627" y="2557050"/>
              <a:ext cx="7096" cy="2505"/>
            </a:xfrm>
            <a:custGeom>
              <a:avLst/>
              <a:gdLst/>
              <a:ahLst/>
              <a:cxnLst/>
              <a:rect l="l" t="t" r="r" b="b"/>
              <a:pathLst>
                <a:path w="85" h="30" extrusionOk="0">
                  <a:moveTo>
                    <a:pt x="1" y="1"/>
                  </a:moveTo>
                  <a:lnTo>
                    <a:pt x="1" y="14"/>
                  </a:lnTo>
                  <a:lnTo>
                    <a:pt x="84" y="29"/>
                  </a:lnTo>
                  <a:lnTo>
                    <a:pt x="84" y="2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2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07" name="Google Shape;2907;p70"/>
            <p:cNvSpPr/>
            <p:nvPr/>
          </p:nvSpPr>
          <p:spPr>
            <a:xfrm>
              <a:off x="2965627" y="2544778"/>
              <a:ext cx="11855" cy="14025"/>
            </a:xfrm>
            <a:custGeom>
              <a:avLst/>
              <a:gdLst/>
              <a:ahLst/>
              <a:cxnLst/>
              <a:rect l="l" t="t" r="r" b="b"/>
              <a:pathLst>
                <a:path w="142" h="168" extrusionOk="0">
                  <a:moveTo>
                    <a:pt x="64" y="1"/>
                  </a:moveTo>
                  <a:cubicBezTo>
                    <a:pt x="43" y="51"/>
                    <a:pt x="23" y="99"/>
                    <a:pt x="1" y="148"/>
                  </a:cubicBezTo>
                  <a:lnTo>
                    <a:pt x="84" y="168"/>
                  </a:lnTo>
                  <a:cubicBezTo>
                    <a:pt x="106" y="113"/>
                    <a:pt x="126" y="64"/>
                    <a:pt x="141" y="16"/>
                  </a:cubicBezTo>
                  <a:lnTo>
                    <a:pt x="64" y="1"/>
                  </a:lnTo>
                  <a:close/>
                </a:path>
              </a:pathLst>
            </a:custGeom>
            <a:solidFill>
              <a:srgbClr val="4007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08" name="Google Shape;2908;p70"/>
            <p:cNvSpPr/>
            <p:nvPr/>
          </p:nvSpPr>
          <p:spPr>
            <a:xfrm>
              <a:off x="2894248" y="2305010"/>
              <a:ext cx="91249" cy="143511"/>
            </a:xfrm>
            <a:custGeom>
              <a:avLst/>
              <a:gdLst/>
              <a:ahLst/>
              <a:cxnLst/>
              <a:rect l="l" t="t" r="r" b="b"/>
              <a:pathLst>
                <a:path w="1093" h="1719" extrusionOk="0">
                  <a:moveTo>
                    <a:pt x="1093" y="293"/>
                  </a:moveTo>
                  <a:lnTo>
                    <a:pt x="1079" y="323"/>
                  </a:lnTo>
                  <a:lnTo>
                    <a:pt x="1079" y="323"/>
                  </a:lnTo>
                  <a:cubicBezTo>
                    <a:pt x="1084" y="313"/>
                    <a:pt x="1090" y="303"/>
                    <a:pt x="1093" y="293"/>
                  </a:cubicBezTo>
                  <a:close/>
                  <a:moveTo>
                    <a:pt x="1079" y="323"/>
                  </a:moveTo>
                  <a:cubicBezTo>
                    <a:pt x="1073" y="334"/>
                    <a:pt x="1068" y="344"/>
                    <a:pt x="1065" y="354"/>
                  </a:cubicBezTo>
                  <a:lnTo>
                    <a:pt x="1079" y="323"/>
                  </a:lnTo>
                  <a:close/>
                  <a:moveTo>
                    <a:pt x="779" y="0"/>
                  </a:moveTo>
                  <a:cubicBezTo>
                    <a:pt x="772" y="0"/>
                    <a:pt x="759" y="0"/>
                    <a:pt x="746" y="7"/>
                  </a:cubicBezTo>
                  <a:cubicBezTo>
                    <a:pt x="620" y="27"/>
                    <a:pt x="522" y="139"/>
                    <a:pt x="438" y="271"/>
                  </a:cubicBezTo>
                  <a:cubicBezTo>
                    <a:pt x="362" y="396"/>
                    <a:pt x="313" y="543"/>
                    <a:pt x="293" y="612"/>
                  </a:cubicBezTo>
                  <a:cubicBezTo>
                    <a:pt x="188" y="981"/>
                    <a:pt x="91" y="1350"/>
                    <a:pt x="1" y="1719"/>
                  </a:cubicBezTo>
                  <a:lnTo>
                    <a:pt x="84" y="1719"/>
                  </a:lnTo>
                  <a:cubicBezTo>
                    <a:pt x="174" y="1356"/>
                    <a:pt x="271" y="994"/>
                    <a:pt x="370" y="633"/>
                  </a:cubicBezTo>
                  <a:cubicBezTo>
                    <a:pt x="432" y="425"/>
                    <a:pt x="599" y="111"/>
                    <a:pt x="759" y="84"/>
                  </a:cubicBezTo>
                  <a:lnTo>
                    <a:pt x="779" y="84"/>
                  </a:lnTo>
                  <a:cubicBezTo>
                    <a:pt x="829" y="84"/>
                    <a:pt x="884" y="111"/>
                    <a:pt x="933" y="174"/>
                  </a:cubicBezTo>
                  <a:lnTo>
                    <a:pt x="968" y="91"/>
                  </a:lnTo>
                  <a:cubicBezTo>
                    <a:pt x="913" y="27"/>
                    <a:pt x="849" y="0"/>
                    <a:pt x="779" y="0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09" name="Google Shape;2909;p70"/>
            <p:cNvSpPr/>
            <p:nvPr/>
          </p:nvSpPr>
          <p:spPr>
            <a:xfrm>
              <a:off x="2890241" y="2448437"/>
              <a:ext cx="11104" cy="17532"/>
            </a:xfrm>
            <a:custGeom>
              <a:avLst/>
              <a:gdLst/>
              <a:ahLst/>
              <a:cxnLst/>
              <a:rect l="l" t="t" r="r" b="b"/>
              <a:pathLst>
                <a:path w="133" h="210" extrusionOk="0">
                  <a:moveTo>
                    <a:pt x="49" y="1"/>
                  </a:moveTo>
                  <a:cubicBezTo>
                    <a:pt x="34" y="63"/>
                    <a:pt x="14" y="133"/>
                    <a:pt x="0" y="195"/>
                  </a:cubicBezTo>
                  <a:lnTo>
                    <a:pt x="84" y="210"/>
                  </a:lnTo>
                  <a:cubicBezTo>
                    <a:pt x="97" y="139"/>
                    <a:pt x="117" y="69"/>
                    <a:pt x="132" y="1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10" name="Google Shape;2910;p70"/>
            <p:cNvSpPr/>
            <p:nvPr/>
          </p:nvSpPr>
          <p:spPr>
            <a:xfrm>
              <a:off x="2972056" y="2312523"/>
              <a:ext cx="13441" cy="26715"/>
            </a:xfrm>
            <a:custGeom>
              <a:avLst/>
              <a:gdLst/>
              <a:ahLst/>
              <a:cxnLst/>
              <a:rect l="l" t="t" r="r" b="b"/>
              <a:pathLst>
                <a:path w="161" h="320" extrusionOk="0">
                  <a:moveTo>
                    <a:pt x="36" y="1"/>
                  </a:moveTo>
                  <a:lnTo>
                    <a:pt x="1" y="84"/>
                  </a:lnTo>
                  <a:cubicBezTo>
                    <a:pt x="7" y="91"/>
                    <a:pt x="14" y="97"/>
                    <a:pt x="22" y="104"/>
                  </a:cubicBezTo>
                  <a:cubicBezTo>
                    <a:pt x="64" y="168"/>
                    <a:pt x="91" y="244"/>
                    <a:pt x="106" y="319"/>
                  </a:cubicBezTo>
                  <a:cubicBezTo>
                    <a:pt x="113" y="306"/>
                    <a:pt x="126" y="286"/>
                    <a:pt x="133" y="264"/>
                  </a:cubicBezTo>
                  <a:lnTo>
                    <a:pt x="161" y="203"/>
                  </a:lnTo>
                  <a:cubicBezTo>
                    <a:pt x="139" y="152"/>
                    <a:pt x="119" y="104"/>
                    <a:pt x="84" y="56"/>
                  </a:cubicBezTo>
                  <a:cubicBezTo>
                    <a:pt x="71" y="36"/>
                    <a:pt x="56" y="14"/>
                    <a:pt x="36" y="1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11" name="Google Shape;2911;p70"/>
            <p:cNvSpPr/>
            <p:nvPr/>
          </p:nvSpPr>
          <p:spPr>
            <a:xfrm>
              <a:off x="2875631" y="2464633"/>
              <a:ext cx="21623" cy="64617"/>
            </a:xfrm>
            <a:custGeom>
              <a:avLst/>
              <a:gdLst/>
              <a:ahLst/>
              <a:cxnLst/>
              <a:rect l="l" t="t" r="r" b="b"/>
              <a:pathLst>
                <a:path w="259" h="774" extrusionOk="0">
                  <a:moveTo>
                    <a:pt x="175" y="1"/>
                  </a:moveTo>
                  <a:cubicBezTo>
                    <a:pt x="119" y="251"/>
                    <a:pt x="57" y="510"/>
                    <a:pt x="0" y="760"/>
                  </a:cubicBezTo>
                  <a:lnTo>
                    <a:pt x="84" y="774"/>
                  </a:lnTo>
                  <a:cubicBezTo>
                    <a:pt x="140" y="523"/>
                    <a:pt x="195" y="266"/>
                    <a:pt x="259" y="16"/>
                  </a:cubicBezTo>
                  <a:lnTo>
                    <a:pt x="175" y="1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12" name="Google Shape;2912;p70"/>
            <p:cNvSpPr/>
            <p:nvPr/>
          </p:nvSpPr>
          <p:spPr>
            <a:xfrm>
              <a:off x="2867533" y="2585519"/>
              <a:ext cx="3005" cy="7597"/>
            </a:xfrm>
            <a:custGeom>
              <a:avLst/>
              <a:gdLst/>
              <a:ahLst/>
              <a:cxnLst/>
              <a:rect l="l" t="t" r="r" b="b"/>
              <a:pathLst>
                <a:path w="36" h="91" extrusionOk="0">
                  <a:moveTo>
                    <a:pt x="35" y="0"/>
                  </a:moveTo>
                  <a:lnTo>
                    <a:pt x="32" y="8"/>
                  </a:lnTo>
                  <a:lnTo>
                    <a:pt x="32" y="8"/>
                  </a:lnTo>
                  <a:cubicBezTo>
                    <a:pt x="33" y="5"/>
                    <a:pt x="34" y="3"/>
                    <a:pt x="35" y="0"/>
                  </a:cubicBezTo>
                  <a:close/>
                  <a:moveTo>
                    <a:pt x="32" y="8"/>
                  </a:moveTo>
                  <a:cubicBezTo>
                    <a:pt x="20" y="39"/>
                    <a:pt x="6" y="66"/>
                    <a:pt x="0" y="91"/>
                  </a:cubicBezTo>
                  <a:lnTo>
                    <a:pt x="32" y="8"/>
                  </a:lnTo>
                  <a:close/>
                </a:path>
              </a:pathLst>
            </a:custGeom>
            <a:solidFill>
              <a:srgbClr val="872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13" name="Google Shape;2913;p70"/>
            <p:cNvSpPr/>
            <p:nvPr/>
          </p:nvSpPr>
          <p:spPr>
            <a:xfrm>
              <a:off x="2858182" y="2541355"/>
              <a:ext cx="21706" cy="72131"/>
            </a:xfrm>
            <a:custGeom>
              <a:avLst/>
              <a:gdLst/>
              <a:ahLst/>
              <a:cxnLst/>
              <a:rect l="l" t="t" r="r" b="b"/>
              <a:pathLst>
                <a:path w="260" h="864" extrusionOk="0">
                  <a:moveTo>
                    <a:pt x="176" y="0"/>
                  </a:moveTo>
                  <a:cubicBezTo>
                    <a:pt x="112" y="286"/>
                    <a:pt x="57" y="578"/>
                    <a:pt x="0" y="863"/>
                  </a:cubicBezTo>
                  <a:cubicBezTo>
                    <a:pt x="35" y="780"/>
                    <a:pt x="70" y="703"/>
                    <a:pt x="112" y="620"/>
                  </a:cubicBezTo>
                  <a:lnTo>
                    <a:pt x="147" y="529"/>
                  </a:lnTo>
                  <a:cubicBezTo>
                    <a:pt x="182" y="356"/>
                    <a:pt x="217" y="189"/>
                    <a:pt x="259" y="15"/>
                  </a:cubicBezTo>
                  <a:lnTo>
                    <a:pt x="176" y="0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14" name="Google Shape;2914;p70"/>
            <p:cNvSpPr/>
            <p:nvPr/>
          </p:nvSpPr>
          <p:spPr>
            <a:xfrm>
              <a:off x="2872792" y="2540771"/>
              <a:ext cx="7096" cy="1920"/>
            </a:xfrm>
            <a:custGeom>
              <a:avLst/>
              <a:gdLst/>
              <a:ahLst/>
              <a:cxnLst/>
              <a:rect l="l" t="t" r="r" b="b"/>
              <a:pathLst>
                <a:path w="85" h="23" extrusionOk="0">
                  <a:moveTo>
                    <a:pt x="1" y="0"/>
                  </a:moveTo>
                  <a:lnTo>
                    <a:pt x="1" y="7"/>
                  </a:lnTo>
                  <a:lnTo>
                    <a:pt x="84" y="22"/>
                  </a:lnTo>
                  <a:lnTo>
                    <a:pt x="84" y="1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72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15" name="Google Shape;2915;p70"/>
            <p:cNvSpPr/>
            <p:nvPr/>
          </p:nvSpPr>
          <p:spPr>
            <a:xfrm>
              <a:off x="2872792" y="2528081"/>
              <a:ext cx="9851" cy="14025"/>
            </a:xfrm>
            <a:custGeom>
              <a:avLst/>
              <a:gdLst/>
              <a:ahLst/>
              <a:cxnLst/>
              <a:rect l="l" t="t" r="r" b="b"/>
              <a:pathLst>
                <a:path w="118" h="168" extrusionOk="0">
                  <a:moveTo>
                    <a:pt x="34" y="0"/>
                  </a:moveTo>
                  <a:cubicBezTo>
                    <a:pt x="21" y="55"/>
                    <a:pt x="14" y="104"/>
                    <a:pt x="1" y="152"/>
                  </a:cubicBezTo>
                  <a:lnTo>
                    <a:pt x="84" y="167"/>
                  </a:lnTo>
                  <a:cubicBezTo>
                    <a:pt x="97" y="117"/>
                    <a:pt x="104" y="69"/>
                    <a:pt x="118" y="14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rgbClr val="4007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16" name="Google Shape;2916;p70"/>
            <p:cNvSpPr/>
            <p:nvPr/>
          </p:nvSpPr>
          <p:spPr>
            <a:xfrm>
              <a:off x="2916872" y="2474567"/>
              <a:ext cx="41325" cy="76138"/>
            </a:xfrm>
            <a:custGeom>
              <a:avLst/>
              <a:gdLst/>
              <a:ahLst/>
              <a:cxnLst/>
              <a:rect l="l" t="t" r="r" b="b"/>
              <a:pathLst>
                <a:path w="495" h="912" extrusionOk="0">
                  <a:moveTo>
                    <a:pt x="411" y="0"/>
                  </a:moveTo>
                  <a:cubicBezTo>
                    <a:pt x="314" y="251"/>
                    <a:pt x="202" y="501"/>
                    <a:pt x="77" y="745"/>
                  </a:cubicBezTo>
                  <a:lnTo>
                    <a:pt x="167" y="758"/>
                  </a:lnTo>
                  <a:cubicBezTo>
                    <a:pt x="286" y="516"/>
                    <a:pt x="398" y="272"/>
                    <a:pt x="495" y="15"/>
                  </a:cubicBezTo>
                  <a:lnTo>
                    <a:pt x="411" y="0"/>
                  </a:lnTo>
                  <a:close/>
                  <a:moveTo>
                    <a:pt x="0" y="884"/>
                  </a:moveTo>
                  <a:lnTo>
                    <a:pt x="0" y="899"/>
                  </a:lnTo>
                  <a:lnTo>
                    <a:pt x="84" y="912"/>
                  </a:lnTo>
                  <a:cubicBezTo>
                    <a:pt x="84" y="912"/>
                    <a:pt x="84" y="905"/>
                    <a:pt x="91" y="905"/>
                  </a:cubicBezTo>
                  <a:lnTo>
                    <a:pt x="0" y="884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17" name="Google Shape;2917;p70"/>
            <p:cNvSpPr/>
            <p:nvPr/>
          </p:nvSpPr>
          <p:spPr>
            <a:xfrm>
              <a:off x="2916872" y="2536680"/>
              <a:ext cx="14025" cy="13525"/>
            </a:xfrm>
            <a:custGeom>
              <a:avLst/>
              <a:gdLst/>
              <a:ahLst/>
              <a:cxnLst/>
              <a:rect l="l" t="t" r="r" b="b"/>
              <a:pathLst>
                <a:path w="168" h="162" extrusionOk="0">
                  <a:moveTo>
                    <a:pt x="77" y="1"/>
                  </a:moveTo>
                  <a:cubicBezTo>
                    <a:pt x="57" y="49"/>
                    <a:pt x="29" y="98"/>
                    <a:pt x="0" y="140"/>
                  </a:cubicBezTo>
                  <a:lnTo>
                    <a:pt x="91" y="161"/>
                  </a:lnTo>
                  <a:cubicBezTo>
                    <a:pt x="112" y="113"/>
                    <a:pt x="141" y="64"/>
                    <a:pt x="167" y="14"/>
                  </a:cubicBezTo>
                  <a:lnTo>
                    <a:pt x="77" y="1"/>
                  </a:lnTo>
                  <a:close/>
                </a:path>
              </a:pathLst>
            </a:custGeom>
            <a:solidFill>
              <a:srgbClr val="4007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18" name="Google Shape;2918;p70"/>
            <p:cNvSpPr/>
            <p:nvPr/>
          </p:nvSpPr>
          <p:spPr>
            <a:xfrm>
              <a:off x="2807674" y="1918641"/>
              <a:ext cx="126730" cy="529378"/>
            </a:xfrm>
            <a:custGeom>
              <a:avLst/>
              <a:gdLst/>
              <a:ahLst/>
              <a:cxnLst/>
              <a:rect l="l" t="t" r="r" b="b"/>
              <a:pathLst>
                <a:path w="1518" h="6341" extrusionOk="0">
                  <a:moveTo>
                    <a:pt x="1455" y="1"/>
                  </a:moveTo>
                  <a:lnTo>
                    <a:pt x="1378" y="56"/>
                  </a:lnTo>
                  <a:cubicBezTo>
                    <a:pt x="1427" y="620"/>
                    <a:pt x="1282" y="1196"/>
                    <a:pt x="1156" y="1712"/>
                  </a:cubicBezTo>
                  <a:lnTo>
                    <a:pt x="1" y="6340"/>
                  </a:lnTo>
                  <a:lnTo>
                    <a:pt x="84" y="6340"/>
                  </a:lnTo>
                  <a:lnTo>
                    <a:pt x="1232" y="1733"/>
                  </a:lnTo>
                  <a:cubicBezTo>
                    <a:pt x="1372" y="1196"/>
                    <a:pt x="1517" y="592"/>
                    <a:pt x="1455" y="1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19" name="Google Shape;2919;p70"/>
            <p:cNvSpPr/>
            <p:nvPr/>
          </p:nvSpPr>
          <p:spPr>
            <a:xfrm>
              <a:off x="2807173" y="2447936"/>
              <a:ext cx="7597" cy="4091"/>
            </a:xfrm>
            <a:custGeom>
              <a:avLst/>
              <a:gdLst/>
              <a:ahLst/>
              <a:cxnLst/>
              <a:rect l="l" t="t" r="r" b="b"/>
              <a:pathLst>
                <a:path w="91" h="49" extrusionOk="0">
                  <a:moveTo>
                    <a:pt x="7" y="0"/>
                  </a:moveTo>
                  <a:lnTo>
                    <a:pt x="0" y="34"/>
                  </a:lnTo>
                  <a:lnTo>
                    <a:pt x="84" y="49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20" name="Google Shape;2920;p70"/>
            <p:cNvSpPr/>
            <p:nvPr/>
          </p:nvSpPr>
          <p:spPr>
            <a:xfrm>
              <a:off x="2791394" y="2450691"/>
              <a:ext cx="22791" cy="64116"/>
            </a:xfrm>
            <a:custGeom>
              <a:avLst/>
              <a:gdLst/>
              <a:ahLst/>
              <a:cxnLst/>
              <a:rect l="l" t="t" r="r" b="b"/>
              <a:pathLst>
                <a:path w="273" h="768" extrusionOk="0">
                  <a:moveTo>
                    <a:pt x="189" y="1"/>
                  </a:moveTo>
                  <a:lnTo>
                    <a:pt x="0" y="752"/>
                  </a:lnTo>
                  <a:lnTo>
                    <a:pt x="84" y="767"/>
                  </a:lnTo>
                  <a:lnTo>
                    <a:pt x="273" y="16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21" name="Google Shape;2921;p70"/>
            <p:cNvSpPr/>
            <p:nvPr/>
          </p:nvSpPr>
          <p:spPr>
            <a:xfrm>
              <a:off x="2732120" y="2526245"/>
              <a:ext cx="62864" cy="227747"/>
            </a:xfrm>
            <a:custGeom>
              <a:avLst/>
              <a:gdLst/>
              <a:ahLst/>
              <a:cxnLst/>
              <a:rect l="l" t="t" r="r" b="b"/>
              <a:pathLst>
                <a:path w="753" h="2728" extrusionOk="0">
                  <a:moveTo>
                    <a:pt x="669" y="1"/>
                  </a:moveTo>
                  <a:lnTo>
                    <a:pt x="29" y="2596"/>
                  </a:lnTo>
                  <a:cubicBezTo>
                    <a:pt x="16" y="2631"/>
                    <a:pt x="7" y="2659"/>
                    <a:pt x="1" y="2694"/>
                  </a:cubicBezTo>
                  <a:lnTo>
                    <a:pt x="77" y="2728"/>
                  </a:lnTo>
                  <a:cubicBezTo>
                    <a:pt x="84" y="2686"/>
                    <a:pt x="99" y="2653"/>
                    <a:pt x="106" y="2618"/>
                  </a:cubicBezTo>
                  <a:lnTo>
                    <a:pt x="752" y="22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22" name="Google Shape;2922;p70"/>
            <p:cNvSpPr/>
            <p:nvPr/>
          </p:nvSpPr>
          <p:spPr>
            <a:xfrm>
              <a:off x="2787888" y="2525660"/>
              <a:ext cx="7597" cy="2505"/>
            </a:xfrm>
            <a:custGeom>
              <a:avLst/>
              <a:gdLst/>
              <a:ahLst/>
              <a:cxnLst/>
              <a:rect l="l" t="t" r="r" b="b"/>
              <a:pathLst>
                <a:path w="91" h="30" extrusionOk="0">
                  <a:moveTo>
                    <a:pt x="7" y="1"/>
                  </a:moveTo>
                  <a:lnTo>
                    <a:pt x="1" y="8"/>
                  </a:lnTo>
                  <a:lnTo>
                    <a:pt x="84" y="29"/>
                  </a:lnTo>
                  <a:lnTo>
                    <a:pt x="91" y="1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72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23" name="Google Shape;2923;p70"/>
            <p:cNvSpPr/>
            <p:nvPr/>
          </p:nvSpPr>
          <p:spPr>
            <a:xfrm>
              <a:off x="2788473" y="2513471"/>
              <a:ext cx="9935" cy="13441"/>
            </a:xfrm>
            <a:custGeom>
              <a:avLst/>
              <a:gdLst/>
              <a:ahLst/>
              <a:cxnLst/>
              <a:rect l="l" t="t" r="r" b="b"/>
              <a:pathLst>
                <a:path w="119" h="161" extrusionOk="0">
                  <a:moveTo>
                    <a:pt x="35" y="0"/>
                  </a:moveTo>
                  <a:lnTo>
                    <a:pt x="0" y="147"/>
                  </a:lnTo>
                  <a:lnTo>
                    <a:pt x="84" y="160"/>
                  </a:lnTo>
                  <a:lnTo>
                    <a:pt x="119" y="15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24" name="Google Shape;2924;p70"/>
            <p:cNvSpPr/>
            <p:nvPr/>
          </p:nvSpPr>
          <p:spPr>
            <a:xfrm>
              <a:off x="2775198" y="2446099"/>
              <a:ext cx="13358" cy="65703"/>
            </a:xfrm>
            <a:custGeom>
              <a:avLst/>
              <a:gdLst/>
              <a:ahLst/>
              <a:cxnLst/>
              <a:rect l="l" t="t" r="r" b="b"/>
              <a:pathLst>
                <a:path w="160" h="787" extrusionOk="0">
                  <a:moveTo>
                    <a:pt x="76" y="0"/>
                  </a:moveTo>
                  <a:cubicBezTo>
                    <a:pt x="69" y="258"/>
                    <a:pt x="42" y="523"/>
                    <a:pt x="1" y="774"/>
                  </a:cubicBezTo>
                  <a:lnTo>
                    <a:pt x="84" y="787"/>
                  </a:lnTo>
                  <a:cubicBezTo>
                    <a:pt x="97" y="703"/>
                    <a:pt x="111" y="613"/>
                    <a:pt x="118" y="523"/>
                  </a:cubicBezTo>
                  <a:cubicBezTo>
                    <a:pt x="139" y="356"/>
                    <a:pt x="153" y="181"/>
                    <a:pt x="159" y="14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25" name="Google Shape;2925;p70"/>
            <p:cNvSpPr/>
            <p:nvPr/>
          </p:nvSpPr>
          <p:spPr>
            <a:xfrm>
              <a:off x="2758919" y="2524575"/>
              <a:ext cx="20955" cy="73300"/>
            </a:xfrm>
            <a:custGeom>
              <a:avLst/>
              <a:gdLst/>
              <a:ahLst/>
              <a:cxnLst/>
              <a:rect l="l" t="t" r="r" b="b"/>
              <a:pathLst>
                <a:path w="251" h="878" extrusionOk="0">
                  <a:moveTo>
                    <a:pt x="216" y="1"/>
                  </a:moveTo>
                  <a:lnTo>
                    <a:pt x="0" y="877"/>
                  </a:lnTo>
                  <a:cubicBezTo>
                    <a:pt x="104" y="598"/>
                    <a:pt x="187" y="306"/>
                    <a:pt x="251" y="7"/>
                  </a:cubicBezTo>
                  <a:lnTo>
                    <a:pt x="216" y="1"/>
                  </a:lnTo>
                  <a:close/>
                </a:path>
              </a:pathLst>
            </a:custGeom>
            <a:solidFill>
              <a:srgbClr val="872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26" name="Google Shape;2926;p70"/>
            <p:cNvSpPr/>
            <p:nvPr/>
          </p:nvSpPr>
          <p:spPr>
            <a:xfrm>
              <a:off x="2772861" y="2522738"/>
              <a:ext cx="7013" cy="2505"/>
            </a:xfrm>
            <a:custGeom>
              <a:avLst/>
              <a:gdLst/>
              <a:ahLst/>
              <a:cxnLst/>
              <a:rect l="l" t="t" r="r" b="b"/>
              <a:pathLst>
                <a:path w="84" h="30" extrusionOk="0">
                  <a:moveTo>
                    <a:pt x="0" y="1"/>
                  </a:moveTo>
                  <a:lnTo>
                    <a:pt x="0" y="14"/>
                  </a:lnTo>
                  <a:lnTo>
                    <a:pt x="49" y="23"/>
                  </a:lnTo>
                  <a:lnTo>
                    <a:pt x="84" y="29"/>
                  </a:lnTo>
                  <a:lnTo>
                    <a:pt x="84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72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27" name="Google Shape;2927;p70"/>
            <p:cNvSpPr/>
            <p:nvPr/>
          </p:nvSpPr>
          <p:spPr>
            <a:xfrm>
              <a:off x="2772861" y="2510633"/>
              <a:ext cx="9434" cy="13358"/>
            </a:xfrm>
            <a:custGeom>
              <a:avLst/>
              <a:gdLst/>
              <a:ahLst/>
              <a:cxnLst/>
              <a:rect l="l" t="t" r="r" b="b"/>
              <a:pathLst>
                <a:path w="113" h="160" extrusionOk="0">
                  <a:moveTo>
                    <a:pt x="29" y="1"/>
                  </a:moveTo>
                  <a:cubicBezTo>
                    <a:pt x="20" y="49"/>
                    <a:pt x="14" y="97"/>
                    <a:pt x="0" y="146"/>
                  </a:cubicBezTo>
                  <a:lnTo>
                    <a:pt x="84" y="159"/>
                  </a:lnTo>
                  <a:cubicBezTo>
                    <a:pt x="90" y="111"/>
                    <a:pt x="97" y="62"/>
                    <a:pt x="112" y="14"/>
                  </a:cubicBezTo>
                  <a:lnTo>
                    <a:pt x="29" y="1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28" name="Google Shape;2928;p70"/>
            <p:cNvSpPr/>
            <p:nvPr/>
          </p:nvSpPr>
          <p:spPr>
            <a:xfrm>
              <a:off x="2779289" y="2514139"/>
              <a:ext cx="195772" cy="165133"/>
            </a:xfrm>
            <a:custGeom>
              <a:avLst/>
              <a:gdLst/>
              <a:ahLst/>
              <a:cxnLst/>
              <a:rect l="l" t="t" r="r" b="b"/>
              <a:pathLst>
                <a:path w="2345" h="1978" extrusionOk="0">
                  <a:moveTo>
                    <a:pt x="27" y="0"/>
                  </a:moveTo>
                  <a:cubicBezTo>
                    <a:pt x="13" y="69"/>
                    <a:pt x="0" y="181"/>
                    <a:pt x="27" y="319"/>
                  </a:cubicBezTo>
                  <a:cubicBezTo>
                    <a:pt x="35" y="383"/>
                    <a:pt x="84" y="563"/>
                    <a:pt x="209" y="688"/>
                  </a:cubicBezTo>
                  <a:cubicBezTo>
                    <a:pt x="418" y="890"/>
                    <a:pt x="626" y="744"/>
                    <a:pt x="848" y="877"/>
                  </a:cubicBezTo>
                  <a:cubicBezTo>
                    <a:pt x="1217" y="1106"/>
                    <a:pt x="974" y="1725"/>
                    <a:pt x="1301" y="1921"/>
                  </a:cubicBezTo>
                  <a:cubicBezTo>
                    <a:pt x="1364" y="1959"/>
                    <a:pt x="1443" y="1977"/>
                    <a:pt x="1528" y="1977"/>
                  </a:cubicBezTo>
                  <a:cubicBezTo>
                    <a:pt x="1748" y="1977"/>
                    <a:pt x="2007" y="1853"/>
                    <a:pt x="2123" y="1642"/>
                  </a:cubicBezTo>
                  <a:cubicBezTo>
                    <a:pt x="2345" y="1245"/>
                    <a:pt x="1921" y="779"/>
                    <a:pt x="1892" y="752"/>
                  </a:cubicBezTo>
                  <a:cubicBezTo>
                    <a:pt x="1760" y="612"/>
                    <a:pt x="1607" y="543"/>
                    <a:pt x="1530" y="508"/>
                  </a:cubicBezTo>
                  <a:cubicBezTo>
                    <a:pt x="1037" y="293"/>
                    <a:pt x="556" y="104"/>
                    <a:pt x="27" y="0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29" name="Google Shape;2929;p70"/>
            <p:cNvSpPr/>
            <p:nvPr/>
          </p:nvSpPr>
          <p:spPr>
            <a:xfrm>
              <a:off x="2685703" y="2607475"/>
              <a:ext cx="92418" cy="91833"/>
            </a:xfrm>
            <a:custGeom>
              <a:avLst/>
              <a:gdLst/>
              <a:ahLst/>
              <a:cxnLst/>
              <a:rect l="l" t="t" r="r" b="b"/>
              <a:pathLst>
                <a:path w="1107" h="1100" extrusionOk="0">
                  <a:moveTo>
                    <a:pt x="296" y="0"/>
                  </a:moveTo>
                  <a:cubicBezTo>
                    <a:pt x="231" y="0"/>
                    <a:pt x="167" y="23"/>
                    <a:pt x="119" y="71"/>
                  </a:cubicBezTo>
                  <a:cubicBezTo>
                    <a:pt x="7" y="168"/>
                    <a:pt x="0" y="344"/>
                    <a:pt x="97" y="454"/>
                  </a:cubicBezTo>
                  <a:lnTo>
                    <a:pt x="605" y="1012"/>
                  </a:lnTo>
                  <a:cubicBezTo>
                    <a:pt x="661" y="1070"/>
                    <a:pt x="736" y="1100"/>
                    <a:pt x="811" y="1100"/>
                  </a:cubicBezTo>
                  <a:cubicBezTo>
                    <a:pt x="876" y="1100"/>
                    <a:pt x="940" y="1077"/>
                    <a:pt x="989" y="1032"/>
                  </a:cubicBezTo>
                  <a:cubicBezTo>
                    <a:pt x="1099" y="928"/>
                    <a:pt x="1106" y="753"/>
                    <a:pt x="1009" y="649"/>
                  </a:cubicBezTo>
                  <a:lnTo>
                    <a:pt x="501" y="85"/>
                  </a:lnTo>
                  <a:cubicBezTo>
                    <a:pt x="445" y="30"/>
                    <a:pt x="370" y="0"/>
                    <a:pt x="296" y="0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30" name="Google Shape;2930;p70"/>
            <p:cNvSpPr/>
            <p:nvPr/>
          </p:nvSpPr>
          <p:spPr>
            <a:xfrm>
              <a:off x="2714672" y="2572996"/>
              <a:ext cx="92585" cy="92000"/>
            </a:xfrm>
            <a:custGeom>
              <a:avLst/>
              <a:gdLst/>
              <a:ahLst/>
              <a:cxnLst/>
              <a:rect l="l" t="t" r="r" b="b"/>
              <a:pathLst>
                <a:path w="1109" h="1102" extrusionOk="0">
                  <a:moveTo>
                    <a:pt x="303" y="0"/>
                  </a:moveTo>
                  <a:cubicBezTo>
                    <a:pt x="238" y="0"/>
                    <a:pt x="173" y="24"/>
                    <a:pt x="119" y="74"/>
                  </a:cubicBezTo>
                  <a:cubicBezTo>
                    <a:pt x="8" y="172"/>
                    <a:pt x="1" y="346"/>
                    <a:pt x="99" y="456"/>
                  </a:cubicBezTo>
                  <a:lnTo>
                    <a:pt x="614" y="1014"/>
                  </a:lnTo>
                  <a:cubicBezTo>
                    <a:pt x="665" y="1072"/>
                    <a:pt x="737" y="1101"/>
                    <a:pt x="810" y="1101"/>
                  </a:cubicBezTo>
                  <a:cubicBezTo>
                    <a:pt x="876" y="1101"/>
                    <a:pt x="943" y="1077"/>
                    <a:pt x="996" y="1027"/>
                  </a:cubicBezTo>
                  <a:cubicBezTo>
                    <a:pt x="1101" y="930"/>
                    <a:pt x="1108" y="757"/>
                    <a:pt x="1010" y="645"/>
                  </a:cubicBezTo>
                  <a:lnTo>
                    <a:pt x="502" y="89"/>
                  </a:lnTo>
                  <a:cubicBezTo>
                    <a:pt x="447" y="30"/>
                    <a:pt x="376" y="0"/>
                    <a:pt x="303" y="0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31" name="Google Shape;2931;p70"/>
            <p:cNvSpPr/>
            <p:nvPr/>
          </p:nvSpPr>
          <p:spPr>
            <a:xfrm>
              <a:off x="2734458" y="2542190"/>
              <a:ext cx="92418" cy="92000"/>
            </a:xfrm>
            <a:custGeom>
              <a:avLst/>
              <a:gdLst/>
              <a:ahLst/>
              <a:cxnLst/>
              <a:rect l="l" t="t" r="r" b="b"/>
              <a:pathLst>
                <a:path w="1107" h="1102" extrusionOk="0">
                  <a:moveTo>
                    <a:pt x="300" y="0"/>
                  </a:moveTo>
                  <a:cubicBezTo>
                    <a:pt x="234" y="0"/>
                    <a:pt x="169" y="24"/>
                    <a:pt x="120" y="74"/>
                  </a:cubicBezTo>
                  <a:cubicBezTo>
                    <a:pt x="8" y="172"/>
                    <a:pt x="1" y="346"/>
                    <a:pt x="98" y="458"/>
                  </a:cubicBezTo>
                  <a:lnTo>
                    <a:pt x="606" y="1014"/>
                  </a:lnTo>
                  <a:cubicBezTo>
                    <a:pt x="661" y="1072"/>
                    <a:pt x="734" y="1102"/>
                    <a:pt x="807" y="1102"/>
                  </a:cubicBezTo>
                  <a:cubicBezTo>
                    <a:pt x="874" y="1102"/>
                    <a:pt x="939" y="1077"/>
                    <a:pt x="990" y="1027"/>
                  </a:cubicBezTo>
                  <a:cubicBezTo>
                    <a:pt x="1100" y="930"/>
                    <a:pt x="1107" y="757"/>
                    <a:pt x="1010" y="651"/>
                  </a:cubicBezTo>
                  <a:lnTo>
                    <a:pt x="502" y="89"/>
                  </a:lnTo>
                  <a:cubicBezTo>
                    <a:pt x="447" y="30"/>
                    <a:pt x="373" y="0"/>
                    <a:pt x="300" y="0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32" name="Google Shape;2932;p70"/>
            <p:cNvSpPr/>
            <p:nvPr/>
          </p:nvSpPr>
          <p:spPr>
            <a:xfrm>
              <a:off x="3375872" y="3082254"/>
              <a:ext cx="215558" cy="238767"/>
            </a:xfrm>
            <a:custGeom>
              <a:avLst/>
              <a:gdLst/>
              <a:ahLst/>
              <a:cxnLst/>
              <a:rect l="l" t="t" r="r" b="b"/>
              <a:pathLst>
                <a:path w="2582" h="2860" extrusionOk="0">
                  <a:moveTo>
                    <a:pt x="1015" y="1"/>
                  </a:moveTo>
                  <a:lnTo>
                    <a:pt x="1015" y="2163"/>
                  </a:lnTo>
                  <a:lnTo>
                    <a:pt x="0" y="2163"/>
                  </a:lnTo>
                  <a:lnTo>
                    <a:pt x="244" y="2714"/>
                  </a:lnTo>
                  <a:cubicBezTo>
                    <a:pt x="279" y="2805"/>
                    <a:pt x="369" y="2860"/>
                    <a:pt x="466" y="2860"/>
                  </a:cubicBezTo>
                  <a:lnTo>
                    <a:pt x="2108" y="2860"/>
                  </a:lnTo>
                  <a:cubicBezTo>
                    <a:pt x="2206" y="2860"/>
                    <a:pt x="2296" y="2805"/>
                    <a:pt x="2338" y="2714"/>
                  </a:cubicBezTo>
                  <a:lnTo>
                    <a:pt x="2582" y="2163"/>
                  </a:lnTo>
                  <a:lnTo>
                    <a:pt x="1162" y="2163"/>
                  </a:lnTo>
                  <a:lnTo>
                    <a:pt x="1162" y="1565"/>
                  </a:lnTo>
                  <a:lnTo>
                    <a:pt x="2081" y="1565"/>
                  </a:lnTo>
                  <a:lnTo>
                    <a:pt x="1162" y="146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rgbClr val="D53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33" name="Google Shape;2933;p70"/>
            <p:cNvSpPr/>
            <p:nvPr/>
          </p:nvSpPr>
          <p:spPr>
            <a:xfrm>
              <a:off x="3113897" y="2939912"/>
              <a:ext cx="260223" cy="216727"/>
            </a:xfrm>
            <a:custGeom>
              <a:avLst/>
              <a:gdLst/>
              <a:ahLst/>
              <a:cxnLst/>
              <a:rect l="l" t="t" r="r" b="b"/>
              <a:pathLst>
                <a:path w="3117" h="2596" extrusionOk="0">
                  <a:moveTo>
                    <a:pt x="244" y="1"/>
                  </a:moveTo>
                  <a:lnTo>
                    <a:pt x="0" y="2596"/>
                  </a:lnTo>
                  <a:cubicBezTo>
                    <a:pt x="418" y="2567"/>
                    <a:pt x="745" y="2561"/>
                    <a:pt x="954" y="2554"/>
                  </a:cubicBezTo>
                  <a:cubicBezTo>
                    <a:pt x="1921" y="2526"/>
                    <a:pt x="2261" y="2567"/>
                    <a:pt x="2574" y="2304"/>
                  </a:cubicBezTo>
                  <a:cubicBezTo>
                    <a:pt x="2624" y="2262"/>
                    <a:pt x="2776" y="2123"/>
                    <a:pt x="2866" y="1893"/>
                  </a:cubicBezTo>
                  <a:cubicBezTo>
                    <a:pt x="3116" y="1260"/>
                    <a:pt x="2679" y="418"/>
                    <a:pt x="2714" y="403"/>
                  </a:cubicBezTo>
                  <a:cubicBezTo>
                    <a:pt x="2714" y="396"/>
                    <a:pt x="244" y="1"/>
                    <a:pt x="244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34" name="Google Shape;2934;p70"/>
            <p:cNvSpPr/>
            <p:nvPr/>
          </p:nvSpPr>
          <p:spPr>
            <a:xfrm>
              <a:off x="3309084" y="3146120"/>
              <a:ext cx="1169" cy="3005"/>
            </a:xfrm>
            <a:custGeom>
              <a:avLst/>
              <a:gdLst/>
              <a:ahLst/>
              <a:cxnLst/>
              <a:rect l="l" t="t" r="r" b="b"/>
              <a:pathLst>
                <a:path w="14" h="36" extrusionOk="0">
                  <a:moveTo>
                    <a:pt x="13" y="1"/>
                  </a:moveTo>
                  <a:cubicBezTo>
                    <a:pt x="7" y="14"/>
                    <a:pt x="0" y="21"/>
                    <a:pt x="0" y="29"/>
                  </a:cubicBezTo>
                  <a:lnTo>
                    <a:pt x="7" y="36"/>
                  </a:lnTo>
                  <a:cubicBezTo>
                    <a:pt x="7" y="21"/>
                    <a:pt x="13" y="14"/>
                    <a:pt x="13" y="1"/>
                  </a:cubicBezTo>
                  <a:close/>
                </a:path>
              </a:pathLst>
            </a:custGeom>
            <a:solidFill>
              <a:srgbClr val="E51F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35" name="Google Shape;2935;p70"/>
            <p:cNvSpPr/>
            <p:nvPr/>
          </p:nvSpPr>
          <p:spPr>
            <a:xfrm>
              <a:off x="3309585" y="3135684"/>
              <a:ext cx="14610" cy="15695"/>
            </a:xfrm>
            <a:custGeom>
              <a:avLst/>
              <a:gdLst/>
              <a:ahLst/>
              <a:cxnLst/>
              <a:rect l="l" t="t" r="r" b="b"/>
              <a:pathLst>
                <a:path w="175" h="188" extrusionOk="0">
                  <a:moveTo>
                    <a:pt x="174" y="0"/>
                  </a:moveTo>
                  <a:lnTo>
                    <a:pt x="174" y="0"/>
                  </a:lnTo>
                  <a:cubicBezTo>
                    <a:pt x="133" y="35"/>
                    <a:pt x="84" y="62"/>
                    <a:pt x="36" y="84"/>
                  </a:cubicBezTo>
                  <a:cubicBezTo>
                    <a:pt x="21" y="97"/>
                    <a:pt x="14" y="112"/>
                    <a:pt x="7" y="126"/>
                  </a:cubicBezTo>
                  <a:cubicBezTo>
                    <a:pt x="7" y="139"/>
                    <a:pt x="1" y="146"/>
                    <a:pt x="1" y="161"/>
                  </a:cubicBezTo>
                  <a:lnTo>
                    <a:pt x="63" y="187"/>
                  </a:lnTo>
                  <a:cubicBezTo>
                    <a:pt x="91" y="154"/>
                    <a:pt x="126" y="84"/>
                    <a:pt x="174" y="0"/>
                  </a:cubicBezTo>
                  <a:close/>
                </a:path>
              </a:pathLst>
            </a:custGeom>
            <a:solidFill>
              <a:srgbClr val="CE04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36" name="Google Shape;2936;p70"/>
            <p:cNvSpPr/>
            <p:nvPr/>
          </p:nvSpPr>
          <p:spPr>
            <a:xfrm>
              <a:off x="3312507" y="3082838"/>
              <a:ext cx="40156" cy="59859"/>
            </a:xfrm>
            <a:custGeom>
              <a:avLst/>
              <a:gdLst/>
              <a:ahLst/>
              <a:cxnLst/>
              <a:rect l="l" t="t" r="r" b="b"/>
              <a:pathLst>
                <a:path w="481" h="717" extrusionOk="0">
                  <a:moveTo>
                    <a:pt x="397" y="0"/>
                  </a:moveTo>
                  <a:cubicBezTo>
                    <a:pt x="383" y="42"/>
                    <a:pt x="161" y="438"/>
                    <a:pt x="1" y="717"/>
                  </a:cubicBezTo>
                  <a:cubicBezTo>
                    <a:pt x="49" y="695"/>
                    <a:pt x="98" y="668"/>
                    <a:pt x="139" y="633"/>
                  </a:cubicBezTo>
                  <a:cubicBezTo>
                    <a:pt x="271" y="403"/>
                    <a:pt x="460" y="77"/>
                    <a:pt x="480" y="27"/>
                  </a:cubicBezTo>
                  <a:lnTo>
                    <a:pt x="397" y="0"/>
                  </a:lnTo>
                  <a:close/>
                </a:path>
              </a:pathLst>
            </a:custGeom>
            <a:solidFill>
              <a:srgbClr val="D53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37" name="Google Shape;2937;p70"/>
            <p:cNvSpPr/>
            <p:nvPr/>
          </p:nvSpPr>
          <p:spPr>
            <a:xfrm>
              <a:off x="3489078" y="2389747"/>
              <a:ext cx="217979" cy="191264"/>
            </a:xfrm>
            <a:custGeom>
              <a:avLst/>
              <a:gdLst/>
              <a:ahLst/>
              <a:cxnLst/>
              <a:rect l="l" t="t" r="r" b="b"/>
              <a:pathLst>
                <a:path w="2611" h="2291" extrusionOk="0">
                  <a:moveTo>
                    <a:pt x="105" y="1"/>
                  </a:moveTo>
                  <a:lnTo>
                    <a:pt x="105" y="1"/>
                  </a:lnTo>
                  <a:cubicBezTo>
                    <a:pt x="0" y="579"/>
                    <a:pt x="70" y="1023"/>
                    <a:pt x="140" y="1273"/>
                  </a:cubicBezTo>
                  <a:cubicBezTo>
                    <a:pt x="209" y="1566"/>
                    <a:pt x="292" y="1866"/>
                    <a:pt x="565" y="2067"/>
                  </a:cubicBezTo>
                  <a:cubicBezTo>
                    <a:pt x="745" y="2213"/>
                    <a:pt x="947" y="2249"/>
                    <a:pt x="1044" y="2269"/>
                  </a:cubicBezTo>
                  <a:cubicBezTo>
                    <a:pt x="1125" y="2284"/>
                    <a:pt x="1202" y="2291"/>
                    <a:pt x="1274" y="2291"/>
                  </a:cubicBezTo>
                  <a:cubicBezTo>
                    <a:pt x="1463" y="2291"/>
                    <a:pt x="1623" y="2247"/>
                    <a:pt x="1754" y="2207"/>
                  </a:cubicBezTo>
                  <a:cubicBezTo>
                    <a:pt x="2138" y="2102"/>
                    <a:pt x="2422" y="1900"/>
                    <a:pt x="2610" y="1733"/>
                  </a:cubicBezTo>
                  <a:cubicBezTo>
                    <a:pt x="2457" y="1469"/>
                    <a:pt x="2179" y="1051"/>
                    <a:pt x="1692" y="682"/>
                  </a:cubicBezTo>
                  <a:cubicBezTo>
                    <a:pt x="1066" y="203"/>
                    <a:pt x="433" y="56"/>
                    <a:pt x="105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38" name="Google Shape;2938;p70"/>
            <p:cNvSpPr/>
            <p:nvPr/>
          </p:nvSpPr>
          <p:spPr>
            <a:xfrm>
              <a:off x="3654712" y="2526328"/>
              <a:ext cx="240520" cy="107529"/>
            </a:xfrm>
            <a:custGeom>
              <a:avLst/>
              <a:gdLst/>
              <a:ahLst/>
              <a:cxnLst/>
              <a:rect l="l" t="t" r="r" b="b"/>
              <a:pathLst>
                <a:path w="2881" h="1288" extrusionOk="0">
                  <a:moveTo>
                    <a:pt x="84" y="1"/>
                  </a:moveTo>
                  <a:cubicBezTo>
                    <a:pt x="66" y="1"/>
                    <a:pt x="48" y="8"/>
                    <a:pt x="35" y="21"/>
                  </a:cubicBezTo>
                  <a:cubicBezTo>
                    <a:pt x="0" y="48"/>
                    <a:pt x="0" y="97"/>
                    <a:pt x="28" y="132"/>
                  </a:cubicBezTo>
                  <a:cubicBezTo>
                    <a:pt x="62" y="173"/>
                    <a:pt x="989" y="1204"/>
                    <a:pt x="2797" y="1287"/>
                  </a:cubicBezTo>
                  <a:lnTo>
                    <a:pt x="2804" y="1287"/>
                  </a:lnTo>
                  <a:cubicBezTo>
                    <a:pt x="2846" y="1287"/>
                    <a:pt x="2874" y="1259"/>
                    <a:pt x="2881" y="1217"/>
                  </a:cubicBezTo>
                  <a:cubicBezTo>
                    <a:pt x="2881" y="1175"/>
                    <a:pt x="2846" y="1140"/>
                    <a:pt x="2804" y="1134"/>
                  </a:cubicBezTo>
                  <a:cubicBezTo>
                    <a:pt x="1064" y="1050"/>
                    <a:pt x="154" y="35"/>
                    <a:pt x="139" y="28"/>
                  </a:cubicBezTo>
                  <a:cubicBezTo>
                    <a:pt x="125" y="10"/>
                    <a:pt x="104" y="1"/>
                    <a:pt x="84" y="1"/>
                  </a:cubicBezTo>
                  <a:close/>
                </a:path>
              </a:pathLst>
            </a:custGeom>
            <a:solidFill>
              <a:srgbClr val="FFF7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39" name="Google Shape;2939;p70"/>
            <p:cNvSpPr/>
            <p:nvPr/>
          </p:nvSpPr>
          <p:spPr>
            <a:xfrm>
              <a:off x="3332210" y="2434077"/>
              <a:ext cx="120385" cy="93253"/>
            </a:xfrm>
            <a:custGeom>
              <a:avLst/>
              <a:gdLst/>
              <a:ahLst/>
              <a:cxnLst/>
              <a:rect l="l" t="t" r="r" b="b"/>
              <a:pathLst>
                <a:path w="1442" h="1117" extrusionOk="0">
                  <a:moveTo>
                    <a:pt x="868" y="1"/>
                  </a:moveTo>
                  <a:cubicBezTo>
                    <a:pt x="824" y="1"/>
                    <a:pt x="779" y="18"/>
                    <a:pt x="745" y="54"/>
                  </a:cubicBezTo>
                  <a:cubicBezTo>
                    <a:pt x="460" y="367"/>
                    <a:pt x="0" y="1050"/>
                    <a:pt x="697" y="1111"/>
                  </a:cubicBezTo>
                  <a:cubicBezTo>
                    <a:pt x="734" y="1115"/>
                    <a:pt x="769" y="1116"/>
                    <a:pt x="802" y="1116"/>
                  </a:cubicBezTo>
                  <a:cubicBezTo>
                    <a:pt x="1442" y="1116"/>
                    <a:pt x="1170" y="487"/>
                    <a:pt x="1024" y="109"/>
                  </a:cubicBezTo>
                  <a:cubicBezTo>
                    <a:pt x="999" y="39"/>
                    <a:pt x="934" y="1"/>
                    <a:pt x="868" y="1"/>
                  </a:cubicBezTo>
                  <a:close/>
                </a:path>
              </a:pathLst>
            </a:custGeom>
            <a:solidFill>
              <a:srgbClr val="CB6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</p:grpSp>
      <p:grpSp>
        <p:nvGrpSpPr>
          <p:cNvPr id="2940" name="Google Shape;2940;p70"/>
          <p:cNvGrpSpPr/>
          <p:nvPr/>
        </p:nvGrpSpPr>
        <p:grpSpPr>
          <a:xfrm>
            <a:off x="1358020" y="3815954"/>
            <a:ext cx="661076" cy="661076"/>
            <a:chOff x="2333550" y="1208100"/>
            <a:chExt cx="260800" cy="260800"/>
          </a:xfrm>
        </p:grpSpPr>
        <p:sp>
          <p:nvSpPr>
            <p:cNvPr id="2941" name="Google Shape;2941;p70"/>
            <p:cNvSpPr/>
            <p:nvPr/>
          </p:nvSpPr>
          <p:spPr>
            <a:xfrm>
              <a:off x="2401550" y="1208100"/>
              <a:ext cx="192450" cy="122525"/>
            </a:xfrm>
            <a:custGeom>
              <a:avLst/>
              <a:gdLst/>
              <a:ahLst/>
              <a:cxnLst/>
              <a:rect l="l" t="t" r="r" b="b"/>
              <a:pathLst>
                <a:path w="7698" h="4901" extrusionOk="0">
                  <a:moveTo>
                    <a:pt x="2492" y="0"/>
                  </a:moveTo>
                  <a:cubicBezTo>
                    <a:pt x="1596" y="0"/>
                    <a:pt x="746" y="231"/>
                    <a:pt x="1" y="635"/>
                  </a:cubicBezTo>
                  <a:cubicBezTo>
                    <a:pt x="1101" y="802"/>
                    <a:pt x="2798" y="1525"/>
                    <a:pt x="3334" y="4342"/>
                  </a:cubicBezTo>
                  <a:cubicBezTo>
                    <a:pt x="3341" y="4378"/>
                    <a:pt x="3349" y="4406"/>
                    <a:pt x="3349" y="4434"/>
                  </a:cubicBezTo>
                  <a:cubicBezTo>
                    <a:pt x="3537" y="4427"/>
                    <a:pt x="3723" y="4423"/>
                    <a:pt x="3906" y="4423"/>
                  </a:cubicBezTo>
                  <a:cubicBezTo>
                    <a:pt x="5378" y="4423"/>
                    <a:pt x="6713" y="4658"/>
                    <a:pt x="7698" y="4900"/>
                  </a:cubicBezTo>
                  <a:cubicBezTo>
                    <a:pt x="7537" y="2165"/>
                    <a:pt x="5270" y="0"/>
                    <a:pt x="2492" y="0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42" name="Google Shape;2942;p70"/>
            <p:cNvSpPr/>
            <p:nvPr/>
          </p:nvSpPr>
          <p:spPr>
            <a:xfrm>
              <a:off x="2333550" y="1223975"/>
              <a:ext cx="151750" cy="133075"/>
            </a:xfrm>
            <a:custGeom>
              <a:avLst/>
              <a:gdLst/>
              <a:ahLst/>
              <a:cxnLst/>
              <a:rect l="l" t="t" r="r" b="b"/>
              <a:pathLst>
                <a:path w="6070" h="5323" extrusionOk="0">
                  <a:moveTo>
                    <a:pt x="2721" y="0"/>
                  </a:moveTo>
                  <a:cubicBezTo>
                    <a:pt x="1101" y="883"/>
                    <a:pt x="0" y="2602"/>
                    <a:pt x="0" y="4584"/>
                  </a:cubicBezTo>
                  <a:cubicBezTo>
                    <a:pt x="0" y="4835"/>
                    <a:pt x="15" y="5085"/>
                    <a:pt x="49" y="5322"/>
                  </a:cubicBezTo>
                  <a:cubicBezTo>
                    <a:pt x="1426" y="4760"/>
                    <a:pt x="3764" y="3925"/>
                    <a:pt x="5935" y="3806"/>
                  </a:cubicBezTo>
                  <a:cubicBezTo>
                    <a:pt x="5977" y="3806"/>
                    <a:pt x="6027" y="3799"/>
                    <a:pt x="6069" y="3799"/>
                  </a:cubicBezTo>
                  <a:cubicBezTo>
                    <a:pt x="6069" y="3771"/>
                    <a:pt x="6061" y="3743"/>
                    <a:pt x="6054" y="3707"/>
                  </a:cubicBezTo>
                  <a:cubicBezTo>
                    <a:pt x="5518" y="890"/>
                    <a:pt x="3821" y="167"/>
                    <a:pt x="272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43" name="Google Shape;2943;p70"/>
            <p:cNvSpPr/>
            <p:nvPr/>
          </p:nvSpPr>
          <p:spPr>
            <a:xfrm>
              <a:off x="2334750" y="1318950"/>
              <a:ext cx="163900" cy="149950"/>
            </a:xfrm>
            <a:custGeom>
              <a:avLst/>
              <a:gdLst/>
              <a:ahLst/>
              <a:cxnLst/>
              <a:rect l="l" t="t" r="r" b="b"/>
              <a:pathLst>
                <a:path w="6556" h="5998" extrusionOk="0">
                  <a:moveTo>
                    <a:pt x="6021" y="0"/>
                  </a:moveTo>
                  <a:cubicBezTo>
                    <a:pt x="5979" y="0"/>
                    <a:pt x="5929" y="7"/>
                    <a:pt x="5887" y="7"/>
                  </a:cubicBezTo>
                  <a:cubicBezTo>
                    <a:pt x="3716" y="126"/>
                    <a:pt x="1378" y="961"/>
                    <a:pt x="1" y="1523"/>
                  </a:cubicBezTo>
                  <a:cubicBezTo>
                    <a:pt x="363" y="4057"/>
                    <a:pt x="2534" y="5997"/>
                    <a:pt x="5164" y="5997"/>
                  </a:cubicBezTo>
                  <a:cubicBezTo>
                    <a:pt x="5290" y="5997"/>
                    <a:pt x="5408" y="5997"/>
                    <a:pt x="5527" y="5984"/>
                  </a:cubicBezTo>
                  <a:cubicBezTo>
                    <a:pt x="5958" y="4960"/>
                    <a:pt x="6555" y="2881"/>
                    <a:pt x="6021" y="0"/>
                  </a:cubicBezTo>
                  <a:close/>
                </a:path>
              </a:pathLst>
            </a:custGeom>
            <a:solidFill>
              <a:srgbClr val="275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44" name="Google Shape;2944;p70"/>
            <p:cNvSpPr/>
            <p:nvPr/>
          </p:nvSpPr>
          <p:spPr>
            <a:xfrm>
              <a:off x="2472900" y="1318650"/>
              <a:ext cx="121450" cy="149900"/>
            </a:xfrm>
            <a:custGeom>
              <a:avLst/>
              <a:gdLst/>
              <a:ahLst/>
              <a:cxnLst/>
              <a:rect l="l" t="t" r="r" b="b"/>
              <a:pathLst>
                <a:path w="4858" h="5996" extrusionOk="0">
                  <a:moveTo>
                    <a:pt x="1052" y="1"/>
                  </a:moveTo>
                  <a:cubicBezTo>
                    <a:pt x="869" y="1"/>
                    <a:pt x="683" y="5"/>
                    <a:pt x="495" y="12"/>
                  </a:cubicBezTo>
                  <a:cubicBezTo>
                    <a:pt x="1029" y="2893"/>
                    <a:pt x="432" y="4972"/>
                    <a:pt x="1" y="5996"/>
                  </a:cubicBezTo>
                  <a:cubicBezTo>
                    <a:pt x="2715" y="5816"/>
                    <a:pt x="4857" y="3553"/>
                    <a:pt x="4857" y="797"/>
                  </a:cubicBezTo>
                  <a:cubicBezTo>
                    <a:pt x="4857" y="687"/>
                    <a:pt x="4850" y="582"/>
                    <a:pt x="4844" y="478"/>
                  </a:cubicBezTo>
                  <a:cubicBezTo>
                    <a:pt x="3859" y="236"/>
                    <a:pt x="2524" y="1"/>
                    <a:pt x="1052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45" name="Google Shape;2945;p70"/>
            <p:cNvSpPr/>
            <p:nvPr/>
          </p:nvSpPr>
          <p:spPr>
            <a:xfrm>
              <a:off x="2333700" y="1218025"/>
              <a:ext cx="260650" cy="250875"/>
            </a:xfrm>
            <a:custGeom>
              <a:avLst/>
              <a:gdLst/>
              <a:ahLst/>
              <a:cxnLst/>
              <a:rect l="l" t="t" r="r" b="b"/>
              <a:pathLst>
                <a:path w="10426" h="10035" extrusionOk="0">
                  <a:moveTo>
                    <a:pt x="3224" y="1"/>
                  </a:moveTo>
                  <a:cubicBezTo>
                    <a:pt x="2855" y="146"/>
                    <a:pt x="2514" y="335"/>
                    <a:pt x="2200" y="564"/>
                  </a:cubicBezTo>
                  <a:cubicBezTo>
                    <a:pt x="2952" y="641"/>
                    <a:pt x="3675" y="939"/>
                    <a:pt x="4239" y="1469"/>
                  </a:cubicBezTo>
                  <a:cubicBezTo>
                    <a:pt x="4831" y="2025"/>
                    <a:pt x="5178" y="2847"/>
                    <a:pt x="5395" y="3688"/>
                  </a:cubicBezTo>
                  <a:cubicBezTo>
                    <a:pt x="4343" y="3849"/>
                    <a:pt x="3308" y="4086"/>
                    <a:pt x="2284" y="4343"/>
                  </a:cubicBezTo>
                  <a:cubicBezTo>
                    <a:pt x="1504" y="4545"/>
                    <a:pt x="732" y="4780"/>
                    <a:pt x="1" y="5108"/>
                  </a:cubicBezTo>
                  <a:cubicBezTo>
                    <a:pt x="16" y="5387"/>
                    <a:pt x="51" y="5657"/>
                    <a:pt x="106" y="5923"/>
                  </a:cubicBezTo>
                  <a:cubicBezTo>
                    <a:pt x="794" y="5595"/>
                    <a:pt x="1519" y="5345"/>
                    <a:pt x="2270" y="5150"/>
                  </a:cubicBezTo>
                  <a:cubicBezTo>
                    <a:pt x="3341" y="4864"/>
                    <a:pt x="4448" y="4613"/>
                    <a:pt x="5547" y="4446"/>
                  </a:cubicBezTo>
                  <a:cubicBezTo>
                    <a:pt x="5589" y="4690"/>
                    <a:pt x="5624" y="4934"/>
                    <a:pt x="5646" y="5165"/>
                  </a:cubicBezTo>
                  <a:cubicBezTo>
                    <a:pt x="5826" y="6835"/>
                    <a:pt x="5562" y="8511"/>
                    <a:pt x="4914" y="10028"/>
                  </a:cubicBezTo>
                  <a:cubicBezTo>
                    <a:pt x="5011" y="10034"/>
                    <a:pt x="5109" y="10034"/>
                    <a:pt x="5206" y="10034"/>
                  </a:cubicBezTo>
                  <a:cubicBezTo>
                    <a:pt x="5395" y="10034"/>
                    <a:pt x="5582" y="10028"/>
                    <a:pt x="5762" y="10008"/>
                  </a:cubicBezTo>
                  <a:cubicBezTo>
                    <a:pt x="6452" y="8232"/>
                    <a:pt x="6661" y="6283"/>
                    <a:pt x="6314" y="4350"/>
                  </a:cubicBezTo>
                  <a:lnTo>
                    <a:pt x="6314" y="4343"/>
                  </a:lnTo>
                  <a:lnTo>
                    <a:pt x="6327" y="4343"/>
                  </a:lnTo>
                  <a:cubicBezTo>
                    <a:pt x="6692" y="4302"/>
                    <a:pt x="7050" y="4281"/>
                    <a:pt x="7402" y="4281"/>
                  </a:cubicBezTo>
                  <a:cubicBezTo>
                    <a:pt x="8470" y="4281"/>
                    <a:pt x="9478" y="4470"/>
                    <a:pt x="10425" y="4837"/>
                  </a:cubicBezTo>
                  <a:lnTo>
                    <a:pt x="10425" y="4822"/>
                  </a:lnTo>
                  <a:cubicBezTo>
                    <a:pt x="10425" y="4530"/>
                    <a:pt x="10397" y="4246"/>
                    <a:pt x="10355" y="3967"/>
                  </a:cubicBezTo>
                  <a:cubicBezTo>
                    <a:pt x="9443" y="3661"/>
                    <a:pt x="8482" y="3500"/>
                    <a:pt x="7480" y="3500"/>
                  </a:cubicBezTo>
                  <a:cubicBezTo>
                    <a:pt x="7183" y="3500"/>
                    <a:pt x="6882" y="3514"/>
                    <a:pt x="6577" y="3543"/>
                  </a:cubicBezTo>
                  <a:cubicBezTo>
                    <a:pt x="6439" y="3550"/>
                    <a:pt x="6299" y="3570"/>
                    <a:pt x="6153" y="3585"/>
                  </a:cubicBezTo>
                  <a:cubicBezTo>
                    <a:pt x="5881" y="2478"/>
                    <a:pt x="5415" y="1385"/>
                    <a:pt x="4503" y="676"/>
                  </a:cubicBezTo>
                  <a:cubicBezTo>
                    <a:pt x="4114" y="370"/>
                    <a:pt x="3675" y="146"/>
                    <a:pt x="3224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46" name="Google Shape;2946;p70"/>
            <p:cNvSpPr/>
            <p:nvPr/>
          </p:nvSpPr>
          <p:spPr>
            <a:xfrm>
              <a:off x="2449775" y="1286925"/>
              <a:ext cx="64200" cy="64400"/>
            </a:xfrm>
            <a:custGeom>
              <a:avLst/>
              <a:gdLst/>
              <a:ahLst/>
              <a:cxnLst/>
              <a:rect l="l" t="t" r="r" b="b"/>
              <a:pathLst>
                <a:path w="2568" h="2576" extrusionOk="0">
                  <a:moveTo>
                    <a:pt x="1286" y="0"/>
                  </a:moveTo>
                  <a:cubicBezTo>
                    <a:pt x="577" y="0"/>
                    <a:pt x="1" y="578"/>
                    <a:pt x="1" y="1288"/>
                  </a:cubicBezTo>
                  <a:cubicBezTo>
                    <a:pt x="1" y="1998"/>
                    <a:pt x="577" y="2576"/>
                    <a:pt x="1286" y="2576"/>
                  </a:cubicBezTo>
                  <a:cubicBezTo>
                    <a:pt x="1996" y="2576"/>
                    <a:pt x="2567" y="1998"/>
                    <a:pt x="2567" y="1288"/>
                  </a:cubicBezTo>
                  <a:cubicBezTo>
                    <a:pt x="2567" y="578"/>
                    <a:pt x="1996" y="0"/>
                    <a:pt x="1286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47" name="Google Shape;2947;p70"/>
            <p:cNvSpPr/>
            <p:nvPr/>
          </p:nvSpPr>
          <p:spPr>
            <a:xfrm>
              <a:off x="2467525" y="1304675"/>
              <a:ext cx="28875" cy="28900"/>
            </a:xfrm>
            <a:custGeom>
              <a:avLst/>
              <a:gdLst/>
              <a:ahLst/>
              <a:cxnLst/>
              <a:rect l="l" t="t" r="r" b="b"/>
              <a:pathLst>
                <a:path w="1155" h="1156" extrusionOk="0">
                  <a:moveTo>
                    <a:pt x="576" y="0"/>
                  </a:moveTo>
                  <a:cubicBezTo>
                    <a:pt x="257" y="0"/>
                    <a:pt x="0" y="257"/>
                    <a:pt x="0" y="578"/>
                  </a:cubicBezTo>
                  <a:cubicBezTo>
                    <a:pt x="0" y="897"/>
                    <a:pt x="257" y="1156"/>
                    <a:pt x="576" y="1156"/>
                  </a:cubicBezTo>
                  <a:cubicBezTo>
                    <a:pt x="890" y="1156"/>
                    <a:pt x="1154" y="897"/>
                    <a:pt x="1154" y="578"/>
                  </a:cubicBezTo>
                  <a:cubicBezTo>
                    <a:pt x="1154" y="257"/>
                    <a:pt x="890" y="0"/>
                    <a:pt x="576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48" name="Google Shape;2948;p70"/>
            <p:cNvSpPr/>
            <p:nvPr/>
          </p:nvSpPr>
          <p:spPr>
            <a:xfrm>
              <a:off x="2369275" y="1260925"/>
              <a:ext cx="37900" cy="39250"/>
            </a:xfrm>
            <a:custGeom>
              <a:avLst/>
              <a:gdLst/>
              <a:ahLst/>
              <a:cxnLst/>
              <a:rect l="l" t="t" r="r" b="b"/>
              <a:pathLst>
                <a:path w="1516" h="1570" extrusionOk="0">
                  <a:moveTo>
                    <a:pt x="1202" y="0"/>
                  </a:moveTo>
                  <a:cubicBezTo>
                    <a:pt x="1160" y="0"/>
                    <a:pt x="1116" y="14"/>
                    <a:pt x="1076" y="45"/>
                  </a:cubicBezTo>
                  <a:cubicBezTo>
                    <a:pt x="659" y="379"/>
                    <a:pt x="318" y="797"/>
                    <a:pt x="81" y="1269"/>
                  </a:cubicBezTo>
                  <a:cubicBezTo>
                    <a:pt x="0" y="1428"/>
                    <a:pt x="140" y="1570"/>
                    <a:pt x="271" y="1570"/>
                  </a:cubicBezTo>
                  <a:cubicBezTo>
                    <a:pt x="331" y="1570"/>
                    <a:pt x="388" y="1541"/>
                    <a:pt x="423" y="1471"/>
                  </a:cubicBezTo>
                  <a:cubicBezTo>
                    <a:pt x="652" y="1019"/>
                    <a:pt x="958" y="636"/>
                    <a:pt x="1355" y="331"/>
                  </a:cubicBezTo>
                  <a:cubicBezTo>
                    <a:pt x="1516" y="203"/>
                    <a:pt x="1368" y="0"/>
                    <a:pt x="12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49" name="Google Shape;2949;p70"/>
            <p:cNvSpPr/>
            <p:nvPr/>
          </p:nvSpPr>
          <p:spPr>
            <a:xfrm>
              <a:off x="2400175" y="1280525"/>
              <a:ext cx="20025" cy="20550"/>
            </a:xfrm>
            <a:custGeom>
              <a:avLst/>
              <a:gdLst/>
              <a:ahLst/>
              <a:cxnLst/>
              <a:rect l="l" t="t" r="r" b="b"/>
              <a:pathLst>
                <a:path w="801" h="822" extrusionOk="0">
                  <a:moveTo>
                    <a:pt x="579" y="1"/>
                  </a:moveTo>
                  <a:cubicBezTo>
                    <a:pt x="529" y="1"/>
                    <a:pt x="480" y="20"/>
                    <a:pt x="446" y="61"/>
                  </a:cubicBezTo>
                  <a:cubicBezTo>
                    <a:pt x="321" y="193"/>
                    <a:pt x="196" y="340"/>
                    <a:pt x="84" y="485"/>
                  </a:cubicBezTo>
                  <a:cubicBezTo>
                    <a:pt x="14" y="569"/>
                    <a:pt x="1" y="681"/>
                    <a:pt x="84" y="764"/>
                  </a:cubicBezTo>
                  <a:cubicBezTo>
                    <a:pt x="121" y="801"/>
                    <a:pt x="176" y="822"/>
                    <a:pt x="230" y="822"/>
                  </a:cubicBezTo>
                  <a:cubicBezTo>
                    <a:pt x="280" y="822"/>
                    <a:pt x="329" y="804"/>
                    <a:pt x="363" y="764"/>
                  </a:cubicBezTo>
                  <a:cubicBezTo>
                    <a:pt x="473" y="619"/>
                    <a:pt x="598" y="479"/>
                    <a:pt x="724" y="340"/>
                  </a:cubicBezTo>
                  <a:cubicBezTo>
                    <a:pt x="794" y="263"/>
                    <a:pt x="801" y="138"/>
                    <a:pt x="724" y="61"/>
                  </a:cubicBezTo>
                  <a:cubicBezTo>
                    <a:pt x="685" y="22"/>
                    <a:pt x="632" y="1"/>
                    <a:pt x="5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50" name="Google Shape;2950;p70"/>
            <p:cNvSpPr/>
            <p:nvPr/>
          </p:nvSpPr>
          <p:spPr>
            <a:xfrm>
              <a:off x="2379625" y="1383250"/>
              <a:ext cx="50750" cy="47575"/>
            </a:xfrm>
            <a:custGeom>
              <a:avLst/>
              <a:gdLst/>
              <a:ahLst/>
              <a:cxnLst/>
              <a:rect l="l" t="t" r="r" b="b"/>
              <a:pathLst>
                <a:path w="2030" h="1903" extrusionOk="0">
                  <a:moveTo>
                    <a:pt x="266" y="1"/>
                  </a:moveTo>
                  <a:cubicBezTo>
                    <a:pt x="137" y="1"/>
                    <a:pt x="0" y="145"/>
                    <a:pt x="71" y="301"/>
                  </a:cubicBezTo>
                  <a:cubicBezTo>
                    <a:pt x="398" y="997"/>
                    <a:pt x="941" y="1547"/>
                    <a:pt x="1629" y="1881"/>
                  </a:cubicBezTo>
                  <a:cubicBezTo>
                    <a:pt x="1661" y="1896"/>
                    <a:pt x="1692" y="1903"/>
                    <a:pt x="1722" y="1903"/>
                  </a:cubicBezTo>
                  <a:cubicBezTo>
                    <a:pt x="1907" y="1903"/>
                    <a:pt x="2030" y="1636"/>
                    <a:pt x="1831" y="1540"/>
                  </a:cubicBezTo>
                  <a:cubicBezTo>
                    <a:pt x="1198" y="1234"/>
                    <a:pt x="711" y="740"/>
                    <a:pt x="418" y="107"/>
                  </a:cubicBezTo>
                  <a:cubicBezTo>
                    <a:pt x="383" y="32"/>
                    <a:pt x="325" y="1"/>
                    <a:pt x="2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51" name="Google Shape;2951;p70"/>
            <p:cNvSpPr/>
            <p:nvPr/>
          </p:nvSpPr>
          <p:spPr>
            <a:xfrm>
              <a:off x="2410775" y="1374025"/>
              <a:ext cx="25275" cy="23275"/>
            </a:xfrm>
            <a:custGeom>
              <a:avLst/>
              <a:gdLst/>
              <a:ahLst/>
              <a:cxnLst/>
              <a:rect l="l" t="t" r="r" b="b"/>
              <a:pathLst>
                <a:path w="1011" h="931" extrusionOk="0">
                  <a:moveTo>
                    <a:pt x="234" y="1"/>
                  </a:moveTo>
                  <a:cubicBezTo>
                    <a:pt x="201" y="1"/>
                    <a:pt x="167" y="10"/>
                    <a:pt x="133" y="30"/>
                  </a:cubicBezTo>
                  <a:cubicBezTo>
                    <a:pt x="49" y="79"/>
                    <a:pt x="1" y="210"/>
                    <a:pt x="64" y="294"/>
                  </a:cubicBezTo>
                  <a:cubicBezTo>
                    <a:pt x="216" y="511"/>
                    <a:pt x="392" y="705"/>
                    <a:pt x="585" y="878"/>
                  </a:cubicBezTo>
                  <a:cubicBezTo>
                    <a:pt x="626" y="915"/>
                    <a:pt x="672" y="930"/>
                    <a:pt x="715" y="930"/>
                  </a:cubicBezTo>
                  <a:cubicBezTo>
                    <a:pt x="873" y="930"/>
                    <a:pt x="1011" y="732"/>
                    <a:pt x="864" y="601"/>
                  </a:cubicBezTo>
                  <a:cubicBezTo>
                    <a:pt x="697" y="448"/>
                    <a:pt x="544" y="281"/>
                    <a:pt x="405" y="100"/>
                  </a:cubicBezTo>
                  <a:cubicBezTo>
                    <a:pt x="362" y="40"/>
                    <a:pt x="301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52" name="Google Shape;2952;p70"/>
            <p:cNvSpPr/>
            <p:nvPr/>
          </p:nvSpPr>
          <p:spPr>
            <a:xfrm>
              <a:off x="2524375" y="1367950"/>
              <a:ext cx="44300" cy="50950"/>
            </a:xfrm>
            <a:custGeom>
              <a:avLst/>
              <a:gdLst/>
              <a:ahLst/>
              <a:cxnLst/>
              <a:rect l="l" t="t" r="r" b="b"/>
              <a:pathLst>
                <a:path w="1772" h="2038" extrusionOk="0">
                  <a:moveTo>
                    <a:pt x="1531" y="1"/>
                  </a:moveTo>
                  <a:cubicBezTo>
                    <a:pt x="1451" y="1"/>
                    <a:pt x="1368" y="41"/>
                    <a:pt x="1330" y="135"/>
                  </a:cubicBezTo>
                  <a:cubicBezTo>
                    <a:pt x="1086" y="732"/>
                    <a:pt x="682" y="1262"/>
                    <a:pt x="161" y="1658"/>
                  </a:cubicBezTo>
                  <a:cubicBezTo>
                    <a:pt x="0" y="1784"/>
                    <a:pt x="104" y="2037"/>
                    <a:pt x="259" y="2037"/>
                  </a:cubicBezTo>
                  <a:cubicBezTo>
                    <a:pt x="292" y="2037"/>
                    <a:pt x="327" y="2025"/>
                    <a:pt x="363" y="1998"/>
                  </a:cubicBezTo>
                  <a:cubicBezTo>
                    <a:pt x="968" y="1532"/>
                    <a:pt x="1420" y="941"/>
                    <a:pt x="1713" y="238"/>
                  </a:cubicBezTo>
                  <a:cubicBezTo>
                    <a:pt x="1771" y="95"/>
                    <a:pt x="1654" y="1"/>
                    <a:pt x="1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53" name="Google Shape;2953;p70"/>
            <p:cNvSpPr/>
            <p:nvPr/>
          </p:nvSpPr>
          <p:spPr>
            <a:xfrm>
              <a:off x="2478875" y="1232500"/>
              <a:ext cx="65675" cy="39375"/>
            </a:xfrm>
            <a:custGeom>
              <a:avLst/>
              <a:gdLst/>
              <a:ahLst/>
              <a:cxnLst/>
              <a:rect l="l" t="t" r="r" b="b"/>
              <a:pathLst>
                <a:path w="2627" h="1575" extrusionOk="0">
                  <a:moveTo>
                    <a:pt x="312" y="1"/>
                  </a:moveTo>
                  <a:cubicBezTo>
                    <a:pt x="100" y="1"/>
                    <a:pt x="1" y="331"/>
                    <a:pt x="234" y="382"/>
                  </a:cubicBezTo>
                  <a:cubicBezTo>
                    <a:pt x="993" y="563"/>
                    <a:pt x="1667" y="938"/>
                    <a:pt x="2197" y="1509"/>
                  </a:cubicBezTo>
                  <a:cubicBezTo>
                    <a:pt x="2239" y="1555"/>
                    <a:pt x="2289" y="1574"/>
                    <a:pt x="2338" y="1574"/>
                  </a:cubicBezTo>
                  <a:cubicBezTo>
                    <a:pt x="2489" y="1574"/>
                    <a:pt x="2627" y="1393"/>
                    <a:pt x="2496" y="1252"/>
                  </a:cubicBezTo>
                  <a:cubicBezTo>
                    <a:pt x="1918" y="633"/>
                    <a:pt x="1188" y="202"/>
                    <a:pt x="360" y="6"/>
                  </a:cubicBezTo>
                  <a:cubicBezTo>
                    <a:pt x="343" y="3"/>
                    <a:pt x="327" y="1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5693ABF8-3A2D-7121-CE6B-6AC7E67433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7" name="Google Shape;2247;p55"/>
          <p:cNvSpPr txBox="1">
            <a:spLocks noGrp="1"/>
          </p:cNvSpPr>
          <p:nvPr>
            <p:ph type="title"/>
          </p:nvPr>
        </p:nvSpPr>
        <p:spPr>
          <a:xfrm>
            <a:off x="2663626" y="0"/>
            <a:ext cx="3581837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Comic Sans MS" panose="030F0702030302020204" pitchFamily="66" charset="0"/>
              </a:rPr>
              <a:t>Listen and match</a:t>
            </a:r>
            <a:endParaRPr sz="2400" dirty="0">
              <a:latin typeface="Comic Sans MS" panose="030F0702030302020204" pitchFamily="66" charset="0"/>
            </a:endParaRPr>
          </a:p>
        </p:txBody>
      </p:sp>
      <p:sp>
        <p:nvSpPr>
          <p:cNvPr id="2248" name="Google Shape;2248;p55"/>
          <p:cNvSpPr txBox="1">
            <a:spLocks noGrp="1"/>
          </p:cNvSpPr>
          <p:nvPr>
            <p:ph type="subTitle" idx="1"/>
          </p:nvPr>
        </p:nvSpPr>
        <p:spPr>
          <a:xfrm>
            <a:off x="169238" y="1634507"/>
            <a:ext cx="3913038" cy="5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Comic Sans MS" panose="030F0702030302020204" pitchFamily="66" charset="0"/>
              </a:rPr>
              <a:t>2. We’re going fishing today.</a:t>
            </a:r>
            <a:endParaRPr sz="2000" dirty="0">
              <a:latin typeface="Comic Sans MS" panose="030F0702030302020204" pitchFamily="66" charset="0"/>
            </a:endParaRPr>
          </a:p>
        </p:txBody>
      </p:sp>
      <p:sp>
        <p:nvSpPr>
          <p:cNvPr id="2250" name="Google Shape;2250;p55"/>
          <p:cNvSpPr txBox="1">
            <a:spLocks noGrp="1"/>
          </p:cNvSpPr>
          <p:nvPr>
            <p:ph type="subTitle" idx="3"/>
          </p:nvPr>
        </p:nvSpPr>
        <p:spPr>
          <a:xfrm>
            <a:off x="169238" y="2290358"/>
            <a:ext cx="3183172" cy="5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Comic Sans MS" panose="030F0702030302020204" pitchFamily="66" charset="0"/>
              </a:rPr>
              <a:t>3. We’re skiing today.</a:t>
            </a:r>
            <a:endParaRPr sz="2000" dirty="0">
              <a:latin typeface="Comic Sans MS" panose="030F0702030302020204" pitchFamily="66" charset="0"/>
            </a:endParaRPr>
          </a:p>
        </p:txBody>
      </p:sp>
      <p:sp>
        <p:nvSpPr>
          <p:cNvPr id="2252" name="Google Shape;2252;p55"/>
          <p:cNvSpPr txBox="1">
            <a:spLocks noGrp="1"/>
          </p:cNvSpPr>
          <p:nvPr>
            <p:ph type="subTitle" idx="5"/>
          </p:nvPr>
        </p:nvSpPr>
        <p:spPr>
          <a:xfrm>
            <a:off x="288300" y="2892664"/>
            <a:ext cx="4079702" cy="5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Comic Sans MS" panose="030F0702030302020204" pitchFamily="66" charset="0"/>
              </a:rPr>
              <a:t>4. We’re walking the dog today.</a:t>
            </a:r>
            <a:endParaRPr sz="2000" dirty="0">
              <a:latin typeface="Comic Sans MS" panose="030F0702030302020204" pitchFamily="66" charset="0"/>
            </a:endParaRPr>
          </a:p>
        </p:txBody>
      </p:sp>
      <p:sp>
        <p:nvSpPr>
          <p:cNvPr id="2254" name="Google Shape;2254;p55"/>
          <p:cNvSpPr txBox="1">
            <a:spLocks noGrp="1"/>
          </p:cNvSpPr>
          <p:nvPr>
            <p:ph type="subTitle" idx="7"/>
          </p:nvPr>
        </p:nvSpPr>
        <p:spPr>
          <a:xfrm>
            <a:off x="5172135" y="1659617"/>
            <a:ext cx="3736869" cy="5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Comic Sans MS" panose="030F0702030302020204" pitchFamily="66" charset="0"/>
              </a:rPr>
              <a:t>b. We can have lots of fun.</a:t>
            </a:r>
            <a:endParaRPr sz="2000" dirty="0">
              <a:latin typeface="Comic Sans MS" panose="030F0702030302020204" pitchFamily="66" charset="0"/>
            </a:endParaRPr>
          </a:p>
        </p:txBody>
      </p:sp>
      <p:sp>
        <p:nvSpPr>
          <p:cNvPr id="2256" name="Google Shape;2256;p55"/>
          <p:cNvSpPr txBox="1">
            <a:spLocks noGrp="1"/>
          </p:cNvSpPr>
          <p:nvPr>
            <p:ph type="subTitle" idx="9"/>
          </p:nvPr>
        </p:nvSpPr>
        <p:spPr>
          <a:xfrm>
            <a:off x="5219431" y="2262259"/>
            <a:ext cx="3924569" cy="5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Comic Sans MS" panose="030F0702030302020204" pitchFamily="66" charset="0"/>
              </a:rPr>
              <a:t>c. We can go to the mountain.</a:t>
            </a:r>
            <a:endParaRPr sz="2000" dirty="0">
              <a:latin typeface="Comic Sans MS" panose="030F0702030302020204" pitchFamily="66" charset="0"/>
            </a:endParaRPr>
          </a:p>
        </p:txBody>
      </p:sp>
      <p:sp>
        <p:nvSpPr>
          <p:cNvPr id="2258" name="Google Shape;2258;p55"/>
          <p:cNvSpPr txBox="1">
            <a:spLocks noGrp="1"/>
          </p:cNvSpPr>
          <p:nvPr>
            <p:ph type="subTitle" idx="14"/>
          </p:nvPr>
        </p:nvSpPr>
        <p:spPr>
          <a:xfrm>
            <a:off x="5417474" y="2875785"/>
            <a:ext cx="3309439" cy="5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Comic Sans MS" panose="030F0702030302020204" pitchFamily="66" charset="0"/>
              </a:rPr>
              <a:t>d. We can make a campfire.</a:t>
            </a:r>
            <a:endParaRPr sz="2000" dirty="0">
              <a:latin typeface="Comic Sans MS" panose="030F0702030302020204" pitchFamily="66" charset="0"/>
            </a:endParaRPr>
          </a:p>
        </p:txBody>
      </p:sp>
      <p:sp>
        <p:nvSpPr>
          <p:cNvPr id="14" name="Google Shape;2248;p55">
            <a:extLst>
              <a:ext uri="{FF2B5EF4-FFF2-40B4-BE49-F238E27FC236}">
                <a16:creationId xmlns:a16="http://schemas.microsoft.com/office/drawing/2014/main" id="{3E1EFE02-BB85-58A3-C4E1-112C9626539E}"/>
              </a:ext>
            </a:extLst>
          </p:cNvPr>
          <p:cNvSpPr txBox="1">
            <a:spLocks/>
          </p:cNvSpPr>
          <p:nvPr/>
        </p:nvSpPr>
        <p:spPr>
          <a:xfrm>
            <a:off x="145422" y="1043423"/>
            <a:ext cx="4079703" cy="5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Gamja Flower"/>
              <a:buNone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None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None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None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None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None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None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None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None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9pPr>
          </a:lstStyle>
          <a:p>
            <a:pPr marL="0" indent="0"/>
            <a:r>
              <a:rPr lang="en-US" sz="2000" dirty="0">
                <a:latin typeface="Comic Sans MS" panose="030F0702030302020204" pitchFamily="66" charset="0"/>
              </a:rPr>
              <a:t>1. We’re going camping today.</a:t>
            </a:r>
          </a:p>
        </p:txBody>
      </p:sp>
      <p:sp>
        <p:nvSpPr>
          <p:cNvPr id="15" name="Google Shape;2254;p55">
            <a:extLst>
              <a:ext uri="{FF2B5EF4-FFF2-40B4-BE49-F238E27FC236}">
                <a16:creationId xmlns:a16="http://schemas.microsoft.com/office/drawing/2014/main" id="{D7203E99-41FA-E764-7F90-A1817D098968}"/>
              </a:ext>
            </a:extLst>
          </p:cNvPr>
          <p:cNvSpPr txBox="1">
            <a:spLocks/>
          </p:cNvSpPr>
          <p:nvPr/>
        </p:nvSpPr>
        <p:spPr>
          <a:xfrm>
            <a:off x="5417474" y="1068533"/>
            <a:ext cx="3726526" cy="5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Gamja Flower"/>
              <a:buNone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None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None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None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None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None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None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None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None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9pPr>
          </a:lstStyle>
          <a:p>
            <a:pPr marL="0" indent="0"/>
            <a:r>
              <a:rPr lang="en-US" sz="2000" dirty="0">
                <a:latin typeface="Comic Sans MS" panose="030F0702030302020204" pitchFamily="66" charset="0"/>
              </a:rPr>
              <a:t>a. We can have fish for dinner.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5EBF9A5-51ED-4296-6161-7088BC9E9AE5}"/>
              </a:ext>
            </a:extLst>
          </p:cNvPr>
          <p:cNvCxnSpPr>
            <a:cxnSpLocks/>
          </p:cNvCxnSpPr>
          <p:nvPr/>
        </p:nvCxnSpPr>
        <p:spPr>
          <a:xfrm>
            <a:off x="3842436" y="1426779"/>
            <a:ext cx="1679027" cy="179726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E41A4D0-0339-FD63-E7FF-0F21992552AD}"/>
              </a:ext>
            </a:extLst>
          </p:cNvPr>
          <p:cNvCxnSpPr>
            <a:cxnSpLocks/>
          </p:cNvCxnSpPr>
          <p:nvPr/>
        </p:nvCxnSpPr>
        <p:spPr>
          <a:xfrm flipV="1">
            <a:off x="3738447" y="1426779"/>
            <a:ext cx="1783016" cy="55509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A25F2CC-64C1-F80A-9C6E-996581963527}"/>
              </a:ext>
            </a:extLst>
          </p:cNvPr>
          <p:cNvCxnSpPr>
            <a:cxnSpLocks/>
          </p:cNvCxnSpPr>
          <p:nvPr/>
        </p:nvCxnSpPr>
        <p:spPr>
          <a:xfrm flipV="1">
            <a:off x="3038394" y="1949717"/>
            <a:ext cx="2483069" cy="651593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1" name="Straight Connector 2240">
            <a:extLst>
              <a:ext uri="{FF2B5EF4-FFF2-40B4-BE49-F238E27FC236}">
                <a16:creationId xmlns:a16="http://schemas.microsoft.com/office/drawing/2014/main" id="{278B3958-31DF-7B5A-EF00-5386A2680E5B}"/>
              </a:ext>
            </a:extLst>
          </p:cNvPr>
          <p:cNvCxnSpPr>
            <a:cxnSpLocks/>
          </p:cNvCxnSpPr>
          <p:nvPr/>
        </p:nvCxnSpPr>
        <p:spPr>
          <a:xfrm flipV="1">
            <a:off x="4082276" y="2651837"/>
            <a:ext cx="1375585" cy="572211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oogle Shape;2272;p56">
            <a:extLst>
              <a:ext uri="{FF2B5EF4-FFF2-40B4-BE49-F238E27FC236}">
                <a16:creationId xmlns:a16="http://schemas.microsoft.com/office/drawing/2014/main" id="{3FE61546-F67B-52C0-C5C4-D063F1870B1E}"/>
              </a:ext>
            </a:extLst>
          </p:cNvPr>
          <p:cNvGrpSpPr/>
          <p:nvPr/>
        </p:nvGrpSpPr>
        <p:grpSpPr>
          <a:xfrm>
            <a:off x="4681949" y="3539258"/>
            <a:ext cx="687329" cy="1456378"/>
            <a:chOff x="7555549" y="2262750"/>
            <a:chExt cx="1117669" cy="2368225"/>
          </a:xfrm>
        </p:grpSpPr>
        <p:sp>
          <p:nvSpPr>
            <p:cNvPr id="3" name="Google Shape;2273;p56">
              <a:extLst>
                <a:ext uri="{FF2B5EF4-FFF2-40B4-BE49-F238E27FC236}">
                  <a16:creationId xmlns:a16="http://schemas.microsoft.com/office/drawing/2014/main" id="{E0EB7F1B-64B0-8BE7-2DC1-EF6F100BC20E}"/>
                </a:ext>
              </a:extLst>
            </p:cNvPr>
            <p:cNvSpPr/>
            <p:nvPr/>
          </p:nvSpPr>
          <p:spPr>
            <a:xfrm>
              <a:off x="8250808" y="2702616"/>
              <a:ext cx="422411" cy="585057"/>
            </a:xfrm>
            <a:custGeom>
              <a:avLst/>
              <a:gdLst/>
              <a:ahLst/>
              <a:cxnLst/>
              <a:rect l="l" t="t" r="r" b="b"/>
              <a:pathLst>
                <a:path w="5665" h="7846" extrusionOk="0">
                  <a:moveTo>
                    <a:pt x="2679" y="1"/>
                  </a:moveTo>
                  <a:cubicBezTo>
                    <a:pt x="2621" y="1"/>
                    <a:pt x="2563" y="4"/>
                    <a:pt x="2505" y="11"/>
                  </a:cubicBezTo>
                  <a:cubicBezTo>
                    <a:pt x="2186" y="46"/>
                    <a:pt x="1872" y="213"/>
                    <a:pt x="1670" y="463"/>
                  </a:cubicBezTo>
                  <a:cubicBezTo>
                    <a:pt x="1476" y="707"/>
                    <a:pt x="1525" y="971"/>
                    <a:pt x="1476" y="1263"/>
                  </a:cubicBezTo>
                  <a:cubicBezTo>
                    <a:pt x="1406" y="1696"/>
                    <a:pt x="1101" y="2037"/>
                    <a:pt x="870" y="2412"/>
                  </a:cubicBezTo>
                  <a:cubicBezTo>
                    <a:pt x="641" y="2781"/>
                    <a:pt x="488" y="3267"/>
                    <a:pt x="725" y="3637"/>
                  </a:cubicBezTo>
                  <a:cubicBezTo>
                    <a:pt x="870" y="3860"/>
                    <a:pt x="1156" y="4027"/>
                    <a:pt x="1169" y="4298"/>
                  </a:cubicBezTo>
                  <a:cubicBezTo>
                    <a:pt x="1169" y="4472"/>
                    <a:pt x="1051" y="4618"/>
                    <a:pt x="919" y="4722"/>
                  </a:cubicBezTo>
                  <a:cubicBezTo>
                    <a:pt x="787" y="4827"/>
                    <a:pt x="626" y="4904"/>
                    <a:pt x="494" y="5008"/>
                  </a:cubicBezTo>
                  <a:cubicBezTo>
                    <a:pt x="22" y="5390"/>
                    <a:pt x="0" y="6170"/>
                    <a:pt x="383" y="6636"/>
                  </a:cubicBezTo>
                  <a:cubicBezTo>
                    <a:pt x="667" y="6981"/>
                    <a:pt x="1118" y="7151"/>
                    <a:pt x="1570" y="7151"/>
                  </a:cubicBezTo>
                  <a:cubicBezTo>
                    <a:pt x="1729" y="7151"/>
                    <a:pt x="1887" y="7130"/>
                    <a:pt x="2039" y="7088"/>
                  </a:cubicBezTo>
                  <a:cubicBezTo>
                    <a:pt x="2068" y="7079"/>
                    <a:pt x="2098" y="7068"/>
                    <a:pt x="2127" y="7057"/>
                  </a:cubicBezTo>
                  <a:lnTo>
                    <a:pt x="2127" y="7057"/>
                  </a:lnTo>
                  <a:cubicBezTo>
                    <a:pt x="2156" y="7092"/>
                    <a:pt x="2188" y="7126"/>
                    <a:pt x="2220" y="7159"/>
                  </a:cubicBezTo>
                  <a:cubicBezTo>
                    <a:pt x="2683" y="7608"/>
                    <a:pt x="3330" y="7845"/>
                    <a:pt x="3974" y="7845"/>
                  </a:cubicBezTo>
                  <a:cubicBezTo>
                    <a:pt x="4386" y="7845"/>
                    <a:pt x="4796" y="7748"/>
                    <a:pt x="5157" y="7548"/>
                  </a:cubicBezTo>
                  <a:cubicBezTo>
                    <a:pt x="5276" y="7478"/>
                    <a:pt x="5401" y="7387"/>
                    <a:pt x="5456" y="7262"/>
                  </a:cubicBezTo>
                  <a:cubicBezTo>
                    <a:pt x="5575" y="6998"/>
                    <a:pt x="5373" y="6691"/>
                    <a:pt x="5122" y="6552"/>
                  </a:cubicBezTo>
                  <a:cubicBezTo>
                    <a:pt x="4872" y="6414"/>
                    <a:pt x="4579" y="6379"/>
                    <a:pt x="4322" y="6253"/>
                  </a:cubicBezTo>
                  <a:lnTo>
                    <a:pt x="4322" y="6253"/>
                  </a:lnTo>
                  <a:cubicBezTo>
                    <a:pt x="4396" y="6256"/>
                    <a:pt x="4470" y="6258"/>
                    <a:pt x="4545" y="6258"/>
                  </a:cubicBezTo>
                  <a:cubicBezTo>
                    <a:pt x="4709" y="6258"/>
                    <a:pt x="4873" y="6247"/>
                    <a:pt x="5032" y="6205"/>
                  </a:cubicBezTo>
                  <a:cubicBezTo>
                    <a:pt x="5261" y="6142"/>
                    <a:pt x="5476" y="5996"/>
                    <a:pt x="5568" y="5772"/>
                  </a:cubicBezTo>
                  <a:cubicBezTo>
                    <a:pt x="5665" y="5544"/>
                    <a:pt x="5610" y="5280"/>
                    <a:pt x="5511" y="5043"/>
                  </a:cubicBezTo>
                  <a:cubicBezTo>
                    <a:pt x="5302" y="4500"/>
                    <a:pt x="4927" y="4027"/>
                    <a:pt x="4447" y="3693"/>
                  </a:cubicBezTo>
                  <a:cubicBezTo>
                    <a:pt x="4259" y="3560"/>
                    <a:pt x="4030" y="3421"/>
                    <a:pt x="3981" y="3192"/>
                  </a:cubicBezTo>
                  <a:cubicBezTo>
                    <a:pt x="3953" y="3074"/>
                    <a:pt x="3988" y="2948"/>
                    <a:pt x="4023" y="2830"/>
                  </a:cubicBezTo>
                  <a:cubicBezTo>
                    <a:pt x="4204" y="2307"/>
                    <a:pt x="4579" y="1815"/>
                    <a:pt x="4496" y="1272"/>
                  </a:cubicBezTo>
                  <a:cubicBezTo>
                    <a:pt x="4426" y="777"/>
                    <a:pt x="3995" y="415"/>
                    <a:pt x="3542" y="213"/>
                  </a:cubicBezTo>
                  <a:cubicBezTo>
                    <a:pt x="3268" y="86"/>
                    <a:pt x="2976" y="1"/>
                    <a:pt x="2679" y="1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4" name="Google Shape;2274;p56">
              <a:extLst>
                <a:ext uri="{FF2B5EF4-FFF2-40B4-BE49-F238E27FC236}">
                  <a16:creationId xmlns:a16="http://schemas.microsoft.com/office/drawing/2014/main" id="{A723BF19-2F15-BF7C-B8AF-8996C2EC35F5}"/>
                </a:ext>
              </a:extLst>
            </p:cNvPr>
            <p:cNvSpPr/>
            <p:nvPr/>
          </p:nvSpPr>
          <p:spPr>
            <a:xfrm>
              <a:off x="8295995" y="2702393"/>
              <a:ext cx="295277" cy="307293"/>
            </a:xfrm>
            <a:custGeom>
              <a:avLst/>
              <a:gdLst/>
              <a:ahLst/>
              <a:cxnLst/>
              <a:rect l="l" t="t" r="r" b="b"/>
              <a:pathLst>
                <a:path w="3960" h="4121" extrusionOk="0">
                  <a:moveTo>
                    <a:pt x="119" y="3640"/>
                  </a:moveTo>
                  <a:cubicBezTo>
                    <a:pt x="229" y="3813"/>
                    <a:pt x="418" y="3947"/>
                    <a:pt x="508" y="4120"/>
                  </a:cubicBezTo>
                  <a:lnTo>
                    <a:pt x="508" y="4120"/>
                  </a:lnTo>
                  <a:cubicBezTo>
                    <a:pt x="418" y="3947"/>
                    <a:pt x="229" y="3813"/>
                    <a:pt x="119" y="3640"/>
                  </a:cubicBezTo>
                  <a:close/>
                  <a:moveTo>
                    <a:pt x="119" y="3640"/>
                  </a:moveTo>
                  <a:lnTo>
                    <a:pt x="119" y="3640"/>
                  </a:lnTo>
                  <a:lnTo>
                    <a:pt x="119" y="3640"/>
                  </a:lnTo>
                  <a:close/>
                  <a:moveTo>
                    <a:pt x="2923" y="209"/>
                  </a:moveTo>
                  <a:cubicBezTo>
                    <a:pt x="2930" y="209"/>
                    <a:pt x="2930" y="209"/>
                    <a:pt x="2936" y="216"/>
                  </a:cubicBezTo>
                  <a:cubicBezTo>
                    <a:pt x="3389" y="418"/>
                    <a:pt x="3820" y="780"/>
                    <a:pt x="3890" y="1275"/>
                  </a:cubicBezTo>
                  <a:cubicBezTo>
                    <a:pt x="3960" y="1726"/>
                    <a:pt x="3709" y="2143"/>
                    <a:pt x="3521" y="2569"/>
                  </a:cubicBezTo>
                  <a:lnTo>
                    <a:pt x="3521" y="2569"/>
                  </a:lnTo>
                  <a:cubicBezTo>
                    <a:pt x="3709" y="2143"/>
                    <a:pt x="3960" y="1726"/>
                    <a:pt x="3890" y="1275"/>
                  </a:cubicBezTo>
                  <a:cubicBezTo>
                    <a:pt x="3820" y="780"/>
                    <a:pt x="3389" y="418"/>
                    <a:pt x="2936" y="216"/>
                  </a:cubicBezTo>
                  <a:cubicBezTo>
                    <a:pt x="2930" y="209"/>
                    <a:pt x="2930" y="209"/>
                    <a:pt x="2923" y="209"/>
                  </a:cubicBezTo>
                  <a:close/>
                  <a:moveTo>
                    <a:pt x="2066" y="1"/>
                  </a:moveTo>
                  <a:cubicBezTo>
                    <a:pt x="2011" y="1"/>
                    <a:pt x="1956" y="7"/>
                    <a:pt x="1899" y="14"/>
                  </a:cubicBezTo>
                  <a:cubicBezTo>
                    <a:pt x="1580" y="49"/>
                    <a:pt x="1266" y="216"/>
                    <a:pt x="1064" y="466"/>
                  </a:cubicBezTo>
                  <a:cubicBezTo>
                    <a:pt x="870" y="710"/>
                    <a:pt x="919" y="974"/>
                    <a:pt x="870" y="1266"/>
                  </a:cubicBezTo>
                  <a:cubicBezTo>
                    <a:pt x="800" y="1699"/>
                    <a:pt x="495" y="2040"/>
                    <a:pt x="264" y="2415"/>
                  </a:cubicBezTo>
                  <a:cubicBezTo>
                    <a:pt x="119" y="2653"/>
                    <a:pt x="0" y="2945"/>
                    <a:pt x="0" y="3215"/>
                  </a:cubicBezTo>
                  <a:cubicBezTo>
                    <a:pt x="0" y="2945"/>
                    <a:pt x="119" y="2653"/>
                    <a:pt x="264" y="2415"/>
                  </a:cubicBezTo>
                  <a:cubicBezTo>
                    <a:pt x="495" y="2040"/>
                    <a:pt x="800" y="1699"/>
                    <a:pt x="870" y="1266"/>
                  </a:cubicBezTo>
                  <a:cubicBezTo>
                    <a:pt x="919" y="974"/>
                    <a:pt x="870" y="710"/>
                    <a:pt x="1064" y="466"/>
                  </a:cubicBezTo>
                  <a:cubicBezTo>
                    <a:pt x="1266" y="216"/>
                    <a:pt x="1580" y="49"/>
                    <a:pt x="1899" y="14"/>
                  </a:cubicBezTo>
                  <a:cubicBezTo>
                    <a:pt x="1956" y="7"/>
                    <a:pt x="2011" y="1"/>
                    <a:pt x="2066" y="1"/>
                  </a:cubicBezTo>
                  <a:close/>
                  <a:moveTo>
                    <a:pt x="2066" y="1"/>
                  </a:moveTo>
                  <a:lnTo>
                    <a:pt x="2066" y="1"/>
                  </a:lnTo>
                  <a:lnTo>
                    <a:pt x="2066" y="1"/>
                  </a:lnTo>
                  <a:close/>
                </a:path>
              </a:pathLst>
            </a:custGeom>
            <a:solidFill>
              <a:srgbClr val="DDA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5" name="Google Shape;2275;p56">
              <a:extLst>
                <a:ext uri="{FF2B5EF4-FFF2-40B4-BE49-F238E27FC236}">
                  <a16:creationId xmlns:a16="http://schemas.microsoft.com/office/drawing/2014/main" id="{A6F3A8BD-BCE4-462A-B8CE-2A557F63E4A4}"/>
                </a:ext>
              </a:extLst>
            </p:cNvPr>
            <p:cNvSpPr/>
            <p:nvPr/>
          </p:nvSpPr>
          <p:spPr>
            <a:xfrm>
              <a:off x="8295995" y="2702393"/>
              <a:ext cx="295277" cy="307815"/>
            </a:xfrm>
            <a:custGeom>
              <a:avLst/>
              <a:gdLst/>
              <a:ahLst/>
              <a:cxnLst/>
              <a:rect l="l" t="t" r="r" b="b"/>
              <a:pathLst>
                <a:path w="3960" h="4128" extrusionOk="0">
                  <a:moveTo>
                    <a:pt x="2066" y="1"/>
                  </a:moveTo>
                  <a:cubicBezTo>
                    <a:pt x="2011" y="1"/>
                    <a:pt x="1956" y="7"/>
                    <a:pt x="1899" y="14"/>
                  </a:cubicBezTo>
                  <a:cubicBezTo>
                    <a:pt x="1580" y="49"/>
                    <a:pt x="1266" y="216"/>
                    <a:pt x="1064" y="466"/>
                  </a:cubicBezTo>
                  <a:cubicBezTo>
                    <a:pt x="870" y="710"/>
                    <a:pt x="919" y="974"/>
                    <a:pt x="870" y="1266"/>
                  </a:cubicBezTo>
                  <a:cubicBezTo>
                    <a:pt x="800" y="1699"/>
                    <a:pt x="495" y="2040"/>
                    <a:pt x="264" y="2415"/>
                  </a:cubicBezTo>
                  <a:cubicBezTo>
                    <a:pt x="119" y="2653"/>
                    <a:pt x="0" y="2945"/>
                    <a:pt x="0" y="3215"/>
                  </a:cubicBezTo>
                  <a:cubicBezTo>
                    <a:pt x="0" y="3362"/>
                    <a:pt x="35" y="3508"/>
                    <a:pt x="119" y="3640"/>
                  </a:cubicBezTo>
                  <a:cubicBezTo>
                    <a:pt x="229" y="3813"/>
                    <a:pt x="418" y="3947"/>
                    <a:pt x="508" y="4120"/>
                  </a:cubicBezTo>
                  <a:cubicBezTo>
                    <a:pt x="563" y="4127"/>
                    <a:pt x="620" y="4127"/>
                    <a:pt x="675" y="4127"/>
                  </a:cubicBezTo>
                  <a:cubicBezTo>
                    <a:pt x="842" y="4127"/>
                    <a:pt x="1016" y="4099"/>
                    <a:pt x="1169" y="4064"/>
                  </a:cubicBezTo>
                  <a:cubicBezTo>
                    <a:pt x="2024" y="3883"/>
                    <a:pt x="2804" y="3459"/>
                    <a:pt x="3360" y="2784"/>
                  </a:cubicBezTo>
                  <a:cubicBezTo>
                    <a:pt x="3417" y="2714"/>
                    <a:pt x="3472" y="2644"/>
                    <a:pt x="3521" y="2569"/>
                  </a:cubicBezTo>
                  <a:cubicBezTo>
                    <a:pt x="3709" y="2143"/>
                    <a:pt x="3960" y="1726"/>
                    <a:pt x="3890" y="1275"/>
                  </a:cubicBezTo>
                  <a:cubicBezTo>
                    <a:pt x="3820" y="780"/>
                    <a:pt x="3389" y="418"/>
                    <a:pt x="2936" y="216"/>
                  </a:cubicBezTo>
                  <a:cubicBezTo>
                    <a:pt x="2930" y="209"/>
                    <a:pt x="2930" y="209"/>
                    <a:pt x="2923" y="209"/>
                  </a:cubicBezTo>
                  <a:cubicBezTo>
                    <a:pt x="2657" y="84"/>
                    <a:pt x="2365" y="1"/>
                    <a:pt x="2066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6" name="Google Shape;2276;p56">
              <a:extLst>
                <a:ext uri="{FF2B5EF4-FFF2-40B4-BE49-F238E27FC236}">
                  <a16:creationId xmlns:a16="http://schemas.microsoft.com/office/drawing/2014/main" id="{2C2E8F01-E745-03DC-7F1F-121DB54953D1}"/>
                </a:ext>
              </a:extLst>
            </p:cNvPr>
            <p:cNvSpPr/>
            <p:nvPr/>
          </p:nvSpPr>
          <p:spPr>
            <a:xfrm>
              <a:off x="8005931" y="3130850"/>
              <a:ext cx="560431" cy="640311"/>
            </a:xfrm>
            <a:custGeom>
              <a:avLst/>
              <a:gdLst/>
              <a:ahLst/>
              <a:cxnLst/>
              <a:rect l="l" t="t" r="r" b="b"/>
              <a:pathLst>
                <a:path w="7516" h="8587" extrusionOk="0">
                  <a:moveTo>
                    <a:pt x="4128" y="0"/>
                  </a:moveTo>
                  <a:cubicBezTo>
                    <a:pt x="2769" y="0"/>
                    <a:pt x="1615" y="206"/>
                    <a:pt x="1482" y="372"/>
                  </a:cubicBezTo>
                  <a:cubicBezTo>
                    <a:pt x="201" y="2000"/>
                    <a:pt x="1" y="7601"/>
                    <a:pt x="577" y="8192"/>
                  </a:cubicBezTo>
                  <a:cubicBezTo>
                    <a:pt x="846" y="8468"/>
                    <a:pt x="2089" y="8587"/>
                    <a:pt x="3400" y="8587"/>
                  </a:cubicBezTo>
                  <a:cubicBezTo>
                    <a:pt x="4902" y="8587"/>
                    <a:pt x="6496" y="8431"/>
                    <a:pt x="6826" y="8179"/>
                  </a:cubicBezTo>
                  <a:cubicBezTo>
                    <a:pt x="7446" y="7705"/>
                    <a:pt x="7349" y="4567"/>
                    <a:pt x="7432" y="3238"/>
                  </a:cubicBezTo>
                  <a:cubicBezTo>
                    <a:pt x="7516" y="1902"/>
                    <a:pt x="7237" y="260"/>
                    <a:pt x="5407" y="65"/>
                  </a:cubicBezTo>
                  <a:cubicBezTo>
                    <a:pt x="4977" y="19"/>
                    <a:pt x="4543" y="0"/>
                    <a:pt x="4128" y="0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7" name="Google Shape;2277;p56">
              <a:extLst>
                <a:ext uri="{FF2B5EF4-FFF2-40B4-BE49-F238E27FC236}">
                  <a16:creationId xmlns:a16="http://schemas.microsoft.com/office/drawing/2014/main" id="{9E68A4F6-E1CF-B643-CA34-4F04986153D7}"/>
                </a:ext>
              </a:extLst>
            </p:cNvPr>
            <p:cNvSpPr/>
            <p:nvPr/>
          </p:nvSpPr>
          <p:spPr>
            <a:xfrm>
              <a:off x="8392484" y="3157396"/>
              <a:ext cx="172320" cy="603549"/>
            </a:xfrm>
            <a:custGeom>
              <a:avLst/>
              <a:gdLst/>
              <a:ahLst/>
              <a:cxnLst/>
              <a:rect l="l" t="t" r="r" b="b"/>
              <a:pathLst>
                <a:path w="2311" h="8094" extrusionOk="0">
                  <a:moveTo>
                    <a:pt x="1170" y="1"/>
                  </a:moveTo>
                  <a:cubicBezTo>
                    <a:pt x="1023" y="91"/>
                    <a:pt x="897" y="225"/>
                    <a:pt x="794" y="377"/>
                  </a:cubicBezTo>
                  <a:cubicBezTo>
                    <a:pt x="550" y="739"/>
                    <a:pt x="445" y="1170"/>
                    <a:pt x="383" y="1594"/>
                  </a:cubicBezTo>
                  <a:cubicBezTo>
                    <a:pt x="236" y="2576"/>
                    <a:pt x="139" y="3565"/>
                    <a:pt x="69" y="4545"/>
                  </a:cubicBezTo>
                  <a:cubicBezTo>
                    <a:pt x="36" y="5053"/>
                    <a:pt x="7" y="5554"/>
                    <a:pt x="7" y="6061"/>
                  </a:cubicBezTo>
                  <a:cubicBezTo>
                    <a:pt x="1" y="6362"/>
                    <a:pt x="7" y="6667"/>
                    <a:pt x="42" y="6966"/>
                  </a:cubicBezTo>
                  <a:cubicBezTo>
                    <a:pt x="77" y="7252"/>
                    <a:pt x="139" y="7531"/>
                    <a:pt x="271" y="7773"/>
                  </a:cubicBezTo>
                  <a:cubicBezTo>
                    <a:pt x="355" y="7920"/>
                    <a:pt x="460" y="8024"/>
                    <a:pt x="585" y="8094"/>
                  </a:cubicBezTo>
                  <a:cubicBezTo>
                    <a:pt x="1106" y="8024"/>
                    <a:pt x="1497" y="7933"/>
                    <a:pt x="1642" y="7823"/>
                  </a:cubicBezTo>
                  <a:cubicBezTo>
                    <a:pt x="2262" y="7349"/>
                    <a:pt x="2165" y="4211"/>
                    <a:pt x="2248" y="2882"/>
                  </a:cubicBezTo>
                  <a:cubicBezTo>
                    <a:pt x="2310" y="1824"/>
                    <a:pt x="2150" y="572"/>
                    <a:pt x="1170" y="1"/>
                  </a:cubicBez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8" name="Google Shape;2278;p56">
              <a:extLst>
                <a:ext uri="{FF2B5EF4-FFF2-40B4-BE49-F238E27FC236}">
                  <a16:creationId xmlns:a16="http://schemas.microsoft.com/office/drawing/2014/main" id="{AD2CAABA-EAA3-04D3-5053-B23A9B82A474}"/>
                </a:ext>
              </a:extLst>
            </p:cNvPr>
            <p:cNvSpPr/>
            <p:nvPr/>
          </p:nvSpPr>
          <p:spPr>
            <a:xfrm>
              <a:off x="7555549" y="3078952"/>
              <a:ext cx="212287" cy="300731"/>
            </a:xfrm>
            <a:custGeom>
              <a:avLst/>
              <a:gdLst/>
              <a:ahLst/>
              <a:cxnLst/>
              <a:rect l="l" t="t" r="r" b="b"/>
              <a:pathLst>
                <a:path w="2847" h="4033" extrusionOk="0">
                  <a:moveTo>
                    <a:pt x="1018" y="1"/>
                  </a:moveTo>
                  <a:cubicBezTo>
                    <a:pt x="1013" y="1"/>
                    <a:pt x="1008" y="1"/>
                    <a:pt x="1002" y="2"/>
                  </a:cubicBezTo>
                  <a:cubicBezTo>
                    <a:pt x="752" y="57"/>
                    <a:pt x="1141" y="1373"/>
                    <a:pt x="1141" y="1373"/>
                  </a:cubicBezTo>
                  <a:cubicBezTo>
                    <a:pt x="1141" y="1373"/>
                    <a:pt x="588" y="416"/>
                    <a:pt x="401" y="416"/>
                  </a:cubicBezTo>
                  <a:cubicBezTo>
                    <a:pt x="394" y="416"/>
                    <a:pt x="388" y="418"/>
                    <a:pt x="383" y="420"/>
                  </a:cubicBezTo>
                  <a:cubicBezTo>
                    <a:pt x="209" y="497"/>
                    <a:pt x="697" y="1672"/>
                    <a:pt x="697" y="1672"/>
                  </a:cubicBezTo>
                  <a:cubicBezTo>
                    <a:pt x="697" y="1672"/>
                    <a:pt x="285" y="1090"/>
                    <a:pt x="144" y="1090"/>
                  </a:cubicBezTo>
                  <a:cubicBezTo>
                    <a:pt x="137" y="1090"/>
                    <a:pt x="131" y="1092"/>
                    <a:pt x="126" y="1095"/>
                  </a:cubicBezTo>
                  <a:cubicBezTo>
                    <a:pt x="0" y="1165"/>
                    <a:pt x="572" y="2195"/>
                    <a:pt x="739" y="2613"/>
                  </a:cubicBezTo>
                  <a:cubicBezTo>
                    <a:pt x="906" y="3030"/>
                    <a:pt x="1190" y="4032"/>
                    <a:pt x="1190" y="4032"/>
                  </a:cubicBezTo>
                  <a:lnTo>
                    <a:pt x="2708" y="3773"/>
                  </a:lnTo>
                  <a:cubicBezTo>
                    <a:pt x="2708" y="3773"/>
                    <a:pt x="2554" y="3072"/>
                    <a:pt x="2554" y="2765"/>
                  </a:cubicBezTo>
                  <a:cubicBezTo>
                    <a:pt x="2547" y="2452"/>
                    <a:pt x="2846" y="928"/>
                    <a:pt x="2651" y="879"/>
                  </a:cubicBezTo>
                  <a:cubicBezTo>
                    <a:pt x="2646" y="878"/>
                    <a:pt x="2641" y="877"/>
                    <a:pt x="2635" y="877"/>
                  </a:cubicBezTo>
                  <a:cubicBezTo>
                    <a:pt x="2453" y="877"/>
                    <a:pt x="2262" y="1582"/>
                    <a:pt x="2262" y="1582"/>
                  </a:cubicBezTo>
                  <a:cubicBezTo>
                    <a:pt x="2262" y="1582"/>
                    <a:pt x="1910" y="191"/>
                    <a:pt x="1692" y="191"/>
                  </a:cubicBezTo>
                  <a:cubicBezTo>
                    <a:pt x="1692" y="191"/>
                    <a:pt x="1691" y="191"/>
                    <a:pt x="1691" y="191"/>
                  </a:cubicBezTo>
                  <a:cubicBezTo>
                    <a:pt x="1468" y="198"/>
                    <a:pt x="1622" y="1241"/>
                    <a:pt x="1622" y="1241"/>
                  </a:cubicBezTo>
                  <a:cubicBezTo>
                    <a:pt x="1622" y="1241"/>
                    <a:pt x="1268" y="1"/>
                    <a:pt x="1018" y="1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9" name="Google Shape;2279;p56">
              <a:extLst>
                <a:ext uri="{FF2B5EF4-FFF2-40B4-BE49-F238E27FC236}">
                  <a16:creationId xmlns:a16="http://schemas.microsoft.com/office/drawing/2014/main" id="{5528AD32-1CE8-F8BA-D1A3-5B00F938CDAD}"/>
                </a:ext>
              </a:extLst>
            </p:cNvPr>
            <p:cNvSpPr/>
            <p:nvPr/>
          </p:nvSpPr>
          <p:spPr>
            <a:xfrm>
              <a:off x="7742861" y="3161273"/>
              <a:ext cx="228915" cy="406020"/>
            </a:xfrm>
            <a:custGeom>
              <a:avLst/>
              <a:gdLst/>
              <a:ahLst/>
              <a:cxnLst/>
              <a:rect l="l" t="t" r="r" b="b"/>
              <a:pathLst>
                <a:path w="3070" h="5445" extrusionOk="0">
                  <a:moveTo>
                    <a:pt x="2288" y="1"/>
                  </a:moveTo>
                  <a:cubicBezTo>
                    <a:pt x="2165" y="1"/>
                    <a:pt x="2036" y="30"/>
                    <a:pt x="1921" y="74"/>
                  </a:cubicBezTo>
                  <a:cubicBezTo>
                    <a:pt x="1266" y="331"/>
                    <a:pt x="919" y="916"/>
                    <a:pt x="661" y="1535"/>
                  </a:cubicBezTo>
                  <a:cubicBezTo>
                    <a:pt x="578" y="1737"/>
                    <a:pt x="501" y="1939"/>
                    <a:pt x="431" y="2148"/>
                  </a:cubicBezTo>
                  <a:cubicBezTo>
                    <a:pt x="167" y="2977"/>
                    <a:pt x="0" y="3888"/>
                    <a:pt x="119" y="4750"/>
                  </a:cubicBezTo>
                  <a:cubicBezTo>
                    <a:pt x="147" y="5001"/>
                    <a:pt x="231" y="5279"/>
                    <a:pt x="453" y="5391"/>
                  </a:cubicBezTo>
                  <a:cubicBezTo>
                    <a:pt x="524" y="5429"/>
                    <a:pt x="602" y="5444"/>
                    <a:pt x="681" y="5444"/>
                  </a:cubicBezTo>
                  <a:cubicBezTo>
                    <a:pt x="794" y="5444"/>
                    <a:pt x="910" y="5412"/>
                    <a:pt x="1016" y="5363"/>
                  </a:cubicBezTo>
                  <a:cubicBezTo>
                    <a:pt x="1433" y="5174"/>
                    <a:pt x="1705" y="4772"/>
                    <a:pt x="1927" y="4381"/>
                  </a:cubicBezTo>
                  <a:cubicBezTo>
                    <a:pt x="2178" y="3943"/>
                    <a:pt x="2387" y="3478"/>
                    <a:pt x="2560" y="3003"/>
                  </a:cubicBezTo>
                  <a:cubicBezTo>
                    <a:pt x="2853" y="2232"/>
                    <a:pt x="3070" y="1390"/>
                    <a:pt x="2888" y="582"/>
                  </a:cubicBezTo>
                  <a:cubicBezTo>
                    <a:pt x="2846" y="408"/>
                    <a:pt x="2784" y="228"/>
                    <a:pt x="2644" y="116"/>
                  </a:cubicBezTo>
                  <a:cubicBezTo>
                    <a:pt x="2544" y="33"/>
                    <a:pt x="2419" y="1"/>
                    <a:pt x="2288" y="1"/>
                  </a:cubicBezTo>
                  <a:close/>
                </a:path>
              </a:pathLst>
            </a:custGeom>
            <a:solidFill>
              <a:srgbClr val="FFB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10" name="Google Shape;2280;p56">
              <a:extLst>
                <a:ext uri="{FF2B5EF4-FFF2-40B4-BE49-F238E27FC236}">
                  <a16:creationId xmlns:a16="http://schemas.microsoft.com/office/drawing/2014/main" id="{E2C6D00F-9838-1CB9-05CE-1893793868F4}"/>
                </a:ext>
              </a:extLst>
            </p:cNvPr>
            <p:cNvSpPr/>
            <p:nvPr/>
          </p:nvSpPr>
          <p:spPr>
            <a:xfrm>
              <a:off x="7615203" y="3280430"/>
              <a:ext cx="278127" cy="301849"/>
            </a:xfrm>
            <a:custGeom>
              <a:avLst/>
              <a:gdLst/>
              <a:ahLst/>
              <a:cxnLst/>
              <a:rect l="l" t="t" r="r" b="b"/>
              <a:pathLst>
                <a:path w="3730" h="4048" extrusionOk="0">
                  <a:moveTo>
                    <a:pt x="1969" y="1"/>
                  </a:moveTo>
                  <a:lnTo>
                    <a:pt x="0" y="592"/>
                  </a:lnTo>
                  <a:cubicBezTo>
                    <a:pt x="307" y="1893"/>
                    <a:pt x="911" y="4047"/>
                    <a:pt x="2109" y="4047"/>
                  </a:cubicBezTo>
                  <a:cubicBezTo>
                    <a:pt x="2192" y="4047"/>
                    <a:pt x="2278" y="4037"/>
                    <a:pt x="2367" y="4015"/>
                  </a:cubicBezTo>
                  <a:cubicBezTo>
                    <a:pt x="3730" y="3681"/>
                    <a:pt x="1969" y="1"/>
                    <a:pt x="1969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11" name="Google Shape;2281;p56">
              <a:extLst>
                <a:ext uri="{FF2B5EF4-FFF2-40B4-BE49-F238E27FC236}">
                  <a16:creationId xmlns:a16="http://schemas.microsoft.com/office/drawing/2014/main" id="{2DA979CA-EF2F-9518-6BB7-3651309BBBC6}"/>
                </a:ext>
              </a:extLst>
            </p:cNvPr>
            <p:cNvSpPr/>
            <p:nvPr/>
          </p:nvSpPr>
          <p:spPr>
            <a:xfrm>
              <a:off x="7812953" y="3662880"/>
              <a:ext cx="615832" cy="875348"/>
            </a:xfrm>
            <a:custGeom>
              <a:avLst/>
              <a:gdLst/>
              <a:ahLst/>
              <a:cxnLst/>
              <a:rect l="l" t="t" r="r" b="b"/>
              <a:pathLst>
                <a:path w="8259" h="11739" extrusionOk="0">
                  <a:moveTo>
                    <a:pt x="0" y="0"/>
                  </a:moveTo>
                  <a:cubicBezTo>
                    <a:pt x="0" y="2178"/>
                    <a:pt x="97" y="4272"/>
                    <a:pt x="229" y="5169"/>
                  </a:cubicBezTo>
                  <a:cubicBezTo>
                    <a:pt x="334" y="5894"/>
                    <a:pt x="451" y="6909"/>
                    <a:pt x="570" y="7933"/>
                  </a:cubicBezTo>
                  <a:cubicBezTo>
                    <a:pt x="577" y="7953"/>
                    <a:pt x="577" y="7975"/>
                    <a:pt x="577" y="7995"/>
                  </a:cubicBezTo>
                  <a:cubicBezTo>
                    <a:pt x="800" y="9873"/>
                    <a:pt x="994" y="11739"/>
                    <a:pt x="994" y="11739"/>
                  </a:cubicBezTo>
                  <a:lnTo>
                    <a:pt x="3409" y="11739"/>
                  </a:lnTo>
                  <a:cubicBezTo>
                    <a:pt x="3402" y="11029"/>
                    <a:pt x="3354" y="9561"/>
                    <a:pt x="3305" y="8008"/>
                  </a:cubicBezTo>
                  <a:cubicBezTo>
                    <a:pt x="3299" y="7981"/>
                    <a:pt x="3299" y="7953"/>
                    <a:pt x="3299" y="7933"/>
                  </a:cubicBezTo>
                  <a:cubicBezTo>
                    <a:pt x="3215" y="5351"/>
                    <a:pt x="3123" y="2547"/>
                    <a:pt x="3215" y="2532"/>
                  </a:cubicBezTo>
                  <a:cubicBezTo>
                    <a:pt x="3242" y="2525"/>
                    <a:pt x="3270" y="2519"/>
                    <a:pt x="3299" y="2519"/>
                  </a:cubicBezTo>
                  <a:lnTo>
                    <a:pt x="3305" y="2519"/>
                  </a:lnTo>
                  <a:cubicBezTo>
                    <a:pt x="3319" y="2518"/>
                    <a:pt x="3333" y="2518"/>
                    <a:pt x="3348" y="2518"/>
                  </a:cubicBezTo>
                  <a:cubicBezTo>
                    <a:pt x="3466" y="2518"/>
                    <a:pt x="3616" y="2545"/>
                    <a:pt x="3820" y="2651"/>
                  </a:cubicBezTo>
                  <a:cubicBezTo>
                    <a:pt x="3848" y="2664"/>
                    <a:pt x="3875" y="2679"/>
                    <a:pt x="3903" y="2692"/>
                  </a:cubicBezTo>
                  <a:cubicBezTo>
                    <a:pt x="4140" y="2824"/>
                    <a:pt x="4690" y="5393"/>
                    <a:pt x="5142" y="7766"/>
                  </a:cubicBezTo>
                  <a:cubicBezTo>
                    <a:pt x="5142" y="7779"/>
                    <a:pt x="5149" y="7793"/>
                    <a:pt x="5149" y="7814"/>
                  </a:cubicBezTo>
                  <a:cubicBezTo>
                    <a:pt x="5545" y="9860"/>
                    <a:pt x="5872" y="11739"/>
                    <a:pt x="5872" y="11739"/>
                  </a:cubicBezTo>
                  <a:lnTo>
                    <a:pt x="8259" y="11739"/>
                  </a:lnTo>
                  <a:cubicBezTo>
                    <a:pt x="8175" y="10924"/>
                    <a:pt x="7981" y="9456"/>
                    <a:pt x="7766" y="7841"/>
                  </a:cubicBezTo>
                  <a:cubicBezTo>
                    <a:pt x="7758" y="7814"/>
                    <a:pt x="7758" y="7793"/>
                    <a:pt x="7751" y="7766"/>
                  </a:cubicBezTo>
                  <a:cubicBezTo>
                    <a:pt x="7340" y="4738"/>
                    <a:pt x="6832" y="1224"/>
                    <a:pt x="6771" y="556"/>
                  </a:cubicBezTo>
                  <a:cubicBezTo>
                    <a:pt x="6764" y="445"/>
                    <a:pt x="6756" y="278"/>
                    <a:pt x="6756" y="69"/>
                  </a:cubicBezTo>
                  <a:cubicBezTo>
                    <a:pt x="6604" y="91"/>
                    <a:pt x="6450" y="104"/>
                    <a:pt x="6290" y="126"/>
                  </a:cubicBezTo>
                  <a:cubicBezTo>
                    <a:pt x="6270" y="126"/>
                    <a:pt x="6248" y="126"/>
                    <a:pt x="6221" y="132"/>
                  </a:cubicBezTo>
                  <a:cubicBezTo>
                    <a:pt x="5349" y="211"/>
                    <a:pt x="4472" y="246"/>
                    <a:pt x="3599" y="246"/>
                  </a:cubicBezTo>
                  <a:cubicBezTo>
                    <a:pt x="3322" y="246"/>
                    <a:pt x="3045" y="243"/>
                    <a:pt x="2769" y="236"/>
                  </a:cubicBezTo>
                  <a:cubicBezTo>
                    <a:pt x="2080" y="222"/>
                    <a:pt x="1398" y="174"/>
                    <a:pt x="717" y="84"/>
                  </a:cubicBezTo>
                  <a:cubicBezTo>
                    <a:pt x="480" y="55"/>
                    <a:pt x="236" y="34"/>
                    <a:pt x="0" y="0"/>
                  </a:cubicBezTo>
                  <a:close/>
                </a:path>
              </a:pathLst>
            </a:custGeom>
            <a:solidFill>
              <a:srgbClr val="BC5F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12" name="Google Shape;2282;p56">
              <a:extLst>
                <a:ext uri="{FF2B5EF4-FFF2-40B4-BE49-F238E27FC236}">
                  <a16:creationId xmlns:a16="http://schemas.microsoft.com/office/drawing/2014/main" id="{D0E2924A-B8A5-824D-6DE9-C5EAD39FEE3A}"/>
                </a:ext>
              </a:extLst>
            </p:cNvPr>
            <p:cNvSpPr/>
            <p:nvPr/>
          </p:nvSpPr>
          <p:spPr>
            <a:xfrm>
              <a:off x="8206664" y="4291100"/>
              <a:ext cx="222129" cy="247639"/>
            </a:xfrm>
            <a:custGeom>
              <a:avLst/>
              <a:gdLst/>
              <a:ahLst/>
              <a:cxnLst/>
              <a:rect l="l" t="t" r="r" b="b"/>
              <a:pathLst>
                <a:path w="2979" h="3321" extrusionOk="0">
                  <a:moveTo>
                    <a:pt x="2561" y="1"/>
                  </a:moveTo>
                  <a:cubicBezTo>
                    <a:pt x="1706" y="16"/>
                    <a:pt x="849" y="29"/>
                    <a:pt x="1" y="57"/>
                  </a:cubicBezTo>
                  <a:cubicBezTo>
                    <a:pt x="335" y="1824"/>
                    <a:pt x="585" y="3321"/>
                    <a:pt x="585" y="3321"/>
                  </a:cubicBezTo>
                  <a:lnTo>
                    <a:pt x="2979" y="3321"/>
                  </a:lnTo>
                  <a:cubicBezTo>
                    <a:pt x="2903" y="2604"/>
                    <a:pt x="2750" y="1378"/>
                    <a:pt x="2561" y="1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13" name="Google Shape;2283;p56">
              <a:extLst>
                <a:ext uri="{FF2B5EF4-FFF2-40B4-BE49-F238E27FC236}">
                  <a16:creationId xmlns:a16="http://schemas.microsoft.com/office/drawing/2014/main" id="{9F666E9F-55C5-62B4-6F14-514641D574DD}"/>
                </a:ext>
              </a:extLst>
            </p:cNvPr>
            <p:cNvSpPr/>
            <p:nvPr/>
          </p:nvSpPr>
          <p:spPr>
            <a:xfrm>
              <a:off x="7861123" y="4299974"/>
              <a:ext cx="206023" cy="238765"/>
            </a:xfrm>
            <a:custGeom>
              <a:avLst/>
              <a:gdLst/>
              <a:ahLst/>
              <a:cxnLst/>
              <a:rect l="l" t="t" r="r" b="b"/>
              <a:pathLst>
                <a:path w="2763" h="3202" extrusionOk="0">
                  <a:moveTo>
                    <a:pt x="2673" y="0"/>
                  </a:moveTo>
                  <a:cubicBezTo>
                    <a:pt x="2165" y="15"/>
                    <a:pt x="1664" y="29"/>
                    <a:pt x="1156" y="35"/>
                  </a:cubicBezTo>
                  <a:cubicBezTo>
                    <a:pt x="774" y="35"/>
                    <a:pt x="383" y="35"/>
                    <a:pt x="1" y="29"/>
                  </a:cubicBezTo>
                  <a:lnTo>
                    <a:pt x="1" y="29"/>
                  </a:lnTo>
                  <a:cubicBezTo>
                    <a:pt x="189" y="1699"/>
                    <a:pt x="348" y="3202"/>
                    <a:pt x="348" y="3202"/>
                  </a:cubicBezTo>
                  <a:lnTo>
                    <a:pt x="2763" y="3202"/>
                  </a:lnTo>
                  <a:cubicBezTo>
                    <a:pt x="2756" y="2569"/>
                    <a:pt x="2721" y="1351"/>
                    <a:pt x="2673" y="0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16" name="Google Shape;2284;p56">
              <a:extLst>
                <a:ext uri="{FF2B5EF4-FFF2-40B4-BE49-F238E27FC236}">
                  <a16:creationId xmlns:a16="http://schemas.microsoft.com/office/drawing/2014/main" id="{3FF4E3BA-92A3-C30F-2545-CC6D901AD617}"/>
                </a:ext>
              </a:extLst>
            </p:cNvPr>
            <p:cNvSpPr/>
            <p:nvPr/>
          </p:nvSpPr>
          <p:spPr>
            <a:xfrm>
              <a:off x="7784916" y="3113700"/>
              <a:ext cx="575418" cy="642474"/>
            </a:xfrm>
            <a:custGeom>
              <a:avLst/>
              <a:gdLst/>
              <a:ahLst/>
              <a:cxnLst/>
              <a:rect l="l" t="t" r="r" b="b"/>
              <a:pathLst>
                <a:path w="7717" h="8616" extrusionOk="0">
                  <a:moveTo>
                    <a:pt x="4662" y="1"/>
                  </a:moveTo>
                  <a:cubicBezTo>
                    <a:pt x="3573" y="1"/>
                    <a:pt x="2187" y="327"/>
                    <a:pt x="1495" y="602"/>
                  </a:cubicBezTo>
                  <a:cubicBezTo>
                    <a:pt x="1273" y="692"/>
                    <a:pt x="1120" y="775"/>
                    <a:pt x="1078" y="837"/>
                  </a:cubicBezTo>
                  <a:cubicBezTo>
                    <a:pt x="968" y="991"/>
                    <a:pt x="856" y="1283"/>
                    <a:pt x="752" y="1679"/>
                  </a:cubicBezTo>
                  <a:cubicBezTo>
                    <a:pt x="675" y="1965"/>
                    <a:pt x="605" y="2305"/>
                    <a:pt x="528" y="2681"/>
                  </a:cubicBezTo>
                  <a:cubicBezTo>
                    <a:pt x="467" y="3030"/>
                    <a:pt x="403" y="3419"/>
                    <a:pt x="348" y="3823"/>
                  </a:cubicBezTo>
                  <a:cubicBezTo>
                    <a:pt x="285" y="4219"/>
                    <a:pt x="236" y="4630"/>
                    <a:pt x="194" y="5054"/>
                  </a:cubicBezTo>
                  <a:cubicBezTo>
                    <a:pt x="153" y="5437"/>
                    <a:pt x="118" y="5821"/>
                    <a:pt x="91" y="6210"/>
                  </a:cubicBezTo>
                  <a:cubicBezTo>
                    <a:pt x="62" y="6557"/>
                    <a:pt x="42" y="6906"/>
                    <a:pt x="27" y="7247"/>
                  </a:cubicBezTo>
                  <a:cubicBezTo>
                    <a:pt x="14" y="7581"/>
                    <a:pt x="7" y="7900"/>
                    <a:pt x="1" y="8214"/>
                  </a:cubicBezTo>
                  <a:cubicBezTo>
                    <a:pt x="1463" y="8523"/>
                    <a:pt x="2995" y="8616"/>
                    <a:pt x="4309" y="8616"/>
                  </a:cubicBezTo>
                  <a:cubicBezTo>
                    <a:pt x="6040" y="8616"/>
                    <a:pt x="7393" y="8455"/>
                    <a:pt x="7709" y="8416"/>
                  </a:cubicBezTo>
                  <a:cubicBezTo>
                    <a:pt x="7716" y="8137"/>
                    <a:pt x="7716" y="7790"/>
                    <a:pt x="7709" y="7385"/>
                  </a:cubicBezTo>
                  <a:cubicBezTo>
                    <a:pt x="7703" y="7093"/>
                    <a:pt x="7696" y="6773"/>
                    <a:pt x="7683" y="6439"/>
                  </a:cubicBezTo>
                  <a:cubicBezTo>
                    <a:pt x="7668" y="6036"/>
                    <a:pt x="7654" y="5612"/>
                    <a:pt x="7633" y="5179"/>
                  </a:cubicBezTo>
                  <a:cubicBezTo>
                    <a:pt x="7619" y="4790"/>
                    <a:pt x="7599" y="4401"/>
                    <a:pt x="7584" y="4010"/>
                  </a:cubicBezTo>
                  <a:cubicBezTo>
                    <a:pt x="7564" y="3573"/>
                    <a:pt x="7536" y="3149"/>
                    <a:pt x="7516" y="2758"/>
                  </a:cubicBezTo>
                  <a:cubicBezTo>
                    <a:pt x="7494" y="2410"/>
                    <a:pt x="7474" y="2090"/>
                    <a:pt x="7452" y="1813"/>
                  </a:cubicBezTo>
                  <a:cubicBezTo>
                    <a:pt x="7410" y="1200"/>
                    <a:pt x="7369" y="775"/>
                    <a:pt x="7340" y="699"/>
                  </a:cubicBezTo>
                  <a:cubicBezTo>
                    <a:pt x="7327" y="657"/>
                    <a:pt x="7299" y="615"/>
                    <a:pt x="7265" y="580"/>
                  </a:cubicBezTo>
                  <a:cubicBezTo>
                    <a:pt x="6980" y="281"/>
                    <a:pt x="6068" y="31"/>
                    <a:pt x="4787" y="2"/>
                  </a:cubicBezTo>
                  <a:cubicBezTo>
                    <a:pt x="4746" y="1"/>
                    <a:pt x="4704" y="1"/>
                    <a:pt x="4662" y="1"/>
                  </a:cubicBezTo>
                  <a:close/>
                </a:path>
              </a:pathLst>
            </a:custGeom>
            <a:solidFill>
              <a:srgbClr val="FFF6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17" name="Google Shape;2285;p56">
              <a:extLst>
                <a:ext uri="{FF2B5EF4-FFF2-40B4-BE49-F238E27FC236}">
                  <a16:creationId xmlns:a16="http://schemas.microsoft.com/office/drawing/2014/main" id="{1844164E-4333-3FB7-9E06-E2C260F43520}"/>
                </a:ext>
              </a:extLst>
            </p:cNvPr>
            <p:cNvSpPr/>
            <p:nvPr/>
          </p:nvSpPr>
          <p:spPr>
            <a:xfrm>
              <a:off x="7784916" y="3654007"/>
              <a:ext cx="575418" cy="102157"/>
            </a:xfrm>
            <a:custGeom>
              <a:avLst/>
              <a:gdLst/>
              <a:ahLst/>
              <a:cxnLst/>
              <a:rect l="l" t="t" r="r" b="b"/>
              <a:pathLst>
                <a:path w="7717" h="1370" extrusionOk="0">
                  <a:moveTo>
                    <a:pt x="27" y="1"/>
                  </a:moveTo>
                  <a:cubicBezTo>
                    <a:pt x="14" y="335"/>
                    <a:pt x="7" y="654"/>
                    <a:pt x="1" y="968"/>
                  </a:cubicBezTo>
                  <a:cubicBezTo>
                    <a:pt x="1463" y="1277"/>
                    <a:pt x="2995" y="1370"/>
                    <a:pt x="4309" y="1370"/>
                  </a:cubicBezTo>
                  <a:cubicBezTo>
                    <a:pt x="6040" y="1370"/>
                    <a:pt x="7393" y="1209"/>
                    <a:pt x="7709" y="1170"/>
                  </a:cubicBezTo>
                  <a:cubicBezTo>
                    <a:pt x="7716" y="891"/>
                    <a:pt x="7716" y="544"/>
                    <a:pt x="7709" y="139"/>
                  </a:cubicBezTo>
                  <a:cubicBezTo>
                    <a:pt x="7404" y="188"/>
                    <a:pt x="7098" y="230"/>
                    <a:pt x="6798" y="265"/>
                  </a:cubicBezTo>
                  <a:cubicBezTo>
                    <a:pt x="5921" y="370"/>
                    <a:pt x="5044" y="412"/>
                    <a:pt x="4167" y="412"/>
                  </a:cubicBezTo>
                  <a:cubicBezTo>
                    <a:pt x="2790" y="397"/>
                    <a:pt x="1405" y="265"/>
                    <a:pt x="27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18" name="Google Shape;2286;p56">
              <a:extLst>
                <a:ext uri="{FF2B5EF4-FFF2-40B4-BE49-F238E27FC236}">
                  <a16:creationId xmlns:a16="http://schemas.microsoft.com/office/drawing/2014/main" id="{1D1866AA-2BB2-C0A2-4BA0-1806648B72EF}"/>
                </a:ext>
              </a:extLst>
            </p:cNvPr>
            <p:cNvSpPr/>
            <p:nvPr/>
          </p:nvSpPr>
          <p:spPr>
            <a:xfrm>
              <a:off x="7791627" y="3490557"/>
              <a:ext cx="566172" cy="120203"/>
            </a:xfrm>
            <a:custGeom>
              <a:avLst/>
              <a:gdLst/>
              <a:ahLst/>
              <a:cxnLst/>
              <a:rect l="l" t="t" r="r" b="b"/>
              <a:pathLst>
                <a:path w="7593" h="1612" extrusionOk="0">
                  <a:moveTo>
                    <a:pt x="104" y="0"/>
                  </a:moveTo>
                  <a:cubicBezTo>
                    <a:pt x="63" y="383"/>
                    <a:pt x="28" y="767"/>
                    <a:pt x="1" y="1156"/>
                  </a:cubicBezTo>
                  <a:cubicBezTo>
                    <a:pt x="348" y="1226"/>
                    <a:pt x="704" y="1294"/>
                    <a:pt x="1051" y="1351"/>
                  </a:cubicBezTo>
                  <a:cubicBezTo>
                    <a:pt x="2186" y="1523"/>
                    <a:pt x="3320" y="1612"/>
                    <a:pt x="4453" y="1612"/>
                  </a:cubicBezTo>
                  <a:cubicBezTo>
                    <a:pt x="5099" y="1612"/>
                    <a:pt x="5744" y="1583"/>
                    <a:pt x="6389" y="1525"/>
                  </a:cubicBezTo>
                  <a:cubicBezTo>
                    <a:pt x="6791" y="1490"/>
                    <a:pt x="7189" y="1441"/>
                    <a:pt x="7593" y="1385"/>
                  </a:cubicBezTo>
                  <a:cubicBezTo>
                    <a:pt x="7578" y="982"/>
                    <a:pt x="7564" y="558"/>
                    <a:pt x="7543" y="125"/>
                  </a:cubicBezTo>
                  <a:cubicBezTo>
                    <a:pt x="7265" y="167"/>
                    <a:pt x="6986" y="209"/>
                    <a:pt x="6708" y="237"/>
                  </a:cubicBezTo>
                  <a:cubicBezTo>
                    <a:pt x="5831" y="341"/>
                    <a:pt x="4954" y="383"/>
                    <a:pt x="4077" y="383"/>
                  </a:cubicBezTo>
                  <a:cubicBezTo>
                    <a:pt x="2750" y="376"/>
                    <a:pt x="1427" y="244"/>
                    <a:pt x="104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20" name="Google Shape;2287;p56">
              <a:extLst>
                <a:ext uri="{FF2B5EF4-FFF2-40B4-BE49-F238E27FC236}">
                  <a16:creationId xmlns:a16="http://schemas.microsoft.com/office/drawing/2014/main" id="{5ABD6438-CE01-FE39-D849-EEF1E8759AC4}"/>
                </a:ext>
              </a:extLst>
            </p:cNvPr>
            <p:cNvSpPr/>
            <p:nvPr/>
          </p:nvSpPr>
          <p:spPr>
            <a:xfrm>
              <a:off x="7810865" y="3313537"/>
              <a:ext cx="539627" cy="115356"/>
            </a:xfrm>
            <a:custGeom>
              <a:avLst/>
              <a:gdLst/>
              <a:ahLst/>
              <a:cxnLst/>
              <a:rect l="l" t="t" r="r" b="b"/>
              <a:pathLst>
                <a:path w="7237" h="1547" extrusionOk="0">
                  <a:moveTo>
                    <a:pt x="180" y="1"/>
                  </a:moveTo>
                  <a:cubicBezTo>
                    <a:pt x="119" y="350"/>
                    <a:pt x="55" y="739"/>
                    <a:pt x="0" y="1143"/>
                  </a:cubicBezTo>
                  <a:cubicBezTo>
                    <a:pt x="264" y="1192"/>
                    <a:pt x="529" y="1240"/>
                    <a:pt x="793" y="1282"/>
                  </a:cubicBezTo>
                  <a:cubicBezTo>
                    <a:pt x="1928" y="1459"/>
                    <a:pt x="3062" y="1546"/>
                    <a:pt x="4194" y="1546"/>
                  </a:cubicBezTo>
                  <a:cubicBezTo>
                    <a:pt x="4840" y="1546"/>
                    <a:pt x="5486" y="1518"/>
                    <a:pt x="6131" y="1462"/>
                  </a:cubicBezTo>
                  <a:cubicBezTo>
                    <a:pt x="6500" y="1429"/>
                    <a:pt x="6867" y="1387"/>
                    <a:pt x="7236" y="1330"/>
                  </a:cubicBezTo>
                  <a:cubicBezTo>
                    <a:pt x="7216" y="893"/>
                    <a:pt x="7188" y="469"/>
                    <a:pt x="7168" y="78"/>
                  </a:cubicBezTo>
                  <a:cubicBezTo>
                    <a:pt x="6924" y="113"/>
                    <a:pt x="6687" y="148"/>
                    <a:pt x="6450" y="176"/>
                  </a:cubicBezTo>
                  <a:cubicBezTo>
                    <a:pt x="5626" y="267"/>
                    <a:pt x="4803" y="316"/>
                    <a:pt x="3979" y="316"/>
                  </a:cubicBezTo>
                  <a:cubicBezTo>
                    <a:pt x="3926" y="316"/>
                    <a:pt x="3873" y="315"/>
                    <a:pt x="3819" y="315"/>
                  </a:cubicBezTo>
                  <a:cubicBezTo>
                    <a:pt x="2609" y="308"/>
                    <a:pt x="1391" y="203"/>
                    <a:pt x="180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21" name="Google Shape;2288;p56">
              <a:extLst>
                <a:ext uri="{FF2B5EF4-FFF2-40B4-BE49-F238E27FC236}">
                  <a16:creationId xmlns:a16="http://schemas.microsoft.com/office/drawing/2014/main" id="{7C60375A-1326-7FFA-F003-9A5B5D9F6185}"/>
                </a:ext>
              </a:extLst>
            </p:cNvPr>
            <p:cNvSpPr/>
            <p:nvPr/>
          </p:nvSpPr>
          <p:spPr>
            <a:xfrm>
              <a:off x="7840990" y="3156948"/>
              <a:ext cx="499660" cy="106632"/>
            </a:xfrm>
            <a:custGeom>
              <a:avLst/>
              <a:gdLst/>
              <a:ahLst/>
              <a:cxnLst/>
              <a:rect l="l" t="t" r="r" b="b"/>
              <a:pathLst>
                <a:path w="6701" h="1430" extrusionOk="0">
                  <a:moveTo>
                    <a:pt x="6513" y="0"/>
                  </a:moveTo>
                  <a:cubicBezTo>
                    <a:pt x="6353" y="22"/>
                    <a:pt x="6199" y="35"/>
                    <a:pt x="6046" y="55"/>
                  </a:cubicBezTo>
                  <a:cubicBezTo>
                    <a:pt x="5169" y="154"/>
                    <a:pt x="4292" y="202"/>
                    <a:pt x="3415" y="202"/>
                  </a:cubicBezTo>
                  <a:cubicBezTo>
                    <a:pt x="2525" y="195"/>
                    <a:pt x="1635" y="132"/>
                    <a:pt x="743" y="22"/>
                  </a:cubicBezTo>
                  <a:cubicBezTo>
                    <a:pt x="521" y="112"/>
                    <a:pt x="368" y="195"/>
                    <a:pt x="326" y="257"/>
                  </a:cubicBezTo>
                  <a:cubicBezTo>
                    <a:pt x="216" y="411"/>
                    <a:pt x="104" y="703"/>
                    <a:pt x="0" y="1099"/>
                  </a:cubicBezTo>
                  <a:cubicBezTo>
                    <a:pt x="132" y="1121"/>
                    <a:pt x="264" y="1141"/>
                    <a:pt x="389" y="1162"/>
                  </a:cubicBezTo>
                  <a:cubicBezTo>
                    <a:pt x="1525" y="1340"/>
                    <a:pt x="2661" y="1430"/>
                    <a:pt x="3795" y="1430"/>
                  </a:cubicBezTo>
                  <a:cubicBezTo>
                    <a:pt x="4439" y="1430"/>
                    <a:pt x="5083" y="1401"/>
                    <a:pt x="5727" y="1343"/>
                  </a:cubicBezTo>
                  <a:cubicBezTo>
                    <a:pt x="6054" y="1316"/>
                    <a:pt x="6373" y="1274"/>
                    <a:pt x="6700" y="1233"/>
                  </a:cubicBezTo>
                  <a:cubicBezTo>
                    <a:pt x="6658" y="620"/>
                    <a:pt x="6617" y="195"/>
                    <a:pt x="6588" y="119"/>
                  </a:cubicBezTo>
                  <a:cubicBezTo>
                    <a:pt x="6575" y="77"/>
                    <a:pt x="6547" y="35"/>
                    <a:pt x="6513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22" name="Google Shape;2289;p56">
              <a:extLst>
                <a:ext uri="{FF2B5EF4-FFF2-40B4-BE49-F238E27FC236}">
                  <a16:creationId xmlns:a16="http://schemas.microsoft.com/office/drawing/2014/main" id="{8C7BB81E-5265-D85F-40AF-BBEEAD6490E0}"/>
                </a:ext>
              </a:extLst>
            </p:cNvPr>
            <p:cNvSpPr/>
            <p:nvPr/>
          </p:nvSpPr>
          <p:spPr>
            <a:xfrm>
              <a:off x="7946800" y="3032870"/>
              <a:ext cx="221085" cy="143468"/>
            </a:xfrm>
            <a:custGeom>
              <a:avLst/>
              <a:gdLst/>
              <a:ahLst/>
              <a:cxnLst/>
              <a:rect l="l" t="t" r="r" b="b"/>
              <a:pathLst>
                <a:path w="2965" h="1924" extrusionOk="0">
                  <a:moveTo>
                    <a:pt x="2574" y="1"/>
                  </a:moveTo>
                  <a:lnTo>
                    <a:pt x="1" y="559"/>
                  </a:lnTo>
                  <a:lnTo>
                    <a:pt x="320" y="1719"/>
                  </a:lnTo>
                  <a:cubicBezTo>
                    <a:pt x="320" y="1719"/>
                    <a:pt x="447" y="1924"/>
                    <a:pt x="962" y="1924"/>
                  </a:cubicBezTo>
                  <a:cubicBezTo>
                    <a:pt x="1170" y="1924"/>
                    <a:pt x="1443" y="1890"/>
                    <a:pt x="1796" y="1796"/>
                  </a:cubicBezTo>
                  <a:cubicBezTo>
                    <a:pt x="2965" y="1484"/>
                    <a:pt x="2853" y="919"/>
                    <a:pt x="2853" y="919"/>
                  </a:cubicBezTo>
                  <a:lnTo>
                    <a:pt x="2574" y="1"/>
                  </a:ln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23" name="Google Shape;2290;p56">
              <a:extLst>
                <a:ext uri="{FF2B5EF4-FFF2-40B4-BE49-F238E27FC236}">
                  <a16:creationId xmlns:a16="http://schemas.microsoft.com/office/drawing/2014/main" id="{A78130CF-5F8E-4A0A-1CE5-D942CB114A10}"/>
                </a:ext>
              </a:extLst>
            </p:cNvPr>
            <p:cNvSpPr/>
            <p:nvPr/>
          </p:nvSpPr>
          <p:spPr>
            <a:xfrm>
              <a:off x="7769332" y="4528743"/>
              <a:ext cx="324358" cy="102232"/>
            </a:xfrm>
            <a:custGeom>
              <a:avLst/>
              <a:gdLst/>
              <a:ahLst/>
              <a:cxnLst/>
              <a:rect l="l" t="t" r="r" b="b"/>
              <a:pathLst>
                <a:path w="4350" h="1371" extrusionOk="0">
                  <a:moveTo>
                    <a:pt x="2084" y="0"/>
                  </a:moveTo>
                  <a:cubicBezTo>
                    <a:pt x="1783" y="0"/>
                    <a:pt x="1562" y="5"/>
                    <a:pt x="1537" y="15"/>
                  </a:cubicBezTo>
                  <a:cubicBezTo>
                    <a:pt x="1537" y="15"/>
                    <a:pt x="1329" y="37"/>
                    <a:pt x="702" y="446"/>
                  </a:cubicBezTo>
                  <a:cubicBezTo>
                    <a:pt x="320" y="696"/>
                    <a:pt x="126" y="927"/>
                    <a:pt x="34" y="1101"/>
                  </a:cubicBezTo>
                  <a:cubicBezTo>
                    <a:pt x="1" y="1177"/>
                    <a:pt x="56" y="1274"/>
                    <a:pt x="146" y="1281"/>
                  </a:cubicBezTo>
                  <a:cubicBezTo>
                    <a:pt x="637" y="1307"/>
                    <a:pt x="2042" y="1370"/>
                    <a:pt x="3066" y="1370"/>
                  </a:cubicBezTo>
                  <a:cubicBezTo>
                    <a:pt x="3697" y="1370"/>
                    <a:pt x="4184" y="1346"/>
                    <a:pt x="4224" y="1274"/>
                  </a:cubicBezTo>
                  <a:cubicBezTo>
                    <a:pt x="4350" y="1059"/>
                    <a:pt x="4119" y="78"/>
                    <a:pt x="4009" y="43"/>
                  </a:cubicBezTo>
                  <a:cubicBezTo>
                    <a:pt x="3930" y="23"/>
                    <a:pt x="2788" y="0"/>
                    <a:pt x="2084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25" name="Google Shape;2291;p56">
              <a:extLst>
                <a:ext uri="{FF2B5EF4-FFF2-40B4-BE49-F238E27FC236}">
                  <a16:creationId xmlns:a16="http://schemas.microsoft.com/office/drawing/2014/main" id="{9D5AFFA8-E077-7C85-ADD0-12A8C2079437}"/>
                </a:ext>
              </a:extLst>
            </p:cNvPr>
            <p:cNvSpPr/>
            <p:nvPr/>
          </p:nvSpPr>
          <p:spPr>
            <a:xfrm>
              <a:off x="7769332" y="4552604"/>
              <a:ext cx="114681" cy="75910"/>
            </a:xfrm>
            <a:custGeom>
              <a:avLst/>
              <a:gdLst/>
              <a:ahLst/>
              <a:cxnLst/>
              <a:rect l="l" t="t" r="r" b="b"/>
              <a:pathLst>
                <a:path w="1538" h="1018" extrusionOk="0">
                  <a:moveTo>
                    <a:pt x="898" y="1"/>
                  </a:moveTo>
                  <a:cubicBezTo>
                    <a:pt x="843" y="36"/>
                    <a:pt x="772" y="77"/>
                    <a:pt x="702" y="126"/>
                  </a:cubicBezTo>
                  <a:cubicBezTo>
                    <a:pt x="320" y="376"/>
                    <a:pt x="126" y="607"/>
                    <a:pt x="34" y="781"/>
                  </a:cubicBezTo>
                  <a:cubicBezTo>
                    <a:pt x="1" y="857"/>
                    <a:pt x="56" y="954"/>
                    <a:pt x="146" y="961"/>
                  </a:cubicBezTo>
                  <a:cubicBezTo>
                    <a:pt x="410" y="976"/>
                    <a:pt x="946" y="996"/>
                    <a:pt x="1537" y="1018"/>
                  </a:cubicBezTo>
                  <a:cubicBezTo>
                    <a:pt x="1531" y="989"/>
                    <a:pt x="1517" y="961"/>
                    <a:pt x="1511" y="934"/>
                  </a:cubicBezTo>
                  <a:cubicBezTo>
                    <a:pt x="1385" y="578"/>
                    <a:pt x="1170" y="259"/>
                    <a:pt x="898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26" name="Google Shape;2292;p56">
              <a:extLst>
                <a:ext uri="{FF2B5EF4-FFF2-40B4-BE49-F238E27FC236}">
                  <a16:creationId xmlns:a16="http://schemas.microsoft.com/office/drawing/2014/main" id="{BDFE626D-9227-83D6-D93E-8219A522BBEA}"/>
                </a:ext>
              </a:extLst>
            </p:cNvPr>
            <p:cNvSpPr/>
            <p:nvPr/>
          </p:nvSpPr>
          <p:spPr>
            <a:xfrm>
              <a:off x="8133589" y="4528743"/>
              <a:ext cx="324358" cy="102232"/>
            </a:xfrm>
            <a:custGeom>
              <a:avLst/>
              <a:gdLst/>
              <a:ahLst/>
              <a:cxnLst/>
              <a:rect l="l" t="t" r="r" b="b"/>
              <a:pathLst>
                <a:path w="4350" h="1371" extrusionOk="0">
                  <a:moveTo>
                    <a:pt x="2087" y="0"/>
                  </a:moveTo>
                  <a:cubicBezTo>
                    <a:pt x="1786" y="0"/>
                    <a:pt x="1565" y="5"/>
                    <a:pt x="1537" y="15"/>
                  </a:cubicBezTo>
                  <a:cubicBezTo>
                    <a:pt x="1537" y="15"/>
                    <a:pt x="1337" y="37"/>
                    <a:pt x="710" y="446"/>
                  </a:cubicBezTo>
                  <a:cubicBezTo>
                    <a:pt x="326" y="696"/>
                    <a:pt x="126" y="927"/>
                    <a:pt x="42" y="1101"/>
                  </a:cubicBezTo>
                  <a:cubicBezTo>
                    <a:pt x="1" y="1177"/>
                    <a:pt x="56" y="1274"/>
                    <a:pt x="153" y="1281"/>
                  </a:cubicBezTo>
                  <a:cubicBezTo>
                    <a:pt x="639" y="1307"/>
                    <a:pt x="2042" y="1370"/>
                    <a:pt x="3068" y="1370"/>
                  </a:cubicBezTo>
                  <a:cubicBezTo>
                    <a:pt x="3700" y="1370"/>
                    <a:pt x="4188" y="1346"/>
                    <a:pt x="4231" y="1274"/>
                  </a:cubicBezTo>
                  <a:cubicBezTo>
                    <a:pt x="4349" y="1059"/>
                    <a:pt x="4119" y="78"/>
                    <a:pt x="4009" y="43"/>
                  </a:cubicBezTo>
                  <a:cubicBezTo>
                    <a:pt x="3930" y="23"/>
                    <a:pt x="2792" y="0"/>
                    <a:pt x="2087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27" name="Google Shape;2293;p56">
              <a:extLst>
                <a:ext uri="{FF2B5EF4-FFF2-40B4-BE49-F238E27FC236}">
                  <a16:creationId xmlns:a16="http://schemas.microsoft.com/office/drawing/2014/main" id="{F3278BEF-214A-FC47-E9F6-EE8AD8DB4244}"/>
                </a:ext>
              </a:extLst>
            </p:cNvPr>
            <p:cNvSpPr/>
            <p:nvPr/>
          </p:nvSpPr>
          <p:spPr>
            <a:xfrm>
              <a:off x="8133589" y="4546415"/>
              <a:ext cx="128699" cy="82621"/>
            </a:xfrm>
            <a:custGeom>
              <a:avLst/>
              <a:gdLst/>
              <a:ahLst/>
              <a:cxnLst/>
              <a:rect l="l" t="t" r="r" b="b"/>
              <a:pathLst>
                <a:path w="1726" h="1108" extrusionOk="0">
                  <a:moveTo>
                    <a:pt x="1051" y="0"/>
                  </a:moveTo>
                  <a:cubicBezTo>
                    <a:pt x="953" y="50"/>
                    <a:pt x="842" y="119"/>
                    <a:pt x="710" y="209"/>
                  </a:cubicBezTo>
                  <a:cubicBezTo>
                    <a:pt x="326" y="459"/>
                    <a:pt x="126" y="690"/>
                    <a:pt x="42" y="864"/>
                  </a:cubicBezTo>
                  <a:cubicBezTo>
                    <a:pt x="1" y="940"/>
                    <a:pt x="56" y="1037"/>
                    <a:pt x="153" y="1044"/>
                  </a:cubicBezTo>
                  <a:cubicBezTo>
                    <a:pt x="438" y="1059"/>
                    <a:pt x="1058" y="1086"/>
                    <a:pt x="1726" y="1107"/>
                  </a:cubicBezTo>
                  <a:cubicBezTo>
                    <a:pt x="1684" y="960"/>
                    <a:pt x="1629" y="815"/>
                    <a:pt x="1559" y="676"/>
                  </a:cubicBezTo>
                  <a:cubicBezTo>
                    <a:pt x="1434" y="433"/>
                    <a:pt x="1260" y="189"/>
                    <a:pt x="1051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28" name="Google Shape;2294;p56">
              <a:extLst>
                <a:ext uri="{FF2B5EF4-FFF2-40B4-BE49-F238E27FC236}">
                  <a16:creationId xmlns:a16="http://schemas.microsoft.com/office/drawing/2014/main" id="{6E976681-2C57-79F6-F3E5-EAB2FFBF791B}"/>
                </a:ext>
              </a:extLst>
            </p:cNvPr>
            <p:cNvSpPr/>
            <p:nvPr/>
          </p:nvSpPr>
          <p:spPr>
            <a:xfrm>
              <a:off x="8223292" y="3129732"/>
              <a:ext cx="364921" cy="425035"/>
            </a:xfrm>
            <a:custGeom>
              <a:avLst/>
              <a:gdLst/>
              <a:ahLst/>
              <a:cxnLst/>
              <a:rect l="l" t="t" r="r" b="b"/>
              <a:pathLst>
                <a:path w="4894" h="5700" extrusionOk="0">
                  <a:moveTo>
                    <a:pt x="611" y="1"/>
                  </a:moveTo>
                  <a:cubicBezTo>
                    <a:pt x="466" y="1"/>
                    <a:pt x="328" y="37"/>
                    <a:pt x="202" y="121"/>
                  </a:cubicBezTo>
                  <a:cubicBezTo>
                    <a:pt x="15" y="247"/>
                    <a:pt x="0" y="532"/>
                    <a:pt x="8" y="734"/>
                  </a:cubicBezTo>
                  <a:cubicBezTo>
                    <a:pt x="42" y="1222"/>
                    <a:pt x="266" y="1701"/>
                    <a:pt x="488" y="2132"/>
                  </a:cubicBezTo>
                  <a:cubicBezTo>
                    <a:pt x="843" y="2800"/>
                    <a:pt x="1288" y="3420"/>
                    <a:pt x="1789" y="3984"/>
                  </a:cubicBezTo>
                  <a:cubicBezTo>
                    <a:pt x="2276" y="4533"/>
                    <a:pt x="2847" y="5131"/>
                    <a:pt x="3487" y="5507"/>
                  </a:cubicBezTo>
                  <a:cubicBezTo>
                    <a:pt x="3529" y="5535"/>
                    <a:pt x="3577" y="5549"/>
                    <a:pt x="3619" y="5571"/>
                  </a:cubicBezTo>
                  <a:cubicBezTo>
                    <a:pt x="3772" y="5641"/>
                    <a:pt x="3976" y="5700"/>
                    <a:pt x="4170" y="5700"/>
                  </a:cubicBezTo>
                  <a:cubicBezTo>
                    <a:pt x="4339" y="5700"/>
                    <a:pt x="4501" y="5655"/>
                    <a:pt x="4614" y="5535"/>
                  </a:cubicBezTo>
                  <a:cubicBezTo>
                    <a:pt x="4893" y="5243"/>
                    <a:pt x="4760" y="4784"/>
                    <a:pt x="4614" y="4463"/>
                  </a:cubicBezTo>
                  <a:cubicBezTo>
                    <a:pt x="4168" y="3455"/>
                    <a:pt x="3487" y="2529"/>
                    <a:pt x="2797" y="1681"/>
                  </a:cubicBezTo>
                  <a:cubicBezTo>
                    <a:pt x="2569" y="1396"/>
                    <a:pt x="2325" y="1117"/>
                    <a:pt x="2081" y="846"/>
                  </a:cubicBezTo>
                  <a:cubicBezTo>
                    <a:pt x="1773" y="510"/>
                    <a:pt x="1153" y="1"/>
                    <a:pt x="611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29" name="Google Shape;2295;p56">
              <a:extLst>
                <a:ext uri="{FF2B5EF4-FFF2-40B4-BE49-F238E27FC236}">
                  <a16:creationId xmlns:a16="http://schemas.microsoft.com/office/drawing/2014/main" id="{15B29A68-F259-AA21-8AB4-4E3D65F61CA8}"/>
                </a:ext>
              </a:extLst>
            </p:cNvPr>
            <p:cNvSpPr/>
            <p:nvPr/>
          </p:nvSpPr>
          <p:spPr>
            <a:xfrm>
              <a:off x="8148055" y="3109599"/>
              <a:ext cx="241889" cy="550830"/>
            </a:xfrm>
            <a:custGeom>
              <a:avLst/>
              <a:gdLst/>
              <a:ahLst/>
              <a:cxnLst/>
              <a:rect l="l" t="t" r="r" b="b"/>
              <a:pathLst>
                <a:path w="3244" h="7387" extrusionOk="0">
                  <a:moveTo>
                    <a:pt x="623" y="0"/>
                  </a:moveTo>
                  <a:cubicBezTo>
                    <a:pt x="606" y="0"/>
                    <a:pt x="589" y="13"/>
                    <a:pt x="578" y="31"/>
                  </a:cubicBezTo>
                  <a:cubicBezTo>
                    <a:pt x="0" y="1178"/>
                    <a:pt x="0" y="2681"/>
                    <a:pt x="369" y="4010"/>
                  </a:cubicBezTo>
                  <a:cubicBezTo>
                    <a:pt x="745" y="5375"/>
                    <a:pt x="1644" y="6605"/>
                    <a:pt x="2798" y="7337"/>
                  </a:cubicBezTo>
                  <a:cubicBezTo>
                    <a:pt x="2846" y="7370"/>
                    <a:pt x="2901" y="7386"/>
                    <a:pt x="2955" y="7386"/>
                  </a:cubicBezTo>
                  <a:cubicBezTo>
                    <a:pt x="3047" y="7386"/>
                    <a:pt x="3134" y="7338"/>
                    <a:pt x="3173" y="7245"/>
                  </a:cubicBezTo>
                  <a:cubicBezTo>
                    <a:pt x="3244" y="7071"/>
                    <a:pt x="3125" y="6849"/>
                    <a:pt x="3000" y="6689"/>
                  </a:cubicBezTo>
                  <a:cubicBezTo>
                    <a:pt x="2666" y="6251"/>
                    <a:pt x="1782" y="5082"/>
                    <a:pt x="1400" y="3634"/>
                  </a:cubicBezTo>
                  <a:cubicBezTo>
                    <a:pt x="1017" y="2187"/>
                    <a:pt x="1385" y="1018"/>
                    <a:pt x="1657" y="343"/>
                  </a:cubicBezTo>
                  <a:cubicBezTo>
                    <a:pt x="1670" y="301"/>
                    <a:pt x="1664" y="259"/>
                    <a:pt x="1622" y="239"/>
                  </a:cubicBezTo>
                  <a:cubicBezTo>
                    <a:pt x="1371" y="127"/>
                    <a:pt x="892" y="31"/>
                    <a:pt x="633" y="2"/>
                  </a:cubicBezTo>
                  <a:cubicBezTo>
                    <a:pt x="630" y="1"/>
                    <a:pt x="626" y="0"/>
                    <a:pt x="623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31" name="Google Shape;2296;p56">
              <a:extLst>
                <a:ext uri="{FF2B5EF4-FFF2-40B4-BE49-F238E27FC236}">
                  <a16:creationId xmlns:a16="http://schemas.microsoft.com/office/drawing/2014/main" id="{5943CA82-6BB2-278A-3AC6-ACB55EDF1F3A}"/>
                </a:ext>
              </a:extLst>
            </p:cNvPr>
            <p:cNvSpPr/>
            <p:nvPr/>
          </p:nvSpPr>
          <p:spPr>
            <a:xfrm>
              <a:off x="8130979" y="3197139"/>
              <a:ext cx="234581" cy="230190"/>
            </a:xfrm>
            <a:custGeom>
              <a:avLst/>
              <a:gdLst/>
              <a:ahLst/>
              <a:cxnLst/>
              <a:rect l="l" t="t" r="r" b="b"/>
              <a:pathLst>
                <a:path w="3146" h="3087" extrusionOk="0">
                  <a:moveTo>
                    <a:pt x="499" y="0"/>
                  </a:moveTo>
                  <a:cubicBezTo>
                    <a:pt x="362" y="0"/>
                    <a:pt x="241" y="50"/>
                    <a:pt x="168" y="184"/>
                  </a:cubicBezTo>
                  <a:cubicBezTo>
                    <a:pt x="133" y="241"/>
                    <a:pt x="104" y="303"/>
                    <a:pt x="84" y="380"/>
                  </a:cubicBezTo>
                  <a:cubicBezTo>
                    <a:pt x="62" y="463"/>
                    <a:pt x="62" y="547"/>
                    <a:pt x="69" y="630"/>
                  </a:cubicBezTo>
                  <a:cubicBezTo>
                    <a:pt x="91" y="755"/>
                    <a:pt x="119" y="874"/>
                    <a:pt x="84" y="999"/>
                  </a:cubicBezTo>
                  <a:cubicBezTo>
                    <a:pt x="49" y="1103"/>
                    <a:pt x="1" y="1180"/>
                    <a:pt x="49" y="1285"/>
                  </a:cubicBezTo>
                  <a:cubicBezTo>
                    <a:pt x="91" y="1375"/>
                    <a:pt x="139" y="1458"/>
                    <a:pt x="139" y="1555"/>
                  </a:cubicBezTo>
                  <a:cubicBezTo>
                    <a:pt x="139" y="1681"/>
                    <a:pt x="84" y="1779"/>
                    <a:pt x="111" y="1911"/>
                  </a:cubicBezTo>
                  <a:cubicBezTo>
                    <a:pt x="119" y="1931"/>
                    <a:pt x="126" y="1953"/>
                    <a:pt x="133" y="1973"/>
                  </a:cubicBezTo>
                  <a:cubicBezTo>
                    <a:pt x="139" y="1979"/>
                    <a:pt x="139" y="1979"/>
                    <a:pt x="146" y="1988"/>
                  </a:cubicBezTo>
                  <a:cubicBezTo>
                    <a:pt x="174" y="2001"/>
                    <a:pt x="203" y="2021"/>
                    <a:pt x="229" y="2043"/>
                  </a:cubicBezTo>
                  <a:cubicBezTo>
                    <a:pt x="487" y="2217"/>
                    <a:pt x="807" y="2280"/>
                    <a:pt x="1093" y="2390"/>
                  </a:cubicBezTo>
                  <a:cubicBezTo>
                    <a:pt x="1539" y="2572"/>
                    <a:pt x="1934" y="2823"/>
                    <a:pt x="2332" y="3087"/>
                  </a:cubicBezTo>
                  <a:lnTo>
                    <a:pt x="3145" y="1555"/>
                  </a:lnTo>
                  <a:cubicBezTo>
                    <a:pt x="2236" y="1174"/>
                    <a:pt x="2233" y="116"/>
                    <a:pt x="1593" y="116"/>
                  </a:cubicBezTo>
                  <a:cubicBezTo>
                    <a:pt x="1591" y="116"/>
                    <a:pt x="1589" y="116"/>
                    <a:pt x="1587" y="116"/>
                  </a:cubicBezTo>
                  <a:cubicBezTo>
                    <a:pt x="1527" y="368"/>
                    <a:pt x="1525" y="441"/>
                    <a:pt x="1499" y="441"/>
                  </a:cubicBezTo>
                  <a:cubicBezTo>
                    <a:pt x="1487" y="441"/>
                    <a:pt x="1468" y="424"/>
                    <a:pt x="1433" y="401"/>
                  </a:cubicBezTo>
                  <a:cubicBezTo>
                    <a:pt x="1363" y="355"/>
                    <a:pt x="868" y="0"/>
                    <a:pt x="499" y="0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2240" name="Google Shape;2297;p56">
              <a:extLst>
                <a:ext uri="{FF2B5EF4-FFF2-40B4-BE49-F238E27FC236}">
                  <a16:creationId xmlns:a16="http://schemas.microsoft.com/office/drawing/2014/main" id="{529BDBBB-6670-9016-E72F-0DD79AABC54F}"/>
                </a:ext>
              </a:extLst>
            </p:cNvPr>
            <p:cNvSpPr/>
            <p:nvPr/>
          </p:nvSpPr>
          <p:spPr>
            <a:xfrm>
              <a:off x="8236864" y="3260670"/>
              <a:ext cx="359030" cy="302819"/>
            </a:xfrm>
            <a:custGeom>
              <a:avLst/>
              <a:gdLst/>
              <a:ahLst/>
              <a:cxnLst/>
              <a:rect l="l" t="t" r="r" b="b"/>
              <a:pathLst>
                <a:path w="4815" h="4061" extrusionOk="0">
                  <a:moveTo>
                    <a:pt x="1121" y="0"/>
                  </a:moveTo>
                  <a:cubicBezTo>
                    <a:pt x="1071" y="154"/>
                    <a:pt x="69" y="1740"/>
                    <a:pt x="0" y="1872"/>
                  </a:cubicBezTo>
                  <a:cubicBezTo>
                    <a:pt x="299" y="2151"/>
                    <a:pt x="1294" y="2923"/>
                    <a:pt x="1622" y="3153"/>
                  </a:cubicBezTo>
                  <a:cubicBezTo>
                    <a:pt x="1802" y="3278"/>
                    <a:pt x="1989" y="3390"/>
                    <a:pt x="2184" y="3501"/>
                  </a:cubicBezTo>
                  <a:cubicBezTo>
                    <a:pt x="2580" y="3717"/>
                    <a:pt x="3315" y="4061"/>
                    <a:pt x="3901" y="4061"/>
                  </a:cubicBezTo>
                  <a:cubicBezTo>
                    <a:pt x="4182" y="4061"/>
                    <a:pt x="4428" y="3982"/>
                    <a:pt x="4586" y="3773"/>
                  </a:cubicBezTo>
                  <a:cubicBezTo>
                    <a:pt x="4815" y="3474"/>
                    <a:pt x="4578" y="2555"/>
                    <a:pt x="2741" y="1219"/>
                  </a:cubicBezTo>
                  <a:cubicBezTo>
                    <a:pt x="2380" y="954"/>
                    <a:pt x="1538" y="182"/>
                    <a:pt x="112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2242" name="Google Shape;2298;p56">
              <a:extLst>
                <a:ext uri="{FF2B5EF4-FFF2-40B4-BE49-F238E27FC236}">
                  <a16:creationId xmlns:a16="http://schemas.microsoft.com/office/drawing/2014/main" id="{D73CB14F-86EB-F886-8BD5-477ED2AF8DF3}"/>
                </a:ext>
              </a:extLst>
            </p:cNvPr>
            <p:cNvSpPr/>
            <p:nvPr/>
          </p:nvSpPr>
          <p:spPr>
            <a:xfrm>
              <a:off x="8236864" y="3400258"/>
              <a:ext cx="117216" cy="92986"/>
            </a:xfrm>
            <a:custGeom>
              <a:avLst/>
              <a:gdLst/>
              <a:ahLst/>
              <a:cxnLst/>
              <a:rect l="l" t="t" r="r" b="b"/>
              <a:pathLst>
                <a:path w="1572" h="1247" extrusionOk="0">
                  <a:moveTo>
                    <a:pt x="0" y="0"/>
                  </a:moveTo>
                  <a:cubicBezTo>
                    <a:pt x="110" y="126"/>
                    <a:pt x="236" y="237"/>
                    <a:pt x="361" y="349"/>
                  </a:cubicBezTo>
                  <a:cubicBezTo>
                    <a:pt x="486" y="460"/>
                    <a:pt x="620" y="565"/>
                    <a:pt x="752" y="668"/>
                  </a:cubicBezTo>
                  <a:cubicBezTo>
                    <a:pt x="877" y="774"/>
                    <a:pt x="1015" y="870"/>
                    <a:pt x="1147" y="967"/>
                  </a:cubicBezTo>
                  <a:cubicBezTo>
                    <a:pt x="1288" y="1066"/>
                    <a:pt x="1426" y="1163"/>
                    <a:pt x="1572" y="1246"/>
                  </a:cubicBezTo>
                  <a:cubicBezTo>
                    <a:pt x="1446" y="1134"/>
                    <a:pt x="1314" y="1031"/>
                    <a:pt x="1189" y="919"/>
                  </a:cubicBezTo>
                  <a:cubicBezTo>
                    <a:pt x="1057" y="815"/>
                    <a:pt x="925" y="710"/>
                    <a:pt x="793" y="607"/>
                  </a:cubicBezTo>
                  <a:cubicBezTo>
                    <a:pt x="668" y="501"/>
                    <a:pt x="536" y="404"/>
                    <a:pt x="403" y="29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8C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2243" name="Google Shape;2299;p56">
              <a:extLst>
                <a:ext uri="{FF2B5EF4-FFF2-40B4-BE49-F238E27FC236}">
                  <a16:creationId xmlns:a16="http://schemas.microsoft.com/office/drawing/2014/main" id="{8535C61B-73F6-8F79-0B3E-A6F4E8BB020B}"/>
                </a:ext>
              </a:extLst>
            </p:cNvPr>
            <p:cNvSpPr/>
            <p:nvPr/>
          </p:nvSpPr>
          <p:spPr>
            <a:xfrm>
              <a:off x="7736075" y="2371319"/>
              <a:ext cx="655352" cy="735981"/>
            </a:xfrm>
            <a:custGeom>
              <a:avLst/>
              <a:gdLst/>
              <a:ahLst/>
              <a:cxnLst/>
              <a:rect l="l" t="t" r="r" b="b"/>
              <a:pathLst>
                <a:path w="8789" h="9870" extrusionOk="0">
                  <a:moveTo>
                    <a:pt x="3799" y="1"/>
                  </a:moveTo>
                  <a:cubicBezTo>
                    <a:pt x="1534" y="1"/>
                    <a:pt x="278" y="1782"/>
                    <a:pt x="63" y="4691"/>
                  </a:cubicBezTo>
                  <a:cubicBezTo>
                    <a:pt x="29" y="5172"/>
                    <a:pt x="1" y="5638"/>
                    <a:pt x="8" y="6082"/>
                  </a:cubicBezTo>
                  <a:cubicBezTo>
                    <a:pt x="29" y="7106"/>
                    <a:pt x="210" y="7996"/>
                    <a:pt x="801" y="8657"/>
                  </a:cubicBezTo>
                  <a:cubicBezTo>
                    <a:pt x="1302" y="9228"/>
                    <a:pt x="2102" y="9631"/>
                    <a:pt x="3369" y="9806"/>
                  </a:cubicBezTo>
                  <a:cubicBezTo>
                    <a:pt x="3480" y="9820"/>
                    <a:pt x="3605" y="9833"/>
                    <a:pt x="3730" y="9848"/>
                  </a:cubicBezTo>
                  <a:cubicBezTo>
                    <a:pt x="3877" y="9863"/>
                    <a:pt x="4022" y="9870"/>
                    <a:pt x="4166" y="9870"/>
                  </a:cubicBezTo>
                  <a:cubicBezTo>
                    <a:pt x="5663" y="9870"/>
                    <a:pt x="7001" y="9093"/>
                    <a:pt x="7795" y="7844"/>
                  </a:cubicBezTo>
                  <a:cubicBezTo>
                    <a:pt x="8204" y="7209"/>
                    <a:pt x="8470" y="6445"/>
                    <a:pt x="8546" y="5603"/>
                  </a:cubicBezTo>
                  <a:cubicBezTo>
                    <a:pt x="8789" y="2841"/>
                    <a:pt x="6890" y="301"/>
                    <a:pt x="4301" y="28"/>
                  </a:cubicBezTo>
                  <a:cubicBezTo>
                    <a:pt x="4129" y="10"/>
                    <a:pt x="3961" y="1"/>
                    <a:pt x="3799" y="1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2244" name="Google Shape;2300;p56">
              <a:extLst>
                <a:ext uri="{FF2B5EF4-FFF2-40B4-BE49-F238E27FC236}">
                  <a16:creationId xmlns:a16="http://schemas.microsoft.com/office/drawing/2014/main" id="{375A5B9C-921F-ECE1-294D-F49CB3441026}"/>
                </a:ext>
              </a:extLst>
            </p:cNvPr>
            <p:cNvSpPr/>
            <p:nvPr/>
          </p:nvSpPr>
          <p:spPr>
            <a:xfrm>
              <a:off x="8062005" y="2598074"/>
              <a:ext cx="447" cy="671"/>
            </a:xfrm>
            <a:custGeom>
              <a:avLst/>
              <a:gdLst/>
              <a:ahLst/>
              <a:cxnLst/>
              <a:rect l="l" t="t" r="r" b="b"/>
              <a:pathLst>
                <a:path w="6" h="9" extrusionOk="0">
                  <a:moveTo>
                    <a:pt x="5" y="0"/>
                  </a:moveTo>
                  <a:cubicBezTo>
                    <a:pt x="5" y="0"/>
                    <a:pt x="3" y="2"/>
                    <a:pt x="0" y="8"/>
                  </a:cubicBezTo>
                  <a:cubicBezTo>
                    <a:pt x="4" y="5"/>
                    <a:pt x="6" y="0"/>
                    <a:pt x="5" y="0"/>
                  </a:cubicBezTo>
                  <a:close/>
                </a:path>
              </a:pathLst>
            </a:custGeom>
            <a:solidFill>
              <a:srgbClr val="FF5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2245" name="Google Shape;2301;p56">
              <a:extLst>
                <a:ext uri="{FF2B5EF4-FFF2-40B4-BE49-F238E27FC236}">
                  <a16:creationId xmlns:a16="http://schemas.microsoft.com/office/drawing/2014/main" id="{520B716A-90C7-ACC4-DB15-DC2F0614A316}"/>
                </a:ext>
              </a:extLst>
            </p:cNvPr>
            <p:cNvSpPr/>
            <p:nvPr/>
          </p:nvSpPr>
          <p:spPr>
            <a:xfrm>
              <a:off x="7735106" y="2262750"/>
              <a:ext cx="814101" cy="566937"/>
            </a:xfrm>
            <a:custGeom>
              <a:avLst/>
              <a:gdLst/>
              <a:ahLst/>
              <a:cxnLst/>
              <a:rect l="l" t="t" r="r" b="b"/>
              <a:pathLst>
                <a:path w="10918" h="7603" extrusionOk="0">
                  <a:moveTo>
                    <a:pt x="5212" y="1"/>
                  </a:moveTo>
                  <a:cubicBezTo>
                    <a:pt x="4784" y="1"/>
                    <a:pt x="4357" y="43"/>
                    <a:pt x="3939" y="128"/>
                  </a:cubicBezTo>
                  <a:cubicBezTo>
                    <a:pt x="3277" y="254"/>
                    <a:pt x="2644" y="491"/>
                    <a:pt x="2060" y="825"/>
                  </a:cubicBezTo>
                  <a:cubicBezTo>
                    <a:pt x="1851" y="942"/>
                    <a:pt x="1649" y="1082"/>
                    <a:pt x="1447" y="1227"/>
                  </a:cubicBezTo>
                  <a:cubicBezTo>
                    <a:pt x="1238" y="1388"/>
                    <a:pt x="1036" y="1568"/>
                    <a:pt x="849" y="1757"/>
                  </a:cubicBezTo>
                  <a:cubicBezTo>
                    <a:pt x="515" y="2104"/>
                    <a:pt x="216" y="2501"/>
                    <a:pt x="91" y="2967"/>
                  </a:cubicBezTo>
                  <a:cubicBezTo>
                    <a:pt x="1" y="3295"/>
                    <a:pt x="7" y="3774"/>
                    <a:pt x="201" y="4101"/>
                  </a:cubicBezTo>
                  <a:cubicBezTo>
                    <a:pt x="528" y="4071"/>
                    <a:pt x="857" y="4058"/>
                    <a:pt x="1187" y="4058"/>
                  </a:cubicBezTo>
                  <a:cubicBezTo>
                    <a:pt x="1778" y="4058"/>
                    <a:pt x="2370" y="4102"/>
                    <a:pt x="2950" y="4178"/>
                  </a:cubicBezTo>
                  <a:cubicBezTo>
                    <a:pt x="3082" y="4191"/>
                    <a:pt x="3207" y="4213"/>
                    <a:pt x="3341" y="4233"/>
                  </a:cubicBezTo>
                  <a:cubicBezTo>
                    <a:pt x="3341" y="4150"/>
                    <a:pt x="3332" y="4066"/>
                    <a:pt x="3326" y="3998"/>
                  </a:cubicBezTo>
                  <a:cubicBezTo>
                    <a:pt x="3306" y="3684"/>
                    <a:pt x="3347" y="3363"/>
                    <a:pt x="3438" y="3064"/>
                  </a:cubicBezTo>
                  <a:lnTo>
                    <a:pt x="3438" y="3064"/>
                  </a:lnTo>
                  <a:cubicBezTo>
                    <a:pt x="3409" y="3266"/>
                    <a:pt x="3402" y="3475"/>
                    <a:pt x="3424" y="3684"/>
                  </a:cubicBezTo>
                  <a:cubicBezTo>
                    <a:pt x="3451" y="3872"/>
                    <a:pt x="3493" y="4060"/>
                    <a:pt x="3569" y="4240"/>
                  </a:cubicBezTo>
                  <a:cubicBezTo>
                    <a:pt x="3572" y="4246"/>
                    <a:pt x="3578" y="4248"/>
                    <a:pt x="3584" y="4248"/>
                  </a:cubicBezTo>
                  <a:cubicBezTo>
                    <a:pt x="3593" y="4248"/>
                    <a:pt x="3602" y="4242"/>
                    <a:pt x="3598" y="4233"/>
                  </a:cubicBezTo>
                  <a:cubicBezTo>
                    <a:pt x="3473" y="3831"/>
                    <a:pt x="3438" y="3392"/>
                    <a:pt x="3514" y="2974"/>
                  </a:cubicBezTo>
                  <a:cubicBezTo>
                    <a:pt x="3534" y="2862"/>
                    <a:pt x="3563" y="2752"/>
                    <a:pt x="3598" y="2640"/>
                  </a:cubicBezTo>
                  <a:cubicBezTo>
                    <a:pt x="3618" y="2598"/>
                    <a:pt x="3646" y="2550"/>
                    <a:pt x="3666" y="2508"/>
                  </a:cubicBezTo>
                  <a:lnTo>
                    <a:pt x="3666" y="2508"/>
                  </a:lnTo>
                  <a:cubicBezTo>
                    <a:pt x="3563" y="2877"/>
                    <a:pt x="3473" y="3816"/>
                    <a:pt x="3723" y="4310"/>
                  </a:cubicBezTo>
                  <a:cubicBezTo>
                    <a:pt x="3952" y="4358"/>
                    <a:pt x="4176" y="4422"/>
                    <a:pt x="4398" y="4484"/>
                  </a:cubicBezTo>
                  <a:cubicBezTo>
                    <a:pt x="4475" y="4332"/>
                    <a:pt x="4460" y="4213"/>
                    <a:pt x="4404" y="4053"/>
                  </a:cubicBezTo>
                  <a:cubicBezTo>
                    <a:pt x="4259" y="3635"/>
                    <a:pt x="4189" y="3231"/>
                    <a:pt x="4266" y="2787"/>
                  </a:cubicBezTo>
                  <a:cubicBezTo>
                    <a:pt x="4301" y="2570"/>
                    <a:pt x="4363" y="2369"/>
                    <a:pt x="4453" y="2167"/>
                  </a:cubicBezTo>
                  <a:cubicBezTo>
                    <a:pt x="4460" y="2146"/>
                    <a:pt x="4475" y="2132"/>
                    <a:pt x="4481" y="2111"/>
                  </a:cubicBezTo>
                  <a:lnTo>
                    <a:pt x="4481" y="2111"/>
                  </a:lnTo>
                  <a:cubicBezTo>
                    <a:pt x="4460" y="2251"/>
                    <a:pt x="4426" y="2383"/>
                    <a:pt x="4411" y="2521"/>
                  </a:cubicBezTo>
                  <a:cubicBezTo>
                    <a:pt x="4384" y="2703"/>
                    <a:pt x="4376" y="2884"/>
                    <a:pt x="4376" y="3064"/>
                  </a:cubicBezTo>
                  <a:cubicBezTo>
                    <a:pt x="4376" y="3398"/>
                    <a:pt x="4433" y="3754"/>
                    <a:pt x="4571" y="4060"/>
                  </a:cubicBezTo>
                  <a:cubicBezTo>
                    <a:pt x="4752" y="4464"/>
                    <a:pt x="4982" y="4672"/>
                    <a:pt x="5281" y="4818"/>
                  </a:cubicBezTo>
                  <a:cubicBezTo>
                    <a:pt x="5358" y="4846"/>
                    <a:pt x="5428" y="4881"/>
                    <a:pt x="5503" y="4916"/>
                  </a:cubicBezTo>
                  <a:cubicBezTo>
                    <a:pt x="5609" y="4958"/>
                    <a:pt x="5727" y="4991"/>
                    <a:pt x="5846" y="5033"/>
                  </a:cubicBezTo>
                  <a:cubicBezTo>
                    <a:pt x="6347" y="5209"/>
                    <a:pt x="6861" y="5639"/>
                    <a:pt x="7035" y="6160"/>
                  </a:cubicBezTo>
                  <a:cubicBezTo>
                    <a:pt x="7132" y="6446"/>
                    <a:pt x="7035" y="6760"/>
                    <a:pt x="7021" y="7052"/>
                  </a:cubicBezTo>
                  <a:cubicBezTo>
                    <a:pt x="7006" y="7323"/>
                    <a:pt x="6965" y="7588"/>
                    <a:pt x="7272" y="7602"/>
                  </a:cubicBezTo>
                  <a:cubicBezTo>
                    <a:pt x="7277" y="7602"/>
                    <a:pt x="7282" y="7602"/>
                    <a:pt x="7286" y="7602"/>
                  </a:cubicBezTo>
                  <a:cubicBezTo>
                    <a:pt x="7572" y="7602"/>
                    <a:pt x="7747" y="7037"/>
                    <a:pt x="8255" y="7037"/>
                  </a:cubicBezTo>
                  <a:cubicBezTo>
                    <a:pt x="8263" y="7037"/>
                    <a:pt x="8272" y="7037"/>
                    <a:pt x="8281" y="7037"/>
                  </a:cubicBezTo>
                  <a:cubicBezTo>
                    <a:pt x="8755" y="7051"/>
                    <a:pt x="8826" y="7510"/>
                    <a:pt x="9076" y="7510"/>
                  </a:cubicBezTo>
                  <a:cubicBezTo>
                    <a:pt x="9105" y="7510"/>
                    <a:pt x="9136" y="7503"/>
                    <a:pt x="9171" y="7490"/>
                  </a:cubicBezTo>
                  <a:cubicBezTo>
                    <a:pt x="9366" y="7413"/>
                    <a:pt x="9526" y="7171"/>
                    <a:pt x="9658" y="7017"/>
                  </a:cubicBezTo>
                  <a:cubicBezTo>
                    <a:pt x="10597" y="5967"/>
                    <a:pt x="10917" y="4422"/>
                    <a:pt x="10388" y="3079"/>
                  </a:cubicBezTo>
                  <a:cubicBezTo>
                    <a:pt x="10326" y="2932"/>
                    <a:pt x="10263" y="2794"/>
                    <a:pt x="10188" y="2662"/>
                  </a:cubicBezTo>
                  <a:cubicBezTo>
                    <a:pt x="9922" y="2174"/>
                    <a:pt x="9553" y="1757"/>
                    <a:pt x="9144" y="1401"/>
                  </a:cubicBezTo>
                  <a:cubicBezTo>
                    <a:pt x="8962" y="1249"/>
                    <a:pt x="8775" y="1102"/>
                    <a:pt x="8579" y="977"/>
                  </a:cubicBezTo>
                  <a:cubicBezTo>
                    <a:pt x="7583" y="327"/>
                    <a:pt x="6397" y="1"/>
                    <a:pt x="5212" y="1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2246" name="Google Shape;2302;p56">
              <a:extLst>
                <a:ext uri="{FF2B5EF4-FFF2-40B4-BE49-F238E27FC236}">
                  <a16:creationId xmlns:a16="http://schemas.microsoft.com/office/drawing/2014/main" id="{4D1B547D-023D-1218-3788-A8CB8D3DE55C}"/>
                </a:ext>
              </a:extLst>
            </p:cNvPr>
            <p:cNvSpPr/>
            <p:nvPr/>
          </p:nvSpPr>
          <p:spPr>
            <a:xfrm>
              <a:off x="8305838" y="2766072"/>
              <a:ext cx="191483" cy="194919"/>
            </a:xfrm>
            <a:custGeom>
              <a:avLst/>
              <a:gdLst/>
              <a:ahLst/>
              <a:cxnLst/>
              <a:rect l="l" t="t" r="r" b="b"/>
              <a:pathLst>
                <a:path w="2568" h="2614" extrusionOk="0">
                  <a:moveTo>
                    <a:pt x="1577" y="1"/>
                  </a:moveTo>
                  <a:cubicBezTo>
                    <a:pt x="1227" y="1"/>
                    <a:pt x="862" y="130"/>
                    <a:pt x="627" y="287"/>
                  </a:cubicBezTo>
                  <a:cubicBezTo>
                    <a:pt x="216" y="559"/>
                    <a:pt x="70" y="1157"/>
                    <a:pt x="20" y="1652"/>
                  </a:cubicBezTo>
                  <a:cubicBezTo>
                    <a:pt x="0" y="1882"/>
                    <a:pt x="20" y="2139"/>
                    <a:pt x="174" y="2326"/>
                  </a:cubicBezTo>
                  <a:cubicBezTo>
                    <a:pt x="349" y="2540"/>
                    <a:pt x="596" y="2614"/>
                    <a:pt x="847" y="2614"/>
                  </a:cubicBezTo>
                  <a:cubicBezTo>
                    <a:pt x="1096" y="2614"/>
                    <a:pt x="1348" y="2541"/>
                    <a:pt x="1538" y="2458"/>
                  </a:cubicBezTo>
                  <a:cubicBezTo>
                    <a:pt x="1998" y="2249"/>
                    <a:pt x="2352" y="1847"/>
                    <a:pt x="2484" y="1339"/>
                  </a:cubicBezTo>
                  <a:cubicBezTo>
                    <a:pt x="2547" y="1102"/>
                    <a:pt x="2567" y="845"/>
                    <a:pt x="2477" y="601"/>
                  </a:cubicBezTo>
                  <a:cubicBezTo>
                    <a:pt x="2400" y="371"/>
                    <a:pt x="2268" y="225"/>
                    <a:pt x="2108" y="129"/>
                  </a:cubicBezTo>
                  <a:cubicBezTo>
                    <a:pt x="1950" y="38"/>
                    <a:pt x="1766" y="1"/>
                    <a:pt x="1577" y="1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2249" name="Google Shape;2303;p56">
              <a:extLst>
                <a:ext uri="{FF2B5EF4-FFF2-40B4-BE49-F238E27FC236}">
                  <a16:creationId xmlns:a16="http://schemas.microsoft.com/office/drawing/2014/main" id="{700EE0BF-89B8-BCC1-A82F-695831FD108D}"/>
                </a:ext>
              </a:extLst>
            </p:cNvPr>
            <p:cNvSpPr/>
            <p:nvPr/>
          </p:nvSpPr>
          <p:spPr>
            <a:xfrm>
              <a:off x="7932707" y="2634686"/>
              <a:ext cx="87688" cy="56820"/>
            </a:xfrm>
            <a:custGeom>
              <a:avLst/>
              <a:gdLst/>
              <a:ahLst/>
              <a:cxnLst/>
              <a:rect l="l" t="t" r="r" b="b"/>
              <a:pathLst>
                <a:path w="1176" h="762" extrusionOk="0">
                  <a:moveTo>
                    <a:pt x="201" y="0"/>
                  </a:moveTo>
                  <a:cubicBezTo>
                    <a:pt x="147" y="0"/>
                    <a:pt x="94" y="8"/>
                    <a:pt x="56" y="32"/>
                  </a:cubicBezTo>
                  <a:cubicBezTo>
                    <a:pt x="8" y="60"/>
                    <a:pt x="1" y="150"/>
                    <a:pt x="84" y="185"/>
                  </a:cubicBezTo>
                  <a:cubicBezTo>
                    <a:pt x="181" y="227"/>
                    <a:pt x="265" y="221"/>
                    <a:pt x="348" y="234"/>
                  </a:cubicBezTo>
                  <a:cubicBezTo>
                    <a:pt x="425" y="241"/>
                    <a:pt x="502" y="254"/>
                    <a:pt x="565" y="276"/>
                  </a:cubicBezTo>
                  <a:cubicBezTo>
                    <a:pt x="829" y="346"/>
                    <a:pt x="1010" y="519"/>
                    <a:pt x="1108" y="706"/>
                  </a:cubicBezTo>
                  <a:cubicBezTo>
                    <a:pt x="1115" y="728"/>
                    <a:pt x="1122" y="742"/>
                    <a:pt x="1135" y="755"/>
                  </a:cubicBezTo>
                  <a:cubicBezTo>
                    <a:pt x="1142" y="760"/>
                    <a:pt x="1149" y="762"/>
                    <a:pt x="1154" y="762"/>
                  </a:cubicBezTo>
                  <a:cubicBezTo>
                    <a:pt x="1172" y="762"/>
                    <a:pt x="1175" y="734"/>
                    <a:pt x="1170" y="706"/>
                  </a:cubicBezTo>
                  <a:cubicBezTo>
                    <a:pt x="1170" y="693"/>
                    <a:pt x="1170" y="680"/>
                    <a:pt x="1163" y="658"/>
                  </a:cubicBezTo>
                  <a:cubicBezTo>
                    <a:pt x="1142" y="498"/>
                    <a:pt x="1038" y="359"/>
                    <a:pt x="919" y="262"/>
                  </a:cubicBezTo>
                  <a:cubicBezTo>
                    <a:pt x="836" y="179"/>
                    <a:pt x="724" y="115"/>
                    <a:pt x="599" y="67"/>
                  </a:cubicBezTo>
                  <a:cubicBezTo>
                    <a:pt x="524" y="45"/>
                    <a:pt x="440" y="25"/>
                    <a:pt x="357" y="12"/>
                  </a:cubicBezTo>
                  <a:cubicBezTo>
                    <a:pt x="311" y="8"/>
                    <a:pt x="255" y="0"/>
                    <a:pt x="201" y="0"/>
                  </a:cubicBezTo>
                  <a:close/>
                </a:path>
              </a:pathLst>
            </a:custGeom>
            <a:solidFill>
              <a:srgbClr val="FF55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2251" name="Google Shape;2304;p56">
              <a:extLst>
                <a:ext uri="{FF2B5EF4-FFF2-40B4-BE49-F238E27FC236}">
                  <a16:creationId xmlns:a16="http://schemas.microsoft.com/office/drawing/2014/main" id="{06CDC97E-A6C2-2AB7-6DCB-0F4FB6C98F16}"/>
                </a:ext>
              </a:extLst>
            </p:cNvPr>
            <p:cNvSpPr/>
            <p:nvPr/>
          </p:nvSpPr>
          <p:spPr>
            <a:xfrm>
              <a:off x="7918166" y="2619475"/>
              <a:ext cx="117887" cy="87095"/>
            </a:xfrm>
            <a:custGeom>
              <a:avLst/>
              <a:gdLst/>
              <a:ahLst/>
              <a:cxnLst/>
              <a:rect l="l" t="t" r="r" b="b"/>
              <a:pathLst>
                <a:path w="1581" h="1168" extrusionOk="0">
                  <a:moveTo>
                    <a:pt x="401" y="0"/>
                  </a:moveTo>
                  <a:cubicBezTo>
                    <a:pt x="318" y="0"/>
                    <a:pt x="228" y="14"/>
                    <a:pt x="148" y="62"/>
                  </a:cubicBezTo>
                  <a:cubicBezTo>
                    <a:pt x="57" y="117"/>
                    <a:pt x="1" y="222"/>
                    <a:pt x="9" y="326"/>
                  </a:cubicBezTo>
                  <a:cubicBezTo>
                    <a:pt x="22" y="438"/>
                    <a:pt x="92" y="535"/>
                    <a:pt x="203" y="583"/>
                  </a:cubicBezTo>
                  <a:cubicBezTo>
                    <a:pt x="301" y="618"/>
                    <a:pt x="391" y="625"/>
                    <a:pt x="468" y="633"/>
                  </a:cubicBezTo>
                  <a:cubicBezTo>
                    <a:pt x="482" y="633"/>
                    <a:pt x="502" y="640"/>
                    <a:pt x="517" y="640"/>
                  </a:cubicBezTo>
                  <a:cubicBezTo>
                    <a:pt x="585" y="647"/>
                    <a:pt x="649" y="660"/>
                    <a:pt x="704" y="675"/>
                  </a:cubicBezTo>
                  <a:cubicBezTo>
                    <a:pt x="954" y="743"/>
                    <a:pt x="1073" y="910"/>
                    <a:pt x="1121" y="1009"/>
                  </a:cubicBezTo>
                  <a:cubicBezTo>
                    <a:pt x="1136" y="1036"/>
                    <a:pt x="1163" y="1084"/>
                    <a:pt x="1220" y="1126"/>
                  </a:cubicBezTo>
                  <a:cubicBezTo>
                    <a:pt x="1261" y="1154"/>
                    <a:pt x="1310" y="1168"/>
                    <a:pt x="1352" y="1168"/>
                  </a:cubicBezTo>
                  <a:cubicBezTo>
                    <a:pt x="1387" y="1168"/>
                    <a:pt x="1428" y="1154"/>
                    <a:pt x="1455" y="1141"/>
                  </a:cubicBezTo>
                  <a:cubicBezTo>
                    <a:pt x="1504" y="1113"/>
                    <a:pt x="1580" y="1051"/>
                    <a:pt x="1567" y="904"/>
                  </a:cubicBezTo>
                  <a:cubicBezTo>
                    <a:pt x="1567" y="875"/>
                    <a:pt x="1567" y="855"/>
                    <a:pt x="1560" y="834"/>
                  </a:cubicBezTo>
                  <a:cubicBezTo>
                    <a:pt x="1532" y="640"/>
                    <a:pt x="1428" y="466"/>
                    <a:pt x="1253" y="313"/>
                  </a:cubicBezTo>
                  <a:cubicBezTo>
                    <a:pt x="1143" y="216"/>
                    <a:pt x="1003" y="132"/>
                    <a:pt x="857" y="82"/>
                  </a:cubicBezTo>
                  <a:cubicBezTo>
                    <a:pt x="767" y="49"/>
                    <a:pt x="669" y="27"/>
                    <a:pt x="572" y="14"/>
                  </a:cubicBezTo>
                  <a:lnTo>
                    <a:pt x="565" y="14"/>
                  </a:lnTo>
                  <a:cubicBezTo>
                    <a:pt x="518" y="7"/>
                    <a:pt x="461" y="0"/>
                    <a:pt x="401" y="0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2253" name="Google Shape;2305;p56">
              <a:extLst>
                <a:ext uri="{FF2B5EF4-FFF2-40B4-BE49-F238E27FC236}">
                  <a16:creationId xmlns:a16="http://schemas.microsoft.com/office/drawing/2014/main" id="{183A0A9C-A9DE-8F95-67C7-E846BC702940}"/>
                </a:ext>
              </a:extLst>
            </p:cNvPr>
            <p:cNvSpPr/>
            <p:nvPr/>
          </p:nvSpPr>
          <p:spPr>
            <a:xfrm>
              <a:off x="7778727" y="2628647"/>
              <a:ext cx="66885" cy="47127"/>
            </a:xfrm>
            <a:custGeom>
              <a:avLst/>
              <a:gdLst/>
              <a:ahLst/>
              <a:cxnLst/>
              <a:rect l="l" t="t" r="r" b="b"/>
              <a:pathLst>
                <a:path w="897" h="632" extrusionOk="0">
                  <a:moveTo>
                    <a:pt x="646" y="1"/>
                  </a:moveTo>
                  <a:cubicBezTo>
                    <a:pt x="585" y="1"/>
                    <a:pt x="521" y="9"/>
                    <a:pt x="466" y="29"/>
                  </a:cubicBezTo>
                  <a:cubicBezTo>
                    <a:pt x="368" y="51"/>
                    <a:pt x="284" y="106"/>
                    <a:pt x="216" y="168"/>
                  </a:cubicBezTo>
                  <a:cubicBezTo>
                    <a:pt x="125" y="251"/>
                    <a:pt x="34" y="377"/>
                    <a:pt x="7" y="530"/>
                  </a:cubicBezTo>
                  <a:cubicBezTo>
                    <a:pt x="7" y="544"/>
                    <a:pt x="0" y="565"/>
                    <a:pt x="0" y="579"/>
                  </a:cubicBezTo>
                  <a:cubicBezTo>
                    <a:pt x="0" y="607"/>
                    <a:pt x="0" y="631"/>
                    <a:pt x="11" y="631"/>
                  </a:cubicBezTo>
                  <a:cubicBezTo>
                    <a:pt x="13" y="631"/>
                    <a:pt x="16" y="630"/>
                    <a:pt x="20" y="627"/>
                  </a:cubicBezTo>
                  <a:cubicBezTo>
                    <a:pt x="34" y="620"/>
                    <a:pt x="42" y="600"/>
                    <a:pt x="49" y="585"/>
                  </a:cubicBezTo>
                  <a:cubicBezTo>
                    <a:pt x="132" y="412"/>
                    <a:pt x="277" y="273"/>
                    <a:pt x="473" y="231"/>
                  </a:cubicBezTo>
                  <a:cubicBezTo>
                    <a:pt x="512" y="227"/>
                    <a:pt x="547" y="222"/>
                    <a:pt x="587" y="222"/>
                  </a:cubicBezTo>
                  <a:cubicBezTo>
                    <a:pt x="604" y="222"/>
                    <a:pt x="621" y="223"/>
                    <a:pt x="640" y="225"/>
                  </a:cubicBezTo>
                  <a:cubicBezTo>
                    <a:pt x="671" y="225"/>
                    <a:pt x="708" y="229"/>
                    <a:pt x="746" y="229"/>
                  </a:cubicBezTo>
                  <a:cubicBezTo>
                    <a:pt x="775" y="229"/>
                    <a:pt x="805" y="227"/>
                    <a:pt x="835" y="218"/>
                  </a:cubicBezTo>
                  <a:cubicBezTo>
                    <a:pt x="897" y="190"/>
                    <a:pt x="897" y="99"/>
                    <a:pt x="862" y="64"/>
                  </a:cubicBezTo>
                  <a:cubicBezTo>
                    <a:pt x="807" y="1"/>
                    <a:pt x="717" y="1"/>
                    <a:pt x="646" y="1"/>
                  </a:cubicBezTo>
                  <a:close/>
                </a:path>
              </a:pathLst>
            </a:custGeom>
            <a:solidFill>
              <a:srgbClr val="FF55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2255" name="Google Shape;2306;p56">
              <a:extLst>
                <a:ext uri="{FF2B5EF4-FFF2-40B4-BE49-F238E27FC236}">
                  <a16:creationId xmlns:a16="http://schemas.microsoft.com/office/drawing/2014/main" id="{42784FCA-BFA5-ADA2-4402-98315611F26C}"/>
                </a:ext>
              </a:extLst>
            </p:cNvPr>
            <p:cNvSpPr/>
            <p:nvPr/>
          </p:nvSpPr>
          <p:spPr>
            <a:xfrm>
              <a:off x="7762546" y="2613733"/>
              <a:ext cx="98649" cy="77252"/>
            </a:xfrm>
            <a:custGeom>
              <a:avLst/>
              <a:gdLst/>
              <a:ahLst/>
              <a:cxnLst/>
              <a:rect l="l" t="t" r="r" b="b"/>
              <a:pathLst>
                <a:path w="1323" h="1036" extrusionOk="0">
                  <a:moveTo>
                    <a:pt x="870" y="1"/>
                  </a:moveTo>
                  <a:cubicBezTo>
                    <a:pt x="787" y="1"/>
                    <a:pt x="710" y="7"/>
                    <a:pt x="626" y="27"/>
                  </a:cubicBezTo>
                  <a:cubicBezTo>
                    <a:pt x="501" y="62"/>
                    <a:pt x="391" y="132"/>
                    <a:pt x="292" y="216"/>
                  </a:cubicBezTo>
                  <a:cubicBezTo>
                    <a:pt x="154" y="348"/>
                    <a:pt x="57" y="515"/>
                    <a:pt x="22" y="695"/>
                  </a:cubicBezTo>
                  <a:cubicBezTo>
                    <a:pt x="22" y="717"/>
                    <a:pt x="15" y="737"/>
                    <a:pt x="15" y="759"/>
                  </a:cubicBezTo>
                  <a:cubicBezTo>
                    <a:pt x="0" y="897"/>
                    <a:pt x="63" y="974"/>
                    <a:pt x="119" y="1003"/>
                  </a:cubicBezTo>
                  <a:cubicBezTo>
                    <a:pt x="154" y="1023"/>
                    <a:pt x="189" y="1036"/>
                    <a:pt x="230" y="1036"/>
                  </a:cubicBezTo>
                  <a:cubicBezTo>
                    <a:pt x="272" y="1036"/>
                    <a:pt x="314" y="1023"/>
                    <a:pt x="356" y="994"/>
                  </a:cubicBezTo>
                  <a:cubicBezTo>
                    <a:pt x="411" y="961"/>
                    <a:pt x="433" y="904"/>
                    <a:pt x="446" y="877"/>
                  </a:cubicBezTo>
                  <a:cubicBezTo>
                    <a:pt x="488" y="800"/>
                    <a:pt x="571" y="660"/>
                    <a:pt x="732" y="633"/>
                  </a:cubicBezTo>
                  <a:cubicBezTo>
                    <a:pt x="767" y="627"/>
                    <a:pt x="808" y="627"/>
                    <a:pt x="850" y="627"/>
                  </a:cubicBezTo>
                  <a:lnTo>
                    <a:pt x="885" y="627"/>
                  </a:lnTo>
                  <a:cubicBezTo>
                    <a:pt x="907" y="629"/>
                    <a:pt x="934" y="632"/>
                    <a:pt x="964" y="632"/>
                  </a:cubicBezTo>
                  <a:cubicBezTo>
                    <a:pt x="1008" y="632"/>
                    <a:pt x="1060" y="626"/>
                    <a:pt x="1114" y="605"/>
                  </a:cubicBezTo>
                  <a:cubicBezTo>
                    <a:pt x="1211" y="577"/>
                    <a:pt x="1274" y="502"/>
                    <a:pt x="1303" y="403"/>
                  </a:cubicBezTo>
                  <a:cubicBezTo>
                    <a:pt x="1323" y="299"/>
                    <a:pt x="1294" y="194"/>
                    <a:pt x="1233" y="126"/>
                  </a:cubicBezTo>
                  <a:cubicBezTo>
                    <a:pt x="1114" y="7"/>
                    <a:pt x="960" y="1"/>
                    <a:pt x="870" y="1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2257" name="Google Shape;2307;p56">
              <a:extLst>
                <a:ext uri="{FF2B5EF4-FFF2-40B4-BE49-F238E27FC236}">
                  <a16:creationId xmlns:a16="http://schemas.microsoft.com/office/drawing/2014/main" id="{AAE66899-31A4-0883-EC40-EA4BED5D4B8A}"/>
                </a:ext>
              </a:extLst>
            </p:cNvPr>
            <p:cNvSpPr/>
            <p:nvPr/>
          </p:nvSpPr>
          <p:spPr>
            <a:xfrm>
              <a:off x="7830998" y="2728267"/>
              <a:ext cx="119006" cy="92091"/>
            </a:xfrm>
            <a:custGeom>
              <a:avLst/>
              <a:gdLst/>
              <a:ahLst/>
              <a:cxnLst/>
              <a:rect l="l" t="t" r="r" b="b"/>
              <a:pathLst>
                <a:path w="1596" h="1235" extrusionOk="0">
                  <a:moveTo>
                    <a:pt x="784" y="1"/>
                  </a:moveTo>
                  <a:cubicBezTo>
                    <a:pt x="728" y="1"/>
                    <a:pt x="671" y="29"/>
                    <a:pt x="635" y="84"/>
                  </a:cubicBezTo>
                  <a:cubicBezTo>
                    <a:pt x="383" y="451"/>
                    <a:pt x="0" y="1235"/>
                    <a:pt x="691" y="1235"/>
                  </a:cubicBezTo>
                  <a:cubicBezTo>
                    <a:pt x="708" y="1235"/>
                    <a:pt x="726" y="1234"/>
                    <a:pt x="745" y="1233"/>
                  </a:cubicBezTo>
                  <a:cubicBezTo>
                    <a:pt x="1595" y="1185"/>
                    <a:pt x="1170" y="495"/>
                    <a:pt x="941" y="99"/>
                  </a:cubicBezTo>
                  <a:cubicBezTo>
                    <a:pt x="908" y="34"/>
                    <a:pt x="846" y="1"/>
                    <a:pt x="784" y="1"/>
                  </a:cubicBezTo>
                  <a:close/>
                </a:path>
              </a:pathLst>
            </a:custGeom>
            <a:solidFill>
              <a:srgbClr val="CB6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2259" name="Google Shape;2308;p56">
              <a:extLst>
                <a:ext uri="{FF2B5EF4-FFF2-40B4-BE49-F238E27FC236}">
                  <a16:creationId xmlns:a16="http://schemas.microsoft.com/office/drawing/2014/main" id="{D14F33F4-0445-F5D9-952A-2DA3F8532D2C}"/>
                </a:ext>
              </a:extLst>
            </p:cNvPr>
            <p:cNvSpPr/>
            <p:nvPr/>
          </p:nvSpPr>
          <p:spPr>
            <a:xfrm>
              <a:off x="7953511" y="2737588"/>
              <a:ext cx="63380" cy="57044"/>
            </a:xfrm>
            <a:custGeom>
              <a:avLst/>
              <a:gdLst/>
              <a:ahLst/>
              <a:cxnLst/>
              <a:rect l="l" t="t" r="r" b="b"/>
              <a:pathLst>
                <a:path w="850" h="765" extrusionOk="0">
                  <a:moveTo>
                    <a:pt x="427" y="1"/>
                  </a:moveTo>
                  <a:cubicBezTo>
                    <a:pt x="334" y="1"/>
                    <a:pt x="241" y="36"/>
                    <a:pt x="168" y="106"/>
                  </a:cubicBezTo>
                  <a:cubicBezTo>
                    <a:pt x="8" y="245"/>
                    <a:pt x="1" y="489"/>
                    <a:pt x="146" y="642"/>
                  </a:cubicBezTo>
                  <a:cubicBezTo>
                    <a:pt x="220" y="723"/>
                    <a:pt x="323" y="765"/>
                    <a:pt x="426" y="765"/>
                  </a:cubicBezTo>
                  <a:cubicBezTo>
                    <a:pt x="518" y="765"/>
                    <a:pt x="610" y="732"/>
                    <a:pt x="682" y="662"/>
                  </a:cubicBezTo>
                  <a:cubicBezTo>
                    <a:pt x="843" y="517"/>
                    <a:pt x="849" y="280"/>
                    <a:pt x="704" y="120"/>
                  </a:cubicBezTo>
                  <a:cubicBezTo>
                    <a:pt x="628" y="41"/>
                    <a:pt x="527" y="1"/>
                    <a:pt x="427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2260" name="Google Shape;2309;p56">
              <a:extLst>
                <a:ext uri="{FF2B5EF4-FFF2-40B4-BE49-F238E27FC236}">
                  <a16:creationId xmlns:a16="http://schemas.microsoft.com/office/drawing/2014/main" id="{74B51F1C-587E-A23C-9D21-BF32951CCA41}"/>
                </a:ext>
              </a:extLst>
            </p:cNvPr>
            <p:cNvSpPr/>
            <p:nvPr/>
          </p:nvSpPr>
          <p:spPr>
            <a:xfrm>
              <a:off x="7767244" y="2728342"/>
              <a:ext cx="63306" cy="57193"/>
            </a:xfrm>
            <a:custGeom>
              <a:avLst/>
              <a:gdLst/>
              <a:ahLst/>
              <a:cxnLst/>
              <a:rect l="l" t="t" r="r" b="b"/>
              <a:pathLst>
                <a:path w="849" h="767" extrusionOk="0">
                  <a:moveTo>
                    <a:pt x="427" y="0"/>
                  </a:moveTo>
                  <a:cubicBezTo>
                    <a:pt x="334" y="0"/>
                    <a:pt x="241" y="35"/>
                    <a:pt x="167" y="105"/>
                  </a:cubicBezTo>
                  <a:cubicBezTo>
                    <a:pt x="14" y="244"/>
                    <a:pt x="0" y="488"/>
                    <a:pt x="146" y="641"/>
                  </a:cubicBezTo>
                  <a:cubicBezTo>
                    <a:pt x="222" y="725"/>
                    <a:pt x="324" y="767"/>
                    <a:pt x="426" y="767"/>
                  </a:cubicBezTo>
                  <a:cubicBezTo>
                    <a:pt x="519" y="767"/>
                    <a:pt x="613" y="732"/>
                    <a:pt x="689" y="661"/>
                  </a:cubicBezTo>
                  <a:cubicBezTo>
                    <a:pt x="842" y="516"/>
                    <a:pt x="849" y="279"/>
                    <a:pt x="704" y="125"/>
                  </a:cubicBezTo>
                  <a:cubicBezTo>
                    <a:pt x="630" y="42"/>
                    <a:pt x="529" y="0"/>
                    <a:pt x="427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  <p:sp>
          <p:nvSpPr>
            <p:cNvPr id="2261" name="Google Shape;2310;p56">
              <a:extLst>
                <a:ext uri="{FF2B5EF4-FFF2-40B4-BE49-F238E27FC236}">
                  <a16:creationId xmlns:a16="http://schemas.microsoft.com/office/drawing/2014/main" id="{B9318414-38CD-1377-A53A-A7165C92F7E3}"/>
                </a:ext>
              </a:extLst>
            </p:cNvPr>
            <p:cNvSpPr/>
            <p:nvPr/>
          </p:nvSpPr>
          <p:spPr>
            <a:xfrm>
              <a:off x="7785438" y="2861666"/>
              <a:ext cx="232717" cy="99846"/>
            </a:xfrm>
            <a:custGeom>
              <a:avLst/>
              <a:gdLst/>
              <a:ahLst/>
              <a:cxnLst/>
              <a:rect l="l" t="t" r="r" b="b"/>
              <a:pathLst>
                <a:path w="3121" h="1339" extrusionOk="0">
                  <a:moveTo>
                    <a:pt x="360" y="1"/>
                  </a:moveTo>
                  <a:cubicBezTo>
                    <a:pt x="306" y="1"/>
                    <a:pt x="268" y="12"/>
                    <a:pt x="244" y="42"/>
                  </a:cubicBezTo>
                  <a:cubicBezTo>
                    <a:pt x="0" y="350"/>
                    <a:pt x="508" y="1211"/>
                    <a:pt x="1440" y="1330"/>
                  </a:cubicBezTo>
                  <a:cubicBezTo>
                    <a:pt x="1487" y="1336"/>
                    <a:pt x="1533" y="1339"/>
                    <a:pt x="1579" y="1339"/>
                  </a:cubicBezTo>
                  <a:cubicBezTo>
                    <a:pt x="2447" y="1339"/>
                    <a:pt x="3120" y="318"/>
                    <a:pt x="2783" y="132"/>
                  </a:cubicBezTo>
                  <a:cubicBezTo>
                    <a:pt x="2683" y="79"/>
                    <a:pt x="2585" y="60"/>
                    <a:pt x="2479" y="60"/>
                  </a:cubicBezTo>
                  <a:cubicBezTo>
                    <a:pt x="2232" y="60"/>
                    <a:pt x="1946" y="162"/>
                    <a:pt x="1515" y="162"/>
                  </a:cubicBezTo>
                  <a:cubicBezTo>
                    <a:pt x="1486" y="162"/>
                    <a:pt x="1457" y="162"/>
                    <a:pt x="1427" y="161"/>
                  </a:cubicBezTo>
                  <a:cubicBezTo>
                    <a:pt x="904" y="139"/>
                    <a:pt x="544" y="1"/>
                    <a:pt x="360" y="1"/>
                  </a:cubicBezTo>
                  <a:close/>
                </a:path>
              </a:pathLst>
            </a:custGeom>
            <a:solidFill>
              <a:srgbClr val="CB6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omic Sans MS" panose="030F0702030302020204" pitchFamily="66" charset="0"/>
              </a:endParaRPr>
            </a:p>
          </p:txBody>
        </p:sp>
      </p:grpSp>
      <p:pic>
        <p:nvPicPr>
          <p:cNvPr id="2262" name="track 6.8">
            <a:hlinkClick r:id="" action="ppaction://media"/>
            <a:extLst>
              <a:ext uri="{FF2B5EF4-FFF2-40B4-BE49-F238E27FC236}">
                <a16:creationId xmlns:a16="http://schemas.microsoft.com/office/drawing/2014/main" id="{6B6F93F9-8BB7-E726-092A-2FD3D9536C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39851" y="91078"/>
            <a:ext cx="406400" cy="406400"/>
          </a:xfrm>
          <a:prstGeom prst="rect">
            <a:avLst/>
          </a:prstGeom>
        </p:spPr>
      </p:pic>
      <p:pic>
        <p:nvPicPr>
          <p:cNvPr id="2266" name="Picture 2265">
            <a:extLst>
              <a:ext uri="{FF2B5EF4-FFF2-40B4-BE49-F238E27FC236}">
                <a16:creationId xmlns:a16="http://schemas.microsoft.com/office/drawing/2014/main" id="{7384FCEB-20EF-6FC1-78A6-94D99BC982D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000" fill="hold"/>
                                        <p:tgtEl>
                                          <p:spTgt spid="22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6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9" name="Google Shape;1949;p49"/>
          <p:cNvGrpSpPr/>
          <p:nvPr/>
        </p:nvGrpSpPr>
        <p:grpSpPr>
          <a:xfrm>
            <a:off x="802770" y="4033016"/>
            <a:ext cx="661076" cy="661076"/>
            <a:chOff x="2333550" y="1208100"/>
            <a:chExt cx="260800" cy="260800"/>
          </a:xfrm>
        </p:grpSpPr>
        <p:sp>
          <p:nvSpPr>
            <p:cNvPr id="1950" name="Google Shape;1950;p49"/>
            <p:cNvSpPr/>
            <p:nvPr/>
          </p:nvSpPr>
          <p:spPr>
            <a:xfrm>
              <a:off x="2401550" y="1208100"/>
              <a:ext cx="192450" cy="122525"/>
            </a:xfrm>
            <a:custGeom>
              <a:avLst/>
              <a:gdLst/>
              <a:ahLst/>
              <a:cxnLst/>
              <a:rect l="l" t="t" r="r" b="b"/>
              <a:pathLst>
                <a:path w="7698" h="4901" extrusionOk="0">
                  <a:moveTo>
                    <a:pt x="2492" y="0"/>
                  </a:moveTo>
                  <a:cubicBezTo>
                    <a:pt x="1596" y="0"/>
                    <a:pt x="746" y="231"/>
                    <a:pt x="1" y="635"/>
                  </a:cubicBezTo>
                  <a:cubicBezTo>
                    <a:pt x="1101" y="802"/>
                    <a:pt x="2798" y="1525"/>
                    <a:pt x="3334" y="4342"/>
                  </a:cubicBezTo>
                  <a:cubicBezTo>
                    <a:pt x="3341" y="4378"/>
                    <a:pt x="3349" y="4406"/>
                    <a:pt x="3349" y="4434"/>
                  </a:cubicBezTo>
                  <a:cubicBezTo>
                    <a:pt x="3537" y="4427"/>
                    <a:pt x="3723" y="4423"/>
                    <a:pt x="3906" y="4423"/>
                  </a:cubicBezTo>
                  <a:cubicBezTo>
                    <a:pt x="5378" y="4423"/>
                    <a:pt x="6713" y="4658"/>
                    <a:pt x="7698" y="4900"/>
                  </a:cubicBezTo>
                  <a:cubicBezTo>
                    <a:pt x="7537" y="2165"/>
                    <a:pt x="5270" y="0"/>
                    <a:pt x="2492" y="0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1" name="Google Shape;1951;p49"/>
            <p:cNvSpPr/>
            <p:nvPr/>
          </p:nvSpPr>
          <p:spPr>
            <a:xfrm>
              <a:off x="2333550" y="1223975"/>
              <a:ext cx="151750" cy="133075"/>
            </a:xfrm>
            <a:custGeom>
              <a:avLst/>
              <a:gdLst/>
              <a:ahLst/>
              <a:cxnLst/>
              <a:rect l="l" t="t" r="r" b="b"/>
              <a:pathLst>
                <a:path w="6070" h="5323" extrusionOk="0">
                  <a:moveTo>
                    <a:pt x="2721" y="0"/>
                  </a:moveTo>
                  <a:cubicBezTo>
                    <a:pt x="1101" y="883"/>
                    <a:pt x="0" y="2602"/>
                    <a:pt x="0" y="4584"/>
                  </a:cubicBezTo>
                  <a:cubicBezTo>
                    <a:pt x="0" y="4835"/>
                    <a:pt x="15" y="5085"/>
                    <a:pt x="49" y="5322"/>
                  </a:cubicBezTo>
                  <a:cubicBezTo>
                    <a:pt x="1426" y="4760"/>
                    <a:pt x="3764" y="3925"/>
                    <a:pt x="5935" y="3806"/>
                  </a:cubicBezTo>
                  <a:cubicBezTo>
                    <a:pt x="5977" y="3806"/>
                    <a:pt x="6027" y="3799"/>
                    <a:pt x="6069" y="3799"/>
                  </a:cubicBezTo>
                  <a:cubicBezTo>
                    <a:pt x="6069" y="3771"/>
                    <a:pt x="6061" y="3743"/>
                    <a:pt x="6054" y="3707"/>
                  </a:cubicBezTo>
                  <a:cubicBezTo>
                    <a:pt x="5518" y="890"/>
                    <a:pt x="3821" y="167"/>
                    <a:pt x="272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2" name="Google Shape;1952;p49"/>
            <p:cNvSpPr/>
            <p:nvPr/>
          </p:nvSpPr>
          <p:spPr>
            <a:xfrm>
              <a:off x="2334750" y="1318950"/>
              <a:ext cx="163900" cy="149950"/>
            </a:xfrm>
            <a:custGeom>
              <a:avLst/>
              <a:gdLst/>
              <a:ahLst/>
              <a:cxnLst/>
              <a:rect l="l" t="t" r="r" b="b"/>
              <a:pathLst>
                <a:path w="6556" h="5998" extrusionOk="0">
                  <a:moveTo>
                    <a:pt x="6021" y="0"/>
                  </a:moveTo>
                  <a:cubicBezTo>
                    <a:pt x="5979" y="0"/>
                    <a:pt x="5929" y="7"/>
                    <a:pt x="5887" y="7"/>
                  </a:cubicBezTo>
                  <a:cubicBezTo>
                    <a:pt x="3716" y="126"/>
                    <a:pt x="1378" y="961"/>
                    <a:pt x="1" y="1523"/>
                  </a:cubicBezTo>
                  <a:cubicBezTo>
                    <a:pt x="363" y="4057"/>
                    <a:pt x="2534" y="5997"/>
                    <a:pt x="5164" y="5997"/>
                  </a:cubicBezTo>
                  <a:cubicBezTo>
                    <a:pt x="5290" y="5997"/>
                    <a:pt x="5408" y="5997"/>
                    <a:pt x="5527" y="5984"/>
                  </a:cubicBezTo>
                  <a:cubicBezTo>
                    <a:pt x="5958" y="4960"/>
                    <a:pt x="6555" y="2881"/>
                    <a:pt x="6021" y="0"/>
                  </a:cubicBezTo>
                  <a:close/>
                </a:path>
              </a:pathLst>
            </a:custGeom>
            <a:solidFill>
              <a:srgbClr val="275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3" name="Google Shape;1953;p49"/>
            <p:cNvSpPr/>
            <p:nvPr/>
          </p:nvSpPr>
          <p:spPr>
            <a:xfrm>
              <a:off x="2472900" y="1318650"/>
              <a:ext cx="121450" cy="149900"/>
            </a:xfrm>
            <a:custGeom>
              <a:avLst/>
              <a:gdLst/>
              <a:ahLst/>
              <a:cxnLst/>
              <a:rect l="l" t="t" r="r" b="b"/>
              <a:pathLst>
                <a:path w="4858" h="5996" extrusionOk="0">
                  <a:moveTo>
                    <a:pt x="1052" y="1"/>
                  </a:moveTo>
                  <a:cubicBezTo>
                    <a:pt x="869" y="1"/>
                    <a:pt x="683" y="5"/>
                    <a:pt x="495" y="12"/>
                  </a:cubicBezTo>
                  <a:cubicBezTo>
                    <a:pt x="1029" y="2893"/>
                    <a:pt x="432" y="4972"/>
                    <a:pt x="1" y="5996"/>
                  </a:cubicBezTo>
                  <a:cubicBezTo>
                    <a:pt x="2715" y="5816"/>
                    <a:pt x="4857" y="3553"/>
                    <a:pt x="4857" y="797"/>
                  </a:cubicBezTo>
                  <a:cubicBezTo>
                    <a:pt x="4857" y="687"/>
                    <a:pt x="4850" y="582"/>
                    <a:pt x="4844" y="478"/>
                  </a:cubicBezTo>
                  <a:cubicBezTo>
                    <a:pt x="3859" y="236"/>
                    <a:pt x="2524" y="1"/>
                    <a:pt x="1052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4" name="Google Shape;1954;p49"/>
            <p:cNvSpPr/>
            <p:nvPr/>
          </p:nvSpPr>
          <p:spPr>
            <a:xfrm>
              <a:off x="2333700" y="1218025"/>
              <a:ext cx="260650" cy="250875"/>
            </a:xfrm>
            <a:custGeom>
              <a:avLst/>
              <a:gdLst/>
              <a:ahLst/>
              <a:cxnLst/>
              <a:rect l="l" t="t" r="r" b="b"/>
              <a:pathLst>
                <a:path w="10426" h="10035" extrusionOk="0">
                  <a:moveTo>
                    <a:pt x="3224" y="1"/>
                  </a:moveTo>
                  <a:cubicBezTo>
                    <a:pt x="2855" y="146"/>
                    <a:pt x="2514" y="335"/>
                    <a:pt x="2200" y="564"/>
                  </a:cubicBezTo>
                  <a:cubicBezTo>
                    <a:pt x="2952" y="641"/>
                    <a:pt x="3675" y="939"/>
                    <a:pt x="4239" y="1469"/>
                  </a:cubicBezTo>
                  <a:cubicBezTo>
                    <a:pt x="4831" y="2025"/>
                    <a:pt x="5178" y="2847"/>
                    <a:pt x="5395" y="3688"/>
                  </a:cubicBezTo>
                  <a:cubicBezTo>
                    <a:pt x="4343" y="3849"/>
                    <a:pt x="3308" y="4086"/>
                    <a:pt x="2284" y="4343"/>
                  </a:cubicBezTo>
                  <a:cubicBezTo>
                    <a:pt x="1504" y="4545"/>
                    <a:pt x="732" y="4780"/>
                    <a:pt x="1" y="5108"/>
                  </a:cubicBezTo>
                  <a:cubicBezTo>
                    <a:pt x="16" y="5387"/>
                    <a:pt x="51" y="5657"/>
                    <a:pt x="106" y="5923"/>
                  </a:cubicBezTo>
                  <a:cubicBezTo>
                    <a:pt x="794" y="5595"/>
                    <a:pt x="1519" y="5345"/>
                    <a:pt x="2270" y="5150"/>
                  </a:cubicBezTo>
                  <a:cubicBezTo>
                    <a:pt x="3341" y="4864"/>
                    <a:pt x="4448" y="4613"/>
                    <a:pt x="5547" y="4446"/>
                  </a:cubicBezTo>
                  <a:cubicBezTo>
                    <a:pt x="5589" y="4690"/>
                    <a:pt x="5624" y="4934"/>
                    <a:pt x="5646" y="5165"/>
                  </a:cubicBezTo>
                  <a:cubicBezTo>
                    <a:pt x="5826" y="6835"/>
                    <a:pt x="5562" y="8511"/>
                    <a:pt x="4914" y="10028"/>
                  </a:cubicBezTo>
                  <a:cubicBezTo>
                    <a:pt x="5011" y="10034"/>
                    <a:pt x="5109" y="10034"/>
                    <a:pt x="5206" y="10034"/>
                  </a:cubicBezTo>
                  <a:cubicBezTo>
                    <a:pt x="5395" y="10034"/>
                    <a:pt x="5582" y="10028"/>
                    <a:pt x="5762" y="10008"/>
                  </a:cubicBezTo>
                  <a:cubicBezTo>
                    <a:pt x="6452" y="8232"/>
                    <a:pt x="6661" y="6283"/>
                    <a:pt x="6314" y="4350"/>
                  </a:cubicBezTo>
                  <a:lnTo>
                    <a:pt x="6314" y="4343"/>
                  </a:lnTo>
                  <a:lnTo>
                    <a:pt x="6327" y="4343"/>
                  </a:lnTo>
                  <a:cubicBezTo>
                    <a:pt x="6692" y="4302"/>
                    <a:pt x="7050" y="4281"/>
                    <a:pt x="7402" y="4281"/>
                  </a:cubicBezTo>
                  <a:cubicBezTo>
                    <a:pt x="8470" y="4281"/>
                    <a:pt x="9478" y="4470"/>
                    <a:pt x="10425" y="4837"/>
                  </a:cubicBezTo>
                  <a:lnTo>
                    <a:pt x="10425" y="4822"/>
                  </a:lnTo>
                  <a:cubicBezTo>
                    <a:pt x="10425" y="4530"/>
                    <a:pt x="10397" y="4246"/>
                    <a:pt x="10355" y="3967"/>
                  </a:cubicBezTo>
                  <a:cubicBezTo>
                    <a:pt x="9443" y="3661"/>
                    <a:pt x="8482" y="3500"/>
                    <a:pt x="7480" y="3500"/>
                  </a:cubicBezTo>
                  <a:cubicBezTo>
                    <a:pt x="7183" y="3500"/>
                    <a:pt x="6882" y="3514"/>
                    <a:pt x="6577" y="3543"/>
                  </a:cubicBezTo>
                  <a:cubicBezTo>
                    <a:pt x="6439" y="3550"/>
                    <a:pt x="6299" y="3570"/>
                    <a:pt x="6153" y="3585"/>
                  </a:cubicBezTo>
                  <a:cubicBezTo>
                    <a:pt x="5881" y="2478"/>
                    <a:pt x="5415" y="1385"/>
                    <a:pt x="4503" y="676"/>
                  </a:cubicBezTo>
                  <a:cubicBezTo>
                    <a:pt x="4114" y="370"/>
                    <a:pt x="3675" y="146"/>
                    <a:pt x="3224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5" name="Google Shape;1955;p49"/>
            <p:cNvSpPr/>
            <p:nvPr/>
          </p:nvSpPr>
          <p:spPr>
            <a:xfrm>
              <a:off x="2449775" y="1286925"/>
              <a:ext cx="64200" cy="64400"/>
            </a:xfrm>
            <a:custGeom>
              <a:avLst/>
              <a:gdLst/>
              <a:ahLst/>
              <a:cxnLst/>
              <a:rect l="l" t="t" r="r" b="b"/>
              <a:pathLst>
                <a:path w="2568" h="2576" extrusionOk="0">
                  <a:moveTo>
                    <a:pt x="1286" y="0"/>
                  </a:moveTo>
                  <a:cubicBezTo>
                    <a:pt x="577" y="0"/>
                    <a:pt x="1" y="578"/>
                    <a:pt x="1" y="1288"/>
                  </a:cubicBezTo>
                  <a:cubicBezTo>
                    <a:pt x="1" y="1998"/>
                    <a:pt x="577" y="2576"/>
                    <a:pt x="1286" y="2576"/>
                  </a:cubicBezTo>
                  <a:cubicBezTo>
                    <a:pt x="1996" y="2576"/>
                    <a:pt x="2567" y="1998"/>
                    <a:pt x="2567" y="1288"/>
                  </a:cubicBezTo>
                  <a:cubicBezTo>
                    <a:pt x="2567" y="578"/>
                    <a:pt x="1996" y="0"/>
                    <a:pt x="1286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6" name="Google Shape;1956;p49"/>
            <p:cNvSpPr/>
            <p:nvPr/>
          </p:nvSpPr>
          <p:spPr>
            <a:xfrm>
              <a:off x="2467525" y="1304675"/>
              <a:ext cx="28875" cy="28900"/>
            </a:xfrm>
            <a:custGeom>
              <a:avLst/>
              <a:gdLst/>
              <a:ahLst/>
              <a:cxnLst/>
              <a:rect l="l" t="t" r="r" b="b"/>
              <a:pathLst>
                <a:path w="1155" h="1156" extrusionOk="0">
                  <a:moveTo>
                    <a:pt x="576" y="0"/>
                  </a:moveTo>
                  <a:cubicBezTo>
                    <a:pt x="257" y="0"/>
                    <a:pt x="0" y="257"/>
                    <a:pt x="0" y="578"/>
                  </a:cubicBezTo>
                  <a:cubicBezTo>
                    <a:pt x="0" y="897"/>
                    <a:pt x="257" y="1156"/>
                    <a:pt x="576" y="1156"/>
                  </a:cubicBezTo>
                  <a:cubicBezTo>
                    <a:pt x="890" y="1156"/>
                    <a:pt x="1154" y="897"/>
                    <a:pt x="1154" y="578"/>
                  </a:cubicBezTo>
                  <a:cubicBezTo>
                    <a:pt x="1154" y="257"/>
                    <a:pt x="890" y="0"/>
                    <a:pt x="576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7" name="Google Shape;1957;p49"/>
            <p:cNvSpPr/>
            <p:nvPr/>
          </p:nvSpPr>
          <p:spPr>
            <a:xfrm>
              <a:off x="2369275" y="1260925"/>
              <a:ext cx="37900" cy="39250"/>
            </a:xfrm>
            <a:custGeom>
              <a:avLst/>
              <a:gdLst/>
              <a:ahLst/>
              <a:cxnLst/>
              <a:rect l="l" t="t" r="r" b="b"/>
              <a:pathLst>
                <a:path w="1516" h="1570" extrusionOk="0">
                  <a:moveTo>
                    <a:pt x="1202" y="0"/>
                  </a:moveTo>
                  <a:cubicBezTo>
                    <a:pt x="1160" y="0"/>
                    <a:pt x="1116" y="14"/>
                    <a:pt x="1076" y="45"/>
                  </a:cubicBezTo>
                  <a:cubicBezTo>
                    <a:pt x="659" y="379"/>
                    <a:pt x="318" y="797"/>
                    <a:pt x="81" y="1269"/>
                  </a:cubicBezTo>
                  <a:cubicBezTo>
                    <a:pt x="0" y="1428"/>
                    <a:pt x="140" y="1570"/>
                    <a:pt x="271" y="1570"/>
                  </a:cubicBezTo>
                  <a:cubicBezTo>
                    <a:pt x="331" y="1570"/>
                    <a:pt x="388" y="1541"/>
                    <a:pt x="423" y="1471"/>
                  </a:cubicBezTo>
                  <a:cubicBezTo>
                    <a:pt x="652" y="1019"/>
                    <a:pt x="958" y="636"/>
                    <a:pt x="1355" y="331"/>
                  </a:cubicBezTo>
                  <a:cubicBezTo>
                    <a:pt x="1516" y="203"/>
                    <a:pt x="1368" y="0"/>
                    <a:pt x="12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8" name="Google Shape;1958;p49"/>
            <p:cNvSpPr/>
            <p:nvPr/>
          </p:nvSpPr>
          <p:spPr>
            <a:xfrm>
              <a:off x="2400175" y="1280525"/>
              <a:ext cx="20025" cy="20550"/>
            </a:xfrm>
            <a:custGeom>
              <a:avLst/>
              <a:gdLst/>
              <a:ahLst/>
              <a:cxnLst/>
              <a:rect l="l" t="t" r="r" b="b"/>
              <a:pathLst>
                <a:path w="801" h="822" extrusionOk="0">
                  <a:moveTo>
                    <a:pt x="579" y="1"/>
                  </a:moveTo>
                  <a:cubicBezTo>
                    <a:pt x="529" y="1"/>
                    <a:pt x="480" y="20"/>
                    <a:pt x="446" y="61"/>
                  </a:cubicBezTo>
                  <a:cubicBezTo>
                    <a:pt x="321" y="193"/>
                    <a:pt x="196" y="340"/>
                    <a:pt x="84" y="485"/>
                  </a:cubicBezTo>
                  <a:cubicBezTo>
                    <a:pt x="14" y="569"/>
                    <a:pt x="1" y="681"/>
                    <a:pt x="84" y="764"/>
                  </a:cubicBezTo>
                  <a:cubicBezTo>
                    <a:pt x="121" y="801"/>
                    <a:pt x="176" y="822"/>
                    <a:pt x="230" y="822"/>
                  </a:cubicBezTo>
                  <a:cubicBezTo>
                    <a:pt x="280" y="822"/>
                    <a:pt x="329" y="804"/>
                    <a:pt x="363" y="764"/>
                  </a:cubicBezTo>
                  <a:cubicBezTo>
                    <a:pt x="473" y="619"/>
                    <a:pt x="598" y="479"/>
                    <a:pt x="724" y="340"/>
                  </a:cubicBezTo>
                  <a:cubicBezTo>
                    <a:pt x="794" y="263"/>
                    <a:pt x="801" y="138"/>
                    <a:pt x="724" y="61"/>
                  </a:cubicBezTo>
                  <a:cubicBezTo>
                    <a:pt x="685" y="22"/>
                    <a:pt x="632" y="1"/>
                    <a:pt x="5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9" name="Google Shape;1959;p49"/>
            <p:cNvSpPr/>
            <p:nvPr/>
          </p:nvSpPr>
          <p:spPr>
            <a:xfrm>
              <a:off x="2379625" y="1383250"/>
              <a:ext cx="50750" cy="47575"/>
            </a:xfrm>
            <a:custGeom>
              <a:avLst/>
              <a:gdLst/>
              <a:ahLst/>
              <a:cxnLst/>
              <a:rect l="l" t="t" r="r" b="b"/>
              <a:pathLst>
                <a:path w="2030" h="1903" extrusionOk="0">
                  <a:moveTo>
                    <a:pt x="266" y="1"/>
                  </a:moveTo>
                  <a:cubicBezTo>
                    <a:pt x="137" y="1"/>
                    <a:pt x="0" y="145"/>
                    <a:pt x="71" y="301"/>
                  </a:cubicBezTo>
                  <a:cubicBezTo>
                    <a:pt x="398" y="997"/>
                    <a:pt x="941" y="1547"/>
                    <a:pt x="1629" y="1881"/>
                  </a:cubicBezTo>
                  <a:cubicBezTo>
                    <a:pt x="1661" y="1896"/>
                    <a:pt x="1692" y="1903"/>
                    <a:pt x="1722" y="1903"/>
                  </a:cubicBezTo>
                  <a:cubicBezTo>
                    <a:pt x="1907" y="1903"/>
                    <a:pt x="2030" y="1636"/>
                    <a:pt x="1831" y="1540"/>
                  </a:cubicBezTo>
                  <a:cubicBezTo>
                    <a:pt x="1198" y="1234"/>
                    <a:pt x="711" y="740"/>
                    <a:pt x="418" y="107"/>
                  </a:cubicBezTo>
                  <a:cubicBezTo>
                    <a:pt x="383" y="32"/>
                    <a:pt x="325" y="1"/>
                    <a:pt x="2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0" name="Google Shape;1960;p49"/>
            <p:cNvSpPr/>
            <p:nvPr/>
          </p:nvSpPr>
          <p:spPr>
            <a:xfrm>
              <a:off x="2410775" y="1374025"/>
              <a:ext cx="25275" cy="23275"/>
            </a:xfrm>
            <a:custGeom>
              <a:avLst/>
              <a:gdLst/>
              <a:ahLst/>
              <a:cxnLst/>
              <a:rect l="l" t="t" r="r" b="b"/>
              <a:pathLst>
                <a:path w="1011" h="931" extrusionOk="0">
                  <a:moveTo>
                    <a:pt x="234" y="1"/>
                  </a:moveTo>
                  <a:cubicBezTo>
                    <a:pt x="201" y="1"/>
                    <a:pt x="167" y="10"/>
                    <a:pt x="133" y="30"/>
                  </a:cubicBezTo>
                  <a:cubicBezTo>
                    <a:pt x="49" y="79"/>
                    <a:pt x="1" y="210"/>
                    <a:pt x="64" y="294"/>
                  </a:cubicBezTo>
                  <a:cubicBezTo>
                    <a:pt x="216" y="511"/>
                    <a:pt x="392" y="705"/>
                    <a:pt x="585" y="878"/>
                  </a:cubicBezTo>
                  <a:cubicBezTo>
                    <a:pt x="626" y="915"/>
                    <a:pt x="672" y="930"/>
                    <a:pt x="715" y="930"/>
                  </a:cubicBezTo>
                  <a:cubicBezTo>
                    <a:pt x="873" y="930"/>
                    <a:pt x="1011" y="732"/>
                    <a:pt x="864" y="601"/>
                  </a:cubicBezTo>
                  <a:cubicBezTo>
                    <a:pt x="697" y="448"/>
                    <a:pt x="544" y="281"/>
                    <a:pt x="405" y="100"/>
                  </a:cubicBezTo>
                  <a:cubicBezTo>
                    <a:pt x="362" y="40"/>
                    <a:pt x="301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1" name="Google Shape;1961;p49"/>
            <p:cNvSpPr/>
            <p:nvPr/>
          </p:nvSpPr>
          <p:spPr>
            <a:xfrm>
              <a:off x="2524375" y="1367950"/>
              <a:ext cx="44300" cy="50950"/>
            </a:xfrm>
            <a:custGeom>
              <a:avLst/>
              <a:gdLst/>
              <a:ahLst/>
              <a:cxnLst/>
              <a:rect l="l" t="t" r="r" b="b"/>
              <a:pathLst>
                <a:path w="1772" h="2038" extrusionOk="0">
                  <a:moveTo>
                    <a:pt x="1531" y="1"/>
                  </a:moveTo>
                  <a:cubicBezTo>
                    <a:pt x="1451" y="1"/>
                    <a:pt x="1368" y="41"/>
                    <a:pt x="1330" y="135"/>
                  </a:cubicBezTo>
                  <a:cubicBezTo>
                    <a:pt x="1086" y="732"/>
                    <a:pt x="682" y="1262"/>
                    <a:pt x="161" y="1658"/>
                  </a:cubicBezTo>
                  <a:cubicBezTo>
                    <a:pt x="0" y="1784"/>
                    <a:pt x="104" y="2037"/>
                    <a:pt x="259" y="2037"/>
                  </a:cubicBezTo>
                  <a:cubicBezTo>
                    <a:pt x="292" y="2037"/>
                    <a:pt x="327" y="2025"/>
                    <a:pt x="363" y="1998"/>
                  </a:cubicBezTo>
                  <a:cubicBezTo>
                    <a:pt x="968" y="1532"/>
                    <a:pt x="1420" y="941"/>
                    <a:pt x="1713" y="238"/>
                  </a:cubicBezTo>
                  <a:cubicBezTo>
                    <a:pt x="1771" y="95"/>
                    <a:pt x="1654" y="1"/>
                    <a:pt x="1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2" name="Google Shape;1962;p49"/>
            <p:cNvSpPr/>
            <p:nvPr/>
          </p:nvSpPr>
          <p:spPr>
            <a:xfrm>
              <a:off x="2478875" y="1232500"/>
              <a:ext cx="65675" cy="39375"/>
            </a:xfrm>
            <a:custGeom>
              <a:avLst/>
              <a:gdLst/>
              <a:ahLst/>
              <a:cxnLst/>
              <a:rect l="l" t="t" r="r" b="b"/>
              <a:pathLst>
                <a:path w="2627" h="1575" extrusionOk="0">
                  <a:moveTo>
                    <a:pt x="312" y="1"/>
                  </a:moveTo>
                  <a:cubicBezTo>
                    <a:pt x="100" y="1"/>
                    <a:pt x="1" y="331"/>
                    <a:pt x="234" y="382"/>
                  </a:cubicBezTo>
                  <a:cubicBezTo>
                    <a:pt x="993" y="563"/>
                    <a:pt x="1667" y="938"/>
                    <a:pt x="2197" y="1509"/>
                  </a:cubicBezTo>
                  <a:cubicBezTo>
                    <a:pt x="2239" y="1555"/>
                    <a:pt x="2289" y="1574"/>
                    <a:pt x="2338" y="1574"/>
                  </a:cubicBezTo>
                  <a:cubicBezTo>
                    <a:pt x="2489" y="1574"/>
                    <a:pt x="2627" y="1393"/>
                    <a:pt x="2496" y="1252"/>
                  </a:cubicBezTo>
                  <a:cubicBezTo>
                    <a:pt x="1918" y="633"/>
                    <a:pt x="1188" y="202"/>
                    <a:pt x="360" y="6"/>
                  </a:cubicBezTo>
                  <a:cubicBezTo>
                    <a:pt x="343" y="3"/>
                    <a:pt x="327" y="1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</p:grpSp>
      <p:grpSp>
        <p:nvGrpSpPr>
          <p:cNvPr id="1963" name="Google Shape;1963;p49"/>
          <p:cNvGrpSpPr/>
          <p:nvPr/>
        </p:nvGrpSpPr>
        <p:grpSpPr>
          <a:xfrm>
            <a:off x="1561556" y="1634069"/>
            <a:ext cx="1868225" cy="3060004"/>
            <a:chOff x="1555062" y="1783413"/>
            <a:chExt cx="1777062" cy="2910686"/>
          </a:xfrm>
        </p:grpSpPr>
        <p:sp>
          <p:nvSpPr>
            <p:cNvPr id="1964" name="Google Shape;1964;p49"/>
            <p:cNvSpPr/>
            <p:nvPr/>
          </p:nvSpPr>
          <p:spPr>
            <a:xfrm>
              <a:off x="1555062" y="1839968"/>
              <a:ext cx="771407" cy="1121111"/>
            </a:xfrm>
            <a:custGeom>
              <a:avLst/>
              <a:gdLst/>
              <a:ahLst/>
              <a:cxnLst/>
              <a:rect l="l" t="t" r="r" b="b"/>
              <a:pathLst>
                <a:path w="9548" h="13876" extrusionOk="0">
                  <a:moveTo>
                    <a:pt x="5903" y="0"/>
                  </a:moveTo>
                  <a:cubicBezTo>
                    <a:pt x="4288" y="0"/>
                    <a:pt x="2488" y="789"/>
                    <a:pt x="1393" y="3731"/>
                  </a:cubicBezTo>
                  <a:cubicBezTo>
                    <a:pt x="1393" y="3731"/>
                    <a:pt x="1" y="12421"/>
                    <a:pt x="1881" y="13124"/>
                  </a:cubicBezTo>
                  <a:lnTo>
                    <a:pt x="3112" y="13500"/>
                  </a:lnTo>
                  <a:lnTo>
                    <a:pt x="3112" y="13500"/>
                  </a:lnTo>
                  <a:lnTo>
                    <a:pt x="2896" y="12318"/>
                  </a:lnTo>
                  <a:lnTo>
                    <a:pt x="2896" y="12318"/>
                  </a:lnTo>
                  <a:lnTo>
                    <a:pt x="3808" y="13549"/>
                  </a:lnTo>
                  <a:lnTo>
                    <a:pt x="5582" y="13876"/>
                  </a:lnTo>
                  <a:cubicBezTo>
                    <a:pt x="5582" y="13876"/>
                    <a:pt x="6612" y="13689"/>
                    <a:pt x="7412" y="12575"/>
                  </a:cubicBezTo>
                  <a:cubicBezTo>
                    <a:pt x="8205" y="11461"/>
                    <a:pt x="9548" y="8240"/>
                    <a:pt x="9548" y="8240"/>
                  </a:cubicBezTo>
                  <a:lnTo>
                    <a:pt x="9388" y="1052"/>
                  </a:lnTo>
                  <a:cubicBezTo>
                    <a:pt x="9388" y="1052"/>
                    <a:pt x="7769" y="0"/>
                    <a:pt x="5903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5" name="Google Shape;1965;p49"/>
            <p:cNvSpPr/>
            <p:nvPr/>
          </p:nvSpPr>
          <p:spPr>
            <a:xfrm>
              <a:off x="2243605" y="2855012"/>
              <a:ext cx="559153" cy="712149"/>
            </a:xfrm>
            <a:custGeom>
              <a:avLst/>
              <a:gdLst/>
              <a:ahLst/>
              <a:cxnLst/>
              <a:rect l="l" t="t" r="r" b="b"/>
              <a:pathLst>
                <a:path w="5387" h="6861" extrusionOk="0">
                  <a:moveTo>
                    <a:pt x="397" y="1"/>
                  </a:moveTo>
                  <a:cubicBezTo>
                    <a:pt x="265" y="836"/>
                    <a:pt x="133" y="1664"/>
                    <a:pt x="1" y="2492"/>
                  </a:cubicBezTo>
                  <a:cubicBezTo>
                    <a:pt x="271" y="3118"/>
                    <a:pt x="781" y="4079"/>
                    <a:pt x="1699" y="5004"/>
                  </a:cubicBezTo>
                  <a:cubicBezTo>
                    <a:pt x="2743" y="6061"/>
                    <a:pt x="3835" y="6597"/>
                    <a:pt x="4497" y="6861"/>
                  </a:cubicBezTo>
                  <a:cubicBezTo>
                    <a:pt x="4795" y="6437"/>
                    <a:pt x="5094" y="6013"/>
                    <a:pt x="5387" y="5588"/>
                  </a:cubicBezTo>
                  <a:cubicBezTo>
                    <a:pt x="4648" y="5171"/>
                    <a:pt x="3912" y="4747"/>
                    <a:pt x="3167" y="4329"/>
                  </a:cubicBezTo>
                  <a:cubicBezTo>
                    <a:pt x="2242" y="2888"/>
                    <a:pt x="1323" y="1448"/>
                    <a:pt x="397" y="1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6" name="Google Shape;1966;p49"/>
            <p:cNvSpPr/>
            <p:nvPr/>
          </p:nvSpPr>
          <p:spPr>
            <a:xfrm>
              <a:off x="2063723" y="2580570"/>
              <a:ext cx="305681" cy="303501"/>
            </a:xfrm>
            <a:custGeom>
              <a:avLst/>
              <a:gdLst/>
              <a:ahLst/>
              <a:cxnLst/>
              <a:rect l="l" t="t" r="r" b="b"/>
              <a:pathLst>
                <a:path w="2945" h="2924" extrusionOk="0">
                  <a:moveTo>
                    <a:pt x="308" y="1"/>
                  </a:moveTo>
                  <a:lnTo>
                    <a:pt x="217" y="744"/>
                  </a:lnTo>
                  <a:lnTo>
                    <a:pt x="0" y="2478"/>
                  </a:lnTo>
                  <a:lnTo>
                    <a:pt x="2312" y="2923"/>
                  </a:lnTo>
                  <a:cubicBezTo>
                    <a:pt x="2312" y="2923"/>
                    <a:pt x="2367" y="2700"/>
                    <a:pt x="2450" y="2381"/>
                  </a:cubicBezTo>
                  <a:cubicBezTo>
                    <a:pt x="2639" y="1663"/>
                    <a:pt x="2945" y="480"/>
                    <a:pt x="2938" y="403"/>
                  </a:cubicBezTo>
                  <a:lnTo>
                    <a:pt x="308" y="1"/>
                  </a:ln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7" name="Google Shape;1967;p49"/>
            <p:cNvSpPr/>
            <p:nvPr/>
          </p:nvSpPr>
          <p:spPr>
            <a:xfrm>
              <a:off x="1886021" y="3197337"/>
              <a:ext cx="758442" cy="1310952"/>
            </a:xfrm>
            <a:custGeom>
              <a:avLst/>
              <a:gdLst/>
              <a:ahLst/>
              <a:cxnLst/>
              <a:rect l="l" t="t" r="r" b="b"/>
              <a:pathLst>
                <a:path w="7307" h="12630" extrusionOk="0">
                  <a:moveTo>
                    <a:pt x="1066" y="1"/>
                  </a:moveTo>
                  <a:lnTo>
                    <a:pt x="710" y="627"/>
                  </a:lnTo>
                  <a:cubicBezTo>
                    <a:pt x="238" y="1462"/>
                    <a:pt x="1" y="2409"/>
                    <a:pt x="29" y="3361"/>
                  </a:cubicBezTo>
                  <a:lnTo>
                    <a:pt x="126" y="6500"/>
                  </a:lnTo>
                  <a:lnTo>
                    <a:pt x="453" y="9799"/>
                  </a:lnTo>
                  <a:lnTo>
                    <a:pt x="523" y="10473"/>
                  </a:lnTo>
                  <a:lnTo>
                    <a:pt x="572" y="10959"/>
                  </a:lnTo>
                  <a:lnTo>
                    <a:pt x="600" y="11252"/>
                  </a:lnTo>
                  <a:lnTo>
                    <a:pt x="669" y="11948"/>
                  </a:lnTo>
                  <a:lnTo>
                    <a:pt x="2138" y="12102"/>
                  </a:lnTo>
                  <a:lnTo>
                    <a:pt x="2207" y="11482"/>
                  </a:lnTo>
                  <a:lnTo>
                    <a:pt x="2207" y="11434"/>
                  </a:lnTo>
                  <a:lnTo>
                    <a:pt x="2312" y="10458"/>
                  </a:lnTo>
                  <a:lnTo>
                    <a:pt x="2360" y="10034"/>
                  </a:lnTo>
                  <a:cubicBezTo>
                    <a:pt x="2527" y="8483"/>
                    <a:pt x="2604" y="6890"/>
                    <a:pt x="2868" y="5352"/>
                  </a:cubicBezTo>
                  <a:cubicBezTo>
                    <a:pt x="2923" y="5024"/>
                    <a:pt x="2987" y="4712"/>
                    <a:pt x="3015" y="4385"/>
                  </a:cubicBezTo>
                  <a:cubicBezTo>
                    <a:pt x="3022" y="4308"/>
                    <a:pt x="3007" y="4238"/>
                    <a:pt x="3083" y="4224"/>
                  </a:cubicBezTo>
                  <a:cubicBezTo>
                    <a:pt x="3105" y="4288"/>
                    <a:pt x="3105" y="4350"/>
                    <a:pt x="3112" y="4413"/>
                  </a:cubicBezTo>
                  <a:cubicBezTo>
                    <a:pt x="3244" y="6450"/>
                    <a:pt x="4017" y="8434"/>
                    <a:pt x="4677" y="10348"/>
                  </a:cubicBezTo>
                  <a:cubicBezTo>
                    <a:pt x="4685" y="10383"/>
                    <a:pt x="4692" y="10410"/>
                    <a:pt x="4705" y="10438"/>
                  </a:cubicBezTo>
                  <a:cubicBezTo>
                    <a:pt x="4830" y="10807"/>
                    <a:pt x="4949" y="11135"/>
                    <a:pt x="5046" y="11419"/>
                  </a:cubicBezTo>
                  <a:cubicBezTo>
                    <a:pt x="5061" y="11447"/>
                    <a:pt x="5067" y="11475"/>
                    <a:pt x="5074" y="11502"/>
                  </a:cubicBezTo>
                  <a:cubicBezTo>
                    <a:pt x="5261" y="12032"/>
                    <a:pt x="5386" y="12359"/>
                    <a:pt x="5386" y="12359"/>
                  </a:cubicBezTo>
                  <a:lnTo>
                    <a:pt x="7307" y="12629"/>
                  </a:lnTo>
                  <a:lnTo>
                    <a:pt x="7036" y="11120"/>
                  </a:lnTo>
                  <a:lnTo>
                    <a:pt x="7036" y="11113"/>
                  </a:lnTo>
                  <a:lnTo>
                    <a:pt x="6973" y="10772"/>
                  </a:lnTo>
                  <a:lnTo>
                    <a:pt x="6911" y="10417"/>
                  </a:lnTo>
                  <a:lnTo>
                    <a:pt x="5144" y="592"/>
                  </a:lnTo>
                  <a:lnTo>
                    <a:pt x="1066" y="1"/>
                  </a:ln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8" name="Google Shape;1968;p49"/>
            <p:cNvSpPr/>
            <p:nvPr/>
          </p:nvSpPr>
          <p:spPr>
            <a:xfrm>
              <a:off x="1854363" y="3318054"/>
              <a:ext cx="783769" cy="1021048"/>
            </a:xfrm>
            <a:custGeom>
              <a:avLst/>
              <a:gdLst/>
              <a:ahLst/>
              <a:cxnLst/>
              <a:rect l="l" t="t" r="r" b="b"/>
              <a:pathLst>
                <a:path w="7551" h="9837" extrusionOk="0">
                  <a:moveTo>
                    <a:pt x="5581" y="0"/>
                  </a:moveTo>
                  <a:lnTo>
                    <a:pt x="5177" y="7"/>
                  </a:lnTo>
                  <a:lnTo>
                    <a:pt x="5058" y="7"/>
                  </a:lnTo>
                  <a:lnTo>
                    <a:pt x="3388" y="35"/>
                  </a:lnTo>
                  <a:lnTo>
                    <a:pt x="3270" y="42"/>
                  </a:lnTo>
                  <a:lnTo>
                    <a:pt x="2116" y="62"/>
                  </a:lnTo>
                  <a:lnTo>
                    <a:pt x="1997" y="62"/>
                  </a:lnTo>
                  <a:lnTo>
                    <a:pt x="424" y="90"/>
                  </a:lnTo>
                  <a:cubicBezTo>
                    <a:pt x="424" y="97"/>
                    <a:pt x="424" y="104"/>
                    <a:pt x="418" y="110"/>
                  </a:cubicBezTo>
                  <a:cubicBezTo>
                    <a:pt x="411" y="216"/>
                    <a:pt x="397" y="319"/>
                    <a:pt x="382" y="424"/>
                  </a:cubicBezTo>
                  <a:cubicBezTo>
                    <a:pt x="369" y="556"/>
                    <a:pt x="347" y="688"/>
                    <a:pt x="334" y="820"/>
                  </a:cubicBezTo>
                  <a:cubicBezTo>
                    <a:pt x="327" y="870"/>
                    <a:pt x="321" y="925"/>
                    <a:pt x="314" y="980"/>
                  </a:cubicBezTo>
                  <a:cubicBezTo>
                    <a:pt x="272" y="1356"/>
                    <a:pt x="237" y="1747"/>
                    <a:pt x="202" y="2136"/>
                  </a:cubicBezTo>
                  <a:cubicBezTo>
                    <a:pt x="35" y="4077"/>
                    <a:pt x="0" y="5929"/>
                    <a:pt x="55" y="7654"/>
                  </a:cubicBezTo>
                  <a:lnTo>
                    <a:pt x="55" y="7724"/>
                  </a:lnTo>
                  <a:cubicBezTo>
                    <a:pt x="77" y="8350"/>
                    <a:pt x="112" y="8970"/>
                    <a:pt x="160" y="9561"/>
                  </a:cubicBezTo>
                  <a:lnTo>
                    <a:pt x="3048" y="9783"/>
                  </a:lnTo>
                  <a:lnTo>
                    <a:pt x="3153" y="7911"/>
                  </a:lnTo>
                  <a:lnTo>
                    <a:pt x="3153" y="7891"/>
                  </a:lnTo>
                  <a:lnTo>
                    <a:pt x="3270" y="5685"/>
                  </a:lnTo>
                  <a:lnTo>
                    <a:pt x="3327" y="4628"/>
                  </a:lnTo>
                  <a:lnTo>
                    <a:pt x="3327" y="4619"/>
                  </a:lnTo>
                  <a:lnTo>
                    <a:pt x="3388" y="3382"/>
                  </a:lnTo>
                  <a:lnTo>
                    <a:pt x="3403" y="3215"/>
                  </a:lnTo>
                  <a:lnTo>
                    <a:pt x="3403" y="3158"/>
                  </a:lnTo>
                  <a:cubicBezTo>
                    <a:pt x="3403" y="3173"/>
                    <a:pt x="3403" y="3193"/>
                    <a:pt x="3410" y="3208"/>
                  </a:cubicBezTo>
                  <a:cubicBezTo>
                    <a:pt x="3410" y="3257"/>
                    <a:pt x="3410" y="3305"/>
                    <a:pt x="3417" y="3354"/>
                  </a:cubicBezTo>
                  <a:cubicBezTo>
                    <a:pt x="3459" y="3910"/>
                    <a:pt x="3507" y="4481"/>
                    <a:pt x="3584" y="5072"/>
                  </a:cubicBezTo>
                  <a:cubicBezTo>
                    <a:pt x="3709" y="6074"/>
                    <a:pt x="3869" y="7021"/>
                    <a:pt x="4063" y="7918"/>
                  </a:cubicBezTo>
                  <a:cubicBezTo>
                    <a:pt x="4071" y="7959"/>
                    <a:pt x="4085" y="8001"/>
                    <a:pt x="4092" y="8043"/>
                  </a:cubicBezTo>
                  <a:cubicBezTo>
                    <a:pt x="4182" y="8454"/>
                    <a:pt x="4252" y="8719"/>
                    <a:pt x="4342" y="9073"/>
                  </a:cubicBezTo>
                  <a:cubicBezTo>
                    <a:pt x="4377" y="9227"/>
                    <a:pt x="4432" y="9449"/>
                    <a:pt x="4496" y="9721"/>
                  </a:cubicBezTo>
                  <a:cubicBezTo>
                    <a:pt x="4723" y="9776"/>
                    <a:pt x="5062" y="9836"/>
                    <a:pt x="5475" y="9836"/>
                  </a:cubicBezTo>
                  <a:cubicBezTo>
                    <a:pt x="5693" y="9836"/>
                    <a:pt x="5932" y="9820"/>
                    <a:pt x="6186" y="9776"/>
                  </a:cubicBezTo>
                  <a:cubicBezTo>
                    <a:pt x="6799" y="9665"/>
                    <a:pt x="7265" y="9436"/>
                    <a:pt x="7550" y="9262"/>
                  </a:cubicBezTo>
                  <a:cubicBezTo>
                    <a:pt x="7425" y="8669"/>
                    <a:pt x="7306" y="8078"/>
                    <a:pt x="7181" y="7487"/>
                  </a:cubicBezTo>
                  <a:lnTo>
                    <a:pt x="7153" y="7368"/>
                  </a:lnTo>
                  <a:lnTo>
                    <a:pt x="5616" y="160"/>
                  </a:lnTo>
                  <a:lnTo>
                    <a:pt x="5588" y="27"/>
                  </a:lnTo>
                  <a:lnTo>
                    <a:pt x="5581" y="0"/>
                  </a:ln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9" name="Google Shape;1969;p49"/>
            <p:cNvSpPr/>
            <p:nvPr/>
          </p:nvSpPr>
          <p:spPr>
            <a:xfrm>
              <a:off x="2086247" y="2580570"/>
              <a:ext cx="283157" cy="247140"/>
            </a:xfrm>
            <a:custGeom>
              <a:avLst/>
              <a:gdLst/>
              <a:ahLst/>
              <a:cxnLst/>
              <a:rect l="l" t="t" r="r" b="b"/>
              <a:pathLst>
                <a:path w="2728" h="2381" extrusionOk="0">
                  <a:moveTo>
                    <a:pt x="91" y="1"/>
                  </a:moveTo>
                  <a:lnTo>
                    <a:pt x="0" y="744"/>
                  </a:lnTo>
                  <a:cubicBezTo>
                    <a:pt x="563" y="2130"/>
                    <a:pt x="1607" y="2372"/>
                    <a:pt x="2233" y="2381"/>
                  </a:cubicBezTo>
                  <a:cubicBezTo>
                    <a:pt x="2422" y="1663"/>
                    <a:pt x="2728" y="480"/>
                    <a:pt x="2721" y="403"/>
                  </a:cubicBezTo>
                  <a:lnTo>
                    <a:pt x="91" y="1"/>
                  </a:lnTo>
                  <a:close/>
                </a:path>
              </a:pathLst>
            </a:custGeom>
            <a:solidFill>
              <a:srgbClr val="8F3F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0" name="Google Shape;1970;p49"/>
            <p:cNvSpPr/>
            <p:nvPr/>
          </p:nvSpPr>
          <p:spPr>
            <a:xfrm>
              <a:off x="1690634" y="1825102"/>
              <a:ext cx="901240" cy="887775"/>
            </a:xfrm>
            <a:custGeom>
              <a:avLst/>
              <a:gdLst/>
              <a:ahLst/>
              <a:cxnLst/>
              <a:rect l="l" t="t" r="r" b="b"/>
              <a:pathLst>
                <a:path w="11155" h="10988" extrusionOk="0">
                  <a:moveTo>
                    <a:pt x="5557" y="0"/>
                  </a:moveTo>
                  <a:cubicBezTo>
                    <a:pt x="4553" y="0"/>
                    <a:pt x="3712" y="143"/>
                    <a:pt x="3014" y="394"/>
                  </a:cubicBezTo>
                  <a:cubicBezTo>
                    <a:pt x="2937" y="421"/>
                    <a:pt x="2860" y="456"/>
                    <a:pt x="2791" y="484"/>
                  </a:cubicBezTo>
                  <a:cubicBezTo>
                    <a:pt x="2574" y="575"/>
                    <a:pt x="2374" y="680"/>
                    <a:pt x="2192" y="790"/>
                  </a:cubicBezTo>
                  <a:cubicBezTo>
                    <a:pt x="1607" y="1139"/>
                    <a:pt x="1163" y="1590"/>
                    <a:pt x="829" y="2113"/>
                  </a:cubicBezTo>
                  <a:cubicBezTo>
                    <a:pt x="460" y="2691"/>
                    <a:pt x="230" y="3359"/>
                    <a:pt x="111" y="4068"/>
                  </a:cubicBezTo>
                  <a:cubicBezTo>
                    <a:pt x="91" y="4214"/>
                    <a:pt x="69" y="4361"/>
                    <a:pt x="56" y="4506"/>
                  </a:cubicBezTo>
                  <a:cubicBezTo>
                    <a:pt x="36" y="4659"/>
                    <a:pt x="28" y="4820"/>
                    <a:pt x="21" y="4972"/>
                  </a:cubicBezTo>
                  <a:cubicBezTo>
                    <a:pt x="14" y="5125"/>
                    <a:pt x="1" y="5661"/>
                    <a:pt x="133" y="6358"/>
                  </a:cubicBezTo>
                  <a:cubicBezTo>
                    <a:pt x="203" y="6767"/>
                    <a:pt x="328" y="7235"/>
                    <a:pt x="529" y="7714"/>
                  </a:cubicBezTo>
                  <a:cubicBezTo>
                    <a:pt x="599" y="7894"/>
                    <a:pt x="689" y="8070"/>
                    <a:pt x="787" y="8250"/>
                  </a:cubicBezTo>
                  <a:cubicBezTo>
                    <a:pt x="1121" y="8876"/>
                    <a:pt x="1607" y="9489"/>
                    <a:pt x="2304" y="9990"/>
                  </a:cubicBezTo>
                  <a:cubicBezTo>
                    <a:pt x="3371" y="10771"/>
                    <a:pt x="4506" y="10987"/>
                    <a:pt x="5507" y="10987"/>
                  </a:cubicBezTo>
                  <a:cubicBezTo>
                    <a:pt x="6280" y="10987"/>
                    <a:pt x="6973" y="10858"/>
                    <a:pt x="7494" y="10762"/>
                  </a:cubicBezTo>
                  <a:cubicBezTo>
                    <a:pt x="8162" y="10630"/>
                    <a:pt x="10236" y="10247"/>
                    <a:pt x="10869" y="8841"/>
                  </a:cubicBezTo>
                  <a:cubicBezTo>
                    <a:pt x="10911" y="8744"/>
                    <a:pt x="10939" y="8654"/>
                    <a:pt x="10966" y="8562"/>
                  </a:cubicBezTo>
                  <a:cubicBezTo>
                    <a:pt x="11023" y="8410"/>
                    <a:pt x="11085" y="8180"/>
                    <a:pt x="11120" y="7853"/>
                  </a:cubicBezTo>
                  <a:cubicBezTo>
                    <a:pt x="11148" y="7610"/>
                    <a:pt x="11155" y="7318"/>
                    <a:pt x="11126" y="6956"/>
                  </a:cubicBezTo>
                  <a:cubicBezTo>
                    <a:pt x="11113" y="6747"/>
                    <a:pt x="11085" y="6525"/>
                    <a:pt x="11043" y="6274"/>
                  </a:cubicBezTo>
                  <a:cubicBezTo>
                    <a:pt x="11043" y="6259"/>
                    <a:pt x="11043" y="6246"/>
                    <a:pt x="11036" y="6233"/>
                  </a:cubicBezTo>
                  <a:cubicBezTo>
                    <a:pt x="11008" y="6057"/>
                    <a:pt x="10975" y="5877"/>
                    <a:pt x="10933" y="5690"/>
                  </a:cubicBezTo>
                  <a:cubicBezTo>
                    <a:pt x="10918" y="5626"/>
                    <a:pt x="10904" y="5565"/>
                    <a:pt x="10891" y="5508"/>
                  </a:cubicBezTo>
                  <a:cubicBezTo>
                    <a:pt x="10869" y="5431"/>
                    <a:pt x="10856" y="5356"/>
                    <a:pt x="10834" y="5279"/>
                  </a:cubicBezTo>
                  <a:cubicBezTo>
                    <a:pt x="10772" y="5042"/>
                    <a:pt x="10702" y="4820"/>
                    <a:pt x="10632" y="4611"/>
                  </a:cubicBezTo>
                  <a:cubicBezTo>
                    <a:pt x="10612" y="4541"/>
                    <a:pt x="10590" y="4471"/>
                    <a:pt x="10564" y="4409"/>
                  </a:cubicBezTo>
                  <a:cubicBezTo>
                    <a:pt x="10529" y="4290"/>
                    <a:pt x="10487" y="4187"/>
                    <a:pt x="10445" y="4075"/>
                  </a:cubicBezTo>
                  <a:cubicBezTo>
                    <a:pt x="10006" y="2941"/>
                    <a:pt x="9505" y="2225"/>
                    <a:pt x="9360" y="2023"/>
                  </a:cubicBezTo>
                  <a:cubicBezTo>
                    <a:pt x="8824" y="1271"/>
                    <a:pt x="8434" y="964"/>
                    <a:pt x="8239" y="832"/>
                  </a:cubicBezTo>
                  <a:cubicBezTo>
                    <a:pt x="8239" y="832"/>
                    <a:pt x="7571" y="331"/>
                    <a:pt x="6479" y="87"/>
                  </a:cubicBezTo>
                  <a:cubicBezTo>
                    <a:pt x="6146" y="11"/>
                    <a:pt x="5929" y="3"/>
                    <a:pt x="5850" y="3"/>
                  </a:cubicBezTo>
                  <a:cubicBezTo>
                    <a:pt x="5829" y="3"/>
                    <a:pt x="5818" y="3"/>
                    <a:pt x="5818" y="3"/>
                  </a:cubicBezTo>
                  <a:cubicBezTo>
                    <a:pt x="5730" y="1"/>
                    <a:pt x="5643" y="0"/>
                    <a:pt x="5557" y="0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1" name="Google Shape;1971;p49"/>
            <p:cNvSpPr/>
            <p:nvPr/>
          </p:nvSpPr>
          <p:spPr>
            <a:xfrm>
              <a:off x="1888305" y="2802075"/>
              <a:ext cx="548150" cy="593925"/>
            </a:xfrm>
            <a:custGeom>
              <a:avLst/>
              <a:gdLst/>
              <a:ahLst/>
              <a:cxnLst/>
              <a:rect l="l" t="t" r="r" b="b"/>
              <a:pathLst>
                <a:path w="5281" h="5722" extrusionOk="0">
                  <a:moveTo>
                    <a:pt x="1101" y="1"/>
                  </a:moveTo>
                  <a:cubicBezTo>
                    <a:pt x="1014" y="1"/>
                    <a:pt x="933" y="62"/>
                    <a:pt x="912" y="148"/>
                  </a:cubicBezTo>
                  <a:cubicBezTo>
                    <a:pt x="814" y="636"/>
                    <a:pt x="688" y="1143"/>
                    <a:pt x="592" y="1616"/>
                  </a:cubicBezTo>
                  <a:cubicBezTo>
                    <a:pt x="369" y="2785"/>
                    <a:pt x="229" y="3760"/>
                    <a:pt x="29" y="4888"/>
                  </a:cubicBezTo>
                  <a:cubicBezTo>
                    <a:pt x="20" y="4943"/>
                    <a:pt x="7" y="4998"/>
                    <a:pt x="0" y="5048"/>
                  </a:cubicBezTo>
                  <a:cubicBezTo>
                    <a:pt x="29" y="5061"/>
                    <a:pt x="62" y="5075"/>
                    <a:pt x="91" y="5081"/>
                  </a:cubicBezTo>
                  <a:cubicBezTo>
                    <a:pt x="640" y="5292"/>
                    <a:pt x="1588" y="5721"/>
                    <a:pt x="2647" y="5721"/>
                  </a:cubicBezTo>
                  <a:cubicBezTo>
                    <a:pt x="2715" y="5721"/>
                    <a:pt x="2784" y="5720"/>
                    <a:pt x="2853" y="5716"/>
                  </a:cubicBezTo>
                  <a:cubicBezTo>
                    <a:pt x="3925" y="5646"/>
                    <a:pt x="4767" y="5347"/>
                    <a:pt x="5281" y="5116"/>
                  </a:cubicBezTo>
                  <a:cubicBezTo>
                    <a:pt x="5274" y="5075"/>
                    <a:pt x="5268" y="5040"/>
                    <a:pt x="5261" y="4998"/>
                  </a:cubicBezTo>
                  <a:cubicBezTo>
                    <a:pt x="5122" y="4046"/>
                    <a:pt x="4982" y="3086"/>
                    <a:pt x="4843" y="2125"/>
                  </a:cubicBezTo>
                  <a:cubicBezTo>
                    <a:pt x="4753" y="1484"/>
                    <a:pt x="4663" y="858"/>
                    <a:pt x="4579" y="225"/>
                  </a:cubicBezTo>
                  <a:cubicBezTo>
                    <a:pt x="4474" y="170"/>
                    <a:pt x="4433" y="141"/>
                    <a:pt x="4321" y="86"/>
                  </a:cubicBezTo>
                  <a:cubicBezTo>
                    <a:pt x="4127" y="170"/>
                    <a:pt x="3861" y="267"/>
                    <a:pt x="3549" y="330"/>
                  </a:cubicBezTo>
                  <a:cubicBezTo>
                    <a:pt x="3479" y="344"/>
                    <a:pt x="3410" y="357"/>
                    <a:pt x="3327" y="372"/>
                  </a:cubicBezTo>
                  <a:cubicBezTo>
                    <a:pt x="3152" y="399"/>
                    <a:pt x="2958" y="414"/>
                    <a:pt x="2749" y="414"/>
                  </a:cubicBezTo>
                  <a:cubicBezTo>
                    <a:pt x="2143" y="405"/>
                    <a:pt x="1545" y="183"/>
                    <a:pt x="1176" y="16"/>
                  </a:cubicBezTo>
                  <a:cubicBezTo>
                    <a:pt x="1151" y="6"/>
                    <a:pt x="1126" y="1"/>
                    <a:pt x="1101" y="1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2" name="Google Shape;1972;p49"/>
            <p:cNvSpPr/>
            <p:nvPr/>
          </p:nvSpPr>
          <p:spPr>
            <a:xfrm>
              <a:off x="2009644" y="2800726"/>
              <a:ext cx="321461" cy="121028"/>
            </a:xfrm>
            <a:custGeom>
              <a:avLst/>
              <a:gdLst/>
              <a:ahLst/>
              <a:cxnLst/>
              <a:rect l="l" t="t" r="r" b="b"/>
              <a:pathLst>
                <a:path w="3097" h="1166" extrusionOk="0">
                  <a:moveTo>
                    <a:pt x="0" y="1"/>
                  </a:moveTo>
                  <a:cubicBezTo>
                    <a:pt x="7" y="607"/>
                    <a:pt x="662" y="1121"/>
                    <a:pt x="1497" y="1163"/>
                  </a:cubicBezTo>
                  <a:cubicBezTo>
                    <a:pt x="1527" y="1164"/>
                    <a:pt x="1558" y="1165"/>
                    <a:pt x="1589" y="1165"/>
                  </a:cubicBezTo>
                  <a:cubicBezTo>
                    <a:pt x="2368" y="1165"/>
                    <a:pt x="3016" y="738"/>
                    <a:pt x="3097" y="168"/>
                  </a:cubicBezTo>
                  <a:cubicBezTo>
                    <a:pt x="2888" y="161"/>
                    <a:pt x="2679" y="154"/>
                    <a:pt x="2470" y="141"/>
                  </a:cubicBezTo>
                  <a:cubicBezTo>
                    <a:pt x="1629" y="106"/>
                    <a:pt x="807" y="64"/>
                    <a:pt x="0" y="1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3" name="Google Shape;1973;p49"/>
            <p:cNvSpPr/>
            <p:nvPr/>
          </p:nvSpPr>
          <p:spPr>
            <a:xfrm>
              <a:off x="1933499" y="2346060"/>
              <a:ext cx="271544" cy="187202"/>
            </a:xfrm>
            <a:custGeom>
              <a:avLst/>
              <a:gdLst/>
              <a:ahLst/>
              <a:cxnLst/>
              <a:rect l="l" t="t" r="r" b="b"/>
              <a:pathLst>
                <a:path w="3361" h="2317" extrusionOk="0">
                  <a:moveTo>
                    <a:pt x="2073" y="0"/>
                  </a:moveTo>
                  <a:cubicBezTo>
                    <a:pt x="2005" y="97"/>
                    <a:pt x="1935" y="194"/>
                    <a:pt x="1858" y="292"/>
                  </a:cubicBezTo>
                  <a:cubicBezTo>
                    <a:pt x="1581" y="640"/>
                    <a:pt x="954" y="1308"/>
                    <a:pt x="1" y="1830"/>
                  </a:cubicBezTo>
                  <a:cubicBezTo>
                    <a:pt x="342" y="2129"/>
                    <a:pt x="878" y="2316"/>
                    <a:pt x="1489" y="2316"/>
                  </a:cubicBezTo>
                  <a:lnTo>
                    <a:pt x="1511" y="2316"/>
                  </a:lnTo>
                  <a:cubicBezTo>
                    <a:pt x="2533" y="2310"/>
                    <a:pt x="3361" y="1774"/>
                    <a:pt x="3354" y="1121"/>
                  </a:cubicBezTo>
                  <a:cubicBezTo>
                    <a:pt x="3354" y="591"/>
                    <a:pt x="2812" y="152"/>
                    <a:pt x="2073" y="0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4" name="Google Shape;1974;p49"/>
            <p:cNvSpPr/>
            <p:nvPr/>
          </p:nvSpPr>
          <p:spPr>
            <a:xfrm>
              <a:off x="2416402" y="2251612"/>
              <a:ext cx="173219" cy="191080"/>
            </a:xfrm>
            <a:custGeom>
              <a:avLst/>
              <a:gdLst/>
              <a:ahLst/>
              <a:cxnLst/>
              <a:rect l="l" t="t" r="r" b="b"/>
              <a:pathLst>
                <a:path w="2144" h="2365" extrusionOk="0">
                  <a:moveTo>
                    <a:pt x="1845" y="0"/>
                  </a:moveTo>
                  <a:cubicBezTo>
                    <a:pt x="1594" y="0"/>
                    <a:pt x="1350" y="35"/>
                    <a:pt x="1135" y="90"/>
                  </a:cubicBezTo>
                  <a:cubicBezTo>
                    <a:pt x="787" y="187"/>
                    <a:pt x="495" y="347"/>
                    <a:pt x="293" y="549"/>
                  </a:cubicBezTo>
                  <a:cubicBezTo>
                    <a:pt x="104" y="737"/>
                    <a:pt x="1" y="960"/>
                    <a:pt x="1" y="1196"/>
                  </a:cubicBezTo>
                  <a:cubicBezTo>
                    <a:pt x="1" y="1413"/>
                    <a:pt x="98" y="1613"/>
                    <a:pt x="258" y="1789"/>
                  </a:cubicBezTo>
                  <a:lnTo>
                    <a:pt x="265" y="1795"/>
                  </a:lnTo>
                  <a:cubicBezTo>
                    <a:pt x="313" y="1844"/>
                    <a:pt x="370" y="1892"/>
                    <a:pt x="425" y="1941"/>
                  </a:cubicBezTo>
                  <a:cubicBezTo>
                    <a:pt x="509" y="2004"/>
                    <a:pt x="605" y="2059"/>
                    <a:pt x="704" y="2114"/>
                  </a:cubicBezTo>
                  <a:cubicBezTo>
                    <a:pt x="989" y="2255"/>
                    <a:pt x="1344" y="2351"/>
                    <a:pt x="1726" y="2365"/>
                  </a:cubicBezTo>
                  <a:cubicBezTo>
                    <a:pt x="1825" y="2255"/>
                    <a:pt x="1921" y="2156"/>
                    <a:pt x="2012" y="2066"/>
                  </a:cubicBezTo>
                  <a:cubicBezTo>
                    <a:pt x="2018" y="2059"/>
                    <a:pt x="2033" y="2052"/>
                    <a:pt x="2040" y="2039"/>
                  </a:cubicBezTo>
                  <a:cubicBezTo>
                    <a:pt x="2067" y="2017"/>
                    <a:pt x="2095" y="1989"/>
                    <a:pt x="2117" y="1962"/>
                  </a:cubicBezTo>
                  <a:cubicBezTo>
                    <a:pt x="2130" y="1872"/>
                    <a:pt x="2137" y="1774"/>
                    <a:pt x="2143" y="1677"/>
                  </a:cubicBezTo>
                  <a:cubicBezTo>
                    <a:pt x="2130" y="1468"/>
                    <a:pt x="2102" y="1246"/>
                    <a:pt x="2060" y="995"/>
                  </a:cubicBezTo>
                  <a:lnTo>
                    <a:pt x="2060" y="974"/>
                  </a:lnTo>
                  <a:cubicBezTo>
                    <a:pt x="2060" y="967"/>
                    <a:pt x="2053" y="960"/>
                    <a:pt x="2053" y="954"/>
                  </a:cubicBezTo>
                  <a:cubicBezTo>
                    <a:pt x="2025" y="778"/>
                    <a:pt x="1992" y="598"/>
                    <a:pt x="1950" y="411"/>
                  </a:cubicBezTo>
                  <a:cubicBezTo>
                    <a:pt x="1935" y="347"/>
                    <a:pt x="1921" y="286"/>
                    <a:pt x="1908" y="229"/>
                  </a:cubicBezTo>
                  <a:cubicBezTo>
                    <a:pt x="1886" y="152"/>
                    <a:pt x="1873" y="77"/>
                    <a:pt x="1851" y="0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5" name="Google Shape;1975;p49"/>
            <p:cNvSpPr/>
            <p:nvPr/>
          </p:nvSpPr>
          <p:spPr>
            <a:xfrm>
              <a:off x="2391032" y="2224061"/>
              <a:ext cx="121189" cy="73281"/>
            </a:xfrm>
            <a:custGeom>
              <a:avLst/>
              <a:gdLst/>
              <a:ahLst/>
              <a:cxnLst/>
              <a:rect l="l" t="t" r="r" b="b"/>
              <a:pathLst>
                <a:path w="1500" h="907" extrusionOk="0">
                  <a:moveTo>
                    <a:pt x="727" y="0"/>
                  </a:moveTo>
                  <a:cubicBezTo>
                    <a:pt x="678" y="0"/>
                    <a:pt x="629" y="6"/>
                    <a:pt x="579" y="20"/>
                  </a:cubicBezTo>
                  <a:cubicBezTo>
                    <a:pt x="106" y="152"/>
                    <a:pt x="1" y="855"/>
                    <a:pt x="84" y="904"/>
                  </a:cubicBezTo>
                  <a:cubicBezTo>
                    <a:pt x="87" y="906"/>
                    <a:pt x="91" y="907"/>
                    <a:pt x="94" y="907"/>
                  </a:cubicBezTo>
                  <a:cubicBezTo>
                    <a:pt x="165" y="907"/>
                    <a:pt x="335" y="530"/>
                    <a:pt x="739" y="438"/>
                  </a:cubicBezTo>
                  <a:cubicBezTo>
                    <a:pt x="807" y="421"/>
                    <a:pt x="872" y="414"/>
                    <a:pt x="934" y="414"/>
                  </a:cubicBezTo>
                  <a:cubicBezTo>
                    <a:pt x="1189" y="414"/>
                    <a:pt x="1383" y="530"/>
                    <a:pt x="1444" y="530"/>
                  </a:cubicBezTo>
                  <a:cubicBezTo>
                    <a:pt x="1453" y="530"/>
                    <a:pt x="1459" y="527"/>
                    <a:pt x="1462" y="521"/>
                  </a:cubicBezTo>
                  <a:cubicBezTo>
                    <a:pt x="1500" y="453"/>
                    <a:pt x="1142" y="0"/>
                    <a:pt x="727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6" name="Google Shape;1976;p49"/>
            <p:cNvSpPr/>
            <p:nvPr/>
          </p:nvSpPr>
          <p:spPr>
            <a:xfrm>
              <a:off x="2076827" y="2288696"/>
              <a:ext cx="121189" cy="73281"/>
            </a:xfrm>
            <a:custGeom>
              <a:avLst/>
              <a:gdLst/>
              <a:ahLst/>
              <a:cxnLst/>
              <a:rect l="l" t="t" r="r" b="b"/>
              <a:pathLst>
                <a:path w="1500" h="907" extrusionOk="0">
                  <a:moveTo>
                    <a:pt x="726" y="0"/>
                  </a:moveTo>
                  <a:cubicBezTo>
                    <a:pt x="678" y="0"/>
                    <a:pt x="628" y="6"/>
                    <a:pt x="578" y="20"/>
                  </a:cubicBezTo>
                  <a:cubicBezTo>
                    <a:pt x="106" y="152"/>
                    <a:pt x="0" y="855"/>
                    <a:pt x="84" y="904"/>
                  </a:cubicBezTo>
                  <a:cubicBezTo>
                    <a:pt x="87" y="906"/>
                    <a:pt x="90" y="907"/>
                    <a:pt x="94" y="907"/>
                  </a:cubicBezTo>
                  <a:cubicBezTo>
                    <a:pt x="164" y="907"/>
                    <a:pt x="335" y="538"/>
                    <a:pt x="739" y="438"/>
                  </a:cubicBezTo>
                  <a:cubicBezTo>
                    <a:pt x="805" y="422"/>
                    <a:pt x="869" y="416"/>
                    <a:pt x="929" y="416"/>
                  </a:cubicBezTo>
                  <a:cubicBezTo>
                    <a:pt x="1058" y="416"/>
                    <a:pt x="1170" y="444"/>
                    <a:pt x="1260" y="473"/>
                  </a:cubicBezTo>
                  <a:cubicBezTo>
                    <a:pt x="1351" y="500"/>
                    <a:pt x="1413" y="531"/>
                    <a:pt x="1443" y="531"/>
                  </a:cubicBezTo>
                  <a:cubicBezTo>
                    <a:pt x="1452" y="531"/>
                    <a:pt x="1459" y="528"/>
                    <a:pt x="1462" y="521"/>
                  </a:cubicBezTo>
                  <a:cubicBezTo>
                    <a:pt x="1499" y="453"/>
                    <a:pt x="1141" y="0"/>
                    <a:pt x="726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7" name="Google Shape;1977;p49"/>
            <p:cNvSpPr/>
            <p:nvPr/>
          </p:nvSpPr>
          <p:spPr>
            <a:xfrm>
              <a:off x="2176930" y="2369651"/>
              <a:ext cx="303133" cy="170881"/>
            </a:xfrm>
            <a:custGeom>
              <a:avLst/>
              <a:gdLst/>
              <a:ahLst/>
              <a:cxnLst/>
              <a:rect l="l" t="t" r="r" b="b"/>
              <a:pathLst>
                <a:path w="3752" h="2115" extrusionOk="0">
                  <a:moveTo>
                    <a:pt x="3293" y="0"/>
                  </a:moveTo>
                  <a:cubicBezTo>
                    <a:pt x="3162" y="0"/>
                    <a:pt x="3032" y="74"/>
                    <a:pt x="2910" y="161"/>
                  </a:cubicBezTo>
                  <a:cubicBezTo>
                    <a:pt x="2895" y="174"/>
                    <a:pt x="2875" y="187"/>
                    <a:pt x="2860" y="202"/>
                  </a:cubicBezTo>
                  <a:cubicBezTo>
                    <a:pt x="2798" y="244"/>
                    <a:pt x="2743" y="293"/>
                    <a:pt x="2686" y="328"/>
                  </a:cubicBezTo>
                  <a:cubicBezTo>
                    <a:pt x="2506" y="460"/>
                    <a:pt x="2304" y="570"/>
                    <a:pt x="2095" y="653"/>
                  </a:cubicBezTo>
                  <a:cubicBezTo>
                    <a:pt x="2075" y="662"/>
                    <a:pt x="2053" y="668"/>
                    <a:pt x="2033" y="675"/>
                  </a:cubicBezTo>
                  <a:cubicBezTo>
                    <a:pt x="1744" y="778"/>
                    <a:pt x="1439" y="833"/>
                    <a:pt x="1132" y="833"/>
                  </a:cubicBezTo>
                  <a:cubicBezTo>
                    <a:pt x="1085" y="833"/>
                    <a:pt x="1037" y="831"/>
                    <a:pt x="989" y="829"/>
                  </a:cubicBezTo>
                  <a:cubicBezTo>
                    <a:pt x="968" y="829"/>
                    <a:pt x="947" y="829"/>
                    <a:pt x="926" y="820"/>
                  </a:cubicBezTo>
                  <a:lnTo>
                    <a:pt x="891" y="820"/>
                  </a:lnTo>
                  <a:cubicBezTo>
                    <a:pt x="771" y="810"/>
                    <a:pt x="606" y="778"/>
                    <a:pt x="449" y="778"/>
                  </a:cubicBezTo>
                  <a:cubicBezTo>
                    <a:pt x="306" y="778"/>
                    <a:pt x="170" y="805"/>
                    <a:pt x="84" y="897"/>
                  </a:cubicBezTo>
                  <a:cubicBezTo>
                    <a:pt x="21" y="967"/>
                    <a:pt x="1" y="1051"/>
                    <a:pt x="1" y="1141"/>
                  </a:cubicBezTo>
                  <a:cubicBezTo>
                    <a:pt x="7" y="1211"/>
                    <a:pt x="29" y="1288"/>
                    <a:pt x="56" y="1356"/>
                  </a:cubicBezTo>
                  <a:cubicBezTo>
                    <a:pt x="229" y="1732"/>
                    <a:pt x="543" y="1927"/>
                    <a:pt x="906" y="2024"/>
                  </a:cubicBezTo>
                  <a:cubicBezTo>
                    <a:pt x="926" y="2031"/>
                    <a:pt x="947" y="2039"/>
                    <a:pt x="968" y="2046"/>
                  </a:cubicBezTo>
                  <a:cubicBezTo>
                    <a:pt x="1128" y="2081"/>
                    <a:pt x="1288" y="2101"/>
                    <a:pt x="1448" y="2108"/>
                  </a:cubicBezTo>
                  <a:cubicBezTo>
                    <a:pt x="1501" y="2112"/>
                    <a:pt x="1555" y="2114"/>
                    <a:pt x="1611" y="2114"/>
                  </a:cubicBezTo>
                  <a:cubicBezTo>
                    <a:pt x="1843" y="2114"/>
                    <a:pt x="2100" y="2078"/>
                    <a:pt x="2352" y="2011"/>
                  </a:cubicBezTo>
                  <a:cubicBezTo>
                    <a:pt x="2374" y="2004"/>
                    <a:pt x="2387" y="1998"/>
                    <a:pt x="2409" y="1998"/>
                  </a:cubicBezTo>
                  <a:cubicBezTo>
                    <a:pt x="2895" y="1851"/>
                    <a:pt x="3347" y="1580"/>
                    <a:pt x="3578" y="1176"/>
                  </a:cubicBezTo>
                  <a:cubicBezTo>
                    <a:pt x="3591" y="1154"/>
                    <a:pt x="3598" y="1141"/>
                    <a:pt x="3611" y="1113"/>
                  </a:cubicBezTo>
                  <a:cubicBezTo>
                    <a:pt x="3675" y="987"/>
                    <a:pt x="3716" y="849"/>
                    <a:pt x="3730" y="695"/>
                  </a:cubicBezTo>
                  <a:cubicBezTo>
                    <a:pt x="3751" y="495"/>
                    <a:pt x="3710" y="278"/>
                    <a:pt x="3569" y="132"/>
                  </a:cubicBezTo>
                  <a:cubicBezTo>
                    <a:pt x="3478" y="37"/>
                    <a:pt x="3385" y="0"/>
                    <a:pt x="32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8" name="Google Shape;1978;p49"/>
            <p:cNvSpPr/>
            <p:nvPr/>
          </p:nvSpPr>
          <p:spPr>
            <a:xfrm>
              <a:off x="1652984" y="1783413"/>
              <a:ext cx="955210" cy="759958"/>
            </a:xfrm>
            <a:custGeom>
              <a:avLst/>
              <a:gdLst/>
              <a:ahLst/>
              <a:cxnLst/>
              <a:rect l="l" t="t" r="r" b="b"/>
              <a:pathLst>
                <a:path w="11823" h="9406" extrusionOk="0">
                  <a:moveTo>
                    <a:pt x="6279" y="0"/>
                  </a:moveTo>
                  <a:cubicBezTo>
                    <a:pt x="4958" y="0"/>
                    <a:pt x="3810" y="439"/>
                    <a:pt x="3348" y="645"/>
                  </a:cubicBezTo>
                  <a:lnTo>
                    <a:pt x="3333" y="618"/>
                  </a:lnTo>
                  <a:cubicBezTo>
                    <a:pt x="1663" y="1042"/>
                    <a:pt x="570" y="2767"/>
                    <a:pt x="181" y="4431"/>
                  </a:cubicBezTo>
                  <a:cubicBezTo>
                    <a:pt x="153" y="4563"/>
                    <a:pt x="126" y="4694"/>
                    <a:pt x="105" y="4828"/>
                  </a:cubicBezTo>
                  <a:cubicBezTo>
                    <a:pt x="14" y="5356"/>
                    <a:pt x="1" y="5863"/>
                    <a:pt x="69" y="6309"/>
                  </a:cubicBezTo>
                  <a:cubicBezTo>
                    <a:pt x="76" y="6393"/>
                    <a:pt x="98" y="6470"/>
                    <a:pt x="111" y="6540"/>
                  </a:cubicBezTo>
                  <a:cubicBezTo>
                    <a:pt x="133" y="6630"/>
                    <a:pt x="153" y="6720"/>
                    <a:pt x="175" y="6804"/>
                  </a:cubicBezTo>
                  <a:cubicBezTo>
                    <a:pt x="251" y="7333"/>
                    <a:pt x="432" y="8175"/>
                    <a:pt x="1120" y="8870"/>
                  </a:cubicBezTo>
                  <a:cubicBezTo>
                    <a:pt x="1385" y="9135"/>
                    <a:pt x="1649" y="9309"/>
                    <a:pt x="1838" y="9406"/>
                  </a:cubicBezTo>
                  <a:cubicBezTo>
                    <a:pt x="1977" y="9379"/>
                    <a:pt x="2172" y="9329"/>
                    <a:pt x="2407" y="9260"/>
                  </a:cubicBezTo>
                  <a:cubicBezTo>
                    <a:pt x="3959" y="8766"/>
                    <a:pt x="4954" y="7722"/>
                    <a:pt x="5330" y="7256"/>
                  </a:cubicBezTo>
                  <a:cubicBezTo>
                    <a:pt x="5644" y="6859"/>
                    <a:pt x="5901" y="6415"/>
                    <a:pt x="6096" y="5920"/>
                  </a:cubicBezTo>
                  <a:cubicBezTo>
                    <a:pt x="6277" y="5454"/>
                    <a:pt x="6402" y="4945"/>
                    <a:pt x="6464" y="4411"/>
                  </a:cubicBezTo>
                  <a:cubicBezTo>
                    <a:pt x="6547" y="3686"/>
                    <a:pt x="6521" y="2914"/>
                    <a:pt x="6360" y="2128"/>
                  </a:cubicBezTo>
                  <a:lnTo>
                    <a:pt x="6360" y="2128"/>
                  </a:lnTo>
                  <a:cubicBezTo>
                    <a:pt x="7112" y="2607"/>
                    <a:pt x="8252" y="3101"/>
                    <a:pt x="9151" y="3457"/>
                  </a:cubicBezTo>
                  <a:cubicBezTo>
                    <a:pt x="9735" y="3679"/>
                    <a:pt x="10208" y="3853"/>
                    <a:pt x="10423" y="3930"/>
                  </a:cubicBezTo>
                  <a:cubicBezTo>
                    <a:pt x="10507" y="3958"/>
                    <a:pt x="10549" y="3971"/>
                    <a:pt x="10549" y="3971"/>
                  </a:cubicBezTo>
                  <a:cubicBezTo>
                    <a:pt x="10549" y="3971"/>
                    <a:pt x="10709" y="4444"/>
                    <a:pt x="10689" y="4527"/>
                  </a:cubicBezTo>
                  <a:cubicBezTo>
                    <a:pt x="10674" y="4611"/>
                    <a:pt x="11232" y="5287"/>
                    <a:pt x="11232" y="5287"/>
                  </a:cubicBezTo>
                  <a:lnTo>
                    <a:pt x="11203" y="4472"/>
                  </a:lnTo>
                  <a:cubicBezTo>
                    <a:pt x="11203" y="4472"/>
                    <a:pt x="11823" y="4466"/>
                    <a:pt x="11390" y="3554"/>
                  </a:cubicBezTo>
                  <a:cubicBezTo>
                    <a:pt x="11274" y="3303"/>
                    <a:pt x="11071" y="2983"/>
                    <a:pt x="10757" y="2574"/>
                  </a:cubicBezTo>
                  <a:cubicBezTo>
                    <a:pt x="10529" y="2273"/>
                    <a:pt x="10236" y="1932"/>
                    <a:pt x="9881" y="1543"/>
                  </a:cubicBezTo>
                  <a:cubicBezTo>
                    <a:pt x="8786" y="353"/>
                    <a:pt x="7463" y="0"/>
                    <a:pt x="6279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9" name="Google Shape;1979;p49"/>
            <p:cNvSpPr/>
            <p:nvPr/>
          </p:nvSpPr>
          <p:spPr>
            <a:xfrm>
              <a:off x="1655166" y="2107072"/>
              <a:ext cx="520061" cy="204735"/>
            </a:xfrm>
            <a:custGeom>
              <a:avLst/>
              <a:gdLst/>
              <a:ahLst/>
              <a:cxnLst/>
              <a:rect l="l" t="t" r="r" b="b"/>
              <a:pathLst>
                <a:path w="6437" h="2534" extrusionOk="0">
                  <a:moveTo>
                    <a:pt x="3180" y="0"/>
                  </a:moveTo>
                  <a:cubicBezTo>
                    <a:pt x="2813" y="508"/>
                    <a:pt x="2207" y="835"/>
                    <a:pt x="1581" y="871"/>
                  </a:cubicBezTo>
                  <a:lnTo>
                    <a:pt x="1469" y="871"/>
                  </a:lnTo>
                  <a:cubicBezTo>
                    <a:pt x="996" y="871"/>
                    <a:pt x="530" y="710"/>
                    <a:pt x="154" y="425"/>
                  </a:cubicBezTo>
                  <a:cubicBezTo>
                    <a:pt x="126" y="557"/>
                    <a:pt x="99" y="688"/>
                    <a:pt x="78" y="822"/>
                  </a:cubicBezTo>
                  <a:cubicBezTo>
                    <a:pt x="29" y="1121"/>
                    <a:pt x="1" y="1420"/>
                    <a:pt x="1" y="1699"/>
                  </a:cubicBezTo>
                  <a:cubicBezTo>
                    <a:pt x="1" y="1914"/>
                    <a:pt x="16" y="2116"/>
                    <a:pt x="42" y="2303"/>
                  </a:cubicBezTo>
                  <a:cubicBezTo>
                    <a:pt x="273" y="2457"/>
                    <a:pt x="543" y="2519"/>
                    <a:pt x="822" y="2519"/>
                  </a:cubicBezTo>
                  <a:cubicBezTo>
                    <a:pt x="1073" y="2519"/>
                    <a:pt x="1330" y="2464"/>
                    <a:pt x="1560" y="2374"/>
                  </a:cubicBezTo>
                  <a:cubicBezTo>
                    <a:pt x="2075" y="2171"/>
                    <a:pt x="2506" y="1796"/>
                    <a:pt x="2923" y="1433"/>
                  </a:cubicBezTo>
                  <a:cubicBezTo>
                    <a:pt x="3195" y="1998"/>
                    <a:pt x="3758" y="2422"/>
                    <a:pt x="4378" y="2512"/>
                  </a:cubicBezTo>
                  <a:cubicBezTo>
                    <a:pt x="4468" y="2526"/>
                    <a:pt x="4558" y="2534"/>
                    <a:pt x="4642" y="2534"/>
                  </a:cubicBezTo>
                  <a:cubicBezTo>
                    <a:pt x="5178" y="2534"/>
                    <a:pt x="5707" y="2303"/>
                    <a:pt x="6069" y="1914"/>
                  </a:cubicBezTo>
                  <a:cubicBezTo>
                    <a:pt x="6250" y="1448"/>
                    <a:pt x="6375" y="939"/>
                    <a:pt x="6437" y="405"/>
                  </a:cubicBezTo>
                  <a:cubicBezTo>
                    <a:pt x="6285" y="341"/>
                    <a:pt x="6145" y="229"/>
                    <a:pt x="6054" y="97"/>
                  </a:cubicBezTo>
                  <a:cubicBezTo>
                    <a:pt x="5720" y="521"/>
                    <a:pt x="5184" y="787"/>
                    <a:pt x="4650" y="787"/>
                  </a:cubicBezTo>
                  <a:lnTo>
                    <a:pt x="4593" y="787"/>
                  </a:lnTo>
                  <a:cubicBezTo>
                    <a:pt x="4037" y="765"/>
                    <a:pt x="3494" y="466"/>
                    <a:pt x="3180" y="0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0" name="Google Shape;1980;p49"/>
            <p:cNvSpPr/>
            <p:nvPr/>
          </p:nvSpPr>
          <p:spPr>
            <a:xfrm>
              <a:off x="2392244" y="1991295"/>
              <a:ext cx="181056" cy="109639"/>
            </a:xfrm>
            <a:custGeom>
              <a:avLst/>
              <a:gdLst/>
              <a:ahLst/>
              <a:cxnLst/>
              <a:rect l="l" t="t" r="r" b="b"/>
              <a:pathLst>
                <a:path w="2241" h="1357" extrusionOk="0">
                  <a:moveTo>
                    <a:pt x="1607" y="1"/>
                  </a:moveTo>
                  <a:cubicBezTo>
                    <a:pt x="1581" y="27"/>
                    <a:pt x="1546" y="56"/>
                    <a:pt x="1511" y="76"/>
                  </a:cubicBezTo>
                  <a:cubicBezTo>
                    <a:pt x="1414" y="146"/>
                    <a:pt x="1295" y="181"/>
                    <a:pt x="1177" y="181"/>
                  </a:cubicBezTo>
                  <a:cubicBezTo>
                    <a:pt x="1080" y="181"/>
                    <a:pt x="975" y="153"/>
                    <a:pt x="898" y="97"/>
                  </a:cubicBezTo>
                  <a:cubicBezTo>
                    <a:pt x="863" y="522"/>
                    <a:pt x="453" y="884"/>
                    <a:pt x="28" y="884"/>
                  </a:cubicBezTo>
                  <a:lnTo>
                    <a:pt x="1" y="884"/>
                  </a:lnTo>
                  <a:cubicBezTo>
                    <a:pt x="585" y="1106"/>
                    <a:pt x="1058" y="1280"/>
                    <a:pt x="1273" y="1357"/>
                  </a:cubicBezTo>
                  <a:cubicBezTo>
                    <a:pt x="1315" y="1231"/>
                    <a:pt x="1337" y="1099"/>
                    <a:pt x="1350" y="968"/>
                  </a:cubicBezTo>
                  <a:cubicBezTo>
                    <a:pt x="1489" y="1058"/>
                    <a:pt x="1649" y="1099"/>
                    <a:pt x="1816" y="1099"/>
                  </a:cubicBezTo>
                  <a:cubicBezTo>
                    <a:pt x="1941" y="1099"/>
                    <a:pt x="2067" y="1071"/>
                    <a:pt x="2179" y="1016"/>
                  </a:cubicBezTo>
                  <a:cubicBezTo>
                    <a:pt x="2199" y="1009"/>
                    <a:pt x="2220" y="994"/>
                    <a:pt x="2240" y="981"/>
                  </a:cubicBezTo>
                  <a:cubicBezTo>
                    <a:pt x="2124" y="730"/>
                    <a:pt x="1921" y="410"/>
                    <a:pt x="1607" y="1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1" name="Google Shape;1981;p49"/>
            <p:cNvSpPr/>
            <p:nvPr/>
          </p:nvSpPr>
          <p:spPr>
            <a:xfrm>
              <a:off x="2539450" y="2071604"/>
              <a:ext cx="110363" cy="373919"/>
            </a:xfrm>
            <a:custGeom>
              <a:avLst/>
              <a:gdLst/>
              <a:ahLst/>
              <a:cxnLst/>
              <a:rect l="l" t="t" r="r" b="b"/>
              <a:pathLst>
                <a:path w="1366" h="4628" extrusionOk="0">
                  <a:moveTo>
                    <a:pt x="176" y="0"/>
                  </a:moveTo>
                  <a:lnTo>
                    <a:pt x="176" y="0"/>
                  </a:lnTo>
                  <a:cubicBezTo>
                    <a:pt x="78" y="558"/>
                    <a:pt x="1" y="1107"/>
                    <a:pt x="196" y="1637"/>
                  </a:cubicBezTo>
                  <a:cubicBezTo>
                    <a:pt x="627" y="1971"/>
                    <a:pt x="823" y="2450"/>
                    <a:pt x="906" y="2993"/>
                  </a:cubicBezTo>
                  <a:cubicBezTo>
                    <a:pt x="990" y="3536"/>
                    <a:pt x="928" y="4184"/>
                    <a:pt x="614" y="4628"/>
                  </a:cubicBezTo>
                  <a:cubicBezTo>
                    <a:pt x="906" y="4503"/>
                    <a:pt x="1121" y="4232"/>
                    <a:pt x="1233" y="3933"/>
                  </a:cubicBezTo>
                  <a:cubicBezTo>
                    <a:pt x="1345" y="3633"/>
                    <a:pt x="1365" y="3307"/>
                    <a:pt x="1352" y="2993"/>
                  </a:cubicBezTo>
                  <a:cubicBezTo>
                    <a:pt x="1304" y="1901"/>
                    <a:pt x="886" y="835"/>
                    <a:pt x="176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2" name="Google Shape;1982;p49"/>
            <p:cNvSpPr/>
            <p:nvPr/>
          </p:nvSpPr>
          <p:spPr>
            <a:xfrm>
              <a:off x="1733939" y="2452788"/>
              <a:ext cx="215958" cy="240365"/>
            </a:xfrm>
            <a:custGeom>
              <a:avLst/>
              <a:gdLst/>
              <a:ahLst/>
              <a:cxnLst/>
              <a:rect l="l" t="t" r="r" b="b"/>
              <a:pathLst>
                <a:path w="2673" h="2975" extrusionOk="0">
                  <a:moveTo>
                    <a:pt x="1148" y="1"/>
                  </a:moveTo>
                  <a:cubicBezTo>
                    <a:pt x="912" y="1"/>
                    <a:pt x="678" y="190"/>
                    <a:pt x="487" y="718"/>
                  </a:cubicBezTo>
                  <a:cubicBezTo>
                    <a:pt x="1" y="2074"/>
                    <a:pt x="960" y="2974"/>
                    <a:pt x="1834" y="2974"/>
                  </a:cubicBezTo>
                  <a:cubicBezTo>
                    <a:pt x="2148" y="2974"/>
                    <a:pt x="2452" y="2858"/>
                    <a:pt x="2673" y="2604"/>
                  </a:cubicBezTo>
                  <a:lnTo>
                    <a:pt x="2456" y="1663"/>
                  </a:lnTo>
                  <a:cubicBezTo>
                    <a:pt x="2346" y="1191"/>
                    <a:pt x="2130" y="745"/>
                    <a:pt x="1803" y="391"/>
                  </a:cubicBezTo>
                  <a:cubicBezTo>
                    <a:pt x="1605" y="175"/>
                    <a:pt x="1375" y="1"/>
                    <a:pt x="1148" y="1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3" name="Google Shape;1983;p49"/>
            <p:cNvSpPr/>
            <p:nvPr/>
          </p:nvSpPr>
          <p:spPr>
            <a:xfrm>
              <a:off x="1774982" y="2599024"/>
              <a:ext cx="38296" cy="37731"/>
            </a:xfrm>
            <a:custGeom>
              <a:avLst/>
              <a:gdLst/>
              <a:ahLst/>
              <a:cxnLst/>
              <a:rect l="l" t="t" r="r" b="b"/>
              <a:pathLst>
                <a:path w="474" h="467" extrusionOk="0">
                  <a:moveTo>
                    <a:pt x="239" y="0"/>
                  </a:moveTo>
                  <a:cubicBezTo>
                    <a:pt x="112" y="0"/>
                    <a:pt x="7" y="101"/>
                    <a:pt x="7" y="222"/>
                  </a:cubicBezTo>
                  <a:cubicBezTo>
                    <a:pt x="1" y="354"/>
                    <a:pt x="98" y="460"/>
                    <a:pt x="229" y="466"/>
                  </a:cubicBezTo>
                  <a:cubicBezTo>
                    <a:pt x="234" y="466"/>
                    <a:pt x="238" y="467"/>
                    <a:pt x="242" y="467"/>
                  </a:cubicBezTo>
                  <a:cubicBezTo>
                    <a:pt x="362" y="467"/>
                    <a:pt x="467" y="372"/>
                    <a:pt x="473" y="244"/>
                  </a:cubicBezTo>
                  <a:cubicBezTo>
                    <a:pt x="473" y="119"/>
                    <a:pt x="376" y="7"/>
                    <a:pt x="251" y="0"/>
                  </a:cubicBezTo>
                  <a:cubicBezTo>
                    <a:pt x="247" y="0"/>
                    <a:pt x="243" y="0"/>
                    <a:pt x="2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4" name="Google Shape;1984;p49"/>
            <p:cNvSpPr/>
            <p:nvPr/>
          </p:nvSpPr>
          <p:spPr>
            <a:xfrm>
              <a:off x="1820469" y="2643865"/>
              <a:ext cx="26500" cy="25531"/>
            </a:xfrm>
            <a:custGeom>
              <a:avLst/>
              <a:gdLst/>
              <a:ahLst/>
              <a:cxnLst/>
              <a:rect l="l" t="t" r="r" b="b"/>
              <a:pathLst>
                <a:path w="328" h="316" extrusionOk="0">
                  <a:moveTo>
                    <a:pt x="162" y="1"/>
                  </a:moveTo>
                  <a:cubicBezTo>
                    <a:pt x="77" y="1"/>
                    <a:pt x="7" y="69"/>
                    <a:pt x="7" y="155"/>
                  </a:cubicBezTo>
                  <a:cubicBezTo>
                    <a:pt x="0" y="239"/>
                    <a:pt x="71" y="315"/>
                    <a:pt x="154" y="315"/>
                  </a:cubicBezTo>
                  <a:cubicBezTo>
                    <a:pt x="158" y="316"/>
                    <a:pt x="162" y="316"/>
                    <a:pt x="166" y="316"/>
                  </a:cubicBezTo>
                  <a:cubicBezTo>
                    <a:pt x="251" y="316"/>
                    <a:pt x="321" y="248"/>
                    <a:pt x="321" y="168"/>
                  </a:cubicBezTo>
                  <a:cubicBezTo>
                    <a:pt x="328" y="78"/>
                    <a:pt x="258" y="8"/>
                    <a:pt x="174" y="1"/>
                  </a:cubicBezTo>
                  <a:cubicBezTo>
                    <a:pt x="170" y="1"/>
                    <a:pt x="166" y="1"/>
                    <a:pt x="1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5" name="Google Shape;1985;p49"/>
            <p:cNvSpPr/>
            <p:nvPr/>
          </p:nvSpPr>
          <p:spPr>
            <a:xfrm>
              <a:off x="1798251" y="2525260"/>
              <a:ext cx="102203" cy="87663"/>
            </a:xfrm>
            <a:custGeom>
              <a:avLst/>
              <a:gdLst/>
              <a:ahLst/>
              <a:cxnLst/>
              <a:rect l="l" t="t" r="r" b="b"/>
              <a:pathLst>
                <a:path w="1265" h="1085" extrusionOk="0">
                  <a:moveTo>
                    <a:pt x="566" y="0"/>
                  </a:moveTo>
                  <a:cubicBezTo>
                    <a:pt x="392" y="0"/>
                    <a:pt x="216" y="64"/>
                    <a:pt x="88" y="182"/>
                  </a:cubicBezTo>
                  <a:cubicBezTo>
                    <a:pt x="1" y="264"/>
                    <a:pt x="80" y="388"/>
                    <a:pt x="172" y="388"/>
                  </a:cubicBezTo>
                  <a:cubicBezTo>
                    <a:pt x="198" y="388"/>
                    <a:pt x="224" y="378"/>
                    <a:pt x="249" y="356"/>
                  </a:cubicBezTo>
                  <a:cubicBezTo>
                    <a:pt x="335" y="275"/>
                    <a:pt x="451" y="236"/>
                    <a:pt x="570" y="236"/>
                  </a:cubicBezTo>
                  <a:cubicBezTo>
                    <a:pt x="604" y="236"/>
                    <a:pt x="639" y="239"/>
                    <a:pt x="673" y="245"/>
                  </a:cubicBezTo>
                  <a:cubicBezTo>
                    <a:pt x="478" y="371"/>
                    <a:pt x="352" y="586"/>
                    <a:pt x="332" y="808"/>
                  </a:cubicBezTo>
                  <a:cubicBezTo>
                    <a:pt x="332" y="878"/>
                    <a:pt x="381" y="927"/>
                    <a:pt x="442" y="933"/>
                  </a:cubicBezTo>
                  <a:cubicBezTo>
                    <a:pt x="446" y="934"/>
                    <a:pt x="450" y="934"/>
                    <a:pt x="454" y="934"/>
                  </a:cubicBezTo>
                  <a:cubicBezTo>
                    <a:pt x="518" y="934"/>
                    <a:pt x="561" y="882"/>
                    <a:pt x="568" y="823"/>
                  </a:cubicBezTo>
                  <a:cubicBezTo>
                    <a:pt x="568" y="808"/>
                    <a:pt x="568" y="795"/>
                    <a:pt x="574" y="781"/>
                  </a:cubicBezTo>
                  <a:lnTo>
                    <a:pt x="568" y="781"/>
                  </a:lnTo>
                  <a:cubicBezTo>
                    <a:pt x="574" y="781"/>
                    <a:pt x="574" y="773"/>
                    <a:pt x="574" y="773"/>
                  </a:cubicBezTo>
                  <a:lnTo>
                    <a:pt x="574" y="766"/>
                  </a:lnTo>
                  <a:lnTo>
                    <a:pt x="574" y="760"/>
                  </a:lnTo>
                  <a:cubicBezTo>
                    <a:pt x="583" y="731"/>
                    <a:pt x="589" y="711"/>
                    <a:pt x="596" y="683"/>
                  </a:cubicBezTo>
                  <a:cubicBezTo>
                    <a:pt x="601" y="678"/>
                    <a:pt x="605" y="667"/>
                    <a:pt x="610" y="658"/>
                  </a:cubicBezTo>
                  <a:lnTo>
                    <a:pt x="610" y="658"/>
                  </a:lnTo>
                  <a:cubicBezTo>
                    <a:pt x="609" y="660"/>
                    <a:pt x="607" y="660"/>
                    <a:pt x="607" y="660"/>
                  </a:cubicBezTo>
                  <a:cubicBezTo>
                    <a:pt x="606" y="660"/>
                    <a:pt x="607" y="659"/>
                    <a:pt x="609" y="656"/>
                  </a:cubicBezTo>
                  <a:lnTo>
                    <a:pt x="616" y="648"/>
                  </a:lnTo>
                  <a:lnTo>
                    <a:pt x="616" y="648"/>
                  </a:lnTo>
                  <a:cubicBezTo>
                    <a:pt x="614" y="650"/>
                    <a:pt x="612" y="654"/>
                    <a:pt x="610" y="658"/>
                  </a:cubicBezTo>
                  <a:lnTo>
                    <a:pt x="610" y="658"/>
                  </a:lnTo>
                  <a:cubicBezTo>
                    <a:pt x="612" y="656"/>
                    <a:pt x="614" y="653"/>
                    <a:pt x="616" y="648"/>
                  </a:cubicBezTo>
                  <a:lnTo>
                    <a:pt x="616" y="648"/>
                  </a:lnTo>
                  <a:lnTo>
                    <a:pt x="616" y="648"/>
                  </a:lnTo>
                  <a:cubicBezTo>
                    <a:pt x="616" y="648"/>
                    <a:pt x="616" y="648"/>
                    <a:pt x="616" y="648"/>
                  </a:cubicBezTo>
                  <a:cubicBezTo>
                    <a:pt x="616" y="641"/>
                    <a:pt x="624" y="634"/>
                    <a:pt x="624" y="628"/>
                  </a:cubicBezTo>
                  <a:cubicBezTo>
                    <a:pt x="638" y="606"/>
                    <a:pt x="651" y="586"/>
                    <a:pt x="666" y="564"/>
                  </a:cubicBezTo>
                  <a:cubicBezTo>
                    <a:pt x="673" y="558"/>
                    <a:pt x="680" y="551"/>
                    <a:pt x="680" y="544"/>
                  </a:cubicBezTo>
                  <a:cubicBezTo>
                    <a:pt x="686" y="538"/>
                    <a:pt x="700" y="523"/>
                    <a:pt x="708" y="516"/>
                  </a:cubicBezTo>
                  <a:cubicBezTo>
                    <a:pt x="728" y="496"/>
                    <a:pt x="750" y="481"/>
                    <a:pt x="770" y="461"/>
                  </a:cubicBezTo>
                  <a:cubicBezTo>
                    <a:pt x="776" y="461"/>
                    <a:pt x="783" y="454"/>
                    <a:pt x="783" y="447"/>
                  </a:cubicBezTo>
                  <a:lnTo>
                    <a:pt x="783" y="454"/>
                  </a:lnTo>
                  <a:cubicBezTo>
                    <a:pt x="798" y="447"/>
                    <a:pt x="805" y="439"/>
                    <a:pt x="818" y="432"/>
                  </a:cubicBezTo>
                  <a:cubicBezTo>
                    <a:pt x="847" y="419"/>
                    <a:pt x="867" y="406"/>
                    <a:pt x="895" y="397"/>
                  </a:cubicBezTo>
                  <a:cubicBezTo>
                    <a:pt x="902" y="391"/>
                    <a:pt x="902" y="391"/>
                    <a:pt x="908" y="384"/>
                  </a:cubicBezTo>
                  <a:cubicBezTo>
                    <a:pt x="958" y="447"/>
                    <a:pt x="992" y="523"/>
                    <a:pt x="1007" y="599"/>
                  </a:cubicBezTo>
                  <a:cubicBezTo>
                    <a:pt x="1027" y="705"/>
                    <a:pt x="1020" y="815"/>
                    <a:pt x="972" y="907"/>
                  </a:cubicBezTo>
                  <a:cubicBezTo>
                    <a:pt x="937" y="962"/>
                    <a:pt x="943" y="1032"/>
                    <a:pt x="1000" y="1065"/>
                  </a:cubicBezTo>
                  <a:cubicBezTo>
                    <a:pt x="1021" y="1078"/>
                    <a:pt x="1044" y="1085"/>
                    <a:pt x="1067" y="1085"/>
                  </a:cubicBezTo>
                  <a:cubicBezTo>
                    <a:pt x="1107" y="1085"/>
                    <a:pt x="1145" y="1067"/>
                    <a:pt x="1167" y="1032"/>
                  </a:cubicBezTo>
                  <a:cubicBezTo>
                    <a:pt x="1236" y="898"/>
                    <a:pt x="1264" y="760"/>
                    <a:pt x="1242" y="606"/>
                  </a:cubicBezTo>
                  <a:cubicBezTo>
                    <a:pt x="1216" y="356"/>
                    <a:pt x="1049" y="127"/>
                    <a:pt x="805" y="43"/>
                  </a:cubicBezTo>
                  <a:cubicBezTo>
                    <a:pt x="729" y="14"/>
                    <a:pt x="648" y="0"/>
                    <a:pt x="566" y="0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6" name="Google Shape;1986;p49"/>
            <p:cNvSpPr/>
            <p:nvPr/>
          </p:nvSpPr>
          <p:spPr>
            <a:xfrm>
              <a:off x="1751707" y="2518395"/>
              <a:ext cx="104" cy="1661"/>
            </a:xfrm>
            <a:custGeom>
              <a:avLst/>
              <a:gdLst/>
              <a:ahLst/>
              <a:cxnLst/>
              <a:rect l="l" t="t" r="r" b="b"/>
              <a:pathLst>
                <a:path w="1" h="16" extrusionOk="0">
                  <a:moveTo>
                    <a:pt x="0" y="7"/>
                  </a:moveTo>
                  <a:lnTo>
                    <a:pt x="0" y="0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8F3F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7" name="Google Shape;1987;p49"/>
            <p:cNvSpPr/>
            <p:nvPr/>
          </p:nvSpPr>
          <p:spPr>
            <a:xfrm>
              <a:off x="1884672" y="2798650"/>
              <a:ext cx="556973" cy="668243"/>
            </a:xfrm>
            <a:custGeom>
              <a:avLst/>
              <a:gdLst/>
              <a:ahLst/>
              <a:cxnLst/>
              <a:rect l="l" t="t" r="r" b="b"/>
              <a:pathLst>
                <a:path w="5366" h="6438" extrusionOk="0">
                  <a:moveTo>
                    <a:pt x="4940" y="1"/>
                  </a:moveTo>
                  <a:lnTo>
                    <a:pt x="4586" y="84"/>
                  </a:lnTo>
                  <a:lnTo>
                    <a:pt x="4356" y="139"/>
                  </a:lnTo>
                  <a:lnTo>
                    <a:pt x="4538" y="2137"/>
                  </a:lnTo>
                  <a:lnTo>
                    <a:pt x="3967" y="2367"/>
                  </a:lnTo>
                  <a:lnTo>
                    <a:pt x="4043" y="447"/>
                  </a:lnTo>
                  <a:lnTo>
                    <a:pt x="3584" y="363"/>
                  </a:lnTo>
                  <a:lnTo>
                    <a:pt x="3445" y="335"/>
                  </a:lnTo>
                  <a:lnTo>
                    <a:pt x="3362" y="405"/>
                  </a:lnTo>
                  <a:lnTo>
                    <a:pt x="3180" y="564"/>
                  </a:lnTo>
                  <a:lnTo>
                    <a:pt x="2916" y="3501"/>
                  </a:lnTo>
                  <a:cubicBezTo>
                    <a:pt x="2839" y="4321"/>
                    <a:pt x="2143" y="4747"/>
                    <a:pt x="1635" y="4822"/>
                  </a:cubicBezTo>
                  <a:cubicBezTo>
                    <a:pt x="1066" y="4897"/>
                    <a:pt x="617" y="4924"/>
                    <a:pt x="275" y="4924"/>
                  </a:cubicBezTo>
                  <a:cubicBezTo>
                    <a:pt x="200" y="4924"/>
                    <a:pt x="129" y="4923"/>
                    <a:pt x="64" y="4921"/>
                  </a:cubicBezTo>
                  <a:lnTo>
                    <a:pt x="64" y="4921"/>
                  </a:lnTo>
                  <a:cubicBezTo>
                    <a:pt x="64" y="4921"/>
                    <a:pt x="0" y="5171"/>
                    <a:pt x="90" y="5428"/>
                  </a:cubicBezTo>
                  <a:cubicBezTo>
                    <a:pt x="536" y="5776"/>
                    <a:pt x="1176" y="6158"/>
                    <a:pt x="2011" y="6325"/>
                  </a:cubicBezTo>
                  <a:cubicBezTo>
                    <a:pt x="2394" y="6404"/>
                    <a:pt x="2744" y="6437"/>
                    <a:pt x="3061" y="6437"/>
                  </a:cubicBezTo>
                  <a:cubicBezTo>
                    <a:pt x="4414" y="6437"/>
                    <a:pt x="5168" y="5838"/>
                    <a:pt x="5366" y="5685"/>
                  </a:cubicBezTo>
                  <a:lnTo>
                    <a:pt x="5324" y="5164"/>
                  </a:lnTo>
                  <a:lnTo>
                    <a:pt x="4940" y="1"/>
                  </a:ln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8" name="Google Shape;1988;p49"/>
            <p:cNvSpPr/>
            <p:nvPr/>
          </p:nvSpPr>
          <p:spPr>
            <a:xfrm>
              <a:off x="1857269" y="4112419"/>
              <a:ext cx="2906" cy="7370"/>
            </a:xfrm>
            <a:custGeom>
              <a:avLst/>
              <a:gdLst/>
              <a:ahLst/>
              <a:cxnLst/>
              <a:rect l="l" t="t" r="r" b="b"/>
              <a:pathLst>
                <a:path w="28" h="71" extrusionOk="0">
                  <a:moveTo>
                    <a:pt x="27" y="1"/>
                  </a:moveTo>
                  <a:lnTo>
                    <a:pt x="0" y="49"/>
                  </a:lnTo>
                  <a:cubicBezTo>
                    <a:pt x="7" y="56"/>
                    <a:pt x="20" y="64"/>
                    <a:pt x="27" y="71"/>
                  </a:cubicBezTo>
                  <a:lnTo>
                    <a:pt x="27" y="1"/>
                  </a:lnTo>
                  <a:close/>
                </a:path>
              </a:pathLst>
            </a:custGeom>
            <a:solidFill>
              <a:srgbClr val="EBA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9" name="Google Shape;1989;p49"/>
            <p:cNvSpPr/>
            <p:nvPr/>
          </p:nvSpPr>
          <p:spPr>
            <a:xfrm>
              <a:off x="2181534" y="4137745"/>
              <a:ext cx="830" cy="1453"/>
            </a:xfrm>
            <a:custGeom>
              <a:avLst/>
              <a:gdLst/>
              <a:ahLst/>
              <a:cxnLst/>
              <a:rect l="l" t="t" r="r" b="b"/>
              <a:pathLst>
                <a:path w="8" h="14" extrusionOk="0">
                  <a:moveTo>
                    <a:pt x="1" y="1"/>
                  </a:moveTo>
                  <a:lnTo>
                    <a:pt x="1" y="14"/>
                  </a:lnTo>
                  <a:lnTo>
                    <a:pt x="8" y="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BA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0" name="Google Shape;1990;p49"/>
            <p:cNvSpPr/>
            <p:nvPr/>
          </p:nvSpPr>
          <p:spPr>
            <a:xfrm>
              <a:off x="2193678" y="3651037"/>
              <a:ext cx="15362" cy="257104"/>
            </a:xfrm>
            <a:custGeom>
              <a:avLst/>
              <a:gdLst/>
              <a:ahLst/>
              <a:cxnLst/>
              <a:rect l="l" t="t" r="r" b="b"/>
              <a:pathLst>
                <a:path w="148" h="2477" extrusionOk="0">
                  <a:moveTo>
                    <a:pt x="141" y="0"/>
                  </a:moveTo>
                  <a:lnTo>
                    <a:pt x="134" y="7"/>
                  </a:lnTo>
                  <a:lnTo>
                    <a:pt x="119" y="174"/>
                  </a:lnTo>
                  <a:lnTo>
                    <a:pt x="148" y="146"/>
                  </a:lnTo>
                  <a:cubicBezTo>
                    <a:pt x="141" y="97"/>
                    <a:pt x="141" y="49"/>
                    <a:pt x="141" y="0"/>
                  </a:cubicBezTo>
                  <a:close/>
                  <a:moveTo>
                    <a:pt x="58" y="1420"/>
                  </a:moveTo>
                  <a:lnTo>
                    <a:pt x="1" y="2477"/>
                  </a:lnTo>
                  <a:lnTo>
                    <a:pt x="78" y="2477"/>
                  </a:lnTo>
                  <a:cubicBezTo>
                    <a:pt x="78" y="2129"/>
                    <a:pt x="71" y="1767"/>
                    <a:pt x="58" y="1420"/>
                  </a:cubicBezTo>
                  <a:close/>
                </a:path>
              </a:pathLst>
            </a:custGeom>
            <a:solidFill>
              <a:srgbClr val="EBA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1" name="Google Shape;1991;p49"/>
            <p:cNvSpPr/>
            <p:nvPr/>
          </p:nvSpPr>
          <p:spPr>
            <a:xfrm>
              <a:off x="2223364" y="3187995"/>
              <a:ext cx="189429" cy="188495"/>
            </a:xfrm>
            <a:custGeom>
              <a:avLst/>
              <a:gdLst/>
              <a:ahLst/>
              <a:cxnLst/>
              <a:rect l="l" t="t" r="r" b="b"/>
              <a:pathLst>
                <a:path w="1825" h="1816" extrusionOk="0">
                  <a:moveTo>
                    <a:pt x="49" y="1"/>
                  </a:moveTo>
                  <a:lnTo>
                    <a:pt x="0" y="1183"/>
                  </a:lnTo>
                  <a:cubicBezTo>
                    <a:pt x="132" y="1524"/>
                    <a:pt x="440" y="1767"/>
                    <a:pt x="794" y="1809"/>
                  </a:cubicBezTo>
                  <a:cubicBezTo>
                    <a:pt x="835" y="1816"/>
                    <a:pt x="871" y="1816"/>
                    <a:pt x="906" y="1816"/>
                  </a:cubicBezTo>
                  <a:cubicBezTo>
                    <a:pt x="1253" y="1816"/>
                    <a:pt x="1580" y="1629"/>
                    <a:pt x="1754" y="1315"/>
                  </a:cubicBezTo>
                  <a:cubicBezTo>
                    <a:pt x="1782" y="912"/>
                    <a:pt x="1802" y="508"/>
                    <a:pt x="1824" y="104"/>
                  </a:cubicBezTo>
                  <a:lnTo>
                    <a:pt x="49" y="1"/>
                  </a:ln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2" name="Google Shape;1992;p49"/>
            <p:cNvSpPr/>
            <p:nvPr/>
          </p:nvSpPr>
          <p:spPr>
            <a:xfrm>
              <a:off x="1984837" y="2615239"/>
              <a:ext cx="940605" cy="506839"/>
            </a:xfrm>
            <a:custGeom>
              <a:avLst/>
              <a:gdLst/>
              <a:ahLst/>
              <a:cxnLst/>
              <a:rect l="l" t="t" r="r" b="b"/>
              <a:pathLst>
                <a:path w="9062" h="4883" extrusionOk="0">
                  <a:moveTo>
                    <a:pt x="7733" y="1"/>
                  </a:moveTo>
                  <a:cubicBezTo>
                    <a:pt x="6933" y="911"/>
                    <a:pt x="5937" y="1636"/>
                    <a:pt x="5173" y="2665"/>
                  </a:cubicBezTo>
                  <a:cubicBezTo>
                    <a:pt x="4845" y="2665"/>
                    <a:pt x="4443" y="2609"/>
                    <a:pt x="4115" y="2609"/>
                  </a:cubicBezTo>
                  <a:cubicBezTo>
                    <a:pt x="3113" y="2596"/>
                    <a:pt x="2111" y="2589"/>
                    <a:pt x="1109" y="2581"/>
                  </a:cubicBezTo>
                  <a:lnTo>
                    <a:pt x="1109" y="2581"/>
                  </a:lnTo>
                  <a:cubicBezTo>
                    <a:pt x="0" y="4724"/>
                    <a:pt x="1197" y="4882"/>
                    <a:pt x="1573" y="4882"/>
                  </a:cubicBezTo>
                  <a:cubicBezTo>
                    <a:pt x="1638" y="4882"/>
                    <a:pt x="1679" y="4877"/>
                    <a:pt x="1679" y="4877"/>
                  </a:cubicBezTo>
                  <a:cubicBezTo>
                    <a:pt x="2138" y="4857"/>
                    <a:pt x="2597" y="4844"/>
                    <a:pt x="3050" y="4829"/>
                  </a:cubicBezTo>
                  <a:cubicBezTo>
                    <a:pt x="3920" y="4802"/>
                    <a:pt x="4790" y="4774"/>
                    <a:pt x="5667" y="4745"/>
                  </a:cubicBezTo>
                  <a:cubicBezTo>
                    <a:pt x="6530" y="3319"/>
                    <a:pt x="8192" y="1761"/>
                    <a:pt x="9062" y="335"/>
                  </a:cubicBezTo>
                  <a:cubicBezTo>
                    <a:pt x="8770" y="14"/>
                    <a:pt x="8025" y="313"/>
                    <a:pt x="7733" y="1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3" name="Google Shape;1993;p49"/>
            <p:cNvSpPr/>
            <p:nvPr/>
          </p:nvSpPr>
          <p:spPr>
            <a:xfrm>
              <a:off x="1918510" y="2863523"/>
              <a:ext cx="435635" cy="314400"/>
            </a:xfrm>
            <a:custGeom>
              <a:avLst/>
              <a:gdLst/>
              <a:ahLst/>
              <a:cxnLst/>
              <a:rect l="l" t="t" r="r" b="b"/>
              <a:pathLst>
                <a:path w="4197" h="3029" extrusionOk="0">
                  <a:moveTo>
                    <a:pt x="1378" y="1"/>
                  </a:moveTo>
                  <a:cubicBezTo>
                    <a:pt x="0" y="1"/>
                    <a:pt x="447" y="2305"/>
                    <a:pt x="447" y="2305"/>
                  </a:cubicBezTo>
                  <a:lnTo>
                    <a:pt x="3146" y="3028"/>
                  </a:lnTo>
                  <a:lnTo>
                    <a:pt x="4197" y="197"/>
                  </a:lnTo>
                  <a:cubicBezTo>
                    <a:pt x="4197" y="197"/>
                    <a:pt x="2882" y="72"/>
                    <a:pt x="1434" y="2"/>
                  </a:cubicBezTo>
                  <a:cubicBezTo>
                    <a:pt x="1415" y="1"/>
                    <a:pt x="1397" y="1"/>
                    <a:pt x="1378" y="1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4" name="Google Shape;1994;p49"/>
            <p:cNvSpPr/>
            <p:nvPr/>
          </p:nvSpPr>
          <p:spPr>
            <a:xfrm>
              <a:off x="2147592" y="3151770"/>
              <a:ext cx="39858" cy="13078"/>
            </a:xfrm>
            <a:custGeom>
              <a:avLst/>
              <a:gdLst/>
              <a:ahLst/>
              <a:cxnLst/>
              <a:rect l="l" t="t" r="r" b="b"/>
              <a:pathLst>
                <a:path w="384" h="126" extrusionOk="0">
                  <a:moveTo>
                    <a:pt x="1" y="1"/>
                  </a:moveTo>
                  <a:cubicBezTo>
                    <a:pt x="126" y="42"/>
                    <a:pt x="251" y="92"/>
                    <a:pt x="376" y="126"/>
                  </a:cubicBezTo>
                  <a:cubicBezTo>
                    <a:pt x="383" y="119"/>
                    <a:pt x="383" y="112"/>
                    <a:pt x="383" y="10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28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5" name="Google Shape;1995;p49"/>
            <p:cNvSpPr/>
            <p:nvPr/>
          </p:nvSpPr>
          <p:spPr>
            <a:xfrm>
              <a:off x="2186620" y="3162669"/>
              <a:ext cx="59164" cy="18164"/>
            </a:xfrm>
            <a:custGeom>
              <a:avLst/>
              <a:gdLst/>
              <a:ahLst/>
              <a:cxnLst/>
              <a:rect l="l" t="t" r="r" b="b"/>
              <a:pathLst>
                <a:path w="570" h="175" extrusionOk="0">
                  <a:moveTo>
                    <a:pt x="7" y="1"/>
                  </a:moveTo>
                  <a:cubicBezTo>
                    <a:pt x="7" y="7"/>
                    <a:pt x="7" y="14"/>
                    <a:pt x="0" y="21"/>
                  </a:cubicBezTo>
                  <a:cubicBezTo>
                    <a:pt x="187" y="78"/>
                    <a:pt x="376" y="133"/>
                    <a:pt x="563" y="174"/>
                  </a:cubicBezTo>
                  <a:lnTo>
                    <a:pt x="570" y="119"/>
                  </a:lnTo>
                  <a:lnTo>
                    <a:pt x="563" y="146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5453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6" name="Google Shape;1996;p49"/>
            <p:cNvSpPr/>
            <p:nvPr/>
          </p:nvSpPr>
          <p:spPr>
            <a:xfrm>
              <a:off x="1915707" y="2792110"/>
              <a:ext cx="373463" cy="263749"/>
            </a:xfrm>
            <a:custGeom>
              <a:avLst/>
              <a:gdLst/>
              <a:ahLst/>
              <a:cxnLst/>
              <a:rect l="l" t="t" r="r" b="b"/>
              <a:pathLst>
                <a:path w="3598" h="2541" extrusionOk="0">
                  <a:moveTo>
                    <a:pt x="1755" y="1"/>
                  </a:moveTo>
                  <a:cubicBezTo>
                    <a:pt x="1469" y="1"/>
                    <a:pt x="1150" y="49"/>
                    <a:pt x="877" y="224"/>
                  </a:cubicBezTo>
                  <a:cubicBezTo>
                    <a:pt x="257" y="613"/>
                    <a:pt x="0" y="1545"/>
                    <a:pt x="216" y="2540"/>
                  </a:cubicBezTo>
                  <a:cubicBezTo>
                    <a:pt x="216" y="2402"/>
                    <a:pt x="231" y="1497"/>
                    <a:pt x="884" y="1011"/>
                  </a:cubicBezTo>
                  <a:cubicBezTo>
                    <a:pt x="1316" y="697"/>
                    <a:pt x="1852" y="690"/>
                    <a:pt x="2248" y="690"/>
                  </a:cubicBezTo>
                  <a:cubicBezTo>
                    <a:pt x="2604" y="690"/>
                    <a:pt x="2896" y="745"/>
                    <a:pt x="3096" y="794"/>
                  </a:cubicBezTo>
                  <a:cubicBezTo>
                    <a:pt x="3263" y="710"/>
                    <a:pt x="3430" y="620"/>
                    <a:pt x="3597" y="536"/>
                  </a:cubicBezTo>
                  <a:cubicBezTo>
                    <a:pt x="3347" y="376"/>
                    <a:pt x="2909" y="134"/>
                    <a:pt x="2318" y="50"/>
                  </a:cubicBezTo>
                  <a:cubicBezTo>
                    <a:pt x="2171" y="29"/>
                    <a:pt x="1972" y="1"/>
                    <a:pt x="1755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7" name="Google Shape;1997;p49"/>
            <p:cNvSpPr/>
            <p:nvPr/>
          </p:nvSpPr>
          <p:spPr>
            <a:xfrm>
              <a:off x="1956188" y="4423085"/>
              <a:ext cx="320109" cy="175416"/>
            </a:xfrm>
            <a:custGeom>
              <a:avLst/>
              <a:gdLst/>
              <a:ahLst/>
              <a:cxnLst/>
              <a:rect l="l" t="t" r="r" b="b"/>
              <a:pathLst>
                <a:path w="3084" h="1690" extrusionOk="0">
                  <a:moveTo>
                    <a:pt x="1" y="0"/>
                  </a:moveTo>
                  <a:lnTo>
                    <a:pt x="8" y="1462"/>
                  </a:lnTo>
                  <a:cubicBezTo>
                    <a:pt x="8" y="1462"/>
                    <a:pt x="669" y="1600"/>
                    <a:pt x="1913" y="1677"/>
                  </a:cubicBezTo>
                  <a:cubicBezTo>
                    <a:pt x="2054" y="1686"/>
                    <a:pt x="2175" y="1690"/>
                    <a:pt x="2279" y="1690"/>
                  </a:cubicBezTo>
                  <a:cubicBezTo>
                    <a:pt x="3083" y="1690"/>
                    <a:pt x="2832" y="1455"/>
                    <a:pt x="2832" y="1455"/>
                  </a:cubicBezTo>
                  <a:lnTo>
                    <a:pt x="1267" y="9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8" name="Google Shape;1998;p49"/>
            <p:cNvSpPr/>
            <p:nvPr/>
          </p:nvSpPr>
          <p:spPr>
            <a:xfrm>
              <a:off x="1948923" y="4452772"/>
              <a:ext cx="451827" cy="241327"/>
            </a:xfrm>
            <a:custGeom>
              <a:avLst/>
              <a:gdLst/>
              <a:ahLst/>
              <a:cxnLst/>
              <a:rect l="l" t="t" r="r" b="b"/>
              <a:pathLst>
                <a:path w="4353" h="2325" extrusionOk="0">
                  <a:moveTo>
                    <a:pt x="2192" y="0"/>
                  </a:moveTo>
                  <a:lnTo>
                    <a:pt x="1337" y="104"/>
                  </a:lnTo>
                  <a:lnTo>
                    <a:pt x="1915" y="1044"/>
                  </a:lnTo>
                  <a:lnTo>
                    <a:pt x="56" y="585"/>
                  </a:lnTo>
                  <a:lnTo>
                    <a:pt x="49" y="827"/>
                  </a:lnTo>
                  <a:lnTo>
                    <a:pt x="8" y="1941"/>
                  </a:lnTo>
                  <a:lnTo>
                    <a:pt x="1" y="2143"/>
                  </a:lnTo>
                  <a:lnTo>
                    <a:pt x="4336" y="2323"/>
                  </a:lnTo>
                  <a:cubicBezTo>
                    <a:pt x="4337" y="2324"/>
                    <a:pt x="4337" y="2324"/>
                    <a:pt x="4337" y="2324"/>
                  </a:cubicBezTo>
                  <a:cubicBezTo>
                    <a:pt x="4352" y="2324"/>
                    <a:pt x="4247" y="1459"/>
                    <a:pt x="3954" y="1363"/>
                  </a:cubicBezTo>
                  <a:cubicBezTo>
                    <a:pt x="3954" y="1363"/>
                    <a:pt x="2143" y="215"/>
                    <a:pt x="21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9" name="Google Shape;1999;p49"/>
            <p:cNvSpPr/>
            <p:nvPr/>
          </p:nvSpPr>
          <p:spPr>
            <a:xfrm>
              <a:off x="2231979" y="4536433"/>
              <a:ext cx="81065" cy="52106"/>
            </a:xfrm>
            <a:custGeom>
              <a:avLst/>
              <a:gdLst/>
              <a:ahLst/>
              <a:cxnLst/>
              <a:rect l="l" t="t" r="r" b="b"/>
              <a:pathLst>
                <a:path w="781" h="502" extrusionOk="0">
                  <a:moveTo>
                    <a:pt x="711" y="1"/>
                  </a:moveTo>
                  <a:cubicBezTo>
                    <a:pt x="440" y="36"/>
                    <a:pt x="183" y="181"/>
                    <a:pt x="23" y="405"/>
                  </a:cubicBezTo>
                  <a:cubicBezTo>
                    <a:pt x="1" y="432"/>
                    <a:pt x="8" y="467"/>
                    <a:pt x="36" y="488"/>
                  </a:cubicBezTo>
                  <a:cubicBezTo>
                    <a:pt x="43" y="495"/>
                    <a:pt x="58" y="502"/>
                    <a:pt x="64" y="502"/>
                  </a:cubicBezTo>
                  <a:cubicBezTo>
                    <a:pt x="84" y="502"/>
                    <a:pt x="106" y="488"/>
                    <a:pt x="113" y="473"/>
                  </a:cubicBezTo>
                  <a:cubicBezTo>
                    <a:pt x="258" y="280"/>
                    <a:pt x="482" y="146"/>
                    <a:pt x="726" y="119"/>
                  </a:cubicBezTo>
                  <a:cubicBezTo>
                    <a:pt x="752" y="119"/>
                    <a:pt x="781" y="84"/>
                    <a:pt x="774" y="56"/>
                  </a:cubicBezTo>
                  <a:cubicBezTo>
                    <a:pt x="774" y="21"/>
                    <a:pt x="739" y="1"/>
                    <a:pt x="711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0" name="Google Shape;2000;p49"/>
            <p:cNvSpPr/>
            <p:nvPr/>
          </p:nvSpPr>
          <p:spPr>
            <a:xfrm>
              <a:off x="2198037" y="4514012"/>
              <a:ext cx="81065" cy="51483"/>
            </a:xfrm>
            <a:custGeom>
              <a:avLst/>
              <a:gdLst/>
              <a:ahLst/>
              <a:cxnLst/>
              <a:rect l="l" t="t" r="r" b="b"/>
              <a:pathLst>
                <a:path w="781" h="496" extrusionOk="0">
                  <a:moveTo>
                    <a:pt x="721" y="0"/>
                  </a:moveTo>
                  <a:cubicBezTo>
                    <a:pt x="718" y="0"/>
                    <a:pt x="714" y="1"/>
                    <a:pt x="710" y="1"/>
                  </a:cubicBezTo>
                  <a:cubicBezTo>
                    <a:pt x="440" y="28"/>
                    <a:pt x="183" y="182"/>
                    <a:pt x="22" y="404"/>
                  </a:cubicBezTo>
                  <a:cubicBezTo>
                    <a:pt x="1" y="432"/>
                    <a:pt x="9" y="467"/>
                    <a:pt x="36" y="487"/>
                  </a:cubicBezTo>
                  <a:cubicBezTo>
                    <a:pt x="42" y="496"/>
                    <a:pt x="57" y="496"/>
                    <a:pt x="71" y="496"/>
                  </a:cubicBezTo>
                  <a:cubicBezTo>
                    <a:pt x="84" y="496"/>
                    <a:pt x="106" y="487"/>
                    <a:pt x="119" y="474"/>
                  </a:cubicBezTo>
                  <a:cubicBezTo>
                    <a:pt x="259" y="272"/>
                    <a:pt x="488" y="140"/>
                    <a:pt x="725" y="120"/>
                  </a:cubicBezTo>
                  <a:cubicBezTo>
                    <a:pt x="760" y="111"/>
                    <a:pt x="781" y="85"/>
                    <a:pt x="774" y="50"/>
                  </a:cubicBezTo>
                  <a:cubicBezTo>
                    <a:pt x="774" y="24"/>
                    <a:pt x="751" y="0"/>
                    <a:pt x="721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1" name="Google Shape;2001;p49"/>
            <p:cNvSpPr/>
            <p:nvPr/>
          </p:nvSpPr>
          <p:spPr>
            <a:xfrm>
              <a:off x="2170012" y="4491592"/>
              <a:ext cx="80961" cy="51379"/>
            </a:xfrm>
            <a:custGeom>
              <a:avLst/>
              <a:gdLst/>
              <a:ahLst/>
              <a:cxnLst/>
              <a:rect l="l" t="t" r="r" b="b"/>
              <a:pathLst>
                <a:path w="780" h="495" extrusionOk="0">
                  <a:moveTo>
                    <a:pt x="722" y="0"/>
                  </a:moveTo>
                  <a:cubicBezTo>
                    <a:pt x="718" y="0"/>
                    <a:pt x="714" y="1"/>
                    <a:pt x="710" y="2"/>
                  </a:cubicBezTo>
                  <a:cubicBezTo>
                    <a:pt x="438" y="29"/>
                    <a:pt x="180" y="182"/>
                    <a:pt x="20" y="404"/>
                  </a:cubicBezTo>
                  <a:cubicBezTo>
                    <a:pt x="0" y="426"/>
                    <a:pt x="7" y="468"/>
                    <a:pt x="35" y="481"/>
                  </a:cubicBezTo>
                  <a:cubicBezTo>
                    <a:pt x="42" y="488"/>
                    <a:pt x="55" y="494"/>
                    <a:pt x="62" y="494"/>
                  </a:cubicBezTo>
                  <a:cubicBezTo>
                    <a:pt x="84" y="494"/>
                    <a:pt x="104" y="488"/>
                    <a:pt x="119" y="468"/>
                  </a:cubicBezTo>
                  <a:cubicBezTo>
                    <a:pt x="257" y="272"/>
                    <a:pt x="479" y="140"/>
                    <a:pt x="723" y="112"/>
                  </a:cubicBezTo>
                  <a:cubicBezTo>
                    <a:pt x="752" y="112"/>
                    <a:pt x="780" y="85"/>
                    <a:pt x="772" y="50"/>
                  </a:cubicBezTo>
                  <a:cubicBezTo>
                    <a:pt x="772" y="25"/>
                    <a:pt x="751" y="0"/>
                    <a:pt x="722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2" name="Google Shape;2002;p49"/>
            <p:cNvSpPr/>
            <p:nvPr/>
          </p:nvSpPr>
          <p:spPr>
            <a:xfrm>
              <a:off x="1941657" y="4635456"/>
              <a:ext cx="459508" cy="31139"/>
            </a:xfrm>
            <a:custGeom>
              <a:avLst/>
              <a:gdLst/>
              <a:ahLst/>
              <a:cxnLst/>
              <a:rect l="l" t="t" r="r" b="b"/>
              <a:pathLst>
                <a:path w="4427" h="300" extrusionOk="0">
                  <a:moveTo>
                    <a:pt x="64" y="0"/>
                  </a:moveTo>
                  <a:cubicBezTo>
                    <a:pt x="29" y="0"/>
                    <a:pt x="7" y="20"/>
                    <a:pt x="1" y="55"/>
                  </a:cubicBezTo>
                  <a:cubicBezTo>
                    <a:pt x="1" y="84"/>
                    <a:pt x="29" y="110"/>
                    <a:pt x="57" y="119"/>
                  </a:cubicBezTo>
                  <a:lnTo>
                    <a:pt x="4364" y="299"/>
                  </a:lnTo>
                  <a:cubicBezTo>
                    <a:pt x="4399" y="299"/>
                    <a:pt x="4426" y="271"/>
                    <a:pt x="4426" y="244"/>
                  </a:cubicBezTo>
                  <a:cubicBezTo>
                    <a:pt x="4426" y="209"/>
                    <a:pt x="4399" y="181"/>
                    <a:pt x="4371" y="181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3" name="Google Shape;2003;p49"/>
            <p:cNvSpPr/>
            <p:nvPr/>
          </p:nvSpPr>
          <p:spPr>
            <a:xfrm>
              <a:off x="2439990" y="4450488"/>
              <a:ext cx="326960" cy="135974"/>
            </a:xfrm>
            <a:custGeom>
              <a:avLst/>
              <a:gdLst/>
              <a:ahLst/>
              <a:cxnLst/>
              <a:rect l="l" t="t" r="r" b="b"/>
              <a:pathLst>
                <a:path w="3150" h="1310" extrusionOk="0">
                  <a:moveTo>
                    <a:pt x="1066" y="0"/>
                  </a:moveTo>
                  <a:lnTo>
                    <a:pt x="1" y="126"/>
                  </a:lnTo>
                  <a:lnTo>
                    <a:pt x="29" y="1169"/>
                  </a:lnTo>
                  <a:cubicBezTo>
                    <a:pt x="29" y="1169"/>
                    <a:pt x="691" y="1281"/>
                    <a:pt x="1937" y="1308"/>
                  </a:cubicBezTo>
                  <a:cubicBezTo>
                    <a:pt x="1995" y="1309"/>
                    <a:pt x="2051" y="1310"/>
                    <a:pt x="2103" y="1310"/>
                  </a:cubicBezTo>
                  <a:cubicBezTo>
                    <a:pt x="3150" y="1310"/>
                    <a:pt x="2847" y="1051"/>
                    <a:pt x="2847" y="1051"/>
                  </a:cubicBezTo>
                  <a:lnTo>
                    <a:pt x="1066" y="0"/>
                  </a:ln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4" name="Google Shape;2004;p49"/>
            <p:cNvSpPr/>
            <p:nvPr/>
          </p:nvSpPr>
          <p:spPr>
            <a:xfrm>
              <a:off x="2437914" y="4441769"/>
              <a:ext cx="453072" cy="231259"/>
            </a:xfrm>
            <a:custGeom>
              <a:avLst/>
              <a:gdLst/>
              <a:ahLst/>
              <a:cxnLst/>
              <a:rect l="l" t="t" r="r" b="b"/>
              <a:pathLst>
                <a:path w="4365" h="2228" extrusionOk="0">
                  <a:moveTo>
                    <a:pt x="2108" y="1"/>
                  </a:moveTo>
                  <a:lnTo>
                    <a:pt x="1260" y="139"/>
                  </a:lnTo>
                  <a:lnTo>
                    <a:pt x="1873" y="1051"/>
                  </a:lnTo>
                  <a:lnTo>
                    <a:pt x="1" y="669"/>
                  </a:lnTo>
                  <a:lnTo>
                    <a:pt x="8" y="913"/>
                  </a:lnTo>
                  <a:lnTo>
                    <a:pt x="8" y="2027"/>
                  </a:lnTo>
                  <a:lnTo>
                    <a:pt x="14" y="2227"/>
                  </a:lnTo>
                  <a:lnTo>
                    <a:pt x="4350" y="2227"/>
                  </a:lnTo>
                  <a:cubicBezTo>
                    <a:pt x="4350" y="2228"/>
                    <a:pt x="4350" y="2228"/>
                    <a:pt x="4351" y="2228"/>
                  </a:cubicBezTo>
                  <a:cubicBezTo>
                    <a:pt x="4364" y="2228"/>
                    <a:pt x="4225" y="1364"/>
                    <a:pt x="3925" y="1288"/>
                  </a:cubicBezTo>
                  <a:cubicBezTo>
                    <a:pt x="3925" y="1288"/>
                    <a:pt x="2067" y="216"/>
                    <a:pt x="21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5" name="Google Shape;2005;p49"/>
            <p:cNvSpPr/>
            <p:nvPr/>
          </p:nvSpPr>
          <p:spPr>
            <a:xfrm>
              <a:off x="2718064" y="4519721"/>
              <a:ext cx="78989" cy="54493"/>
            </a:xfrm>
            <a:custGeom>
              <a:avLst/>
              <a:gdLst/>
              <a:ahLst/>
              <a:cxnLst/>
              <a:rect l="l" t="t" r="r" b="b"/>
              <a:pathLst>
                <a:path w="761" h="525" extrusionOk="0">
                  <a:moveTo>
                    <a:pt x="701" y="0"/>
                  </a:moveTo>
                  <a:cubicBezTo>
                    <a:pt x="698" y="0"/>
                    <a:pt x="694" y="0"/>
                    <a:pt x="690" y="1"/>
                  </a:cubicBezTo>
                  <a:cubicBezTo>
                    <a:pt x="418" y="43"/>
                    <a:pt x="168" y="203"/>
                    <a:pt x="16" y="432"/>
                  </a:cubicBezTo>
                  <a:cubicBezTo>
                    <a:pt x="1" y="461"/>
                    <a:pt x="9" y="496"/>
                    <a:pt x="36" y="516"/>
                  </a:cubicBezTo>
                  <a:cubicBezTo>
                    <a:pt x="42" y="524"/>
                    <a:pt x="57" y="524"/>
                    <a:pt x="64" y="524"/>
                  </a:cubicBezTo>
                  <a:cubicBezTo>
                    <a:pt x="84" y="524"/>
                    <a:pt x="106" y="516"/>
                    <a:pt x="113" y="496"/>
                  </a:cubicBezTo>
                  <a:cubicBezTo>
                    <a:pt x="244" y="294"/>
                    <a:pt x="468" y="155"/>
                    <a:pt x="704" y="120"/>
                  </a:cubicBezTo>
                  <a:cubicBezTo>
                    <a:pt x="739" y="113"/>
                    <a:pt x="761" y="85"/>
                    <a:pt x="752" y="50"/>
                  </a:cubicBezTo>
                  <a:cubicBezTo>
                    <a:pt x="752" y="19"/>
                    <a:pt x="727" y="0"/>
                    <a:pt x="701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6" name="Google Shape;2006;p49"/>
            <p:cNvSpPr/>
            <p:nvPr/>
          </p:nvSpPr>
          <p:spPr>
            <a:xfrm>
              <a:off x="2683396" y="4498131"/>
              <a:ext cx="78989" cy="54389"/>
            </a:xfrm>
            <a:custGeom>
              <a:avLst/>
              <a:gdLst/>
              <a:ahLst/>
              <a:cxnLst/>
              <a:rect l="l" t="t" r="r" b="b"/>
              <a:pathLst>
                <a:path w="761" h="524" extrusionOk="0">
                  <a:moveTo>
                    <a:pt x="690" y="1"/>
                  </a:moveTo>
                  <a:cubicBezTo>
                    <a:pt x="418" y="42"/>
                    <a:pt x="168" y="209"/>
                    <a:pt x="16" y="431"/>
                  </a:cubicBezTo>
                  <a:cubicBezTo>
                    <a:pt x="1" y="460"/>
                    <a:pt x="9" y="502"/>
                    <a:pt x="36" y="515"/>
                  </a:cubicBezTo>
                  <a:cubicBezTo>
                    <a:pt x="42" y="523"/>
                    <a:pt x="57" y="523"/>
                    <a:pt x="64" y="523"/>
                  </a:cubicBezTo>
                  <a:cubicBezTo>
                    <a:pt x="84" y="523"/>
                    <a:pt x="106" y="515"/>
                    <a:pt x="119" y="502"/>
                  </a:cubicBezTo>
                  <a:cubicBezTo>
                    <a:pt x="244" y="300"/>
                    <a:pt x="468" y="154"/>
                    <a:pt x="704" y="119"/>
                  </a:cubicBezTo>
                  <a:cubicBezTo>
                    <a:pt x="739" y="112"/>
                    <a:pt x="761" y="84"/>
                    <a:pt x="761" y="56"/>
                  </a:cubicBezTo>
                  <a:cubicBezTo>
                    <a:pt x="752" y="22"/>
                    <a:pt x="725" y="1"/>
                    <a:pt x="690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7" name="Google Shape;2007;p49"/>
            <p:cNvSpPr/>
            <p:nvPr/>
          </p:nvSpPr>
          <p:spPr>
            <a:xfrm>
              <a:off x="2653917" y="4477060"/>
              <a:ext cx="79508" cy="54493"/>
            </a:xfrm>
            <a:custGeom>
              <a:avLst/>
              <a:gdLst/>
              <a:ahLst/>
              <a:cxnLst/>
              <a:rect l="l" t="t" r="r" b="b"/>
              <a:pathLst>
                <a:path w="766" h="525" extrusionOk="0">
                  <a:moveTo>
                    <a:pt x="701" y="0"/>
                  </a:moveTo>
                  <a:cubicBezTo>
                    <a:pt x="697" y="0"/>
                    <a:pt x="693" y="1"/>
                    <a:pt x="689" y="2"/>
                  </a:cubicBezTo>
                  <a:cubicBezTo>
                    <a:pt x="418" y="43"/>
                    <a:pt x="168" y="204"/>
                    <a:pt x="21" y="434"/>
                  </a:cubicBezTo>
                  <a:cubicBezTo>
                    <a:pt x="1" y="461"/>
                    <a:pt x="7" y="496"/>
                    <a:pt x="34" y="518"/>
                  </a:cubicBezTo>
                  <a:cubicBezTo>
                    <a:pt x="49" y="524"/>
                    <a:pt x="56" y="524"/>
                    <a:pt x="69" y="524"/>
                  </a:cubicBezTo>
                  <a:cubicBezTo>
                    <a:pt x="91" y="524"/>
                    <a:pt x="104" y="518"/>
                    <a:pt x="118" y="496"/>
                  </a:cubicBezTo>
                  <a:cubicBezTo>
                    <a:pt x="251" y="294"/>
                    <a:pt x="473" y="155"/>
                    <a:pt x="711" y="120"/>
                  </a:cubicBezTo>
                  <a:cubicBezTo>
                    <a:pt x="744" y="113"/>
                    <a:pt x="766" y="85"/>
                    <a:pt x="759" y="50"/>
                  </a:cubicBezTo>
                  <a:cubicBezTo>
                    <a:pt x="753" y="21"/>
                    <a:pt x="730" y="0"/>
                    <a:pt x="701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8" name="Google Shape;2008;p49"/>
            <p:cNvSpPr/>
            <p:nvPr/>
          </p:nvSpPr>
          <p:spPr>
            <a:xfrm>
              <a:off x="2430648" y="4633172"/>
              <a:ext cx="459508" cy="12456"/>
            </a:xfrm>
            <a:custGeom>
              <a:avLst/>
              <a:gdLst/>
              <a:ahLst/>
              <a:cxnLst/>
              <a:rect l="l" t="t" r="r" b="b"/>
              <a:pathLst>
                <a:path w="4427" h="120" extrusionOk="0">
                  <a:moveTo>
                    <a:pt x="56" y="1"/>
                  </a:moveTo>
                  <a:cubicBezTo>
                    <a:pt x="29" y="1"/>
                    <a:pt x="1" y="29"/>
                    <a:pt x="1" y="57"/>
                  </a:cubicBezTo>
                  <a:cubicBezTo>
                    <a:pt x="1" y="91"/>
                    <a:pt x="29" y="119"/>
                    <a:pt x="56" y="119"/>
                  </a:cubicBezTo>
                  <a:lnTo>
                    <a:pt x="4365" y="119"/>
                  </a:lnTo>
                  <a:cubicBezTo>
                    <a:pt x="4398" y="119"/>
                    <a:pt x="4426" y="91"/>
                    <a:pt x="4426" y="57"/>
                  </a:cubicBezTo>
                  <a:cubicBezTo>
                    <a:pt x="4426" y="29"/>
                    <a:pt x="4398" y="1"/>
                    <a:pt x="4365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9" name="Google Shape;2009;p49"/>
            <p:cNvSpPr/>
            <p:nvPr/>
          </p:nvSpPr>
          <p:spPr>
            <a:xfrm>
              <a:off x="2672705" y="3429118"/>
              <a:ext cx="334433" cy="311494"/>
            </a:xfrm>
            <a:custGeom>
              <a:avLst/>
              <a:gdLst/>
              <a:ahLst/>
              <a:cxnLst/>
              <a:rect l="l" t="t" r="r" b="b"/>
              <a:pathLst>
                <a:path w="3222" h="3001" extrusionOk="0">
                  <a:moveTo>
                    <a:pt x="1015" y="1"/>
                  </a:moveTo>
                  <a:cubicBezTo>
                    <a:pt x="681" y="106"/>
                    <a:pt x="418" y="259"/>
                    <a:pt x="209" y="543"/>
                  </a:cubicBezTo>
                  <a:cubicBezTo>
                    <a:pt x="7" y="836"/>
                    <a:pt x="0" y="1345"/>
                    <a:pt x="286" y="1545"/>
                  </a:cubicBezTo>
                  <a:cubicBezTo>
                    <a:pt x="396" y="1936"/>
                    <a:pt x="466" y="2332"/>
                    <a:pt x="488" y="2736"/>
                  </a:cubicBezTo>
                  <a:cubicBezTo>
                    <a:pt x="492" y="2814"/>
                    <a:pt x="556" y="2864"/>
                    <a:pt x="622" y="2864"/>
                  </a:cubicBezTo>
                  <a:cubicBezTo>
                    <a:pt x="656" y="2864"/>
                    <a:pt x="690" y="2851"/>
                    <a:pt x="717" y="2820"/>
                  </a:cubicBezTo>
                  <a:cubicBezTo>
                    <a:pt x="912" y="2611"/>
                    <a:pt x="1009" y="2312"/>
                    <a:pt x="967" y="2026"/>
                  </a:cubicBezTo>
                  <a:lnTo>
                    <a:pt x="967" y="2026"/>
                  </a:lnTo>
                  <a:cubicBezTo>
                    <a:pt x="1288" y="2284"/>
                    <a:pt x="1573" y="2534"/>
                    <a:pt x="1809" y="2868"/>
                  </a:cubicBezTo>
                  <a:cubicBezTo>
                    <a:pt x="1855" y="2935"/>
                    <a:pt x="1903" y="3000"/>
                    <a:pt x="1991" y="3000"/>
                  </a:cubicBezTo>
                  <a:cubicBezTo>
                    <a:pt x="1995" y="3000"/>
                    <a:pt x="2000" y="3000"/>
                    <a:pt x="2004" y="3000"/>
                  </a:cubicBezTo>
                  <a:cubicBezTo>
                    <a:pt x="2108" y="2993"/>
                    <a:pt x="2184" y="2896"/>
                    <a:pt x="2191" y="2791"/>
                  </a:cubicBezTo>
                  <a:cubicBezTo>
                    <a:pt x="2227" y="2444"/>
                    <a:pt x="2036" y="2154"/>
                    <a:pt x="1779" y="1923"/>
                  </a:cubicBezTo>
                  <a:lnTo>
                    <a:pt x="1779" y="1923"/>
                  </a:lnTo>
                  <a:cubicBezTo>
                    <a:pt x="1984" y="2072"/>
                    <a:pt x="2205" y="2226"/>
                    <a:pt x="2367" y="2360"/>
                  </a:cubicBezTo>
                  <a:cubicBezTo>
                    <a:pt x="2408" y="2395"/>
                    <a:pt x="2457" y="2437"/>
                    <a:pt x="2518" y="2437"/>
                  </a:cubicBezTo>
                  <a:cubicBezTo>
                    <a:pt x="2522" y="2437"/>
                    <a:pt x="2525" y="2438"/>
                    <a:pt x="2528" y="2438"/>
                  </a:cubicBezTo>
                  <a:cubicBezTo>
                    <a:pt x="2614" y="2438"/>
                    <a:pt x="2679" y="2350"/>
                    <a:pt x="2685" y="2263"/>
                  </a:cubicBezTo>
                  <a:cubicBezTo>
                    <a:pt x="2701" y="2172"/>
                    <a:pt x="2659" y="2081"/>
                    <a:pt x="2617" y="2005"/>
                  </a:cubicBezTo>
                  <a:cubicBezTo>
                    <a:pt x="2491" y="1767"/>
                    <a:pt x="2325" y="1550"/>
                    <a:pt x="2130" y="1365"/>
                  </a:cubicBezTo>
                  <a:lnTo>
                    <a:pt x="2130" y="1365"/>
                  </a:lnTo>
                  <a:cubicBezTo>
                    <a:pt x="2340" y="1504"/>
                    <a:pt x="2573" y="1636"/>
                    <a:pt x="2734" y="1721"/>
                  </a:cubicBezTo>
                  <a:cubicBezTo>
                    <a:pt x="2810" y="1759"/>
                    <a:pt x="2905" y="1786"/>
                    <a:pt x="2990" y="1786"/>
                  </a:cubicBezTo>
                  <a:cubicBezTo>
                    <a:pt x="3093" y="1786"/>
                    <a:pt x="3182" y="1747"/>
                    <a:pt x="3208" y="1637"/>
                  </a:cubicBezTo>
                  <a:cubicBezTo>
                    <a:pt x="3222" y="1554"/>
                    <a:pt x="3193" y="1470"/>
                    <a:pt x="3131" y="1413"/>
                  </a:cubicBezTo>
                  <a:cubicBezTo>
                    <a:pt x="2575" y="886"/>
                    <a:pt x="1956" y="433"/>
                    <a:pt x="1281" y="64"/>
                  </a:cubicBezTo>
                  <a:cubicBezTo>
                    <a:pt x="1218" y="29"/>
                    <a:pt x="1079" y="51"/>
                    <a:pt x="1015" y="1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0" name="Google Shape;2010;p49"/>
            <p:cNvSpPr/>
            <p:nvPr/>
          </p:nvSpPr>
          <p:spPr>
            <a:xfrm>
              <a:off x="2598282" y="2111716"/>
              <a:ext cx="733842" cy="492723"/>
            </a:xfrm>
            <a:custGeom>
              <a:avLst/>
              <a:gdLst/>
              <a:ahLst/>
              <a:cxnLst/>
              <a:rect l="l" t="t" r="r" b="b"/>
              <a:pathLst>
                <a:path w="7070" h="4747" extrusionOk="0">
                  <a:moveTo>
                    <a:pt x="6367" y="1"/>
                  </a:moveTo>
                  <a:cubicBezTo>
                    <a:pt x="6353" y="9"/>
                    <a:pt x="6340" y="9"/>
                    <a:pt x="6318" y="9"/>
                  </a:cubicBezTo>
                  <a:cubicBezTo>
                    <a:pt x="6295" y="6"/>
                    <a:pt x="6271" y="5"/>
                    <a:pt x="6247" y="5"/>
                  </a:cubicBezTo>
                  <a:cubicBezTo>
                    <a:pt x="6198" y="5"/>
                    <a:pt x="6147" y="9"/>
                    <a:pt x="6096" y="9"/>
                  </a:cubicBezTo>
                  <a:cubicBezTo>
                    <a:pt x="5602" y="16"/>
                    <a:pt x="5024" y="71"/>
                    <a:pt x="4398" y="189"/>
                  </a:cubicBezTo>
                  <a:cubicBezTo>
                    <a:pt x="3723" y="314"/>
                    <a:pt x="3013" y="446"/>
                    <a:pt x="2227" y="871"/>
                  </a:cubicBezTo>
                  <a:cubicBezTo>
                    <a:pt x="1948" y="1024"/>
                    <a:pt x="1539" y="1275"/>
                    <a:pt x="1086" y="1686"/>
                  </a:cubicBezTo>
                  <a:cubicBezTo>
                    <a:pt x="1044" y="1721"/>
                    <a:pt x="1003" y="1762"/>
                    <a:pt x="961" y="1804"/>
                  </a:cubicBezTo>
                  <a:cubicBezTo>
                    <a:pt x="954" y="1817"/>
                    <a:pt x="939" y="1824"/>
                    <a:pt x="933" y="1831"/>
                  </a:cubicBezTo>
                  <a:cubicBezTo>
                    <a:pt x="620" y="2138"/>
                    <a:pt x="300" y="2521"/>
                    <a:pt x="1" y="2993"/>
                  </a:cubicBezTo>
                  <a:cubicBezTo>
                    <a:pt x="188" y="3327"/>
                    <a:pt x="376" y="3654"/>
                    <a:pt x="563" y="3988"/>
                  </a:cubicBezTo>
                  <a:cubicBezTo>
                    <a:pt x="710" y="4239"/>
                    <a:pt x="856" y="4489"/>
                    <a:pt x="1003" y="4747"/>
                  </a:cubicBezTo>
                  <a:cubicBezTo>
                    <a:pt x="1398" y="4698"/>
                    <a:pt x="1921" y="4615"/>
                    <a:pt x="2506" y="4441"/>
                  </a:cubicBezTo>
                  <a:cubicBezTo>
                    <a:pt x="2547" y="4426"/>
                    <a:pt x="2583" y="4413"/>
                    <a:pt x="2624" y="4399"/>
                  </a:cubicBezTo>
                  <a:cubicBezTo>
                    <a:pt x="2734" y="4371"/>
                    <a:pt x="2846" y="4329"/>
                    <a:pt x="2965" y="4287"/>
                  </a:cubicBezTo>
                  <a:cubicBezTo>
                    <a:pt x="3132" y="4232"/>
                    <a:pt x="3967" y="3933"/>
                    <a:pt x="4635" y="3494"/>
                  </a:cubicBezTo>
                  <a:cubicBezTo>
                    <a:pt x="5762" y="2756"/>
                    <a:pt x="6415" y="1637"/>
                    <a:pt x="6784" y="802"/>
                  </a:cubicBezTo>
                  <a:cubicBezTo>
                    <a:pt x="6784" y="787"/>
                    <a:pt x="6791" y="774"/>
                    <a:pt x="6799" y="760"/>
                  </a:cubicBezTo>
                  <a:cubicBezTo>
                    <a:pt x="6806" y="745"/>
                    <a:pt x="6806" y="739"/>
                    <a:pt x="6813" y="732"/>
                  </a:cubicBezTo>
                  <a:cubicBezTo>
                    <a:pt x="6931" y="453"/>
                    <a:pt x="7015" y="209"/>
                    <a:pt x="7070" y="29"/>
                  </a:cubicBezTo>
                  <a:cubicBezTo>
                    <a:pt x="7000" y="22"/>
                    <a:pt x="6916" y="16"/>
                    <a:pt x="6833" y="16"/>
                  </a:cubicBezTo>
                  <a:cubicBezTo>
                    <a:pt x="6687" y="9"/>
                    <a:pt x="6534" y="1"/>
                    <a:pt x="63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1" name="Google Shape;2011;p49"/>
            <p:cNvSpPr/>
            <p:nvPr/>
          </p:nvSpPr>
          <p:spPr>
            <a:xfrm>
              <a:off x="2669383" y="2547251"/>
              <a:ext cx="201366" cy="57192"/>
            </a:xfrm>
            <a:custGeom>
              <a:avLst/>
              <a:gdLst/>
              <a:ahLst/>
              <a:cxnLst/>
              <a:rect l="l" t="t" r="r" b="b"/>
              <a:pathLst>
                <a:path w="1940" h="551" extrusionOk="0">
                  <a:moveTo>
                    <a:pt x="1939" y="203"/>
                  </a:moveTo>
                  <a:cubicBezTo>
                    <a:pt x="1898" y="217"/>
                    <a:pt x="1862" y="230"/>
                    <a:pt x="1821" y="245"/>
                  </a:cubicBezTo>
                  <a:cubicBezTo>
                    <a:pt x="1814" y="245"/>
                    <a:pt x="1806" y="245"/>
                    <a:pt x="1799" y="252"/>
                  </a:cubicBezTo>
                  <a:cubicBezTo>
                    <a:pt x="1847" y="238"/>
                    <a:pt x="1889" y="223"/>
                    <a:pt x="1939" y="210"/>
                  </a:cubicBezTo>
                  <a:lnTo>
                    <a:pt x="1939" y="203"/>
                  </a:lnTo>
                  <a:close/>
                  <a:moveTo>
                    <a:pt x="0" y="0"/>
                  </a:moveTo>
                  <a:cubicBezTo>
                    <a:pt x="104" y="179"/>
                    <a:pt x="207" y="366"/>
                    <a:pt x="311" y="551"/>
                  </a:cubicBezTo>
                  <a:cubicBezTo>
                    <a:pt x="313" y="550"/>
                    <a:pt x="315" y="549"/>
                    <a:pt x="316" y="548"/>
                  </a:cubicBezTo>
                  <a:lnTo>
                    <a:pt x="316" y="548"/>
                  </a:lnTo>
                  <a:cubicBezTo>
                    <a:pt x="317" y="549"/>
                    <a:pt x="317" y="550"/>
                    <a:pt x="318" y="551"/>
                  </a:cubicBezTo>
                  <a:cubicBezTo>
                    <a:pt x="324" y="544"/>
                    <a:pt x="331" y="544"/>
                    <a:pt x="338" y="544"/>
                  </a:cubicBezTo>
                  <a:lnTo>
                    <a:pt x="338" y="544"/>
                  </a:lnTo>
                  <a:cubicBezTo>
                    <a:pt x="332" y="544"/>
                    <a:pt x="326" y="544"/>
                    <a:pt x="316" y="548"/>
                  </a:cubicBezTo>
                  <a:lnTo>
                    <a:pt x="316" y="548"/>
                  </a:lnTo>
                  <a:cubicBezTo>
                    <a:pt x="206" y="364"/>
                    <a:pt x="104" y="178"/>
                    <a:pt x="0" y="0"/>
                  </a:cubicBezTo>
                  <a:close/>
                </a:path>
              </a:pathLst>
            </a:custGeom>
            <a:solidFill>
              <a:srgbClr val="D8E1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2" name="Google Shape;2012;p49"/>
            <p:cNvSpPr/>
            <p:nvPr/>
          </p:nvSpPr>
          <p:spPr>
            <a:xfrm>
              <a:off x="2598282" y="2298967"/>
              <a:ext cx="272466" cy="305474"/>
            </a:xfrm>
            <a:custGeom>
              <a:avLst/>
              <a:gdLst/>
              <a:ahLst/>
              <a:cxnLst/>
              <a:rect l="l" t="t" r="r" b="b"/>
              <a:pathLst>
                <a:path w="2625" h="2943" extrusionOk="0">
                  <a:moveTo>
                    <a:pt x="961" y="0"/>
                  </a:moveTo>
                  <a:cubicBezTo>
                    <a:pt x="640" y="312"/>
                    <a:pt x="306" y="702"/>
                    <a:pt x="1" y="1189"/>
                  </a:cubicBezTo>
                  <a:cubicBezTo>
                    <a:pt x="335" y="1774"/>
                    <a:pt x="669" y="2358"/>
                    <a:pt x="996" y="2943"/>
                  </a:cubicBezTo>
                  <a:cubicBezTo>
                    <a:pt x="1427" y="2894"/>
                    <a:pt x="1990" y="2797"/>
                    <a:pt x="2624" y="2602"/>
                  </a:cubicBezTo>
                  <a:cubicBezTo>
                    <a:pt x="2178" y="2281"/>
                    <a:pt x="1469" y="1558"/>
                    <a:pt x="961" y="0"/>
                  </a:cubicBezTo>
                  <a:close/>
                </a:path>
              </a:pathLst>
            </a:custGeom>
            <a:solidFill>
              <a:srgbClr val="F47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3" name="Google Shape;2013;p49"/>
            <p:cNvSpPr/>
            <p:nvPr/>
          </p:nvSpPr>
          <p:spPr>
            <a:xfrm>
              <a:off x="2647378" y="2529190"/>
              <a:ext cx="186419" cy="171680"/>
            </a:xfrm>
            <a:custGeom>
              <a:avLst/>
              <a:gdLst/>
              <a:ahLst/>
              <a:cxnLst/>
              <a:rect l="l" t="t" r="r" b="b"/>
              <a:pathLst>
                <a:path w="1796" h="1654" extrusionOk="0">
                  <a:moveTo>
                    <a:pt x="1248" y="0"/>
                  </a:moveTo>
                  <a:cubicBezTo>
                    <a:pt x="951" y="0"/>
                    <a:pt x="762" y="558"/>
                    <a:pt x="697" y="795"/>
                  </a:cubicBezTo>
                  <a:cubicBezTo>
                    <a:pt x="634" y="1024"/>
                    <a:pt x="352" y="1058"/>
                    <a:pt x="189" y="1058"/>
                  </a:cubicBezTo>
                  <a:cubicBezTo>
                    <a:pt x="119" y="1058"/>
                    <a:pt x="70" y="1052"/>
                    <a:pt x="70" y="1052"/>
                  </a:cubicBezTo>
                  <a:lnTo>
                    <a:pt x="0" y="1637"/>
                  </a:lnTo>
                  <a:cubicBezTo>
                    <a:pt x="0" y="1637"/>
                    <a:pt x="104" y="1654"/>
                    <a:pt x="264" y="1654"/>
                  </a:cubicBezTo>
                  <a:cubicBezTo>
                    <a:pt x="514" y="1654"/>
                    <a:pt x="900" y="1612"/>
                    <a:pt x="1239" y="1399"/>
                  </a:cubicBezTo>
                  <a:cubicBezTo>
                    <a:pt x="1796" y="1059"/>
                    <a:pt x="1635" y="294"/>
                    <a:pt x="1635" y="294"/>
                  </a:cubicBezTo>
                  <a:cubicBezTo>
                    <a:pt x="1491" y="82"/>
                    <a:pt x="1362" y="0"/>
                    <a:pt x="1248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4" name="Google Shape;2014;p49"/>
            <p:cNvSpPr/>
            <p:nvPr/>
          </p:nvSpPr>
          <p:spPr>
            <a:xfrm>
              <a:off x="2481302" y="2307790"/>
              <a:ext cx="231363" cy="132652"/>
            </a:xfrm>
            <a:custGeom>
              <a:avLst/>
              <a:gdLst/>
              <a:ahLst/>
              <a:cxnLst/>
              <a:rect l="l" t="t" r="r" b="b"/>
              <a:pathLst>
                <a:path w="2229" h="1278" extrusionOk="0">
                  <a:moveTo>
                    <a:pt x="1218" y="0"/>
                  </a:moveTo>
                  <a:cubicBezTo>
                    <a:pt x="1095" y="0"/>
                    <a:pt x="965" y="27"/>
                    <a:pt x="835" y="95"/>
                  </a:cubicBezTo>
                  <a:cubicBezTo>
                    <a:pt x="258" y="401"/>
                    <a:pt x="0" y="1042"/>
                    <a:pt x="0" y="1042"/>
                  </a:cubicBezTo>
                  <a:lnTo>
                    <a:pt x="543" y="1278"/>
                  </a:lnTo>
                  <a:cubicBezTo>
                    <a:pt x="543" y="1278"/>
                    <a:pt x="724" y="864"/>
                    <a:pt x="1005" y="864"/>
                  </a:cubicBezTo>
                  <a:cubicBezTo>
                    <a:pt x="1031" y="864"/>
                    <a:pt x="1058" y="868"/>
                    <a:pt x="1086" y="875"/>
                  </a:cubicBezTo>
                  <a:cubicBezTo>
                    <a:pt x="1210" y="908"/>
                    <a:pt x="1432" y="958"/>
                    <a:pt x="1635" y="958"/>
                  </a:cubicBezTo>
                  <a:cubicBezTo>
                    <a:pt x="1956" y="958"/>
                    <a:pt x="2229" y="833"/>
                    <a:pt x="1989" y="318"/>
                  </a:cubicBezTo>
                  <a:cubicBezTo>
                    <a:pt x="1989" y="318"/>
                    <a:pt x="1643" y="0"/>
                    <a:pt x="1218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5" name="Google Shape;2015;p49"/>
            <p:cNvSpPr/>
            <p:nvPr/>
          </p:nvSpPr>
          <p:spPr>
            <a:xfrm>
              <a:off x="2511611" y="2449785"/>
              <a:ext cx="222540" cy="164725"/>
            </a:xfrm>
            <a:custGeom>
              <a:avLst/>
              <a:gdLst/>
              <a:ahLst/>
              <a:cxnLst/>
              <a:rect l="l" t="t" r="r" b="b"/>
              <a:pathLst>
                <a:path w="2144" h="1587" extrusionOk="0">
                  <a:moveTo>
                    <a:pt x="2143" y="0"/>
                  </a:moveTo>
                  <a:lnTo>
                    <a:pt x="1079" y="57"/>
                  </a:lnTo>
                  <a:lnTo>
                    <a:pt x="1" y="641"/>
                  </a:lnTo>
                  <a:lnTo>
                    <a:pt x="528" y="1587"/>
                  </a:lnTo>
                  <a:lnTo>
                    <a:pt x="1636" y="815"/>
                  </a:lnTo>
                  <a:lnTo>
                    <a:pt x="2143" y="0"/>
                  </a:ln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6" name="Google Shape;2016;p49"/>
            <p:cNvSpPr/>
            <p:nvPr/>
          </p:nvSpPr>
          <p:spPr>
            <a:xfrm>
              <a:off x="2695021" y="2285888"/>
              <a:ext cx="183513" cy="286894"/>
            </a:xfrm>
            <a:custGeom>
              <a:avLst/>
              <a:gdLst/>
              <a:ahLst/>
              <a:cxnLst/>
              <a:rect l="l" t="t" r="r" b="b"/>
              <a:pathLst>
                <a:path w="1768" h="2764" extrusionOk="0">
                  <a:moveTo>
                    <a:pt x="189" y="1"/>
                  </a:moveTo>
                  <a:lnTo>
                    <a:pt x="154" y="8"/>
                  </a:lnTo>
                  <a:cubicBezTo>
                    <a:pt x="112" y="43"/>
                    <a:pt x="71" y="84"/>
                    <a:pt x="29" y="126"/>
                  </a:cubicBezTo>
                  <a:cubicBezTo>
                    <a:pt x="22" y="139"/>
                    <a:pt x="7" y="146"/>
                    <a:pt x="1" y="153"/>
                  </a:cubicBezTo>
                  <a:cubicBezTo>
                    <a:pt x="112" y="509"/>
                    <a:pt x="543" y="1761"/>
                    <a:pt x="1574" y="2763"/>
                  </a:cubicBezTo>
                  <a:cubicBezTo>
                    <a:pt x="1615" y="2748"/>
                    <a:pt x="1651" y="2735"/>
                    <a:pt x="1692" y="2721"/>
                  </a:cubicBezTo>
                  <a:lnTo>
                    <a:pt x="1767" y="2644"/>
                  </a:lnTo>
                  <a:cubicBezTo>
                    <a:pt x="598" y="1524"/>
                    <a:pt x="189" y="14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7" name="Google Shape;2017;p49"/>
            <p:cNvSpPr/>
            <p:nvPr/>
          </p:nvSpPr>
          <p:spPr>
            <a:xfrm>
              <a:off x="2954308" y="2160085"/>
              <a:ext cx="228456" cy="215482"/>
            </a:xfrm>
            <a:custGeom>
              <a:avLst/>
              <a:gdLst/>
              <a:ahLst/>
              <a:cxnLst/>
              <a:rect l="l" t="t" r="r" b="b"/>
              <a:pathLst>
                <a:path w="2201" h="2076" extrusionOk="0">
                  <a:moveTo>
                    <a:pt x="1098" y="1"/>
                  </a:moveTo>
                  <a:cubicBezTo>
                    <a:pt x="586" y="1"/>
                    <a:pt x="134" y="386"/>
                    <a:pt x="71" y="912"/>
                  </a:cubicBezTo>
                  <a:cubicBezTo>
                    <a:pt x="1" y="1483"/>
                    <a:pt x="405" y="1998"/>
                    <a:pt x="974" y="2068"/>
                  </a:cubicBezTo>
                  <a:cubicBezTo>
                    <a:pt x="1017" y="2073"/>
                    <a:pt x="1060" y="2076"/>
                    <a:pt x="1102" y="2076"/>
                  </a:cubicBezTo>
                  <a:cubicBezTo>
                    <a:pt x="1615" y="2076"/>
                    <a:pt x="2065" y="1691"/>
                    <a:pt x="2130" y="1163"/>
                  </a:cubicBezTo>
                  <a:cubicBezTo>
                    <a:pt x="2200" y="600"/>
                    <a:pt x="1796" y="86"/>
                    <a:pt x="1225" y="9"/>
                  </a:cubicBezTo>
                  <a:cubicBezTo>
                    <a:pt x="1182" y="3"/>
                    <a:pt x="1140" y="1"/>
                    <a:pt x="1098" y="1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8" name="Google Shape;2018;p49"/>
            <p:cNvSpPr/>
            <p:nvPr/>
          </p:nvSpPr>
          <p:spPr>
            <a:xfrm>
              <a:off x="2989703" y="2197037"/>
              <a:ext cx="139503" cy="144485"/>
            </a:xfrm>
            <a:custGeom>
              <a:avLst/>
              <a:gdLst/>
              <a:ahLst/>
              <a:cxnLst/>
              <a:rect l="l" t="t" r="r" b="b"/>
              <a:pathLst>
                <a:path w="1344" h="1392" extrusionOk="0">
                  <a:moveTo>
                    <a:pt x="765" y="0"/>
                  </a:moveTo>
                  <a:cubicBezTo>
                    <a:pt x="717" y="0"/>
                    <a:pt x="662" y="7"/>
                    <a:pt x="613" y="22"/>
                  </a:cubicBezTo>
                  <a:cubicBezTo>
                    <a:pt x="238" y="105"/>
                    <a:pt x="1" y="473"/>
                    <a:pt x="84" y="849"/>
                  </a:cubicBezTo>
                  <a:cubicBezTo>
                    <a:pt x="161" y="1169"/>
                    <a:pt x="446" y="1391"/>
                    <a:pt x="765" y="1391"/>
                  </a:cubicBezTo>
                  <a:lnTo>
                    <a:pt x="807" y="1391"/>
                  </a:lnTo>
                  <a:cubicBezTo>
                    <a:pt x="1141" y="1127"/>
                    <a:pt x="1343" y="703"/>
                    <a:pt x="1323" y="286"/>
                  </a:cubicBezTo>
                  <a:cubicBezTo>
                    <a:pt x="1191" y="112"/>
                    <a:pt x="989" y="0"/>
                    <a:pt x="765" y="0"/>
                  </a:cubicBez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9" name="Google Shape;2019;p49"/>
            <p:cNvSpPr/>
            <p:nvPr/>
          </p:nvSpPr>
          <p:spPr>
            <a:xfrm>
              <a:off x="2846047" y="2329276"/>
              <a:ext cx="79404" cy="85944"/>
            </a:xfrm>
            <a:custGeom>
              <a:avLst/>
              <a:gdLst/>
              <a:ahLst/>
              <a:cxnLst/>
              <a:rect l="l" t="t" r="r" b="b"/>
              <a:pathLst>
                <a:path w="765" h="828" extrusionOk="0">
                  <a:moveTo>
                    <a:pt x="222" y="0"/>
                  </a:moveTo>
                  <a:lnTo>
                    <a:pt x="257" y="271"/>
                  </a:lnTo>
                  <a:lnTo>
                    <a:pt x="0" y="445"/>
                  </a:lnTo>
                  <a:lnTo>
                    <a:pt x="264" y="515"/>
                  </a:lnTo>
                  <a:lnTo>
                    <a:pt x="369" y="827"/>
                  </a:lnTo>
                  <a:lnTo>
                    <a:pt x="473" y="570"/>
                  </a:lnTo>
                  <a:lnTo>
                    <a:pt x="765" y="633"/>
                  </a:lnTo>
                  <a:lnTo>
                    <a:pt x="578" y="361"/>
                  </a:lnTo>
                  <a:lnTo>
                    <a:pt x="758" y="97"/>
                  </a:lnTo>
                  <a:lnTo>
                    <a:pt x="758" y="97"/>
                  </a:lnTo>
                  <a:lnTo>
                    <a:pt x="446" y="194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rgbClr val="F47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20" name="Google Shape;2020;p49"/>
            <p:cNvSpPr/>
            <p:nvPr/>
          </p:nvSpPr>
          <p:spPr>
            <a:xfrm>
              <a:off x="2771624" y="2346091"/>
              <a:ext cx="288866" cy="337235"/>
            </a:xfrm>
            <a:custGeom>
              <a:avLst/>
              <a:gdLst/>
              <a:ahLst/>
              <a:cxnLst/>
              <a:rect l="l" t="t" r="r" b="b"/>
              <a:pathLst>
                <a:path w="2783" h="3249" extrusionOk="0">
                  <a:moveTo>
                    <a:pt x="1816" y="0"/>
                  </a:moveTo>
                  <a:cubicBezTo>
                    <a:pt x="1750" y="0"/>
                    <a:pt x="1702" y="27"/>
                    <a:pt x="1671" y="74"/>
                  </a:cubicBezTo>
                  <a:cubicBezTo>
                    <a:pt x="1601" y="192"/>
                    <a:pt x="1614" y="423"/>
                    <a:pt x="1739" y="658"/>
                  </a:cubicBezTo>
                  <a:cubicBezTo>
                    <a:pt x="1948" y="1083"/>
                    <a:pt x="2108" y="1667"/>
                    <a:pt x="2108" y="1667"/>
                  </a:cubicBezTo>
                  <a:lnTo>
                    <a:pt x="1447" y="749"/>
                  </a:lnTo>
                  <a:lnTo>
                    <a:pt x="1280" y="513"/>
                  </a:lnTo>
                  <a:cubicBezTo>
                    <a:pt x="1280" y="513"/>
                    <a:pt x="1211" y="494"/>
                    <a:pt x="1128" y="494"/>
                  </a:cubicBezTo>
                  <a:cubicBezTo>
                    <a:pt x="1067" y="494"/>
                    <a:pt x="999" y="504"/>
                    <a:pt x="946" y="540"/>
                  </a:cubicBezTo>
                  <a:cubicBezTo>
                    <a:pt x="862" y="603"/>
                    <a:pt x="821" y="742"/>
                    <a:pt x="933" y="1034"/>
                  </a:cubicBezTo>
                  <a:cubicBezTo>
                    <a:pt x="1183" y="1689"/>
                    <a:pt x="1363" y="2043"/>
                    <a:pt x="1378" y="2078"/>
                  </a:cubicBezTo>
                  <a:cubicBezTo>
                    <a:pt x="1343" y="2036"/>
                    <a:pt x="913" y="1480"/>
                    <a:pt x="662" y="1181"/>
                  </a:cubicBezTo>
                  <a:cubicBezTo>
                    <a:pt x="570" y="1069"/>
                    <a:pt x="502" y="992"/>
                    <a:pt x="480" y="992"/>
                  </a:cubicBezTo>
                  <a:cubicBezTo>
                    <a:pt x="465" y="988"/>
                    <a:pt x="437" y="982"/>
                    <a:pt x="404" y="982"/>
                  </a:cubicBezTo>
                  <a:cubicBezTo>
                    <a:pt x="343" y="982"/>
                    <a:pt x="266" y="1001"/>
                    <a:pt x="229" y="1083"/>
                  </a:cubicBezTo>
                  <a:cubicBezTo>
                    <a:pt x="209" y="1146"/>
                    <a:pt x="203" y="1229"/>
                    <a:pt x="236" y="1368"/>
                  </a:cubicBezTo>
                  <a:cubicBezTo>
                    <a:pt x="265" y="1458"/>
                    <a:pt x="293" y="1570"/>
                    <a:pt x="370" y="1702"/>
                  </a:cubicBezTo>
                  <a:cubicBezTo>
                    <a:pt x="654" y="2190"/>
                    <a:pt x="570" y="2238"/>
                    <a:pt x="570" y="2238"/>
                  </a:cubicBezTo>
                  <a:lnTo>
                    <a:pt x="69" y="2809"/>
                  </a:lnTo>
                  <a:cubicBezTo>
                    <a:pt x="14" y="2871"/>
                    <a:pt x="1" y="2928"/>
                    <a:pt x="1" y="2970"/>
                  </a:cubicBezTo>
                  <a:cubicBezTo>
                    <a:pt x="1" y="2976"/>
                    <a:pt x="1" y="2983"/>
                    <a:pt x="7" y="2996"/>
                  </a:cubicBezTo>
                  <a:cubicBezTo>
                    <a:pt x="36" y="3137"/>
                    <a:pt x="300" y="3240"/>
                    <a:pt x="599" y="3247"/>
                  </a:cubicBezTo>
                  <a:cubicBezTo>
                    <a:pt x="620" y="3248"/>
                    <a:pt x="643" y="3248"/>
                    <a:pt x="665" y="3248"/>
                  </a:cubicBezTo>
                  <a:cubicBezTo>
                    <a:pt x="785" y="3248"/>
                    <a:pt x="912" y="3233"/>
                    <a:pt x="1023" y="3192"/>
                  </a:cubicBezTo>
                  <a:lnTo>
                    <a:pt x="1601" y="2858"/>
                  </a:lnTo>
                  <a:cubicBezTo>
                    <a:pt x="1601" y="2858"/>
                    <a:pt x="1732" y="2829"/>
                    <a:pt x="1893" y="2768"/>
                  </a:cubicBezTo>
                  <a:cubicBezTo>
                    <a:pt x="2053" y="2697"/>
                    <a:pt x="2233" y="2579"/>
                    <a:pt x="2339" y="2398"/>
                  </a:cubicBezTo>
                  <a:cubicBezTo>
                    <a:pt x="2464" y="2183"/>
                    <a:pt x="2603" y="1904"/>
                    <a:pt x="2699" y="1709"/>
                  </a:cubicBezTo>
                  <a:cubicBezTo>
                    <a:pt x="2776" y="1550"/>
                    <a:pt x="2783" y="1361"/>
                    <a:pt x="2714" y="1194"/>
                  </a:cubicBezTo>
                  <a:cubicBezTo>
                    <a:pt x="2567" y="832"/>
                    <a:pt x="2269" y="192"/>
                    <a:pt x="2005" y="54"/>
                  </a:cubicBezTo>
                  <a:cubicBezTo>
                    <a:pt x="1931" y="17"/>
                    <a:pt x="1868" y="0"/>
                    <a:pt x="1816" y="0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21" name="Google Shape;2021;p49"/>
            <p:cNvSpPr/>
            <p:nvPr/>
          </p:nvSpPr>
          <p:spPr>
            <a:xfrm>
              <a:off x="2306199" y="2308410"/>
              <a:ext cx="69320" cy="66737"/>
            </a:xfrm>
            <a:custGeom>
              <a:avLst/>
              <a:gdLst/>
              <a:ahLst/>
              <a:cxnLst/>
              <a:rect l="l" t="t" r="r" b="b"/>
              <a:pathLst>
                <a:path w="858" h="826" extrusionOk="0">
                  <a:moveTo>
                    <a:pt x="420" y="0"/>
                  </a:moveTo>
                  <a:cubicBezTo>
                    <a:pt x="244" y="0"/>
                    <a:pt x="97" y="108"/>
                    <a:pt x="36" y="284"/>
                  </a:cubicBezTo>
                  <a:cubicBezTo>
                    <a:pt x="0" y="396"/>
                    <a:pt x="7" y="528"/>
                    <a:pt x="71" y="633"/>
                  </a:cubicBezTo>
                  <a:cubicBezTo>
                    <a:pt x="140" y="757"/>
                    <a:pt x="284" y="826"/>
                    <a:pt x="426" y="826"/>
                  </a:cubicBezTo>
                  <a:cubicBezTo>
                    <a:pt x="468" y="826"/>
                    <a:pt x="510" y="819"/>
                    <a:pt x="550" y="807"/>
                  </a:cubicBezTo>
                  <a:cubicBezTo>
                    <a:pt x="725" y="743"/>
                    <a:pt x="850" y="563"/>
                    <a:pt x="850" y="383"/>
                  </a:cubicBezTo>
                  <a:cubicBezTo>
                    <a:pt x="857" y="180"/>
                    <a:pt x="683" y="34"/>
                    <a:pt x="495" y="7"/>
                  </a:cubicBezTo>
                  <a:cubicBezTo>
                    <a:pt x="469" y="2"/>
                    <a:pt x="444" y="0"/>
                    <a:pt x="420" y="0"/>
                  </a:cubicBezTo>
                  <a:close/>
                </a:path>
              </a:pathLst>
            </a:custGeom>
            <a:solidFill>
              <a:srgbClr val="8F3F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22" name="Google Shape;2022;p49"/>
            <p:cNvSpPr/>
            <p:nvPr/>
          </p:nvSpPr>
          <p:spPr>
            <a:xfrm>
              <a:off x="2356776" y="2113616"/>
              <a:ext cx="137347" cy="43629"/>
            </a:xfrm>
            <a:custGeom>
              <a:avLst/>
              <a:gdLst/>
              <a:ahLst/>
              <a:cxnLst/>
              <a:rect l="l" t="t" r="r" b="b"/>
              <a:pathLst>
                <a:path w="1700" h="540" extrusionOk="0">
                  <a:moveTo>
                    <a:pt x="799" y="0"/>
                  </a:moveTo>
                  <a:cubicBezTo>
                    <a:pt x="332" y="0"/>
                    <a:pt x="55" y="311"/>
                    <a:pt x="49" y="315"/>
                  </a:cubicBezTo>
                  <a:cubicBezTo>
                    <a:pt x="1" y="372"/>
                    <a:pt x="7" y="449"/>
                    <a:pt x="64" y="497"/>
                  </a:cubicBezTo>
                  <a:cubicBezTo>
                    <a:pt x="89" y="519"/>
                    <a:pt x="118" y="530"/>
                    <a:pt x="147" y="530"/>
                  </a:cubicBezTo>
                  <a:cubicBezTo>
                    <a:pt x="182" y="530"/>
                    <a:pt x="218" y="514"/>
                    <a:pt x="245" y="482"/>
                  </a:cubicBezTo>
                  <a:cubicBezTo>
                    <a:pt x="259" y="469"/>
                    <a:pt x="451" y="256"/>
                    <a:pt x="791" y="256"/>
                  </a:cubicBezTo>
                  <a:cubicBezTo>
                    <a:pt x="977" y="256"/>
                    <a:pt x="1208" y="320"/>
                    <a:pt x="1477" y="517"/>
                  </a:cubicBezTo>
                  <a:cubicBezTo>
                    <a:pt x="1504" y="532"/>
                    <a:pt x="1525" y="539"/>
                    <a:pt x="1552" y="539"/>
                  </a:cubicBezTo>
                  <a:cubicBezTo>
                    <a:pt x="1594" y="539"/>
                    <a:pt x="1636" y="524"/>
                    <a:pt x="1657" y="491"/>
                  </a:cubicBezTo>
                  <a:cubicBezTo>
                    <a:pt x="1699" y="434"/>
                    <a:pt x="1686" y="350"/>
                    <a:pt x="1629" y="309"/>
                  </a:cubicBezTo>
                  <a:cubicBezTo>
                    <a:pt x="1312" y="77"/>
                    <a:pt x="1031" y="0"/>
                    <a:pt x="799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23" name="Google Shape;2023;p49"/>
            <p:cNvSpPr/>
            <p:nvPr/>
          </p:nvSpPr>
          <p:spPr>
            <a:xfrm>
              <a:off x="3062673" y="2220081"/>
              <a:ext cx="94040" cy="137323"/>
            </a:xfrm>
            <a:custGeom>
              <a:avLst/>
              <a:gdLst/>
              <a:ahLst/>
              <a:cxnLst/>
              <a:rect l="l" t="t" r="r" b="b"/>
              <a:pathLst>
                <a:path w="906" h="1323" extrusionOk="0">
                  <a:moveTo>
                    <a:pt x="614" y="0"/>
                  </a:moveTo>
                  <a:lnTo>
                    <a:pt x="614" y="0"/>
                  </a:lnTo>
                  <a:cubicBezTo>
                    <a:pt x="620" y="22"/>
                    <a:pt x="620" y="42"/>
                    <a:pt x="620" y="64"/>
                  </a:cubicBezTo>
                  <a:cubicBezTo>
                    <a:pt x="675" y="141"/>
                    <a:pt x="717" y="224"/>
                    <a:pt x="739" y="321"/>
                  </a:cubicBezTo>
                  <a:cubicBezTo>
                    <a:pt x="822" y="697"/>
                    <a:pt x="585" y="1072"/>
                    <a:pt x="209" y="1156"/>
                  </a:cubicBezTo>
                  <a:cubicBezTo>
                    <a:pt x="174" y="1163"/>
                    <a:pt x="139" y="1163"/>
                    <a:pt x="104" y="1169"/>
                  </a:cubicBezTo>
                  <a:cubicBezTo>
                    <a:pt x="71" y="1198"/>
                    <a:pt x="36" y="1219"/>
                    <a:pt x="1" y="1246"/>
                  </a:cubicBezTo>
                  <a:cubicBezTo>
                    <a:pt x="42" y="1303"/>
                    <a:pt x="119" y="1323"/>
                    <a:pt x="188" y="1323"/>
                  </a:cubicBezTo>
                  <a:cubicBezTo>
                    <a:pt x="229" y="1323"/>
                    <a:pt x="280" y="1316"/>
                    <a:pt x="321" y="1295"/>
                  </a:cubicBezTo>
                  <a:lnTo>
                    <a:pt x="321" y="1295"/>
                  </a:lnTo>
                  <a:lnTo>
                    <a:pt x="293" y="1323"/>
                  </a:lnTo>
                  <a:cubicBezTo>
                    <a:pt x="557" y="1253"/>
                    <a:pt x="772" y="1024"/>
                    <a:pt x="842" y="760"/>
                  </a:cubicBezTo>
                  <a:cubicBezTo>
                    <a:pt x="906" y="488"/>
                    <a:pt x="814" y="189"/>
                    <a:pt x="614" y="0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Google Shape;2814;p70">
            <a:extLst>
              <a:ext uri="{FF2B5EF4-FFF2-40B4-BE49-F238E27FC236}">
                <a16:creationId xmlns:a16="http://schemas.microsoft.com/office/drawing/2014/main" id="{8ECC8285-C17F-9009-FCFB-35CBBBEDF1C8}"/>
              </a:ext>
            </a:extLst>
          </p:cNvPr>
          <p:cNvSpPr/>
          <p:nvPr/>
        </p:nvSpPr>
        <p:spPr>
          <a:xfrm>
            <a:off x="6028788" y="581237"/>
            <a:ext cx="1115025" cy="1053275"/>
          </a:xfrm>
          <a:custGeom>
            <a:avLst/>
            <a:gdLst/>
            <a:ahLst/>
            <a:cxnLst/>
            <a:rect l="l" t="t" r="r" b="b"/>
            <a:pathLst>
              <a:path w="939" h="887" extrusionOk="0">
                <a:moveTo>
                  <a:pt x="511" y="0"/>
                </a:moveTo>
                <a:cubicBezTo>
                  <a:pt x="433" y="0"/>
                  <a:pt x="354" y="20"/>
                  <a:pt x="286" y="55"/>
                </a:cubicBezTo>
                <a:cubicBezTo>
                  <a:pt x="84" y="152"/>
                  <a:pt x="0" y="361"/>
                  <a:pt x="71" y="578"/>
                </a:cubicBezTo>
                <a:cubicBezTo>
                  <a:pt x="104" y="695"/>
                  <a:pt x="196" y="807"/>
                  <a:pt x="313" y="855"/>
                </a:cubicBezTo>
                <a:cubicBezTo>
                  <a:pt x="361" y="876"/>
                  <a:pt x="414" y="886"/>
                  <a:pt x="467" y="886"/>
                </a:cubicBezTo>
                <a:cubicBezTo>
                  <a:pt x="606" y="886"/>
                  <a:pt x="748" y="818"/>
                  <a:pt x="829" y="703"/>
                </a:cubicBezTo>
                <a:cubicBezTo>
                  <a:pt x="939" y="543"/>
                  <a:pt x="932" y="312"/>
                  <a:pt x="822" y="152"/>
                </a:cubicBezTo>
                <a:cubicBezTo>
                  <a:pt x="750" y="47"/>
                  <a:pt x="632" y="0"/>
                  <a:pt x="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10" name="Google Shape;2815;p70">
            <a:extLst>
              <a:ext uri="{FF2B5EF4-FFF2-40B4-BE49-F238E27FC236}">
                <a16:creationId xmlns:a16="http://schemas.microsoft.com/office/drawing/2014/main" id="{266E2865-BE4F-BA19-6C86-05A4B6E503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43699" y="1704913"/>
            <a:ext cx="4191073" cy="179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latin typeface="Comic Sans MS" panose="030F0702030302020204" pitchFamily="66" charset="0"/>
              </a:rPr>
              <a:t>Practice</a:t>
            </a:r>
            <a:endParaRPr sz="4800" dirty="0">
              <a:latin typeface="Comic Sans MS" panose="030F0702030302020204" pitchFamily="66" charset="0"/>
            </a:endParaRPr>
          </a:p>
        </p:txBody>
      </p:sp>
      <p:sp>
        <p:nvSpPr>
          <p:cNvPr id="11" name="Google Shape;2816;p70">
            <a:extLst>
              <a:ext uri="{FF2B5EF4-FFF2-40B4-BE49-F238E27FC236}">
                <a16:creationId xmlns:a16="http://schemas.microsoft.com/office/drawing/2014/main" id="{0D4EE921-5AF1-63A1-8361-1E3F2E828EE0}"/>
              </a:ext>
            </a:extLst>
          </p:cNvPr>
          <p:cNvSpPr txBox="1">
            <a:spLocks/>
          </p:cNvSpPr>
          <p:nvPr/>
        </p:nvSpPr>
        <p:spPr>
          <a:xfrm>
            <a:off x="6089050" y="686974"/>
            <a:ext cx="994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5000" dirty="0">
                <a:solidFill>
                  <a:schemeClr val="tx1"/>
                </a:solidFill>
                <a:latin typeface="Comic Sans MS" panose="030F0702030302020204" pitchFamily="66" charset="0"/>
              </a:rPr>
              <a:t>03</a:t>
            </a:r>
          </a:p>
        </p:txBody>
      </p:sp>
      <p:sp>
        <p:nvSpPr>
          <p:cNvPr id="12" name="Google Shape;2817;p70">
            <a:extLst>
              <a:ext uri="{FF2B5EF4-FFF2-40B4-BE49-F238E27FC236}">
                <a16:creationId xmlns:a16="http://schemas.microsoft.com/office/drawing/2014/main" id="{9C96D7F9-7685-0E40-38F9-7F5E4A6EC787}"/>
              </a:ext>
            </a:extLst>
          </p:cNvPr>
          <p:cNvSpPr txBox="1">
            <a:spLocks/>
          </p:cNvSpPr>
          <p:nvPr/>
        </p:nvSpPr>
        <p:spPr>
          <a:xfrm>
            <a:off x="4886649" y="4012325"/>
            <a:ext cx="3266361" cy="487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Gamja Flower"/>
              <a:buChar char="●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○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■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●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○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■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●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○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■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9pPr>
          </a:lstStyle>
          <a:p>
            <a:pPr marL="0" indent="0" algn="ctr">
              <a:buFont typeface="Gamja Flower"/>
              <a:buNone/>
            </a:pPr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Task 8: Look and say</a:t>
            </a:r>
          </a:p>
        </p:txBody>
      </p:sp>
      <p:cxnSp>
        <p:nvCxnSpPr>
          <p:cNvPr id="13" name="Google Shape;2818;p70">
            <a:extLst>
              <a:ext uri="{FF2B5EF4-FFF2-40B4-BE49-F238E27FC236}">
                <a16:creationId xmlns:a16="http://schemas.microsoft.com/office/drawing/2014/main" id="{550A72E9-B19A-3186-F0AC-2A1A93CA665C}"/>
              </a:ext>
            </a:extLst>
          </p:cNvPr>
          <p:cNvCxnSpPr/>
          <p:nvPr/>
        </p:nvCxnSpPr>
        <p:spPr>
          <a:xfrm>
            <a:off x="5459800" y="4522925"/>
            <a:ext cx="22530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24687653-4FC6-70C0-2A2E-D6B7D44EB5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3" name="Google Shape;2103;p51"/>
          <p:cNvSpPr/>
          <p:nvPr/>
        </p:nvSpPr>
        <p:spPr>
          <a:xfrm>
            <a:off x="3947000" y="3382699"/>
            <a:ext cx="1057899" cy="322469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2104" name="Google Shape;2104;p51"/>
          <p:cNvSpPr txBox="1">
            <a:spLocks noGrp="1"/>
          </p:cNvSpPr>
          <p:nvPr>
            <p:ph type="title"/>
          </p:nvPr>
        </p:nvSpPr>
        <p:spPr>
          <a:xfrm>
            <a:off x="683406" y="100902"/>
            <a:ext cx="7704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Comic Sans MS" panose="030F0702030302020204" pitchFamily="66" charset="0"/>
              </a:rPr>
              <a:t>Look and say</a:t>
            </a: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2107" name="Google Shape;2107;p51"/>
          <p:cNvSpPr/>
          <p:nvPr/>
        </p:nvSpPr>
        <p:spPr>
          <a:xfrm>
            <a:off x="7987002" y="879445"/>
            <a:ext cx="1544124" cy="470680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2108" name="Google Shape;2108;p51"/>
          <p:cNvSpPr/>
          <p:nvPr/>
        </p:nvSpPr>
        <p:spPr>
          <a:xfrm flipH="1">
            <a:off x="-693742" y="879441"/>
            <a:ext cx="1969130" cy="600231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grpSp>
        <p:nvGrpSpPr>
          <p:cNvPr id="2109" name="Google Shape;2109;p51"/>
          <p:cNvGrpSpPr/>
          <p:nvPr/>
        </p:nvGrpSpPr>
        <p:grpSpPr>
          <a:xfrm>
            <a:off x="4103325" y="4276174"/>
            <a:ext cx="843621" cy="882538"/>
            <a:chOff x="4491113" y="4336724"/>
            <a:chExt cx="843621" cy="882538"/>
          </a:xfrm>
        </p:grpSpPr>
        <p:sp>
          <p:nvSpPr>
            <p:cNvPr id="2110" name="Google Shape;2110;p51"/>
            <p:cNvSpPr/>
            <p:nvPr/>
          </p:nvSpPr>
          <p:spPr>
            <a:xfrm rot="2048519">
              <a:off x="4693385" y="4405328"/>
              <a:ext cx="473146" cy="744712"/>
            </a:xfrm>
            <a:custGeom>
              <a:avLst/>
              <a:gdLst/>
              <a:ahLst/>
              <a:cxnLst/>
              <a:rect l="l" t="t" r="r" b="b"/>
              <a:pathLst>
                <a:path w="7733" h="12171" extrusionOk="0">
                  <a:moveTo>
                    <a:pt x="3926" y="0"/>
                  </a:moveTo>
                  <a:cubicBezTo>
                    <a:pt x="3812" y="0"/>
                    <a:pt x="3700" y="27"/>
                    <a:pt x="3600" y="88"/>
                  </a:cubicBezTo>
                  <a:cubicBezTo>
                    <a:pt x="3398" y="207"/>
                    <a:pt x="3279" y="436"/>
                    <a:pt x="3237" y="673"/>
                  </a:cubicBezTo>
                  <a:cubicBezTo>
                    <a:pt x="3202" y="903"/>
                    <a:pt x="3224" y="1139"/>
                    <a:pt x="3237" y="1376"/>
                  </a:cubicBezTo>
                  <a:cubicBezTo>
                    <a:pt x="3299" y="2615"/>
                    <a:pt x="3070" y="3874"/>
                    <a:pt x="2563" y="5002"/>
                  </a:cubicBezTo>
                  <a:cubicBezTo>
                    <a:pt x="2528" y="5078"/>
                    <a:pt x="2486" y="5162"/>
                    <a:pt x="2416" y="5210"/>
                  </a:cubicBezTo>
                  <a:cubicBezTo>
                    <a:pt x="2360" y="5252"/>
                    <a:pt x="2296" y="5267"/>
                    <a:pt x="2228" y="5267"/>
                  </a:cubicBezTo>
                  <a:cubicBezTo>
                    <a:pt x="2126" y="5267"/>
                    <a:pt x="2015" y="5233"/>
                    <a:pt x="1915" y="5204"/>
                  </a:cubicBezTo>
                  <a:cubicBezTo>
                    <a:pt x="1742" y="5158"/>
                    <a:pt x="1562" y="5134"/>
                    <a:pt x="1382" y="5134"/>
                  </a:cubicBezTo>
                  <a:cubicBezTo>
                    <a:pt x="1150" y="5134"/>
                    <a:pt x="919" y="5173"/>
                    <a:pt x="704" y="5252"/>
                  </a:cubicBezTo>
                  <a:cubicBezTo>
                    <a:pt x="600" y="5294"/>
                    <a:pt x="502" y="5336"/>
                    <a:pt x="433" y="5419"/>
                  </a:cubicBezTo>
                  <a:cubicBezTo>
                    <a:pt x="251" y="5634"/>
                    <a:pt x="377" y="5968"/>
                    <a:pt x="552" y="6197"/>
                  </a:cubicBezTo>
                  <a:cubicBezTo>
                    <a:pt x="752" y="6463"/>
                    <a:pt x="1268" y="6636"/>
                    <a:pt x="1477" y="6900"/>
                  </a:cubicBezTo>
                  <a:cubicBezTo>
                    <a:pt x="1693" y="7157"/>
                    <a:pt x="1609" y="7533"/>
                    <a:pt x="1602" y="7867"/>
                  </a:cubicBezTo>
                  <a:cubicBezTo>
                    <a:pt x="1596" y="8230"/>
                    <a:pt x="1379" y="8550"/>
                    <a:pt x="1163" y="8843"/>
                  </a:cubicBezTo>
                  <a:cubicBezTo>
                    <a:pt x="878" y="9212"/>
                    <a:pt x="579" y="9572"/>
                    <a:pt x="370" y="9983"/>
                  </a:cubicBezTo>
                  <a:cubicBezTo>
                    <a:pt x="210" y="10297"/>
                    <a:pt x="1" y="10840"/>
                    <a:pt x="141" y="11194"/>
                  </a:cubicBezTo>
                  <a:cubicBezTo>
                    <a:pt x="211" y="11365"/>
                    <a:pt x="406" y="11423"/>
                    <a:pt x="610" y="11423"/>
                  </a:cubicBezTo>
                  <a:cubicBezTo>
                    <a:pt x="788" y="11423"/>
                    <a:pt x="973" y="11378"/>
                    <a:pt x="1086" y="11326"/>
                  </a:cubicBezTo>
                  <a:cubicBezTo>
                    <a:pt x="1379" y="11187"/>
                    <a:pt x="1616" y="10957"/>
                    <a:pt x="1866" y="10748"/>
                  </a:cubicBezTo>
                  <a:cubicBezTo>
                    <a:pt x="2110" y="10548"/>
                    <a:pt x="2402" y="10359"/>
                    <a:pt x="2723" y="10346"/>
                  </a:cubicBezTo>
                  <a:cubicBezTo>
                    <a:pt x="2738" y="10345"/>
                    <a:pt x="2752" y="10344"/>
                    <a:pt x="2767" y="10344"/>
                  </a:cubicBezTo>
                  <a:cubicBezTo>
                    <a:pt x="3134" y="10344"/>
                    <a:pt x="3486" y="10603"/>
                    <a:pt x="3600" y="10950"/>
                  </a:cubicBezTo>
                  <a:cubicBezTo>
                    <a:pt x="3668" y="11174"/>
                    <a:pt x="3648" y="11424"/>
                    <a:pt x="3690" y="11653"/>
                  </a:cubicBezTo>
                  <a:cubicBezTo>
                    <a:pt x="3732" y="11890"/>
                    <a:pt x="3877" y="12134"/>
                    <a:pt x="4114" y="12168"/>
                  </a:cubicBezTo>
                  <a:cubicBezTo>
                    <a:pt x="4131" y="12170"/>
                    <a:pt x="4148" y="12171"/>
                    <a:pt x="4165" y="12171"/>
                  </a:cubicBezTo>
                  <a:cubicBezTo>
                    <a:pt x="4353" y="12171"/>
                    <a:pt x="4521" y="12030"/>
                    <a:pt x="4650" y="11890"/>
                  </a:cubicBezTo>
                  <a:cubicBezTo>
                    <a:pt x="5415" y="11034"/>
                    <a:pt x="5505" y="9788"/>
                    <a:pt x="6000" y="8759"/>
                  </a:cubicBezTo>
                  <a:cubicBezTo>
                    <a:pt x="6041" y="8661"/>
                    <a:pt x="6096" y="8570"/>
                    <a:pt x="6173" y="8502"/>
                  </a:cubicBezTo>
                  <a:cubicBezTo>
                    <a:pt x="6297" y="8397"/>
                    <a:pt x="6456" y="8381"/>
                    <a:pt x="6623" y="8381"/>
                  </a:cubicBezTo>
                  <a:cubicBezTo>
                    <a:pt x="6698" y="8381"/>
                    <a:pt x="6774" y="8384"/>
                    <a:pt x="6849" y="8384"/>
                  </a:cubicBezTo>
                  <a:cubicBezTo>
                    <a:pt x="6987" y="8384"/>
                    <a:pt x="7121" y="8373"/>
                    <a:pt x="7239" y="8313"/>
                  </a:cubicBezTo>
                  <a:cubicBezTo>
                    <a:pt x="7516" y="8175"/>
                    <a:pt x="7599" y="7805"/>
                    <a:pt x="7509" y="7507"/>
                  </a:cubicBezTo>
                  <a:cubicBezTo>
                    <a:pt x="7426" y="7214"/>
                    <a:pt x="7210" y="6977"/>
                    <a:pt x="7002" y="6748"/>
                  </a:cubicBezTo>
                  <a:cubicBezTo>
                    <a:pt x="6799" y="6518"/>
                    <a:pt x="6591" y="6267"/>
                    <a:pt x="6529" y="5968"/>
                  </a:cubicBezTo>
                  <a:cubicBezTo>
                    <a:pt x="6410" y="5397"/>
                    <a:pt x="6821" y="4870"/>
                    <a:pt x="7120" y="4369"/>
                  </a:cubicBezTo>
                  <a:cubicBezTo>
                    <a:pt x="7412" y="3874"/>
                    <a:pt x="7608" y="3325"/>
                    <a:pt x="7691" y="2754"/>
                  </a:cubicBezTo>
                  <a:cubicBezTo>
                    <a:pt x="7718" y="2573"/>
                    <a:pt x="7733" y="2378"/>
                    <a:pt x="7676" y="2189"/>
                  </a:cubicBezTo>
                  <a:cubicBezTo>
                    <a:pt x="7628" y="2009"/>
                    <a:pt x="7489" y="1842"/>
                    <a:pt x="7307" y="1800"/>
                  </a:cubicBezTo>
                  <a:cubicBezTo>
                    <a:pt x="7275" y="1792"/>
                    <a:pt x="7242" y="1789"/>
                    <a:pt x="7209" y="1789"/>
                  </a:cubicBezTo>
                  <a:cubicBezTo>
                    <a:pt x="7041" y="1789"/>
                    <a:pt x="6873" y="1886"/>
                    <a:pt x="6744" y="2002"/>
                  </a:cubicBezTo>
                  <a:cubicBezTo>
                    <a:pt x="6591" y="2134"/>
                    <a:pt x="6472" y="2308"/>
                    <a:pt x="6313" y="2440"/>
                  </a:cubicBezTo>
                  <a:cubicBezTo>
                    <a:pt x="6228" y="2510"/>
                    <a:pt x="6118" y="2570"/>
                    <a:pt x="6009" y="2570"/>
                  </a:cubicBezTo>
                  <a:cubicBezTo>
                    <a:pt x="5976" y="2570"/>
                    <a:pt x="5942" y="2565"/>
                    <a:pt x="5909" y="2552"/>
                  </a:cubicBezTo>
                  <a:cubicBezTo>
                    <a:pt x="5784" y="2503"/>
                    <a:pt x="5714" y="2371"/>
                    <a:pt x="5652" y="2253"/>
                  </a:cubicBezTo>
                  <a:cubicBezTo>
                    <a:pt x="5457" y="1849"/>
                    <a:pt x="5261" y="1453"/>
                    <a:pt x="5068" y="1049"/>
                  </a:cubicBezTo>
                  <a:cubicBezTo>
                    <a:pt x="4921" y="750"/>
                    <a:pt x="4769" y="444"/>
                    <a:pt x="4518" y="227"/>
                  </a:cubicBezTo>
                  <a:cubicBezTo>
                    <a:pt x="4356" y="92"/>
                    <a:pt x="4137" y="0"/>
                    <a:pt x="3926" y="0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1" name="Google Shape;2111;p51"/>
            <p:cNvSpPr/>
            <p:nvPr/>
          </p:nvSpPr>
          <p:spPr>
            <a:xfrm rot="2048519">
              <a:off x="4569183" y="4693045"/>
              <a:ext cx="484588" cy="427027"/>
            </a:xfrm>
            <a:custGeom>
              <a:avLst/>
              <a:gdLst/>
              <a:ahLst/>
              <a:cxnLst/>
              <a:rect l="l" t="t" r="r" b="b"/>
              <a:pathLst>
                <a:path w="7920" h="6979" extrusionOk="0">
                  <a:moveTo>
                    <a:pt x="716" y="0"/>
                  </a:moveTo>
                  <a:cubicBezTo>
                    <a:pt x="457" y="0"/>
                    <a:pt x="276" y="71"/>
                    <a:pt x="264" y="264"/>
                  </a:cubicBezTo>
                  <a:cubicBezTo>
                    <a:pt x="223" y="988"/>
                    <a:pt x="1866" y="1544"/>
                    <a:pt x="1866" y="1544"/>
                  </a:cubicBezTo>
                  <a:cubicBezTo>
                    <a:pt x="1866" y="1544"/>
                    <a:pt x="1" y="5684"/>
                    <a:pt x="523" y="5948"/>
                  </a:cubicBezTo>
                  <a:cubicBezTo>
                    <a:pt x="569" y="5973"/>
                    <a:pt x="619" y="5984"/>
                    <a:pt x="671" y="5984"/>
                  </a:cubicBezTo>
                  <a:cubicBezTo>
                    <a:pt x="1203" y="5984"/>
                    <a:pt x="2005" y="4836"/>
                    <a:pt x="2005" y="4836"/>
                  </a:cubicBezTo>
                  <a:cubicBezTo>
                    <a:pt x="2005" y="4836"/>
                    <a:pt x="3250" y="5385"/>
                    <a:pt x="3806" y="5414"/>
                  </a:cubicBezTo>
                  <a:cubicBezTo>
                    <a:pt x="3806" y="5414"/>
                    <a:pt x="3714" y="6979"/>
                    <a:pt x="4238" y="6979"/>
                  </a:cubicBezTo>
                  <a:cubicBezTo>
                    <a:pt x="4286" y="6979"/>
                    <a:pt x="4339" y="6965"/>
                    <a:pt x="4398" y="6937"/>
                  </a:cubicBezTo>
                  <a:cubicBezTo>
                    <a:pt x="5101" y="6590"/>
                    <a:pt x="5665" y="2880"/>
                    <a:pt x="5665" y="2880"/>
                  </a:cubicBezTo>
                  <a:cubicBezTo>
                    <a:pt x="5665" y="2880"/>
                    <a:pt x="6495" y="3126"/>
                    <a:pt x="7057" y="3126"/>
                  </a:cubicBezTo>
                  <a:cubicBezTo>
                    <a:pt x="7304" y="3126"/>
                    <a:pt x="7500" y="3078"/>
                    <a:pt x="7551" y="2942"/>
                  </a:cubicBezTo>
                  <a:cubicBezTo>
                    <a:pt x="7920" y="1962"/>
                    <a:pt x="5164" y="1037"/>
                    <a:pt x="5164" y="1037"/>
                  </a:cubicBezTo>
                  <a:lnTo>
                    <a:pt x="2701" y="521"/>
                  </a:lnTo>
                  <a:cubicBezTo>
                    <a:pt x="2701" y="521"/>
                    <a:pt x="1421" y="0"/>
                    <a:pt x="716" y="0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2" name="Google Shape;2112;p51"/>
            <p:cNvSpPr/>
            <p:nvPr/>
          </p:nvSpPr>
          <p:spPr>
            <a:xfrm rot="2048519">
              <a:off x="4691827" y="4727545"/>
              <a:ext cx="230608" cy="214401"/>
            </a:xfrm>
            <a:custGeom>
              <a:avLst/>
              <a:gdLst/>
              <a:ahLst/>
              <a:cxnLst/>
              <a:rect l="l" t="t" r="r" b="b"/>
              <a:pathLst>
                <a:path w="3769" h="3504" extrusionOk="0">
                  <a:moveTo>
                    <a:pt x="1976" y="0"/>
                  </a:moveTo>
                  <a:cubicBezTo>
                    <a:pt x="1934" y="15"/>
                    <a:pt x="0" y="2861"/>
                    <a:pt x="1745" y="3424"/>
                  </a:cubicBezTo>
                  <a:cubicBezTo>
                    <a:pt x="1916" y="3479"/>
                    <a:pt x="2071" y="3504"/>
                    <a:pt x="2211" y="3504"/>
                  </a:cubicBezTo>
                  <a:cubicBezTo>
                    <a:pt x="3769" y="3504"/>
                    <a:pt x="3569" y="418"/>
                    <a:pt x="3569" y="418"/>
                  </a:cubicBezTo>
                  <a:lnTo>
                    <a:pt x="1976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3" name="Google Shape;2113;p51"/>
            <p:cNvSpPr/>
            <p:nvPr/>
          </p:nvSpPr>
          <p:spPr>
            <a:xfrm rot="2048519">
              <a:off x="5089425" y="4596613"/>
              <a:ext cx="192856" cy="193169"/>
            </a:xfrm>
            <a:custGeom>
              <a:avLst/>
              <a:gdLst/>
              <a:ahLst/>
              <a:cxnLst/>
              <a:rect l="l" t="t" r="r" b="b"/>
              <a:pathLst>
                <a:path w="3152" h="3157" extrusionOk="0">
                  <a:moveTo>
                    <a:pt x="2223" y="1"/>
                  </a:moveTo>
                  <a:cubicBezTo>
                    <a:pt x="1435" y="1"/>
                    <a:pt x="0" y="2391"/>
                    <a:pt x="0" y="2391"/>
                  </a:cubicBezTo>
                  <a:lnTo>
                    <a:pt x="814" y="3156"/>
                  </a:lnTo>
                  <a:cubicBezTo>
                    <a:pt x="814" y="3156"/>
                    <a:pt x="3152" y="706"/>
                    <a:pt x="2449" y="87"/>
                  </a:cubicBezTo>
                  <a:cubicBezTo>
                    <a:pt x="2382" y="28"/>
                    <a:pt x="2306" y="1"/>
                    <a:pt x="2223" y="1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4" name="Google Shape;2114;p51"/>
            <p:cNvSpPr/>
            <p:nvPr/>
          </p:nvSpPr>
          <p:spPr>
            <a:xfrm rot="2048519">
              <a:off x="5089403" y="4628730"/>
              <a:ext cx="108849" cy="128494"/>
            </a:xfrm>
            <a:custGeom>
              <a:avLst/>
              <a:gdLst/>
              <a:ahLst/>
              <a:cxnLst/>
              <a:rect l="l" t="t" r="r" b="b"/>
              <a:pathLst>
                <a:path w="1779" h="2100" extrusionOk="0">
                  <a:moveTo>
                    <a:pt x="1591" y="0"/>
                  </a:moveTo>
                  <a:cubicBezTo>
                    <a:pt x="1558" y="0"/>
                    <a:pt x="1525" y="14"/>
                    <a:pt x="1498" y="46"/>
                  </a:cubicBezTo>
                  <a:cubicBezTo>
                    <a:pt x="1003" y="645"/>
                    <a:pt x="517" y="1250"/>
                    <a:pt x="72" y="1883"/>
                  </a:cubicBezTo>
                  <a:cubicBezTo>
                    <a:pt x="0" y="1986"/>
                    <a:pt x="91" y="2099"/>
                    <a:pt x="182" y="2099"/>
                  </a:cubicBezTo>
                  <a:cubicBezTo>
                    <a:pt x="215" y="2099"/>
                    <a:pt x="248" y="2085"/>
                    <a:pt x="274" y="2050"/>
                  </a:cubicBezTo>
                  <a:cubicBezTo>
                    <a:pt x="740" y="1430"/>
                    <a:pt x="1205" y="812"/>
                    <a:pt x="1700" y="206"/>
                  </a:cubicBezTo>
                  <a:cubicBezTo>
                    <a:pt x="1778" y="113"/>
                    <a:pt x="1686" y="0"/>
                    <a:pt x="1591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5" name="Google Shape;2115;p51"/>
            <p:cNvSpPr/>
            <p:nvPr/>
          </p:nvSpPr>
          <p:spPr>
            <a:xfrm rot="2048519">
              <a:off x="4992700" y="4441621"/>
              <a:ext cx="114172" cy="205651"/>
            </a:xfrm>
            <a:custGeom>
              <a:avLst/>
              <a:gdLst/>
              <a:ahLst/>
              <a:cxnLst/>
              <a:rect l="l" t="t" r="r" b="b"/>
              <a:pathLst>
                <a:path w="1866" h="3361" extrusionOk="0">
                  <a:moveTo>
                    <a:pt x="946" y="1"/>
                  </a:moveTo>
                  <a:cubicBezTo>
                    <a:pt x="942" y="1"/>
                    <a:pt x="938" y="1"/>
                    <a:pt x="934" y="1"/>
                  </a:cubicBezTo>
                  <a:cubicBezTo>
                    <a:pt x="1" y="28"/>
                    <a:pt x="725" y="3354"/>
                    <a:pt x="725" y="3354"/>
                  </a:cubicBezTo>
                  <a:lnTo>
                    <a:pt x="1844" y="3361"/>
                  </a:lnTo>
                  <a:cubicBezTo>
                    <a:pt x="1844" y="3361"/>
                    <a:pt x="1866" y="1"/>
                    <a:pt x="946" y="1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6" name="Google Shape;2116;p51"/>
            <p:cNvSpPr/>
            <p:nvPr/>
          </p:nvSpPr>
          <p:spPr>
            <a:xfrm rot="2048519">
              <a:off x="5023011" y="4508095"/>
              <a:ext cx="30348" cy="157068"/>
            </a:xfrm>
            <a:custGeom>
              <a:avLst/>
              <a:gdLst/>
              <a:ahLst/>
              <a:cxnLst/>
              <a:rect l="l" t="t" r="r" b="b"/>
              <a:pathLst>
                <a:path w="496" h="2567" extrusionOk="0">
                  <a:moveTo>
                    <a:pt x="138" y="1"/>
                  </a:moveTo>
                  <a:cubicBezTo>
                    <a:pt x="70" y="1"/>
                    <a:pt x="1" y="49"/>
                    <a:pt x="4" y="138"/>
                  </a:cubicBezTo>
                  <a:cubicBezTo>
                    <a:pt x="53" y="909"/>
                    <a:pt x="116" y="1682"/>
                    <a:pt x="228" y="2454"/>
                  </a:cubicBezTo>
                  <a:cubicBezTo>
                    <a:pt x="237" y="2530"/>
                    <a:pt x="300" y="2567"/>
                    <a:pt x="362" y="2567"/>
                  </a:cubicBezTo>
                  <a:cubicBezTo>
                    <a:pt x="430" y="2567"/>
                    <a:pt x="496" y="2522"/>
                    <a:pt x="485" y="2434"/>
                  </a:cubicBezTo>
                  <a:cubicBezTo>
                    <a:pt x="402" y="1661"/>
                    <a:pt x="318" y="889"/>
                    <a:pt x="261" y="116"/>
                  </a:cubicBezTo>
                  <a:cubicBezTo>
                    <a:pt x="255" y="38"/>
                    <a:pt x="197" y="1"/>
                    <a:pt x="138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7" name="Google Shape;2117;p51"/>
            <p:cNvSpPr/>
            <p:nvPr/>
          </p:nvSpPr>
          <p:spPr>
            <a:xfrm rot="2048519">
              <a:off x="4810837" y="4586050"/>
              <a:ext cx="316818" cy="251358"/>
            </a:xfrm>
            <a:custGeom>
              <a:avLst/>
              <a:gdLst/>
              <a:ahLst/>
              <a:cxnLst/>
              <a:rect l="l" t="t" r="r" b="b"/>
              <a:pathLst>
                <a:path w="5178" h="4108" extrusionOk="0">
                  <a:moveTo>
                    <a:pt x="3012" y="1"/>
                  </a:moveTo>
                  <a:cubicBezTo>
                    <a:pt x="2178" y="1"/>
                    <a:pt x="1422" y="739"/>
                    <a:pt x="794" y="1798"/>
                  </a:cubicBezTo>
                  <a:cubicBezTo>
                    <a:pt x="1" y="3148"/>
                    <a:pt x="1519" y="3906"/>
                    <a:pt x="2479" y="4053"/>
                  </a:cubicBezTo>
                  <a:cubicBezTo>
                    <a:pt x="2720" y="4089"/>
                    <a:pt x="2953" y="4108"/>
                    <a:pt x="3175" y="4108"/>
                  </a:cubicBezTo>
                  <a:cubicBezTo>
                    <a:pt x="3921" y="4108"/>
                    <a:pt x="4531" y="3897"/>
                    <a:pt x="4809" y="3447"/>
                  </a:cubicBezTo>
                  <a:cubicBezTo>
                    <a:pt x="5178" y="2869"/>
                    <a:pt x="4824" y="740"/>
                    <a:pt x="3717" y="177"/>
                  </a:cubicBezTo>
                  <a:cubicBezTo>
                    <a:pt x="3477" y="56"/>
                    <a:pt x="3242" y="1"/>
                    <a:pt x="3012" y="1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8" name="Google Shape;2118;p51"/>
            <p:cNvSpPr/>
            <p:nvPr/>
          </p:nvSpPr>
          <p:spPr>
            <a:xfrm rot="2048519">
              <a:off x="5022314" y="4709272"/>
              <a:ext cx="29063" cy="31756"/>
            </a:xfrm>
            <a:custGeom>
              <a:avLst/>
              <a:gdLst/>
              <a:ahLst/>
              <a:cxnLst/>
              <a:rect l="l" t="t" r="r" b="b"/>
              <a:pathLst>
                <a:path w="475" h="519" extrusionOk="0">
                  <a:moveTo>
                    <a:pt x="248" y="1"/>
                  </a:moveTo>
                  <a:cubicBezTo>
                    <a:pt x="136" y="1"/>
                    <a:pt x="40" y="98"/>
                    <a:pt x="22" y="225"/>
                  </a:cubicBezTo>
                  <a:cubicBezTo>
                    <a:pt x="0" y="372"/>
                    <a:pt x="77" y="497"/>
                    <a:pt x="202" y="517"/>
                  </a:cubicBezTo>
                  <a:cubicBezTo>
                    <a:pt x="210" y="518"/>
                    <a:pt x="218" y="519"/>
                    <a:pt x="226" y="519"/>
                  </a:cubicBezTo>
                  <a:cubicBezTo>
                    <a:pt x="336" y="519"/>
                    <a:pt x="434" y="424"/>
                    <a:pt x="453" y="289"/>
                  </a:cubicBezTo>
                  <a:cubicBezTo>
                    <a:pt x="475" y="150"/>
                    <a:pt x="398" y="16"/>
                    <a:pt x="279" y="3"/>
                  </a:cubicBezTo>
                  <a:cubicBezTo>
                    <a:pt x="269" y="1"/>
                    <a:pt x="258" y="1"/>
                    <a:pt x="248" y="1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9" name="Google Shape;2119;p51"/>
            <p:cNvSpPr/>
            <p:nvPr/>
          </p:nvSpPr>
          <p:spPr>
            <a:xfrm rot="2048519">
              <a:off x="4970908" y="4653924"/>
              <a:ext cx="29430" cy="31879"/>
            </a:xfrm>
            <a:custGeom>
              <a:avLst/>
              <a:gdLst/>
              <a:ahLst/>
              <a:cxnLst/>
              <a:rect l="l" t="t" r="r" b="b"/>
              <a:pathLst>
                <a:path w="481" h="521" extrusionOk="0">
                  <a:moveTo>
                    <a:pt x="249" y="1"/>
                  </a:moveTo>
                  <a:cubicBezTo>
                    <a:pt x="141" y="1"/>
                    <a:pt x="41" y="98"/>
                    <a:pt x="21" y="227"/>
                  </a:cubicBezTo>
                  <a:cubicBezTo>
                    <a:pt x="1" y="372"/>
                    <a:pt x="84" y="498"/>
                    <a:pt x="201" y="519"/>
                  </a:cubicBezTo>
                  <a:cubicBezTo>
                    <a:pt x="209" y="520"/>
                    <a:pt x="216" y="520"/>
                    <a:pt x="223" y="520"/>
                  </a:cubicBezTo>
                  <a:cubicBezTo>
                    <a:pt x="334" y="520"/>
                    <a:pt x="440" y="427"/>
                    <a:pt x="460" y="295"/>
                  </a:cubicBezTo>
                  <a:cubicBezTo>
                    <a:pt x="480" y="150"/>
                    <a:pt x="397" y="18"/>
                    <a:pt x="278" y="3"/>
                  </a:cubicBezTo>
                  <a:cubicBezTo>
                    <a:pt x="268" y="2"/>
                    <a:pt x="258" y="1"/>
                    <a:pt x="249" y="1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20" name="Google Shape;2120;p51"/>
            <p:cNvSpPr/>
            <p:nvPr/>
          </p:nvSpPr>
          <p:spPr>
            <a:xfrm rot="2048519">
              <a:off x="4975138" y="4700905"/>
              <a:ext cx="34080" cy="27167"/>
            </a:xfrm>
            <a:custGeom>
              <a:avLst/>
              <a:gdLst/>
              <a:ahLst/>
              <a:cxnLst/>
              <a:rect l="l" t="t" r="r" b="b"/>
              <a:pathLst>
                <a:path w="557" h="444" extrusionOk="0">
                  <a:moveTo>
                    <a:pt x="262" y="0"/>
                  </a:moveTo>
                  <a:cubicBezTo>
                    <a:pt x="140" y="0"/>
                    <a:pt x="39" y="72"/>
                    <a:pt x="20" y="173"/>
                  </a:cubicBezTo>
                  <a:cubicBezTo>
                    <a:pt x="0" y="291"/>
                    <a:pt x="90" y="410"/>
                    <a:pt x="236" y="438"/>
                  </a:cubicBezTo>
                  <a:cubicBezTo>
                    <a:pt x="255" y="442"/>
                    <a:pt x="274" y="444"/>
                    <a:pt x="292" y="444"/>
                  </a:cubicBezTo>
                  <a:cubicBezTo>
                    <a:pt x="410" y="444"/>
                    <a:pt x="511" y="374"/>
                    <a:pt x="528" y="271"/>
                  </a:cubicBezTo>
                  <a:cubicBezTo>
                    <a:pt x="556" y="153"/>
                    <a:pt x="459" y="34"/>
                    <a:pt x="319" y="6"/>
                  </a:cubicBezTo>
                  <a:cubicBezTo>
                    <a:pt x="300" y="2"/>
                    <a:pt x="280" y="0"/>
                    <a:pt x="262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21" name="Google Shape;2121;p51"/>
            <p:cNvSpPr/>
            <p:nvPr/>
          </p:nvSpPr>
          <p:spPr>
            <a:xfrm rot="2048519">
              <a:off x="4926289" y="4718108"/>
              <a:ext cx="96795" cy="40751"/>
            </a:xfrm>
            <a:custGeom>
              <a:avLst/>
              <a:gdLst/>
              <a:ahLst/>
              <a:cxnLst/>
              <a:rect l="l" t="t" r="r" b="b"/>
              <a:pathLst>
                <a:path w="1582" h="666" extrusionOk="0">
                  <a:moveTo>
                    <a:pt x="167" y="0"/>
                  </a:moveTo>
                  <a:cubicBezTo>
                    <a:pt x="85" y="0"/>
                    <a:pt x="1" y="76"/>
                    <a:pt x="42" y="174"/>
                  </a:cubicBezTo>
                  <a:cubicBezTo>
                    <a:pt x="191" y="514"/>
                    <a:pt x="488" y="665"/>
                    <a:pt x="803" y="665"/>
                  </a:cubicBezTo>
                  <a:cubicBezTo>
                    <a:pt x="1031" y="665"/>
                    <a:pt x="1269" y="586"/>
                    <a:pt x="1468" y="440"/>
                  </a:cubicBezTo>
                  <a:cubicBezTo>
                    <a:pt x="1581" y="360"/>
                    <a:pt x="1496" y="205"/>
                    <a:pt x="1388" y="205"/>
                  </a:cubicBezTo>
                  <a:cubicBezTo>
                    <a:pt x="1364" y="205"/>
                    <a:pt x="1339" y="213"/>
                    <a:pt x="1314" y="231"/>
                  </a:cubicBezTo>
                  <a:cubicBezTo>
                    <a:pt x="1168" y="344"/>
                    <a:pt x="984" y="410"/>
                    <a:pt x="808" y="410"/>
                  </a:cubicBezTo>
                  <a:cubicBezTo>
                    <a:pt x="593" y="410"/>
                    <a:pt x="389" y="311"/>
                    <a:pt x="279" y="78"/>
                  </a:cubicBezTo>
                  <a:cubicBezTo>
                    <a:pt x="256" y="23"/>
                    <a:pt x="212" y="0"/>
                    <a:pt x="167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194BBA5-5E65-FA25-11C8-546138A03042}"/>
              </a:ext>
            </a:extLst>
          </p:cNvPr>
          <p:cNvGrpSpPr/>
          <p:nvPr/>
        </p:nvGrpSpPr>
        <p:grpSpPr>
          <a:xfrm>
            <a:off x="4137386" y="1934051"/>
            <a:ext cx="4340660" cy="1603525"/>
            <a:chOff x="6250861" y="2605337"/>
            <a:chExt cx="3882695" cy="1947185"/>
          </a:xfrm>
        </p:grpSpPr>
        <p:sp>
          <p:nvSpPr>
            <p:cNvPr id="7" name="Speech Bubble: Oval 6">
              <a:extLst>
                <a:ext uri="{FF2B5EF4-FFF2-40B4-BE49-F238E27FC236}">
                  <a16:creationId xmlns:a16="http://schemas.microsoft.com/office/drawing/2014/main" id="{7B4F359C-784D-9E22-05CA-F18B0006F581}"/>
                </a:ext>
              </a:extLst>
            </p:cNvPr>
            <p:cNvSpPr/>
            <p:nvPr/>
          </p:nvSpPr>
          <p:spPr>
            <a:xfrm>
              <a:off x="6250861" y="2605337"/>
              <a:ext cx="3882695" cy="1947185"/>
            </a:xfrm>
            <a:prstGeom prst="wedgeEllipseCallout">
              <a:avLst>
                <a:gd name="adj1" fmla="val -41058"/>
                <a:gd name="adj2" fmla="val 57773"/>
              </a:avLst>
            </a:prstGeom>
            <a:solidFill>
              <a:srgbClr val="FFFFFF"/>
            </a:solidFill>
            <a:ln w="25400" cap="flat" cmpd="sng" algn="ctr">
              <a:solidFill>
                <a:srgbClr val="A0E4BD">
                  <a:shade val="1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EE1"/>
                </a:solidFill>
                <a:effectLst/>
                <a:uLnTx/>
                <a:uFillTx/>
                <a:latin typeface="Comic Sans MS" panose="030F0702030302020204" pitchFamily="66" charset="0"/>
                <a:ea typeface="Gamja Flower" panose="020B0604020202020204" charset="-127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077E82-AA79-750B-AC21-DC145E542885}"/>
                </a:ext>
              </a:extLst>
            </p:cNvPr>
            <p:cNvSpPr txBox="1"/>
            <p:nvPr/>
          </p:nvSpPr>
          <p:spPr>
            <a:xfrm>
              <a:off x="6359288" y="2916358"/>
              <a:ext cx="3552035" cy="14575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dirty="0">
                  <a:solidFill>
                    <a:srgbClr val="FF0000"/>
                  </a:solidFill>
                  <a:latin typeface="Comic Sans MS" panose="030F0702030302020204" pitchFamily="66" charset="0"/>
                  <a:ea typeface="Gamja Flower" panose="020B0604020202020204" charset="-127"/>
                </a:rPr>
                <a:t>It’s sunny. We can go camping, but we can’t </a:t>
              </a:r>
              <a:r>
                <a:rPr lang="en-US" sz="2400">
                  <a:solidFill>
                    <a:srgbClr val="FF0000"/>
                  </a:solidFill>
                  <a:latin typeface="Comic Sans MS" panose="030F0702030302020204" pitchFamily="66" charset="0"/>
                  <a:ea typeface="Gamja Flower" panose="020B0604020202020204" charset="-127"/>
                </a:rPr>
                <a:t>go swimming.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Gamja Flower" panose="020B0604020202020204" charset="-127"/>
              </a:endParaRPr>
            </a:p>
          </p:txBody>
        </p:sp>
      </p:grpSp>
      <p:sp>
        <p:nvSpPr>
          <p:cNvPr id="14" name="q2">
            <a:extLst>
              <a:ext uri="{FF2B5EF4-FFF2-40B4-BE49-F238E27FC236}">
                <a16:creationId xmlns:a16="http://schemas.microsoft.com/office/drawing/2014/main" id="{848D4074-24F2-90D5-9DAA-88531BB172DE}"/>
              </a:ext>
            </a:extLst>
          </p:cNvPr>
          <p:cNvSpPr txBox="1">
            <a:spLocks/>
          </p:cNvSpPr>
          <p:nvPr/>
        </p:nvSpPr>
        <p:spPr>
          <a:xfrm>
            <a:off x="4263745" y="835098"/>
            <a:ext cx="4548417" cy="1028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indent="0"/>
            <a:r>
              <a:rPr lang="en-US" sz="2400" dirty="0">
                <a:latin typeface="Comic Sans MS" panose="030F0702030302020204" pitchFamily="66" charset="0"/>
                <a:ea typeface="Gamja Flower" panose="020B0604020202020204" charset="-127"/>
              </a:rPr>
              <a:t>1. Sunny/ go camping (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  <a:ea typeface="Gamja Flower" panose="020B0604020202020204" charset="-127"/>
                <a:sym typeface="Wingdings" panose="05000000000000000000" pitchFamily="2" charset="2"/>
              </a:rPr>
              <a:t></a:t>
            </a:r>
            <a:r>
              <a:rPr lang="en-US" sz="2400" dirty="0">
                <a:latin typeface="Comic Sans MS" panose="030F0702030302020204" pitchFamily="66" charset="0"/>
                <a:ea typeface="Gamja Flower" panose="020B0604020202020204" charset="-127"/>
                <a:sym typeface="Wingdings" panose="05000000000000000000" pitchFamily="2" charset="2"/>
              </a:rPr>
              <a:t>)</a:t>
            </a:r>
            <a:r>
              <a:rPr lang="en-US" sz="2400" dirty="0">
                <a:latin typeface="Comic Sans MS" panose="030F0702030302020204" pitchFamily="66" charset="0"/>
                <a:ea typeface="Gamja Flower" panose="020B0604020202020204" charset="-127"/>
              </a:rPr>
              <a:t>/ go skiing (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  <a:ea typeface="Gamja Flower" panose="020B0604020202020204" charset="-127"/>
              </a:rPr>
              <a:t>x</a:t>
            </a:r>
            <a:r>
              <a:rPr lang="en-US" sz="2400" dirty="0">
                <a:latin typeface="Comic Sans MS" panose="030F0702030302020204" pitchFamily="66" charset="0"/>
                <a:ea typeface="Gamja Flower" panose="020B0604020202020204" charset="-127"/>
              </a:rPr>
              <a:t>).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C6BEB54-043B-FFFA-E5F0-037E8DCD71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DFC8AE-DD73-B2D8-0BAC-3168573366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4117"/>
          <a:stretch/>
        </p:blipFill>
        <p:spPr>
          <a:xfrm>
            <a:off x="332586" y="835499"/>
            <a:ext cx="3640904" cy="238467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DC60D8-C5F2-4C65-81AF-B082C4E98684}:25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5701D69-9C3B-4F9B-9524-DA5CFEF63E3C}:257"/>
</p:tagLst>
</file>

<file path=ppt/theme/theme1.xml><?xml version="1.0" encoding="utf-8"?>
<a:theme xmlns:a="http://schemas.openxmlformats.org/drawingml/2006/main" name="Pre-K Outdoor Activities to Celebrate National Play Outside Day by Slidesgo">
  <a:themeElements>
    <a:clrScheme name="Simple Light">
      <a:dk1>
        <a:srgbClr val="FFF6E8"/>
      </a:dk1>
      <a:lt1>
        <a:srgbClr val="FFECD1"/>
      </a:lt1>
      <a:dk2>
        <a:srgbClr val="40A378"/>
      </a:dk2>
      <a:lt2>
        <a:srgbClr val="168E5E"/>
      </a:lt2>
      <a:accent1>
        <a:srgbClr val="11734C"/>
      </a:accent1>
      <a:accent2>
        <a:srgbClr val="0F6342"/>
      </a:accent2>
      <a:accent3>
        <a:srgbClr val="0B472F"/>
      </a:accent3>
      <a:accent4>
        <a:srgbClr val="BC5FF8"/>
      </a:accent4>
      <a:accent5>
        <a:srgbClr val="F65C6A"/>
      </a:accent5>
      <a:accent6>
        <a:srgbClr val="FFB300"/>
      </a:accent6>
      <a:hlink>
        <a:srgbClr val="0B472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retty Aesthetic Notes for School by Slidesgo">
  <a:themeElements>
    <a:clrScheme name="Simple Light">
      <a:dk1>
        <a:srgbClr val="000000"/>
      </a:dk1>
      <a:lt1>
        <a:srgbClr val="FFFEE1"/>
      </a:lt1>
      <a:dk2>
        <a:srgbClr val="FFFFB6"/>
      </a:dk2>
      <a:lt2>
        <a:srgbClr val="CF9DFA"/>
      </a:lt2>
      <a:accent1>
        <a:srgbClr val="A0E4BD"/>
      </a:accent1>
      <a:accent2>
        <a:srgbClr val="EBEB51"/>
      </a:accent2>
      <a:accent3>
        <a:srgbClr val="7736AD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814</TotalTime>
  <Words>681</Words>
  <Application>Microsoft Office PowerPoint</Application>
  <PresentationFormat>On-screen Show (16:9)</PresentationFormat>
  <Paragraphs>124</Paragraphs>
  <Slides>29</Slides>
  <Notes>28</Notes>
  <HiddenSlides>0</HiddenSlides>
  <MMClips>11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29</vt:i4>
      </vt:variant>
    </vt:vector>
  </HeadingPairs>
  <TitlesOfParts>
    <vt:vector size="50" baseType="lpstr">
      <vt:lpstr>Comfortaa</vt:lpstr>
      <vt:lpstr>Life Savers ExtraBold</vt:lpstr>
      <vt:lpstr>Bebas Neue</vt:lpstr>
      <vt:lpstr>Delius Swash Caps</vt:lpstr>
      <vt:lpstr>Life Savers</vt:lpstr>
      <vt:lpstr>Arial Rounded MT Bold</vt:lpstr>
      <vt:lpstr>Quicksand SemiBold</vt:lpstr>
      <vt:lpstr>Grandstander</vt:lpstr>
      <vt:lpstr>Quicksand</vt:lpstr>
      <vt:lpstr>Grandstander Medium</vt:lpstr>
      <vt:lpstr>Calibri</vt:lpstr>
      <vt:lpstr>Anaheim</vt:lpstr>
      <vt:lpstr>Comic Sans MS</vt:lpstr>
      <vt:lpstr>Arial</vt:lpstr>
      <vt:lpstr>Dancing Script</vt:lpstr>
      <vt:lpstr>Roboto Condensed Light</vt:lpstr>
      <vt:lpstr>Gamja Flower</vt:lpstr>
      <vt:lpstr>Pre-K Outdoor Activities to Celebrate National Play Outside Day by Slidesgo</vt:lpstr>
      <vt:lpstr>Science Subject for Elementary - 3rd Grade: Physical, Life, and Earth by Slidesgo</vt:lpstr>
      <vt:lpstr>1_Office Theme</vt:lpstr>
      <vt:lpstr>Pretty Aesthetic Notes for School by Slidesgo</vt:lpstr>
      <vt:lpstr>PowerPoint Presentation</vt:lpstr>
      <vt:lpstr>Unit 6: Outdoor Activities</vt:lpstr>
      <vt:lpstr>1</vt:lpstr>
      <vt:lpstr>Let’s play</vt:lpstr>
      <vt:lpstr>Let’s play</vt:lpstr>
      <vt:lpstr>Presentation</vt:lpstr>
      <vt:lpstr>Listen and match</vt:lpstr>
      <vt:lpstr>Practice</vt:lpstr>
      <vt:lpstr>Look and say</vt:lpstr>
      <vt:lpstr>Look and say</vt:lpstr>
      <vt:lpstr>Look and say</vt:lpstr>
      <vt:lpstr>Look and say</vt:lpstr>
      <vt:lpstr>Let’s play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Production</vt:lpstr>
      <vt:lpstr>PowerPoint Presentation</vt:lpstr>
      <vt:lpstr>PowerPoint Presentation</vt:lpstr>
      <vt:lpstr>PowerPoint Presentation</vt:lpstr>
      <vt:lpstr>Wrap up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VU THI PHUONG HIEN</dc:creator>
  <cp:lastModifiedBy>Cao Thị Huyền Trang</cp:lastModifiedBy>
  <cp:revision>20</cp:revision>
  <dcterms:modified xsi:type="dcterms:W3CDTF">2023-08-08T14:06:16Z</dcterms:modified>
</cp:coreProperties>
</file>